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3067" y="141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5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94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61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74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80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56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42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3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56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42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52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428C-1B9E-450A-BE24-EBEF310F4840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616E-5830-4592-BC98-6C2D5121949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46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62FE223-B5D7-41F5-A297-9561915F7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6B8E1A6-7DFE-45BC-987A-CDF973B24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32D5908-0435-4D3C-BBCD-31AC039F7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AE786B4-E5AB-446D-BC70-57A898572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2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89EDC65B-3DAB-431B-8AD0-A184CE60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86C8815C-91E0-41FE-91F6-FDD61D9E8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25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EB35581B-F855-4FF0-B18C-780D661CD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5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9E08ECE4-A4DD-4CD8-A78E-A6081226C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1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B454A3F8-A182-4AB8-82CC-378E8F2BC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5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Bildschirmpräsentation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Kalle</dc:creator>
  <cp:lastModifiedBy>Kalle</cp:lastModifiedBy>
  <cp:revision>1</cp:revision>
  <dcterms:created xsi:type="dcterms:W3CDTF">2024-09-16T14:35:10Z</dcterms:created>
  <dcterms:modified xsi:type="dcterms:W3CDTF">2024-09-16T14:40:30Z</dcterms:modified>
</cp:coreProperties>
</file>