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57" r:id="rId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A300"/>
    <a:srgbClr val="FDCA00"/>
    <a:srgbClr val="9C1C26"/>
    <a:srgbClr val="312C8C"/>
    <a:srgbClr val="000000"/>
    <a:srgbClr val="B5B5B5"/>
    <a:srgbClr val="E95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3" autoAdjust="0"/>
    <p:restoredTop sz="91188" autoAdjust="0"/>
  </p:normalViewPr>
  <p:slideViewPr>
    <p:cSldViewPr snapToObjects="1">
      <p:cViewPr varScale="1">
        <p:scale>
          <a:sx n="116" d="100"/>
          <a:sy n="116" d="100"/>
        </p:scale>
        <p:origin x="17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0500" y="387350"/>
            <a:ext cx="54038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00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 b="1">
                <a:latin typeface="Stafford" pitchFamily="2" charset="0"/>
              </a:defRPr>
            </a:lvl1pPr>
          </a:lstStyle>
          <a:p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0500" y="8567738"/>
            <a:ext cx="1330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fld id="{A32DC80D-291A-4ABB-A78B-0417274A267C}" type="datetime4">
              <a:rPr lang="de-DE"/>
              <a:pPr/>
              <a:t>7. September 2016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20825" y="8567738"/>
            <a:ext cx="44640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99163" y="8567738"/>
            <a:ext cx="669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7CC2173-B0D1-45F1-9D54-E33B7353DA19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50182" name="Picture 6" descr="tud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0400" y="360363"/>
            <a:ext cx="928688" cy="417512"/>
          </a:xfrm>
          <a:prstGeom prst="rect">
            <a:avLst/>
          </a:prstGeom>
          <a:noFill/>
        </p:spPr>
      </p:pic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190500" y="849630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188913" y="777875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007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 descr="tud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2463" y="360363"/>
            <a:ext cx="935037" cy="420687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8913" y="8685213"/>
            <a:ext cx="161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fld id="{065B079B-E513-489A-8A1B-D7C78493EA86}" type="datetime4">
              <a:rPr lang="de-DE"/>
              <a:pPr/>
              <a:t>7. September 2016</a:t>
            </a:fld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2388" y="923925"/>
            <a:ext cx="4194175" cy="3071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0500" y="4284663"/>
            <a:ext cx="6477000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08163" y="8685213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13438" y="8685213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36AA9A4-5D0B-4134-89A6-D8B9DAA4F25C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90500" y="387350"/>
            <a:ext cx="54038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00" tIns="0" rIns="0" bIns="0" anchor="ctr"/>
          <a:lstStyle/>
          <a:p>
            <a:pPr>
              <a:lnSpc>
                <a:spcPts val="1300"/>
              </a:lnSpc>
            </a:pPr>
            <a:endParaRPr lang="de-DE" sz="1000" b="1">
              <a:latin typeface="Stafford" pitchFamily="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90500" y="78105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90500" y="8685213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88913" y="4103688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78740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1pPr>
    <a:lvl2pPr marL="4572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2pPr>
    <a:lvl3pPr marL="9144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3pPr>
    <a:lvl4pPr marL="13716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4pPr>
    <a:lvl5pPr marL="18288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50825" y="368300"/>
            <a:ext cx="8642350" cy="2089150"/>
          </a:xfrm>
          <a:prstGeom prst="rect">
            <a:avLst/>
          </a:prstGeom>
          <a:solidFill>
            <a:srgbClr val="9C1C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775" y="1449388"/>
            <a:ext cx="6642117" cy="944562"/>
          </a:xfrm>
        </p:spPr>
        <p:txBody>
          <a:bodyPr lIns="0" tIns="0" rIns="0" bIns="0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9C1C26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87049" name="Picture 9" descr="tud_logo"/>
          <p:cNvPicPr>
            <a:picLocks noChangeAspect="1" noChangeArrowheads="1"/>
          </p:cNvPicPr>
          <p:nvPr/>
        </p:nvPicPr>
        <p:blipFill>
          <a:blip r:embed="rId2" cstate="print"/>
          <a:srcRect r="5453"/>
          <a:stretch>
            <a:fillRect/>
          </a:stretch>
        </p:blipFill>
        <p:spPr bwMode="auto">
          <a:xfrm>
            <a:off x="7172325" y="657225"/>
            <a:ext cx="18732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5" name="Line 15"/>
          <p:cNvSpPr>
            <a:spLocks noChangeShapeType="1"/>
          </p:cNvSpPr>
          <p:nvPr/>
        </p:nvSpPr>
        <p:spPr bwMode="auto">
          <a:xfrm>
            <a:off x="252413" y="635795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250825" y="36036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250825" y="2457450"/>
            <a:ext cx="86407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4" name="Rectangle 22"/>
          <p:cNvSpPr>
            <a:spLocks noChangeArrowheads="1"/>
          </p:cNvSpPr>
          <p:nvPr userDrawn="1"/>
        </p:nvSpPr>
        <p:spPr bwMode="auto">
          <a:xfrm>
            <a:off x="7813675" y="6429396"/>
            <a:ext cx="10795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err="1"/>
              <a:t>Sublogo</a:t>
            </a:r>
            <a:endParaRPr lang="de-DE" dirty="0"/>
          </a:p>
        </p:txBody>
      </p:sp>
      <p:sp>
        <p:nvSpPr>
          <p:cNvPr id="15" name="Fußzeilenplatzhalter 3"/>
          <p:cNvSpPr txBox="1">
            <a:spLocks/>
          </p:cNvSpPr>
          <p:nvPr userDrawn="1"/>
        </p:nvSpPr>
        <p:spPr>
          <a:xfrm>
            <a:off x="252413" y="6489700"/>
            <a:ext cx="72009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E482C5-58E3-4583-8C64-AB4EA00E1990}" type="datetime1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07.09.2016</a:t>
            </a:fld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 |  Fachbereich BBBBB  |  Institut AAAA  |  Prof. TTTTTT  |  </a:t>
            </a:r>
            <a:fld id="{8E9B2640-8CD7-45FF-9440-54608BC46479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6823569" cy="4479943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421455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642145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8775" y="1592263"/>
            <a:ext cx="4135438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6314" y="1592263"/>
            <a:ext cx="4105274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57620" y="1620000"/>
            <a:ext cx="5000660" cy="45061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58776" y="1620000"/>
            <a:ext cx="3106738" cy="45061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58775" y="488950"/>
            <a:ext cx="6840000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928801"/>
            <a:ext cx="5486400" cy="27987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88950"/>
            <a:ext cx="664211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000" y="1620000"/>
            <a:ext cx="664089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9C1C26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pic>
        <p:nvPicPr>
          <p:cNvPr id="1033" name="Picture 9" descr="tud_logo"/>
          <p:cNvPicPr>
            <a:picLocks noChangeAspect="1" noChangeArrowheads="1"/>
          </p:cNvPicPr>
          <p:nvPr/>
        </p:nvPicPr>
        <p:blipFill>
          <a:blip r:embed="rId10" cstate="print"/>
          <a:srcRect r="5453"/>
          <a:stretch>
            <a:fillRect/>
          </a:stretch>
        </p:blipFill>
        <p:spPr bwMode="auto">
          <a:xfrm>
            <a:off x="7167563" y="512763"/>
            <a:ext cx="18732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50825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 userDrawn="1"/>
        </p:nvSpPr>
        <p:spPr bwMode="auto">
          <a:xfrm>
            <a:off x="252413" y="635795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3" name="Fußzeilenplatzhalter 3"/>
          <p:cNvSpPr txBox="1">
            <a:spLocks/>
          </p:cNvSpPr>
          <p:nvPr userDrawn="1"/>
        </p:nvSpPr>
        <p:spPr>
          <a:xfrm>
            <a:off x="252412" y="6489700"/>
            <a:ext cx="8639175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E-Learning-Arbeitsgruppe | e-learning@tu-darmstadt.de | 06151 / 1676656				</a:t>
            </a:r>
            <a:r>
              <a:rPr kumimoji="0" lang="de-DE" sz="1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[Stand: 25.01.2016]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179388" indent="-17938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None/>
        <a:defRPr sz="200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9388" indent="-177800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Tahoma" pitchFamily="34" charset="0"/>
        </a:defRPr>
      </a:lvl2pPr>
      <a:lvl3pPr marL="538163" indent="-187325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Tahoma" pitchFamily="34" charset="0"/>
        </a:defRPr>
      </a:lvl3pPr>
      <a:lvl4pPr marL="717550" indent="-17303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4pPr>
      <a:lvl5pPr marL="908050" indent="-188913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5pPr>
      <a:lvl6pPr marL="13652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Matrikelnummer eintragen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24" y="1520769"/>
            <a:ext cx="3128954" cy="2052247"/>
          </a:xfrm>
        </p:spPr>
      </p:pic>
      <p:sp>
        <p:nvSpPr>
          <p:cNvPr id="7" name="Rechteckiger Pfeil 6"/>
          <p:cNvSpPr/>
          <p:nvPr/>
        </p:nvSpPr>
        <p:spPr>
          <a:xfrm rot="5400000">
            <a:off x="3779560" y="1350651"/>
            <a:ext cx="1466632" cy="2186010"/>
          </a:xfrm>
          <a:prstGeom prst="bentArrow">
            <a:avLst>
              <a:gd name="adj1" fmla="val 35947"/>
              <a:gd name="adj2" fmla="val 31837"/>
              <a:gd name="adj3" fmla="val 26932"/>
              <a:gd name="adj4" fmla="val 437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605882" y="1785852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Auf Prüfungsbogen Matrikelnummer eintragen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2555776" y="2996952"/>
            <a:ext cx="576064" cy="3600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411047" y="1789316"/>
            <a:ext cx="1124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1288191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602440" y="4102555"/>
            <a:ext cx="2808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/>
              <a:t>Erste </a:t>
            </a:r>
            <a:r>
              <a:rPr lang="de-DE" sz="1600" dirty="0" smtClean="0"/>
              <a:t>Ziffer = </a:t>
            </a:r>
            <a:r>
              <a:rPr lang="de-DE" sz="1600" dirty="0" smtClean="0"/>
              <a:t>erste Spalte</a:t>
            </a:r>
          </a:p>
          <a:p>
            <a:pPr algn="r"/>
            <a:r>
              <a:rPr lang="de-DE" sz="1600" dirty="0" smtClean="0"/>
              <a:t>Zweite Ziffer = zweite Spalte</a:t>
            </a:r>
          </a:p>
          <a:p>
            <a:pPr algn="r"/>
            <a:r>
              <a:rPr lang="de-DE" sz="1600" dirty="0" smtClean="0"/>
              <a:t>usw.</a:t>
            </a:r>
            <a:endParaRPr lang="de-DE" sz="16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944" y="3176972"/>
            <a:ext cx="2215505" cy="2906968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196549" y="3261099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1  2   8  8   1  9  1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4196549" y="34907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4475195" y="37332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4758801" y="51736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5036522" y="51736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5316526" y="350720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5605882" y="542051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5884734" y="350359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>
            <a:off x="4202808" y="3564778"/>
            <a:ext cx="271087" cy="2710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Ellipse 38"/>
          <p:cNvSpPr/>
          <p:nvPr/>
        </p:nvSpPr>
        <p:spPr>
          <a:xfrm>
            <a:off x="4480154" y="3798566"/>
            <a:ext cx="271087" cy="2710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Ellipse 39"/>
          <p:cNvSpPr/>
          <p:nvPr/>
        </p:nvSpPr>
        <p:spPr>
          <a:xfrm>
            <a:off x="4766340" y="5222790"/>
            <a:ext cx="271087" cy="2710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Ellipse 40"/>
          <p:cNvSpPr/>
          <p:nvPr/>
        </p:nvSpPr>
        <p:spPr>
          <a:xfrm>
            <a:off x="5057074" y="5223241"/>
            <a:ext cx="271087" cy="2710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/>
          <p:cNvSpPr/>
          <p:nvPr/>
        </p:nvSpPr>
        <p:spPr>
          <a:xfrm>
            <a:off x="5327246" y="3560731"/>
            <a:ext cx="271087" cy="2710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/>
          <p:cNvSpPr/>
          <p:nvPr/>
        </p:nvSpPr>
        <p:spPr>
          <a:xfrm>
            <a:off x="5623915" y="5490300"/>
            <a:ext cx="271087" cy="2710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Ellipse 43"/>
          <p:cNvSpPr/>
          <p:nvPr/>
        </p:nvSpPr>
        <p:spPr>
          <a:xfrm>
            <a:off x="5895002" y="3569439"/>
            <a:ext cx="271087" cy="2710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74862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Präsentationsvorlage_BWL9">
  <a:themeElements>
    <a:clrScheme name="v1_TUD_Präsentation_r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1_TUD_Präsentation_r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1_TUD_Präsentation_r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5A903D17C436A46936C5DCC6B061729" ma:contentTypeVersion="1" ma:contentTypeDescription="Ein neues Dokument erstellen." ma:contentTypeScope="" ma:versionID="2f3e447c9cfb7fc3a4a5e82cefd1f083">
  <xsd:schema xmlns:xsd="http://www.w3.org/2001/XMLSchema" xmlns:xs="http://www.w3.org/2001/XMLSchema" xmlns:p="http://schemas.microsoft.com/office/2006/metadata/properties" xmlns:ns2="db32a790-4d89-461e-99cb-be78b720d669" xmlns:ns3="51598480-de30-48f9-865f-7d4046c4bc56" targetNamespace="http://schemas.microsoft.com/office/2006/metadata/properties" ma:root="true" ma:fieldsID="8946948d8284b0933e680ca2e0b8493c" ns2:_="" ns3:_="">
    <xsd:import namespace="db32a790-4d89-461e-99cb-be78b720d669"/>
    <xsd:import namespace="51598480-de30-48f9-865f-7d4046c4bc5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Kategori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2a790-4d89-461e-99cb-be78b720d66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598480-de30-48f9-865f-7d4046c4bc56" elementFormDefault="qualified">
    <xsd:import namespace="http://schemas.microsoft.com/office/2006/documentManagement/types"/>
    <xsd:import namespace="http://schemas.microsoft.com/office/infopath/2007/PartnerControls"/>
    <xsd:element name="Kategorie" ma:index="11" nillable="true" ma:displayName="Kategorie" ma:default="Allgemeine Informationen" ma:format="RadioButtons" ma:internalName="Kategorie">
      <xsd:simpleType>
        <xsd:restriction base="dms:Choice">
          <xsd:enumeration value="Allgemeine Informationen"/>
          <xsd:enumeration value="TU Darmstadt"/>
          <xsd:enumeration value="Inter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51598480-de30-48f9-865f-7d4046c4bc56">TU Darmstadt</Kategorie>
    <_dlc_DocId xmlns="db32a790-4d89-461e-99cb-be78b720d669">F2SZ423YANXA-242-43</_dlc_DocId>
    <_dlc_DocIdUrl xmlns="db32a790-4d89-461e-99cb-be78b720d669">
      <Url>https://intern.hrz.tu-darmstadt.de/sites/elearning/projekte/e_pruefungen/_layouts/15/DocIdRedir.aspx?ID=F2SZ423YANXA-242-43</Url>
      <Description>F2SZ423YANXA-242-43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B3370A-D7DF-4476-8AE6-8348E531E6E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CFEC0D7-E815-4B89-B475-4710F27F97A8}"/>
</file>

<file path=customXml/itemProps3.xml><?xml version="1.0" encoding="utf-8"?>
<ds:datastoreItem xmlns:ds="http://schemas.openxmlformats.org/officeDocument/2006/customXml" ds:itemID="{40FA5EE4-9D62-4AFE-AAA3-3E7949467BA0}">
  <ds:schemaRefs>
    <ds:schemaRef ds:uri="http://www.w3.org/XML/1998/namespace"/>
    <ds:schemaRef ds:uri="http://schemas.microsoft.com/office/infopath/2007/PartnerControls"/>
    <ds:schemaRef ds:uri="51598480-de30-48f9-865f-7d4046c4bc56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db32a790-4d89-461e-99cb-be78b720d669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AFBB90A-4F43-4F26-9B48-A2DBE1A17D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Präsentationsvorlage_BWL9</Template>
  <TotalTime>0</TotalTime>
  <Words>33</Words>
  <Application>Microsoft Office PowerPoint</Application>
  <PresentationFormat>Bildschirmpräsentation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Bitstream Charter</vt:lpstr>
      <vt:lpstr>Stafford</vt:lpstr>
      <vt:lpstr>Tahoma</vt:lpstr>
      <vt:lpstr>Wingdings</vt:lpstr>
      <vt:lpstr>Präsentationsvorlage_BWL9</vt:lpstr>
      <vt:lpstr>Matrikelnummer eintragen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Folie_Matrikelnr_Scannerklausuren_evaexam</dc:title>
  <dc:creator>Moritz Lohse</dc:creator>
  <cp:lastModifiedBy>Christian Hoppe</cp:lastModifiedBy>
  <cp:revision>46</cp:revision>
  <dcterms:created xsi:type="dcterms:W3CDTF">2009-12-23T09:42:49Z</dcterms:created>
  <dcterms:modified xsi:type="dcterms:W3CDTF">2016-09-07T06:59:41Z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49046ec3-16b9-465a-84db-86c59c228508</vt:lpwstr>
  </property>
  <property fmtid="{D5CDD505-2E9C-101B-9397-08002B2CF9AE}" pid="3" name="ContentTypeId">
    <vt:lpwstr>0x01010075A903D17C436A46936C5DCC6B061729</vt:lpwstr>
  </property>
</Properties>
</file>