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9" r:id="rId1"/>
  </p:sldMasterIdLst>
  <p:notesMasterIdLst>
    <p:notesMasterId r:id="rId19"/>
  </p:notesMasterIdLst>
  <p:handoutMasterIdLst>
    <p:handoutMasterId r:id="rId20"/>
  </p:handoutMasterIdLst>
  <p:sldIdLst>
    <p:sldId id="429" r:id="rId2"/>
    <p:sldId id="434" r:id="rId3"/>
    <p:sldId id="430" r:id="rId4"/>
    <p:sldId id="431" r:id="rId5"/>
    <p:sldId id="432" r:id="rId6"/>
    <p:sldId id="433" r:id="rId7"/>
    <p:sldId id="435" r:id="rId8"/>
    <p:sldId id="436" r:id="rId9"/>
    <p:sldId id="441" r:id="rId10"/>
    <p:sldId id="437" r:id="rId11"/>
    <p:sldId id="438" r:id="rId12"/>
    <p:sldId id="439" r:id="rId13"/>
    <p:sldId id="440" r:id="rId14"/>
    <p:sldId id="442" r:id="rId15"/>
    <p:sldId id="443" r:id="rId16"/>
    <p:sldId id="444" r:id="rId17"/>
    <p:sldId id="445" r:id="rId18"/>
  </p:sldIdLst>
  <p:sldSz cx="9144000" cy="6858000" type="screen4x3"/>
  <p:notesSz cx="7010400" cy="9296400"/>
  <p:defaultTextStyle>
    <a:defPPr>
      <a:defRPr lang="de-DE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>
          <p15:clr>
            <a:srgbClr val="A4A3A4"/>
          </p15:clr>
        </p15:guide>
        <p15:guide id="2" pos="1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00"/>
    <a:srgbClr val="0000FF"/>
    <a:srgbClr val="CCE43C"/>
    <a:srgbClr val="00CC00"/>
    <a:srgbClr val="99CC00"/>
    <a:srgbClr val="D3E719"/>
    <a:srgbClr val="00FF99"/>
    <a:srgbClr val="CDE53B"/>
    <a:srgbClr val="663300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27" autoAdjust="0"/>
    <p:restoredTop sz="78389" autoAdjust="0"/>
  </p:normalViewPr>
  <p:slideViewPr>
    <p:cSldViewPr>
      <p:cViewPr varScale="1">
        <p:scale>
          <a:sx n="114" d="100"/>
          <a:sy n="114" d="100"/>
        </p:scale>
        <p:origin x="1620" y="114"/>
      </p:cViewPr>
      <p:guideLst>
        <p:guide orient="horz" pos="2115"/>
        <p:guide pos="1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-2704" y="-92"/>
      </p:cViewPr>
      <p:guideLst>
        <p:guide orient="horz" pos="2928"/>
        <p:guide pos="2208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CE7A58-B8BB-4EB1-B196-E31CE9D02953}" type="datetimeFigureOut">
              <a:rPr lang="en-US" smtClean="0"/>
              <a:t>1/12/2021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023117-F436-48C7-B0E4-09923D458E7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366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51:02.3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1 418 7680,'0'0'128,"0"0"0,0 0 21,13-11 235,3 0-133,-1 2 0,1 0 1,1 1-1,0 0 0,0 2 0,18-5-251,25-11 413,-15 2-268,-2 1-265,1 1 1,1 3 0,17-3 119,-60 17-6848</inkml:trace>
  <inkml:trace contextRef="#ctx0" brushRef="#br0" timeOffset="373.328">195 649 9984,'21'-15'143,"1"2"0,1 0 0,0 2 0,0 0 0,2 2 0,-1 0 0,11-1-143,15-6 151,-17 5-22,-13 5 24,0-1 1,0-1-1,-1 0 0,0-1 1,12-9-154,-29 17-243,-1 0 0,1-1 0,-1 1 0,0 0 0,0-1 0,0 1 0,1-1 0,-1 1 0,-1-1 0,1 1 0,0-1 0,0 0 0,-1 1 0,1-1 0,-1 0 0,1 1 0,-1-1 0,1 0 243,0-10-5098</inkml:trace>
  <inkml:trace contextRef="#ctx0" brushRef="#br0" timeOffset="979.202">236 395 6144,'0'0'277,"0"0"86,0 0 42,0 0 64,0 0-42,-16 22 1045,8-4-1144,1 0-1,1 1 1,0 0-1,1-1 1,1 2-1,1-1 1,1 1-328,-3 44 800,3 32-800,1-4 683,0-91-648,1 1 0,-1-1 1,1 0-1,0 1 0,0-1 0,0 0 0,-1 1 1,1-1-1,1 0 0,-1 1 0,0-1 0,0 0 1,0 1-1,1-1 0,-1 0 0,1 1 0,-1-1 1,1 0-1,-1 0 0,1 0 0,0 0 0,-1 1 1,1-1-1,0 0 0,0 0 0,0 0 0,0 0 1,0 0-36,2-2 52,-1 1 1,1 0-1,-1-1 0,1 0 1,-1 1-1,0-1 1,1 0-1,-1 0 1,0 0-1,0-1 1,0 1-1,2-1-52,27-14 6,191-81 16,-48 23 234,-172 73-128,-2 1-107,0 0-405,0 0-832,0 0-3200,0 0-320,0 0 1643</inkml:trace>
  <inkml:trace contextRef="#ctx0" brushRef="#br0" timeOffset="1488.93">570 145 6400,'0'0'149,"15"20"1003,0-5-734,1-1 0,1 0 0,0-2-1,0 0 1,2-1 0,-1-1 0,1 0 0,19 6-418,66 36 1009,-100-49-889,1 1 0,0-2 0,0 1 1,0 0-1,1-1 0,-1 0 0,1 0 0,-1-1 0,6 1-120,-9-2-7,0 0 0,0 0 0,-1-1 0,1 1 0,0 0 0,0-1 0,-1 0-1,1 1 1,0-1 0,-1 0 0,1 0 0,-1 0 0,1 0 0,-1 0-1,1 0 1,-1 0 0,0 0 0,0-1 0,0 1 0,1-1 0,-1 1 0,0-1-1,0 1 1,-1-1 0,1 1 0,0-1 0,-1 0 0,1 1 0,-1-1 0,1 0-1,-1 0 1,1-1 7,5-41-5141,-3 20-64</inkml:trace>
  <inkml:trace contextRef="#ctx0" brushRef="#br0" timeOffset="1789.37">889 20 7680,'2'4'70,"0"0"1,-1 1-1,1-1 0,-1 0 1,0 0-1,-1 1 0,1-1 1,-1 0-1,0 1 1,0-1-1,0 1 0,-1-1 1,1 0-1,-1 1 1,0-1-1,0 0 0,-1 0 1,1 0-1,-1 1 0,0-2 1,-1 3-71,-7 13 235,-2-1 0,0 0 1,-1-1-1,0 0-235,-12 16 269,-39 47 411,25-34-720,38-44-579,1-2-1088,0 0-4159</inkml:trace>
  <inkml:trace contextRef="#ctx0" brushRef="#br0" timeOffset="2179.187">795 0 6912,'0'0'256,"0"0"42,0 0 172,0 0-1,0 0-149,0 0 43,0 0 21,0 23 405,9 134 1134,-8-96-1551,3-1 0,11 52-372,9-38-1323,-21-65-6570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43:51.427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261 43 3584,'-20'1'5515,"4"1"-5414,1 0-1,1 2 0,-1-1 0,0 2 0,-1 0-100,3 1 28,0-1 0,0 2 0,1 0 0,0 0 0,1 1 0,-1 0 0,1 1 0,-5 6-28,12-10 8,1-1 0,-1 1 0,0 1 0,1-1 0,0 0 0,1 1 0,-1-1 0,1 1 0,0 0 0,0 0 0,1 0 0,0 0 0,0 0 0,0 0 0,1 0 0,0 0 0,0 1 0,0-1 0,1 0 0,1 4-8,2 6 0,1 0 0,1 0 0,0-1 0,1 0 0,1 0 0,0 0 0,1-1 0,1 0 0,0-1 0,6 6 0,2 3 0,-2 1 0,-1 1 0,4 7 0,-14-19 10,1 0-1,1 0 1,0-1 0,1 0 0,0-1 0,1 1 0,0-2-1,1 1 1,-1-1 0,2-1 0,-1 0 0,1 0 0,1-1 0,-1 0-1,1-1 1,0 0 0,1-1 0,-1-1 0,1 0 0,0-1-1,0 0 1,0 0 0,0-2 0,1 0 0,-1 0 0,3-1-10,12-1 35,0 0 1,-1-2 0,1-1 0,-1-1 0,0-1 0,0-2-1,12-5-35,-29 10 14,0-1-1,-1 0 1,0-1-1,0 0 1,0 0-1,-1-1 1,1 0-1,-1-1 0,-1 0 1,1 0-1,-1 0 1,-1-1-1,1 0 1,-1 0-1,-1-1 1,1 0-1,-1 0 1,-1 0-1,0-1 1,0 1-1,1-7-13,3-21 48,-1 0 0,-2-1 0,-1 0 0,-2 1 0,-2-1 0,-1 0 0,-2 0 0,-7-32-48,8 64 12,0 1 0,0-1 0,-1 1 1,1 0-1,-1 0 0,0 0 0,-1 0 0,1 1 0,-1-1 0,0 1 1,0 0-1,-1 0 0,1 0 0,-1 1 0,1 0 0,-1 0 0,0 0 1,-1 0-1,1 1 0,-1-1-12,-18-7 81,-2 1 1,1 1-1,-21-4-81,35 9 4,-3 0 0,0 1 1,0 0-1,-1 1 1,1 1 0,0 0-1,-1 1 1,1 0-1,0 1 1,0 1-1,0 0 1,0 1 0,0 1-1,1 0 1,-9 5-5,-1 2 9,0 0 0,1 2 0,0 1 0,1 1 0,1 1 0,0 0 1,-11 15-10,-6 6-17,9-10-20,1 2 0,1 1 0,-12 19 37,34-41-22,0 4-84,4-1-1,0-9 100,1-1 1,-1 0-1,1 0 1,-1 1-1,1-1 0,0 0 1,0 0-1,0 0 0,0 0 1,0 0-1,1 0 1,-1 0-1,1 0 0,-1-1 1,1 1-1,-1-1 0,1 1 1,0-1-1,0 1 1,0-1-1,0 0 0,0 0 1,0 0-1,0 0 1,0 0-1,1 0 0,-1-1 1,0 1-1,1-1 7,6 2-29,-1-1-1,0-1 1,1 0-1,-1 0 1,1 0 0,1-1 29,-8 0-16,30-2 10,0-3 0,0 0 1,-1-2-1,19-8 6,13-9 2,52-29-2,-115 54-46,1 0 0,-1 0 0,1 0 0,0 0 0,-1 0 0,1-1 0,-1 1 1,1 0-1,-1 0 0,1 1 0,0-1 0,-1 0 0,1 0 0,-1 0 0,1 0 0,0 0 1,-1 1-1,1-1 0,-1 0 0,1 0 0,-1 1 0,1-1 0,-1 0 0,1 1 0,-1-1 1,0 1-1,1-1 0,-1 1 0,1-1 0,-1 0 0,0 1 0,1-1 0,-1 1 0,0 0 1,0-1-1,1 1 0,-1-1 0,0 1 0,0-1 0,0 1 0,0 0 0,0-1 0,0 1 1,0-1-1,0 1 0,0 0 0,0-1 0,0 1 0,0-1 0,0 1 0,0-1 0,-1 1 1,1 0-1,0-1 0,0 1 0,-1 0 46,1-1-268,-5 43-5001,1-21 3520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32:06.1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1 166 8576,'0'0'128,"0"0"0,0 0 21,0 0 107,0 0 107,0 0-1,0 0-63,15-2 213,77-7 528,29 2-1040,-73 5 91,-8-2-6683,-31 4 3072</inkml:trace>
  <inkml:trace contextRef="#ctx0" brushRef="#br0" timeOffset="300.495">76 381 7936,'0'0'128,"0"0"42,0 0 193,0 0 106,0 0-42,2 2 21,5 2-358,0 0 1,1 0-1,-1-1 1,1 0-1,0 0 1,0-1-1,0 0 0,0 0 1,0-1-1,0 0 1,1 0-1,-1-1 1,0 0-1,1-1 1,-1 0-1,0 0 0,0-1 1,2 0-91,14-4-723,0 0 1,0-2 0,-1 0-1,0-2 1,14-8 722,-17 6-3200,-1 0 107</inkml:trace>
  <inkml:trace contextRef="#ctx0" brushRef="#br0" timeOffset="765.25">21 157 8320,'1'1'256,"0"1"-1,0 0 1,0 0 0,0-1 0,0 1-1,0 0 1,0 0 0,-1 0 0,1 0-1,-1 0 1,1 0 0,-1 2-256,2 51 128,-3-31 152,3 131 1363,-12 89-1643,28-251 352,0 0 0,0 1 0,1 2 0,9-2-352,57 4-126,-49 6-2756,-22-1-5246</inkml:trace>
  <inkml:trace contextRef="#ctx0" brushRef="#br0" timeOffset="1667.635">512 111 9728,'0'0'128,"-29"25"896,19-18-956,1 1 1,1 1 0,0 0 0,0 0 0,1 0-1,0 1 1,0 0 0,1 1 0,1-1-1,0 1 1,0 0 0,1 1 0,0-1 0,-1 9-69,1-2 23,1 1 0,0-1 1,1 1-1,1-1 0,1 1 1,1 0-1,1-1 1,0 1-1,2 4-23,0-10 45,0 0 0,0 0 0,2 0 0,0 0 1,0-1-1,1 0 0,0 0 0,1-1 0,1 0 0,7 8-45,-2-5-323,0 1-1,1-2 1,1 0-1,0-1 1,1-1-1,0 0 1,3 0 323,0-1-6912</inkml:trace>
  <inkml:trace contextRef="#ctx0" brushRef="#br0" timeOffset="1922.704">622 369 8448,'0'0'0,"6"10"128,-6-10 0,16 8 0,-3-3 128,10 1 0,-4 4 128,4 3-256,1 0 128,5 4-128,-6-2 0,1-1 0,-4-2 0,-3 1-128,-5-3 0,-4-4-640,-8-6 0,0 0-5888</inkml:trace>
  <inkml:trace contextRef="#ctx0" brushRef="#br0" timeOffset="2131.584">830 264 10368,'0'0'0,"5"9"0,-5-9 128,0 13 128,-8 3 128,-1 0-256,-8 12 0,-3 2 0,2 2 128,1 5-256,-1-3 128,4 2-128,2-7 128,2-4-256,3-9 128,-1 1-8448</inkml:trace>
  <inkml:trace contextRef="#ctx0" brushRef="#br0" timeOffset="2448.107">558 186 7040,'1'0'117,"0"1"0,0 0-1,1-1 1,-1 1 0,0-1 0,0 0 0,0 1 0,1-1 0,-1 0-1,0 0 1,1 0 0,-1 0 0,0 0 0,0 0 0,1 0 0,-1 0 0,0-1-1,0 1 1,1 0 0,-1-1 0,0 1 0,0-1 0,0 1-117,41-17 295,-13 6 28,-6 5-176,1 1 0,0 2-1,21-1-146,6 3-3341,-41 1-1672</inkml:trace>
  <inkml:trace contextRef="#ctx0" brushRef="#br0" timeOffset="2755.576">734 12 6272,'0'-1'154,"1"0"-1,-1 0 1,1 1 0,0-1 0,0 0-1,-1 0 1,1 1 0,0-1 0,0 0-1,0 1 1,-1-1 0,1 1 0,0-1 0,0 1-1,0 0 1,0-1 0,0 1 0,0 0-1,0 0 1,0-1 0,0 1 0,0 0-1,0 0 1,0 0 0,1 0-154,31 10 860,-25-6-727,-1 1 0,1-1 1,-1 1-1,0 1 0,-1-1 1,6 7-134,-7-7 85,-1 1 1,0-1 0,0 1 0,-1 0 0,0 0-1,0 1 1,0-1 0,-1 1 0,0-1 0,0 1-1,0 0 1,-1 0 0,0 0 0,-1 0-1,0 0 1,0 0 0,0-1 0,-1 1 0,1 0-1,-2 1-85,0 1-630,0 0-1,-1 0 0,0-1 0,-1 1 0,0-1 0,0 0 631,-5 9-6634</inkml:trace>
  <inkml:trace contextRef="#ctx0" brushRef="#br0" timeOffset="3031.162">949 79 8320,'0'0'128,"14"9"128,13 11 384,-7 9 0,1 12 128,-8 5 0,-4 7-256,-6 4 128,-9 2-384,1-5 0,-4-3 0,-8 1 0,-7 5-256,-1-12 0,-4 0-2688,-4 0 0,-1 1-3072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34:44.6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0 144 7680,'99'-32'5117,"133"-31"-4837,17 15 616,-239 47-557,-9 1-8728,-1 0 8375,0 0-4999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34:45.7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193 81 10880,'0'0'256,"4"15"2005,-8-3-2171,-1 0 0,0 0 0,-1-1 0,0 1-1,-1-1 1,0-1 0,-1 1 0,-4 3-90,-77 79 235,66-69-16,12-14-197,1 1-22,9-9 0,1-1 0,-1 0 0,1 0 0,-1 1 0,1-1 0,0 0 0,-1 0 0,1 1 0,0-1 0,0 0 0,0 1 0,0-1 0,0 0 0,0 1 0,1-1 0,-1 0 0,0 0 0,1 1 0,-1-1 0,1 0 0,-1 0 0,1 0 0,-1 1 0,1-1 0,0 0 0,0 0 0,-1 0 0,1 0 0,0 0 0,0 0 0,0 0 0,0-1 0,0 1 0,1 0 0,0 1 0,13 11 46,1-1 1,0-1-1,0 0 1,1-1-1,1-1 1,0 0-1,0-1 1,1-1-1,0-1 1,0-1 0,9 1-47,-16-1 263,-10-3-2660,-2-2-6477</inkml:trace>
  <inkml:trace contextRef="#ctx0" brushRef="#br0" timeOffset="886.499">800 6 8448,'-50'-5'4237,"37"5"-4062,0 1-1,0 1 1,1 0 0,-1 1 0,1 0 0,-1 1 0,-2 1-175,-37 15 70,33-13-13,0 0 0,0 1-1,1 1 1,-11 8-57,22-13 9,1 1 1,0 0-1,1 0 0,-1 1 0,1-1 1,0 1-1,1 0 0,-1 0 0,1 1 1,0-1-1,1 1 0,0 0 0,0 0 1,-1 5-10,2-7 5,0 0 1,0 0-1,1 0 1,0 1 0,0-1-1,0 1 1,1-1 0,0 1-1,0-1 1,0 1-1,1-1 1,0 1 0,0-1-1,0 0 1,1 1 0,-1-1-1,1 0 1,2 3-6,-1-4 7,0 0-1,0 0 1,0-1 0,1 1-1,-1-1 1,1 0 0,0 0-1,0 0 1,0 0 0,1 0-1,-1-1 1,1 0 0,-1 0-1,1 0 1,0-1 0,0 0-1,-1 1 1,1-2 0,0 1-1,2 0-6,1 0 20,0 0 1,0-1-1,0 0 0,1 0 0,-1-1 0,0 0 1,0 0-1,0-1 0,0 0 0,3-1-20,4-3 179,-1-1 0,1-1 0,-2 0 0,10-7-179,-22 14 128,-8 3-115,-1-1 0,1 2 0,0-1 0,0 1 1,0 0-1,0 0 0,0 1 0,1 0 0,-5 4-13,5-5 10,-19 12-19,11-7-5,-1 1 0,1 0 0,0 1 0,1 0 0,0 1 0,1 1 0,-7 8 14,18-19-1,0 0 0,1 1 1,-1-1-1,0 0 0,1 0 0,-1 0 1,1 1-1,-1-1 0,1 0 0,-1 1 1,1-1-1,0 1 0,0-1 0,0 0 1,0 1-1,0-1 0,0 0 0,0 1 1,0-1-1,0 1 0,1-1 1,-1 0-1,1 1 0,-1-1 0,1 0 1,-1 0-1,1 1 1,1 1 0,1 0-1,-1 0 1,1-1 0,-1 1-1,1-1 1,0 1 0,0-1 0,0 0-1,0 0 1,1 0 0,-1-1 0,10 5 0,0 0 0,1-1 1,-1-1-1,1 0 1,4-1-1,3 0-45,0-1 0,0 0 0,0-2 0,0-1 0,0 0 0,-1-2 0,1 0 0,0-1 0,19-8 45,6-6-3421,-3-5-3334,-23 10 1848</inkml:trace>
  <inkml:trace contextRef="#ctx0" brushRef="#br0" timeOffset="1486.11">907 91 11776,'-3'8'21,"2"-6"107,1-2 107,31 15 853,-2-5-900,0-1 1,0-2 0,1-1 0,-1-2-1,1 0 1,5-2-189,69 1 1342,10-6-1342,-51-1 939,-62 4-726,-1 0-64,0 0-21,0 0 0,-25 22 107,0 0-230,1 1-1,1 1 1,1 1 0,1 2-1,-4 6-4,-22 40-2,-14 33 2,58-100 0,0 2-21,3-6-448,0-2-1472,0 0-982,0 0-2581,0 0-1045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35:09.700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106 169 6784,'0'0'128,"0"0"0,0 0 0,0 0 0,0 0 0,0 0 0,0 0 0,0 0 0,0 0 21,1 5 64,9 19-36,-5-13-32,-1 1 0,1 0-1,-2 0 1,0 0 0,0 0 0,-1 2-145,-4-9 46,0-1 1,0 1 0,0-1-1,-1 0 1,1 0 0,-1 0-1,0 0 1,-1 0 0,1-1 0,0 1-1,-4 2-46,-1 1 127,4-3-60,0 0 0,-1 0 0,0-1 0,1 0 1,-1 1-1,0-2 0,-1 1 0,1 0 0,0-1 1,-5 1-68,9-3 12,-1 1 0,1-1-1,0 1 1,0-1 0,0 0 0,-1 0 0,1 0 0,0 0 0,0 0 0,0 0 0,-1 0 0,1 0 0,0 0 0,0-1 0,0 1-1,-1 0 1,1-1 0,0 1 0,0-1 0,0 1 0,0-1 0,0 1 0,0-1 0,0 0 0,0 0 0,0 0 0,0 1-1,1-1 1,-1 0 0,0 0 0,0 0 0,1 0 0,-1 0 0,1 0 0,-1 0 0,1-1 0,-1 1 0,1 0 0,-1 0 0,1 0-1,0 0 1,0-1 0,0 1 0,0 0 0,0 0 0,0 0 0,0-1 0,0 1 0,0 0 0,1 0 0,-1-1-12,2-14 0,0 1 0,1-1 0,1 1 0,0 0 0,1 0 0,0 0 0,2 1 0,0-1 0,6-8 0,14-20 0,2 0 0,10-10 0,-36 50 0,-1-1 0,1 1 0,0 0 0,0 0 0,0 0 0,0 0 0,0 0 0,1 1 0,-1-1 0,1 1 0,0 0 0,0 0 0,0 0 0,0 1 0,0-1 0,0 1 0,1 0 0,-1 1 0,0 0 0,0 0 0,0 1 0,0-1 0,0 1 0,0 0 0,0 0 0,0 0 0,0 1 0,-1 0 0,1-1 0,0 1 0,-1 0 0,1 1 0,-1-1 0,0 1 0,0-1 0,1 2 0,-1 0 0,-5-4 0,33 18 0,-18-11 0,-10-5 0,0 1 0,0-1 0,-1 0 0,1 1 0,-1-1 0,1 1 0,-1 0 0,0 0 0,0 0 0,-1 0 0,1 0 0,-1 0 0,1 0 0,-1 0 0,0 1 0,0-1 0,0 1 0,-1-1 0,1 0 0,-1 1 0,0-1 0,0 1 0,0-1 0,0 1 0,-1-1 0,1 1 0,-1-1 0,0 1 0,0 1 0,-3 3-103,1 0 0,-1 0 0,0 0 0,0 0 1,-1-1-1,0 0 0,-1 0 0,1 0 0,-1 0 0,-4 2 103,-72 59-3030,58-49 1627,14-12-4143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35:11.604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81 7552,'24'-1'2005,"5"-11"-1744,0 1 1,1 1-1,0 2 0,29-4-261,0 3-49,-31 3 170,1 1 0,-1 2-1,1 0 1,-1 2 0,1 2 0,0 0 0,-1 2 0,26 5-121,-1 3 257,1-3-1,46 1-256,-34-3 105,12-7 0,-12-2-60,-55 3-45,-2 1 21,-6 4 7,0 0 1,1 0-1,-1 0 1,-1 0-1,1 1 1,-1-1-1,0 1 1,0-1-1,0 4-28,8 31 128,-10-38-21,2 15 201,-2-15-310,0-1 0,0 0 0,0 1 0,1-1 1,-1 1-1,-1-1 0,1 0 0,0 1 0,0-1 1,0 0-1,-1 0 0,1 1 0,-1-1 0,1 0 1,-1 1-1,1-1 0,-1 0 2,0 1-1664,1-2-6037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35:14.669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1 143 6144,'57'0'1094,"13"1"865,1-4 1,24-5-1960,-64 4 143,1 0 0,-1 2 1,1 2-1,0 1 0,-1 1 0,1 1 1,19 6-144,41 8 320,1-5 0,64 0-320,-39-11 84,-69-2 2,-1 2 0,44 7-86,-61-5 102,0-2 1,1-2-1,-1 0 1,31-7-103,9 1 123,-30 4-27,0-2 0,0-2 0,-1-1 0,24-9-96,-12-2 74,-24 8 6,1 1 1,26-5-81,55-13 105,-67 16-30,1 1 1,6 2-76,51-8 0,-88 15 0,-1 2 0,-1 0 0,1 0 0,3 2 0,1 2 0,1 1 0,-2-2 0,-3 0 0,2 1 0,1 1 0,-5-1 0,0 2 0,4 0 0,-2 0 0,-2-1 0,2 2 0,0 3 0,0-1 0,2-1 0,-2-2 0,-1 2 0,-1-1 0,10 1 54,-14-11-4,28 10-26,-34-7-101,0 0 1,0 0-1,0 0 1,1 0 0,-1 0-1,0 0 1,0 0-1,0 0 1,1 0 0,-1 0-1,0 0 1,0 1 0,0-1-1,1 0 1,-1 0-1,0 0 1,0 0 0,0 0-1,0 0 1,1 0-1,-1 0 1,0 0 0,0 1-1,0-1 1,0 0-1,0 0 1,1 0 0,-1 0-1,0 1 1,0-1 0,0 0-1,0 0 1,0 0-1,0 0 1,0 1 0,0-1-1,0 0 1,0 0-1,0 0 1,0 1 0,0-1-1,0 0 1,0 0 0,0 0-1,0 1 1,0-1-1,0 0 1,0 0 0,0 0-1,0 1 1,0-1-1,0 0 1,0 0 0,0 0-1,0 1 77,-13 8-7079,4-3 4856,-14 13 1263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35:50.217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0 1 6656,'0'0'128,"0"0"42,0 0 172,0 0 42,0 0 21,0 0 43,0 0-149,0 0-43,0 0 21,13 13 363,-6-7-457,0 0-1,0-1 1,1 1 0,0-2-1,0 1 1,0-1 0,0 0-1,1-1 1,0 0 0,0-1-1,0 1 1,0-2 0,0 1-1,0-1 1,0-1 0,3 1-183,33-2 445,-1-2 0,1-2 1,38-10-446,-41 7 178,-1 1 0,1 3 0,0 1 0,24 2-178,52 10 201,-41-2 93,0-3 0,50-5-294,219-11 640,-83 5-500,-214 8-24,-7-1-42,37 0 214,33-6-288,-100 5-497,-5 0 1484,18 2-2394,21-1-3542,-46 0-2752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35:59.226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0 48 5760,'0'0'256,"0"0"42,0 0 172,19 0 426,24-2-385,1-2 1,-1-2-1,1-2-511,5-1 577,-1 2 0,10 2-577,-54 5 11,181-6 1407,149 14-1418,-182 11 238,-80-9-47,1-3-1,41-2-190,148-16 412,-78 2-163,28 8-249,-149 4 94,-1 3-1,0 2 1,0 3 0,-1 3 0,22 9-94,-10-1 161,1-4 0,60 6-161,154 9 161,-260-31-132,146 7 237,0-9 0,133-17-266,110-2 236,-350 24 204,-36-1-1435,1-2-4167,-20-2-1003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36:07.8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267 1 6912,'0'0'128,"1"24"3712,-27 36-2503,6-11-520,-22 35-817,-11 4 72,-30 55 504,69-114-3769,1 0 0,-3 13 3193,16-41-5035,0-1 2902</inkml:trace>
  <inkml:trace contextRef="#ctx0" brushRef="#br0" timeOffset="362.254">230 60 10368,'9'-1'21,"-7"1"107,-1 9 33,0 0-1,1 0 1,1 1-1,-1-2 1,1 1-1,1 0 1,0 0-161,9 28 519,6 47 176,-3 1 0,-1 38-695,13 73 423,-27-193-497,0 1 86,-1 6-5411,0-10-425</inkml:trace>
  <inkml:trace contextRef="#ctx0" brushRef="#br0" timeOffset="665.783">230 406 9472,'-70'20'405,"68"-20"107,2 0 128,0 0 43,0 0-235,27-4 576,-8 4-1067,-17 0-1429,-2 0-1109,0 0-3563</inkml:trace>
  <inkml:trace contextRef="#ctx0" brushRef="#br0" timeOffset="1564.779">633 182 9088,'0'0'256,"-26"41"2560,25-39-2764,1-1 1,0 1-1,0-1 1,0 1-1,0-1 1,0 1-1,0-1 1,0 1-1,1-1 1,-1 1-1,0-1 1,1 1-1,-1-1 1,1 1-1,0-1 1,-1 0-1,1 1 1,0-1-1,0 0 1,0 0-1,0 1-52,20 24 583,-5-13-397,2 0 0,0-2 0,0 0 0,1-1-1,0-1 1,20 6-186,-18-6 293,-19-8-186,-2-1 21,-1 1-22,-2 7-95,-1-1-1,0 0 1,0 0 0,-1 0-1,1 0 1,-2-1-1,1 0 1,-1 0 0,0 0-1,0-1 1,0 0-1,-2 1-10,-13 12 44,-142 128 169,154-137-191,0 0-172,7-7-575,2-2-470,0 0-1578,0 0-747,0 0-1685</inkml:trace>
  <inkml:trace contextRef="#ctx0" brushRef="#br0" timeOffset="1996.869">1026 377 11136,'0'0'0,"0"0"0,0 0 128,0 0 128,0 0 0,0 0 256,0 0 0,3 16-256,-2-7 128,2 5-256,-1-2 128,1 0-128,-3-1 0,0-5-640,0-6 128,0 0-9088</inkml:trace>
  <inkml:trace contextRef="#ctx0" brushRef="#br0" timeOffset="2297.747">914 593 10880,'7'-4'-30,"17"-2"842,-23 6-759,0 1 0,0-1-1,0 1 1,0 0 0,0-1 0,0 1-1,0 0 1,-1 0 0,1 0 0,0-1 0,0 1-1,-1 0 1,1 0 0,-1 0 0,1 0-1,-1 0 1,1 0 0,-1 0 0,0 0 0,1 1-1,-1-1 1,0 0 0,0 0 0,0 0-1,0 0 1,0 0-53,11 47 918,-10-46-854,-1-2-235,0 0-1045,0 0-4331,0 0-1407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36:06.0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32 1 8448,'0'1'55,"1"0"1,-1 0-1,0 0 0,1 1 1,-1-1-1,1 0 1,-1 0-1,1 0 0,0 0 1,-1 0-1,1 0 1,0 0-1,0 0 1,0 0-1,-1 0 0,1-1 1,0 1-1,0 0 1,0-1-1,0 1 0,1 0 1,-1-1-1,0 1 1,0-1-56,27-4 1493,-7-2-1287,9 2 24,0 1 0,-1 2 1,25 1-231,1 0-9267,-55 0 7390</inkml:trace>
  <inkml:trace contextRef="#ctx0" brushRef="#br0" timeOffset="276.255">78 187 8192,'4'0'270,"1"1"1,-1 0-1,0 0 0,1 1 1,-1-1-1,0 1 1,0 0-1,0 0 1,0 0-1,-1 0 0,3 2-270,0 0 120,0 0-1,0 0 0,1-1 1,0 0-1,-1-1 0,2 1-119,11 0 122,-1 0 1,1-1-1,0-1 0,4-1-122,63 6-254,-80-4-660,-4-1-2097,-2-1-2493</inkml:trace>
  <inkml:trace contextRef="#ctx0" brushRef="#br0" timeOffset="726.232">134 60 8192,'0'0'256,"-18"17"746,4 0-815,1 1-1,1 0 0,1 1 1,1 0-1,0 0 0,1 1 1,2 1-1,0-1 0,1 1 0,1 0 1,0 0-1,2 1 0,1 0 1,0-1-1,2 11-186,8 66 1707,36-91-1323,-6-2-182,0-2 1,34-2-203,21 2-256,-86-3-765,0 0 1,0-1 0,0 0-1,0 0 1,0-1-1,3 0 1021,7-3-5674</inkml:trace>
  <inkml:trace contextRef="#ctx0" brushRef="#br0" timeOffset="1133.961">619 117 10752,'5'38'2794,"27"-3"-1876,-31-34-1772,-1-1-2900,0 0-577,0 0 598</inkml:trace>
  <inkml:trace contextRef="#ctx0" brushRef="#br0" timeOffset="1355.454">507 294 10496,'0'0'0,"21"6"0,-10-3 128,-5 1 256,-6-4 0,0 0 0,0 0 128,0 0-384,0 0 128,0 0-128,0 0 128,0 0-256,0 0 0,12 11-4352,8-6 128,0-1 1280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43:58.576"/>
    </inkml:context>
    <inkml:brush xml:id="br0">
      <inkml:brushProperty name="width" value="0.05" units="cm"/>
      <inkml:brushProperty name="height" value="0.05" units="cm"/>
      <inkml:brushProperty name="color" value="#00A0D7"/>
    </inkml:brush>
    <inkml:brush xml:id="br1">
      <inkml:brushProperty name="width" value="0.05" units="cm"/>
      <inkml:brushProperty name="height" value="0.05" units="cm"/>
    </inkml:brush>
  </inkml:definitions>
  <inkml:trace contextRef="#ctx0" brushRef="#br0">11285 979 8064,'0'0'128,"0"0"0,0 0 21,0 0 64,0 0-42,0 0 85,6 27 619,3 19-583,-2 0 1,-2 0-1,-2 1 1,-2-1 0,-2 1-1,-1 0 1,-9 36-293,-18 103 490,-2 146-490,30-318 16,-6 247 116,9-198-132,2 0 1,4-1 0,4 14-1,48 266-10,-50-263 49,-4 0 0,-4 1-1,-4 33-38,-30 386 427,19-360-44,-7 0 0,-5-2 0,-9 8-383,-18 97 46,34-152-3332,12-52-4244</inkml:trace>
  <inkml:trace contextRef="#ctx0" brushRef="#br0" timeOffset="1229.737">11446 966 10240,'-1'1'36,"1"0"0,-1-1 0,0 1 0,1-1 0,-1 1 0,1 0 0,-1 0 0,1-1 0,0 1 0,-1 0 0,1 0 0,0-1 0,0 1 0,-1 0 0,1 0 0,0 0 0,0 0 0,0-1 0,0 1 0,0 0 0,0 0 0,0 0 0,0 0 0,0 0 0,1 0-36,20 2 1028,-8-3-1036,497-3 1819,-54-2-614,-172 24-344,1 12-853,280 19 640,-480-47-601,83 3-1,0-7 1,51-11-39,-164 6-3,0-3-1,0-1 1,-1-4-1,-1-1 1,0-3 0,-1-2-1,-1-3 1,-1-2-1,0-2 4,35-25-66,1-2-75,2 4-1,2 4 1,7 2 141,-92 42-10,0 0 0,0 0 1,0 0-1,1 1 1,-1-1-1,0 1 1,1 1-1,-1-1 0,1 1 1,-1 0-1,1 0 1,-1 1-1,5 0 10,-8 0 0,1 0 0,-1 1 0,0-1 0,1 1-1,-1-1 1,0 1 0,0 0 0,0 0 0,0 0 0,0 0 0,-1 0-1,1 0 1,-1 0 0,1 1 0,-1-1 0,0 1 0,0-1 0,0 1-1,0-1 1,0 1 0,0 0 0,-1-1 0,1 1 0,-1 0 0,0 1 0,3 17 0,-2 1 0,0 0 0,-2 5 0,0-15 0,0 0 0,1 0 0,0 0 0,1 0 0,0 0 0,1 0 0,1-1 0,0 1 0,0 0 0,1-1 0,0 0 0,1 0 0,3 3 0,48 61 0,-37-50 0,0 0 0,-1 1 0,-2 0 0,13 29 0,-14-17 0,-2 1 0,-2 1 0,-1 0 0,-3 1 0,-1 0 0,-1 8 0,2 85 0,-6 29 0,-1-104 0,-14 341 0,-1-28 0,2 33-5,1-113 265,14 55-260,-1-226 176,-6 0 0,-9 35-176,-5 101 223,17-195-116,3 1 0,3-1 0,4 8-107,-4-52 220,0 0 0,1-1-1,1 0 1,2 3-220,8 25-2007,-6 2-8342,-8-24 6339</inkml:trace>
  <inkml:trace contextRef="#ctx0" brushRef="#br0" timeOffset="1930.259">11260 5054 9984,'0'0'384,"0"0"-22,0 0-84,2-1-1,79-9 693,0 4 1,1 3-1,6 4-970,51-2 865,419-3 620,-304 4-1008,-16-1-206,1065 3 1144,-603 37-135,-599-29-1032,1 2-692,2-5 0,38-5 444,-125-4-3264,0 0-7829</inkml:trace>
  <inkml:trace contextRef="#ctx0" brushRef="#br0" timeOffset="5340.007">15982 1531 10752,'2'1'90,"-1"-1"1,1 1 0,-1 0-1,1 0 1,-1-1 0,1 1-1,0-1 1,-1 1-1,1-1 1,0 0 0,-1 1-1,1-1 1,0 0 0,0 0-1,-1 0 1,1-1 0,0 1-1,-1 0 1,1-1 0,0 1-1,-1-1 1,1 1-1,1-1-89,57-17 514,-45 13-406,9-2 92,89-21 440,-104 27-520,1-1-1,-1 2 1,0-1-1,1 1 1,-1 0 0,1 1-1,-1 0 1,1 1-1,-1 0 1,5 2-121,-12-4 36,-1 1 0,0 0-1,0-1 1,0 1 0,0 0 0,1 0 0,-1 0 0,0 0 0,0-1 0,-1 2 0,1-1-1,0 0 1,0 0 0,0 0 0,-1 0 0,1 0 0,0 1 0,-1-1 0,1 0-1,-1 1 1,0-1 0,1 0 0,-1 1 0,0-1 0,0 0 0,0 1 0,0-1-1,0 0 1,0 1 0,0-1 0,0 1 0,-1-1 0,1 0 0,-1 2-36,-19 47 492,17-45-434,-19 35 286,-2-2-1,-2-1 1,-23 26-344,-15 19-753,64-81 641,-1 0 0,1-1 0,0 1 0,-1-1 0,1 1 0,-1-1 0,1 1 0,0-1 0,-1 0 0,0 1 1,1-1-1,-1 1 0,1-1 0,-1 0 0,1 0 0,-1 1 0,0-1 0,1 0 0,-1 0 0,1 0 0,-1 0 0,0 0 0,1 0 0,-1 0 0,0 0 1,1 0-1,-1 0 0,0 0 0,1 0 0,-1 0 0,0 0 0,1 0 112,-19-17-1849,-7-27 658,25 43 1157,-5-13 81,-1 0 0,2 0 0,0-1 0,1 1 0,-2-14-47,6 26 277,-1 16 576,-4 42-568,2 1-1,2 0 1,7 56-285,-5-96-7574,-1-15 2156</inkml:trace>
  <inkml:trace contextRef="#ctx0" brushRef="#br0" timeOffset="5600.411">16060 1848 7680,'0'0'0,"0"-12"896,0 12 128,0-11 0,0 11 0,0 0-384,0 0 0,12 12-256,-2 3 128,5 4-384,-1 10 128,2 10-128,0-5 0,-4-2-128,0-8 0,2-2-768,-3-9 0,-2 3-8448</inkml:trace>
  <inkml:trace contextRef="#ctx0" brushRef="#br0" timeOffset="5950.296">16407 1560 11136,'-4'26'1408,"1"1"1,1-1-1,2 14-1408,-2 8 489,-1-6-140,2-1-1,2 1 0,1-1 1,3 1-1,1-1 1,4 11-349,-10-51 26,0-1 1,0 1 0,0-1-1,0 1 1,0 0 0,1-1-1,-1 1 1,0 0-1,0-1 1,0 1 0,1-1-1,-1 1 1,0 0 0,1-1-1,-1 1 1,0-1-1,1 1 1,-1-1 0,1 1-1,-1-1 1,1 0 0,-1 1-1,1-1 1,-1 1-1,1-1 1,0 0 0,-1 0-1,1 1 1,-1-1 0,1 0-1,0 0 1,-1 0 0,1 0-1,0 0 1,-1 1-1,1-1 1,0 0 0,0-1-27,1 0 36,-1 0 1,1 0 0,0 0-1,0 0 1,0-1 0,-1 1-1,1-1 1,-1 0 0,1 1 0,-1-1-1,0 0 1,1-1-37,33-61 185,-33 61-158,28-65-102,21-70 75,-25 47-6453,-22 71-2528</inkml:trace>
  <inkml:trace contextRef="#ctx0" brushRef="#br0" timeOffset="6320.411">16753 1523 12928,'1'0'478,"55"2"2942,83-4-2497,-116 0-1568,30-4 1415,-36 5-4050,-1 1-3741,-25 5 1632,-11 11 4996,6-4 245,-8 2-599</inkml:trace>
  <inkml:trace contextRef="#ctx0" brushRef="#br0" timeOffset="6580.041">16688 1750 10112,'-17'6'936,"19"1"1683,30 6 338,-27-12-3432,11 3 495,0 0 0,1-1 0,0-1 1,-1-1-1,1 0 0,0-1 0,15-3-20,0-1-3992,-2-1-3911,-19 3 4916</inkml:trace>
  <inkml:trace contextRef="#ctx0" brushRef="#br0" timeOffset="7086.586">16622 1589 9984,'0'0'149,"0"0"171,0 0 384,6 12 1579,-2 12-1633,-1 0 0,-1 0 0,-1 1 0,-2-1 0,-2 24-650,0 23 333,3-43-183,1 50 287,-4 0 0,-6 22-437,9-99 40,0 0 0,0 0-1,0 0 1,0 0 0,0 0 0,1 0-1,-1 0 1,0 0 0,1-1-1,-1 1 1,0 0 0,1 0-1,-1 0 1,1 0 0,0-1-1,-1 1 1,1 0 0,0 0-1,-1-1 1,1 1 0,0 0-1,0-1 1,-1 1 0,1-1-1,0 1 1,0-1 0,0 0-1,0 1 1,0-1 0,0 0-1,0 0 1,0 1 0,0-1-1,0 0 1,0 0 0,0 0-1,0 0 1,0 0 0,0 0-1,0-1 1,-1 1 0,1 0-40,60-6 99,-36 2 55,41 2 265,54 6-419,-5-1 221,-114-3-445,23-1 74,-13-2-5534,-11 3-4385</inkml:trace>
  <inkml:trace contextRef="#ctx0" brushRef="#br0" timeOffset="12550.025">12635 1791 8064,'0'0'256,"0"0"21,0 0 107,-14-7 491,6 5-827,-1 0 0,1 1 0,-1 0 0,1 0 0,0 1 0,-1 0 0,1 0 0,-1 1 0,1 0 0,-1 0 0,1 1 0,0 0 0,0 1 0,-2 0-48,-16 7 160,0 1 0,1 1 0,-16 11-160,-48 34 122,3 4 1,3 3 0,3 5-1,-56 61-122,111-105 3,1 0-1,2 1 1,1 1-1,-5 10-2,21-31 8,1 0-1,0 1 0,1-1 1,-1 1-1,1 0 0,1 0 1,-1 0-1,1 0 0,0 0 0,1 1 1,0-1-1,0 1 0,0-1 1,1 1-1,0-1 0,1 1 0,0-1 1,0 1-1,0-1 0,1 0 1,0 0-1,3 6-7,-1-7 48,0 0 0,0 0 0,0 0 0,1-1 0,0 0 0,0 0 1,1 0-1,-1-1 0,1 0 0,0 0 0,0 0 0,1 0 0,-1-1 0,1 0 0,-1-1 0,1 0 0,0 0 0,0 0 1,0-1-1,0 0 0,0 0 0,1 0 0,-1-1-48,19 1 158,-1-2 1,0 0 0,1-1-1,-1-2 1,23-6-159,-3-2 252,0-2 1,-1-3 0,27-13-253,120-69 632,-166 86-593,52-28 217,-1-3 0,-3-3 0,-2-4 0,-2-3 0,-2-2 0,22-29-256,-84 81 56,-1-1 1,1 0-1,-1-1 1,-1 1-1,1-1 1,-1 0-1,0 0 1,0 0-1,0 0 1,-1 0-1,0 0 1,-1-1-1,1 1 1,-1-2-57,-1 3 18,0 1 0,0-1 0,0 1 0,-1-1 0,0 0 0,0 1 0,0-1 0,-1 1 0,1-1 0,-1 1 0,0 0 0,0 0 0,-1 0 1,1 0-1,-1 0 0,0 0 0,0 1 0,0-1 0,0 1 0,-2-1-18,-4-4-15,0 1 1,0 0 0,0 0-1,-1 1 1,0 0 0,0 1-1,-1 0 1,1 1 0,-1 0-1,0 1 1,0 0 0,-10-2 14,3 3 144,0 1 1,1 0-1,-1 2 1,0 0-1,0 1 1,0 0-1,-15 5-144,-3 3-400,0 1 0,1 2 0,-16 9 400,-89 50-6807,108-54-382</inkml:trace>
  <inkml:trace contextRef="#ctx0" brushRef="#br0" timeOffset="12940.231">12347 1936 8704,'0'0'0,"3"23"128,-8-6 128,-2 4 0,-9 5 128,-5 9-256,-4 0 128,0 7-128,-8-3 0,0-2 0,-5-2 128,-4 5-128,6-7 0,-1-4-128,10-7 128,5-6-1152,5-4 0,1 1-5376</inkml:trace>
  <inkml:trace contextRef="#ctx0" brushRef="#br0" timeOffset="13190.341">12519 2034 14592,'-3'14'0,"-1"7"128,-6 10 0,-2 4 0,-9 1 0,-8 1-128,-6-4 0,-7 1-128,12-7 0,1-8-256,5-4 0,7-6-3840,5-3 0,-1-1 384</inkml:trace>
  <inkml:trace contextRef="#ctx0" brushRef="#br0" timeOffset="13490.427">12838 1898 15872,'0'0'0,"-6"34"128,-4 22-128,-9-5 0,-5 6-384,-5-6 0,-6-5-2048,1-2 128,1 0-5120</inkml:trace>
  <inkml:trace contextRef="#ctx0" brushRef="#br0" timeOffset="14329.613">14080 2772 15488,'-8'14'-118,"-1"0"0,0-1 1,0 0-1,-2-1 1,1 0-1,-2 0 1,-10 8 117,-24 25-329,29-24 293,1 1 1,1 1 0,0 0 0,2 0 0,1 1-1,1 1 1,1 0 0,2 1 0,0 0 0,1 0-1,2 0 1,1 1 0,1 0 0,1 8 35,1-17 0,2-1-1,0 1 1,1-1 0,1 1-1,0-1 1,2 0 0,0 0 0,0 0-1,2-1 1,3 6 0,-3-9 1,0-1-1,1-1 0,0 1 1,1-1-1,0-1 0,1 0 1,0 0-1,0-1 0,1 0 1,1-1-1,-1 0 1,1 0-1,11 4 0,-5-5 27,0-1-1,1 0 1,0-1-1,-1-2 1,1 1 0,1-2-1,-1-1 1,0 0-1,0-1 1,1-2 0,-1 1-1,0-2 1,0-1 0,-1 0-1,8-4-26,26-8 183,-2-2 0,-1-2 0,0-3 0,43-27-183,-80 44 85,-1-1 1,1-1 0,-2 0 0,1 0-1,-1-1 1,-1 0 0,1-1 0,-2 0 0,3-4-86,-7 8 46,0-1 0,0 0 1,-1 0-1,0 0 1,0-1-1,-1 1 0,0 0 1,0-1-1,-1 0 1,0 1-1,0-1 1,-1 0-1,0 0 0,-1 0 1,1 1-1,-2-5-46,0-2 17,0 0 1,-2 0-1,1 1 0,-2-1 0,0 1 0,0 0 1,-1 1-1,-1-1 0,0 1 0,-1 0 0,0 1 1,-1-1-1,0 2 0,-1-1 0,0 2 0,0-1 1,-1 1-1,0 1 0,-1 0 0,0 0 0,0 1 1,-1 1-1,0 0 0,0 1 0,0 0 0,-1 1 1,1 0-1,-1 2 0,0-1 0,0 1 1,-1 1-19,-25-1-49,1 2-1,-1 1 1,1 2-1,-24 5 51,17 2-4201,0 2-4280,32-7 5622</inkml:trace>
  <inkml:trace contextRef="#ctx0" brushRef="#br0" timeOffset="14650.047">14109 3193 16767,'-5'17'0,"-2"12"0,-3-8 0,-5-1 0,1-2 0,-1 5-383,-3-1-1,-5 2 0,5-3 0,-2-1-768,3-6 0,0 1-8064</inkml:trace>
  <inkml:trace contextRef="#ctx0" brushRef="#br0" timeOffset="14900.217">14368 3156 17535,'0'13'0,"-3"5"0,2 0 0,-4 1 0,-15 10 0,-7 7 0,-4 1 0,-8 1-128,5-6 0,0-6-512,9-6 129,2-5-1281,6-6 128,0 0-7424</inkml:trace>
  <inkml:trace contextRef="#ctx0" brushRef="#br0" timeOffset="15050.344">14625 3198 15232,'-5'16'0,"-2"16"128,-2 2 0,-1 4 128,-13 2 0,-2-1-256,-9-2 0,-6 0-640,7-10 128,-1-6-5504,5-8 0,0-1 4352</inkml:trace>
  <inkml:trace contextRef="#ctx0" brushRef="#br0" timeOffset="16069.801">13935 2859 8192,'0'0'128,"0"0"0,0 0 21,0 0 64,0 0-63,33 0 1386,69-3 382,-73 0-1659,0 1 0,0 2 0,1 1 0,-1 1-1,0 1 1,-1 2 0,1 1 0,16 6-259,34 15 694,-54-21-560,0 2 1,-1 1 0,0 1-1,-1 0 1,0 2-1,0 1 1,-2 1 0,7 6-135,-14-7 106,-2 1 1,1 1-1,-2 0 1,1 1 0,-2 0-1,-1 0 1,0 1 0,-1 0-1,0 1 1,-2 0 0,0 0-1,-1 1 1,-1-1 0,0 1-1,-2 0 1,0 0 0,-1 0-1,-2 16-106,0-25 76,-1 0-1,0 0 0,-1 0 0,0-1 0,-1 0 0,0 1 0,0-1 0,-1-1 0,0 1 0,-1-1 1,0 0-1,0 0 0,-1 0 0,0-1 0,0 0 0,0-1 0,-1 1 0,0-1 0,-1-1 0,-1 1-75,-28 18 93,-1-3 0,-1-1 0,-39 12-93,72-29 11,-8 3-496,0 0-1,-1-1 0,1-1 1,-17 2 485,27-5-878,-1-1 1,0 1 0,0-1-1,1-1 1,-1 1-1,0-1 1,0 0 0,1 0-1,-1 0 1,0-1-1,1 0 1,0 0 0,-1 0-1,1-1 1,-3-1 877,-13-17-3968</inkml:trace>
  <inkml:trace contextRef="#ctx0" brushRef="#br0" timeOffset="16620.04">14178 2847 9728,'-24'6'541,"1"1"0,-1 1-1,2 0 1,0 2 0,-7 5-541,-107 64 683,96-54-358,28-17-605,0-2 479,1 2 0,-1 0 1,1 0-1,-2 3-199,11-9-220,0 0 0,0 0 0,0-1 0,1 1 0,-1 1 0,1-1 0,-1 0 0,1 0 0,0 1 0,-1-1-1,1 0 1,1 1 0,-1-1 0,0 1 0,0 0 0,1-1 0,0 1 0,-1-1 0,1 1 0,0 0 0,0-1 0,1 1 0,-1 2 220,5 14-6080</inkml:trace>
  <inkml:trace contextRef="#ctx0" brushRef="#br0" timeOffset="17419.625">14199 2934 12544,'0'0'0,"12"9"0,-12-9 0,-17 20 0,5-11 128,-5 3-128,-3 3 128,1 4-128,-6 5 128,-4 8-128,5-6 128,1-2-256,0 1 0,6-4-1152,3-1 128,2-3-3712,1-5-512</inkml:trace>
  <inkml:trace contextRef="#ctx0" brushRef="#br0" timeOffset="17680.598">14494 2983 12928,'0'0'0,"-11"13"0,3 0 128,1 2-128,-7 6 0,-4 5 0,-8 3 0,-8 6-128,-3-1 0,-4-1-384,4-1 128,4-3-3840,4-3 128,4-1 3584,9-12 128,-1 3-1152</inkml:trace>
  <inkml:trace contextRef="#ctx0" brushRef="#br0" timeOffset="17929.873">14497 3457 16256,'-14'14'0,"-9"10"-3328,-3-3 128,-3 7-1280,5-14 128</inkml:trace>
  <inkml:trace contextRef="#ctx0" brushRef="#br0" timeOffset="21159.964">12973 3921 8064,'58'18'1402,"2"-3"1,0-2-1,0-3 1,30 0-1403,-37-5 67,1 3 1,-2 1 0,1 3-1,-1 2 1,-1 2 0,5 5-68,-24-6 44,-1 1 0,0 1 1,-1 2-1,-1 1 1,-1 1-1,0 2 1,-2 0-1,-1 2 1,-1 1-1,-1 1 0,-1 0 1,2 8-45,-21-31 35,0 0 0,0 1 0,-1 0 0,0-1 0,0 1 0,0 0 0,0 0 0,-1 0 0,1 0 0,-1 1 0,-1-1 0,1 0-1,-1 4-34,0-5 21,-1-1 0,0 1 0,0-1 0,0 1 0,-1-1 0,1 1 0,-1-1 0,0 0 0,0 0 0,0 0 0,0 0 0,0 0 0,-1 0 0,1 0 0,-1-1 0,0 0 0,1 1 0,-1-1 0,-3 1-21,-10 9 40,-1-1 0,-1 0 0,1-2 0,-2 0 0,1-1 0,-1-1 0,0-1 0,-1 0 0,1-2 0,-1 0 0,0-1 0,0-1 0,-1-1 0,1-1 0,0 0 0,-20-4-40,-44-10 262,-1-3 0,2-4 0,0-4 1,2-4-1,1-2 0,2-5 0,-43-27-262,63 28 319,3-4 1,1-2-1,-5-8-319,43 37 23,12 9-27,1 0 0,-1 0-1,1 0 1,0 0 0,0 0 0,0-1-1,1 0 1,-1 1 0,1-1 0,-1 0-1,1 0 1,1 0 0,-1 0 0,1-1-1,-1 1 1,1 0 0,0-1 0,1 1-1,-1-1 1,1 1 0,0 0 0,0-4 4,1 1-327,1 0 0,0 0 0,0 0 0,1 1-1,-1-1 1,1 1 0,1 0 0,-1 0 0,1 0 0,1 0 0,-1 1 0,1 0 0,-1 0 0,3-2 327,58-46-10602,-28 26 8106</inkml:trace>
  <inkml:trace contextRef="#ctx0" brushRef="#br0" timeOffset="21730.058">13014 3971 13568,'-8'12'0,"-1"8"0,-3-5 128,0 2-128,-4 0 128,0 0-128,-4-1 0,-2 4-128,6-6 128,-1 1-512,5-6 128,2 0-2048,10-9 128,0 0-3328</inkml:trace>
  <inkml:trace contextRef="#ctx0" brushRef="#br0" timeOffset="21990.512">13432 3991 14080,'0'10'0,"3"4"128,-3 1 0,-3-1-128,-10 8 128,-10 5-256,-6-1 128,-9 6-256,4-6 128,-3-2-256,5-4 128,3-3-256,8-8 0,4-1-3968,5-5 128,0-2 2176</inkml:trace>
  <inkml:trace contextRef="#ctx0" brushRef="#br0" timeOffset="22242.889">13498 4122 14208,'0'0'0,"-8"24"0,-5 18 0,-3-9 0,3 4-128,-7-4 128,-2-1-384,6-10 0,-1-6-2304,5-3 0,-1-1-2816</inkml:trace>
  <inkml:trace contextRef="#ctx0" brushRef="#br0" timeOffset="22409.701">13738 4250 14464,'0'9'0,"0"6"0,-2-1 128,-1 3-128,-6 7 128,-3 5-256,-3-1 0,1-2-512,-1-5 128,1 2-4736,2-9 128,-1 1 3328</inkml:trace>
  <inkml:trace contextRef="#ctx0" brushRef="#br0" timeOffset="22410.701">13877 4415 15488,'-8'17'0,"-4"12"0,-2-4 0,-6 3-896,3-8 0,1-2-8960</inkml:trace>
  <inkml:trace contextRef="#ctx0" brushRef="#br0" timeOffset="190391.176">16045 2743 6656,'0'0'149,"8"36"3115,-3-19-3005,-2 1 1,0-1-1,-2 1 0,1 0 1,-2-1-1,-1 1 0,0 0 1,-1 0-1,-1-1 0,-1 4-259,-1 9 89,2 0-1,1 0 1,1 2-89,18 187 533,-17-217-517,0-1 1,0 1-1,0 0 0,1-1 1,-1 1-1,0 0 0,1-1 1,-1 1-1,1-1 0,-1 1 1,1-1-1,0 1 0,0-1 1,0 1-1,0-1 0,0 0 1,0 1-1,0-1 1,0 0-1,1 1-16,-1-2 17,0 0 0,0 0 0,0 0 0,0 1 0,0-1 0,0 0 0,0 0 0,0-1 0,0 1 0,0 0 0,0 0 0,0 0 0,0-1 0,0 1 0,0 0 0,0-1 0,0 1 0,-1-1 0,1 1 0,0-1 0,0 0 0,0 1 0,0-2-17,7-5 62,0-1 0,-1 0 0,0-1 1,-1 1-1,1-3-62,-6 11-5,76-117 113,-33 49-108,2 2-1,4 2 1,5-2 0,-33 42-10,1-1-49,2 0 0,16-11 59,-33 28-128,-15 31-2200,3-11-7163,4-12 7870</inkml:trace>
  <inkml:trace contextRef="#ctx0" brushRef="#br0" timeOffset="199429.671">15252 2810 5760,'3'0'47,"-1"-1"1,1 1 0,0-1-1,-1 1 1,1 0-1,-1 0 1,1 0-1,-1 0 1,1 1 0,-1-1-1,1 1 1,-1 0-1,1-1 1,-1 1-1,1 0 1,-1 0 0,0 1-1,0-1 1,1 0-1,-1 1 1,0-1-1,1 2-47,9 5 340,17 2-67,-1-1 0,1-1 0,0-2 0,2-1-273,1 1 148,1 2 0,-1 1 0,6 3-148,35 16 219,6 2-11,59 32-208,-97-42 213,-40-20-1386,-1 0-4288</inkml:trace>
  <inkml:trace contextRef="#ctx0" brushRef="#br0" timeOffset="204529.765">15541 4366 8576,'0'0'149,"0"0"64,0 0-63,0 0-22,0 0 0,0 0 0,0 0 0,0 0 0,0 0 0,5 1-22,40 5 12,-15-3-14,0 2 0,-1 1 0,1 1 0,4 4-104,-27-8 94,-1 1 1,0 0-1,0 0 1,0 0-1,-1 1 1,1 0-1,3 4-94,21 17 512,-28-25-299,-2-1-63,0 0-22,0 0-1494,0 0-5972</inkml:trace>
  <inkml:trace contextRef="#ctx0" brushRef="#br0" timeOffset="205330.131">15967 4282 7040,'37'-3'1792,"-28"3"-1603,-1 1 0,1 0 0,-1 0 0,0 1 0,1 0 0,-1 0 0,0 1 0,0 0 0,0 0 0,0 1 0,-1 0 0,1 1 0,-1-1 0,6 7-190,-4-3 109,0 0-1,0 1 0,-1 1 1,0 0-1,-1 0 0,0 0 0,-1 1 1,0-1-1,-1 2 0,1 1-107,0 1 57,-1-1-1,-1 1 1,0 0-1,-1 0 1,-1 0-1,0 0 1,-1 0-1,0 1 1,-1-1-1,-1 0 1,0 1-1,-1-1 1,0 0 0,-1 0-1,-1 0 1,0 0-1,-1-1 1,-4 7-57,-1-2 77,-2 0 0,0-1 1,-2 0-1,1 0 0,-2-2 1,0 0-1,-5 3-77,12-11 49,0 0 0,0-1 1,-1 0-1,0 0 0,0-1 0,-1 0 1,0-1-1,0 0 0,0 0 0,0-1 1,0 0-1,-1-1 0,1 0 0,-1-1 1,-3 0-50,10-1 5,0 0 0,0 0 0,0-1 0,0 0 0,1 0 1,-1 0-1,0 0 0,0 0 0,1-1 0,-1 1 0,1-1 0,0 0 1,-1 0-1,1-1 0,0 1 0,0-1 0,0 1 0,0-1 1,1 0-1,-1 0 0,1 0 0,0 0 0,0-1 0,0 1 1,0-1-1,0 1 0,1-1 0,0 1 0,0-1 0,0 0 1,0 0-6,0-1 4,0-1 0,0 1 0,1 0 0,0 0 0,0 0 1,1-1-1,-1 1 0,1 0 0,0 0 0,0 0 0,1 0 1,-1 0-1,1 0 0,1 0 0,-1 1 0,0-1 0,1 1 1,0-1-1,0 1 0,1 0 0,-1 0 0,1 0 1,0 1-5,2-3 0,1 1 0,0 0 0,0 1 0,1 0 0,-1 0 0,1 1 0,0 0 0,0 0 0,0 0 0,0 1 0,0 1 0,1-1 0,-1 1 0,1 1 0,5 0 0,-9 0 0,0 0 0,1 1 0,-1 0 0,0 0 0,1 1 0,-1-1 0,0 1 0,0 0 0,0 1 0,-1-1 0,1 1 0,-1 0 0,1 0 0,-1 0 0,0 1 0,0-1 0,0 1 0,0 0 0,-1 0 0,0 1 0,0-1 0,0 1 0,0-1 0,-1 1 0,1 0 0,-1 0 0,0 1 0,1 2-214,-2-7-852,-1-1-1494,0 0-5120</inkml:trace>
  <inkml:trace contextRef="#ctx0" brushRef="#br0" timeOffset="205859.816">16239 4346 8448,'0'0'128,"0"0"85,0 0 363,12 35 832,90 231 2880,-96-252-4197,-2 0-1,0 1 1,0 0 0,-2 0-1,0 0 1,0 0 0,-2 0-1,1 0 1,-2 1 0,0-1-1,-1 0 1,-1 2-91,3-17 14,-1 0 0,1 0 0,0 1-1,0-1 1,0 0 0,0 0 0,0 0 0,0 1 0,0-1 0,0 0 0,-1 0 0,1 1-1,0-1 1,0 0 0,0 0 0,0 1 0,0-1 0,0 0 0,0 0 0,0 1 0,1-1-1,-1 0 1,0 0 0,0 0 0,0 1 0,0-1 0,0 0 0,0 0 0,0 0 0,0 1 0,1-1-1,-1 0 1,0 0 0,0 0 0,0 1 0,0-1 0,1 0 0,-1 0 0,0 0 0,0 0-1,0 0 1,1 0 0,-1 1 0,0-1 0,0 0 0,1 0 0,-1 0 0,0 0 0,0 0-1,1 0 1,-1 0 0,0 0 0,0 0 0,0 0 0,1 0-14,15-12 289,15-23-84,-14 8-142,-2 0-1,-1-1 0,-1-1 1,1-8-63,16-34-36,43-76-1792,-45 100-1673,4 1-3458,-12 20 3290</inkml:trace>
  <inkml:trace contextRef="#ctx0" brushRef="#br0" timeOffset="-118587.238">12425 165 4096,'3'2'63,"-1"0"1,1 0 0,-1 0-1,0 0 1,0 0-1,0 1 1,0-1-1,0 1 1,-1-1 0,1 1-1,-1 0 1,1-1-1,-1 1 1,0 0-1,0 0 1,0 0 0,-1 0-1,1 1-63,11 64 1111,-11-54-934,13 61 887,14 42-1064,-4-18 1090,-25-123-617,1 1 0,1-1-1,1 1 1,4-19-473,-2 15 307,-2 12-244,-1-3 44,1 1 0,1-1 0,0 1-1,1 0 1,1 0 0,1 0-1,0 1 1,1 0 0,8-12-107,-14 26 0,1 0 0,-1 0 0,1 1 0,0-1 0,-1 1 0,1-1 0,0 1 0,0 0 0,0-1 0,0 1 0,0 0 0,0 0 0,0 0 0,1 1 0,-1-1 0,0 1 0,0-1 0,1 1 0,-1 0 0,0-1 0,1 1 0,-1 0 0,0 1 0,1-1 0,-1 0 0,0 1 0,1-1 0,-1 1 0,0 0 0,0 0 0,0 0 0,0 0 0,0 0 0,0 0 0,1 1 0,4 2 0,-1 0 0,0 0 0,0 0 0,0 1 0,0 0 0,-1 1 0,0-1 0,0 1 0,0 0 0,3 5 0,4 13 36,-1 0 1,0 1-1,-2 0 1,-1 1-1,-1-1 1,-1 2 0,2 24-37,-9-66 50,2 1 0,0-1 0,0 1 1,2-1-1,0 1 0,0 0 1,3-4-51,38-106 288,-43 121-288,0 0 0,0 1 0,0-1 0,0 1 0,0-1 0,1 1 0,-1-1 0,1 1 0,0 0 0,0 0 0,0 0 0,0 0 0,0 0 0,0 0 0,0 1 0,0-1 0,1 1 0,-1-1 0,1 1 0,-1 0 0,0 1 0,0 0 0,0 0 0,0 0 0,0 0 0,0 0 0,0 0 0,0 0 0,0 1 0,0-1 0,0 1 0,0-1 0,0 1 0,-1 0 0,1 0 0,0-1 0,0 1 0,-1 1 0,1-1 0,0 0 0,5 5 0,0 1 0,0-1 0,-1 1 0,0 1 0,0-1 0,-1 1 0,0 0 0,0 0 0,-1 0 0,1 2 0,4 12-1222,-1 0 1,0 1 0,-2 0-1,0 0 1,-2 0 0,-1 0 0,0 1-1,-2 22 1222,-1-46-2005</inkml:trace>
  <inkml:trace contextRef="#ctx0" brushRef="#br0" timeOffset="-118327.03">13065 0 10496,'0'0'0,"0"0"0,0 0 128,0 0-128,0 0 128,0 0 0,0 0 128,0 0-128,0 0 0,3 14-128,2-2 128,-1 5-128,1 0 128,2 0-128,3 2 0,2 1-1152,0-1 0,0 0-5376</inkml:trace>
  <inkml:trace contextRef="#ctx0" brushRef="#br0" timeOffset="-117796.475">13175 328 5632,'0'0'0,"-8"17"128,8-17 128,-3 18 128,3-5 0,3 3 0,-3 3 128,3 4-384,-3-2 128,2 0-128,-2 1 0,0-3-128,0-2 0,0 0-5760</inkml:trace>
  <inkml:trace contextRef="#ctx0" brushRef="#br0" timeOffset="-117337.286">13535 84 8064,'-39'21'808,"33"-19"-730,1 0 0,-1 1 0,1 0-1,-1 0 1,1 1 0,0-1 0,0 1 0,1 0 0,-1 1 0,1-1 0,0 1 0,0-1-1,0 1 1,-2 5-78,-3 6 115,1 0 1,0 1-1,1 1 0,1-1 0,1 1 0,0 0 0,1 0 0,0 14-115,3-26 12,0-1 0,1 1-1,0-1 1,0 0-1,0 1 1,1-1-1,0 1 1,0-1 0,0 0-1,1 0 1,-1 0-1,1 0 1,1 0 0,-1 0-1,1 0 1,-1 0-1,1-1 1,1 1-1,-1-1 1,1 0 0,-1 0-1,1-1 1,0 1-1,1-1 1,-1 1-1,1-1 1,-1-1 0,1 1-1,0-1 1,0 1-1,3 0-11,6 1-49,-1 0-1,1 0 1,0-2-1,0 1 1,0-2-1,0 0 0,0-1 1,0 0-1,0-1 1,1 0 49,-5-1-775,0 0 1,0-1-1,0 0 1,-1 0-1,0-1 1,1 0-1,-1-1 0,-1 0 1,4-2 774,13-10-2368</inkml:trace>
  <inkml:trace contextRef="#ctx0" brushRef="#br0" timeOffset="-116792.356">13831 125 6144,'-1'1'49,"-1"0"1,0 0-1,1 0 1,-1 0-1,0 0 1,1 0-1,-1 1 1,1-1-1,0 0 1,-1 1-1,1-1 1,0 1-1,0-1 1,0 1-1,0 0 1,0-1-1,0 1 1,0 0-1,1 0 1,-1 0-1,1 0 1,-1 0-1,1 0-49,-6 55 1342,5-32-665,-37 242 1947,53-302-1856,1 1 0,20-29-768,-27 49 19,9-21-30,3 1 1,0 2 0,2 0 0,2 1-1,0 2 1,20-18 10,-35 41-106,4 0-1,0 1 86,-1 4 21,2 0 0,-8 1-753,1 0 0,0-1 0,0 0 1,-1-1-1,1 1 0,0-1 0,4-3 753,-12 5-5354</inkml:trace>
  <inkml:trace contextRef="#ctx0" brushRef="#br0" timeOffset="-116241.718">14076 203 9216,'-7'34'309,"2"-1"0,1 1 1,1 4-310,3-24 156,0 0 0,1 0 0,0 0 0,1 0 0,0 0 0,2 0 0,-1 0 0,6 11-156,-9-24 46,1 0 1,0 0 0,0-1-1,-1 1 1,1 0-1,0 0 1,0 0 0,0-1-1,0 1 1,0 0 0,0-1-1,0 1 1,0-1 0,0 1-1,0-1 1,0 0-1,1 1 1,-1-1 0,0 0-1,0 0 1,0 0 0,0 0-1,0 0 1,1 0 0,-1 0-1,0 0 1,0 0-1,0 0 1,0-1 0,0 1-1,1 0 1,-1-1 0,0 1-1,0-1 1,0 0 0,0 1-1,0-1 1,0 0-47,45-29 686,-45 29-627,14-10 137,-1 0-1,-1-1 1,0-1 0,0 0 0,-2-1-1,0 0 1,0-1 0,-1 0 0,-1-1-1,0 0 1,-2 0 0,0-1 0,0 0 0,-2 0-1,0-1 1,-1 1 0,1-10-196,-5 25 28,1 1 0,-1-1 0,0 1 0,0-1 0,0 0 0,0 1 0,0-1 0,-1 0 0,1 1 0,0-1 0,-1 1 0,1-1 0,-1 0 0,1 1 0,-1-1 0,0 1 0,0 0 0,0-1 0,0 1 0,0 0 0,0-1 0,0 1 0,0 0 0,0 0 0,0 0 0,-1 0 0,0 0-28,-1-1 9,0 1 1,0 0 0,0 1 0,0-1 0,0 0 0,-1 1 0,1 0-1,0 0 1,0 0 0,0 0 0,-1 0 0,1 1 0,-2 0-10,-14 3-23,1 2 1,0 0-1,0 1 0,-8 4 23,24-10 17,-45 25-1249,32-12-6602,14-12 1605,1-2 4373</inkml:trace>
  <inkml:trace contextRef="#ctx0" brushRef="#br1" timeOffset="-127387.358">5041 2122 10752,'-94'-8'266,"-9"-1"129,43 13-223,-1 2 1,1 3-1,0 2 0,1 3 1,1 3-1,0 2 1,1 3-1,-43 23-172,-6 10 173,1 6 0,4 3 1,-87 74-174,-35 49 359,-6 23-359,202-184 46,-84 81 75,5 4 0,5 6 0,5 3-1,5 5 1,6 3 0,5 6-121,50-80 5,2 2 0,3 1-1,3 1 1,2 1-1,-4 24-4,17-49 0,0 1 0,2 0 0,2 0 0,2 1-1,0-1 1,3 0 0,1 0 0,1 0 0,2 0 0,3 7 0,6 11 0,2-2 0,2 0 0,2-1 0,2-1 0,17 25 0,-19-42 0,0 0 0,2-1 0,2-1 0,0-1 0,2-2 0,1 0 0,2-2 0,7 4 0,52 30 21,2-4 0,2-4 1,2-4-1,3-4 0,1-5 1,1-4-1,28 3-21,84 19 185,217 29-185,-312-70 114,2-5-1,-1-5 1,1-5 0,61-10-114,81-25 373,-1-11 1,109-40-374,-229 49 125,-1-6 1,-3-6-1,-1-5 1,-4-7 0,-2-6-1,-2-4 1,-5-7 0,-2-5-1,61-58-125,-12-10 126,89-106-126,-154 142 76,-6-5-1,67-108-75,-133 178 72,-3 0 0,-1-2 0,-3-1 0,-3-1 0,-1 0 0,-3-2 0,-3-1 0,6-43-72,-15 59 42,-2 1 1,-2-1 0,-1 1-1,-3-1 1,-1 1 0,-2-1 0,-1 1-1,-3 0 1,-1 1 0,-2 0 0,-1 1-1,-2 0 1,-2 1-43,-23-41 47,-4 2-1,-3 3 1,-3 1-1,-3 2 1,-4 3-1,-2 3 1,-3 2-1,-2 3 1,-3 3 0,-3 2-1,-1 4 1,-3 3-1,-2 3 1,-1 4-1,-3 3 1,0 3-1,-3 4 1,0 4-1,-2 3 1,0 4 0,-1 4-1,-36 0-46,-28 4 66,1 6-1,-1 7 1,-112 16-66,173-6-442,-1 3 1,2 5-1,0 3 0,2 4 1,0 3-1,-70 38 442,24 5-6141,3 6 0,-72 61 6141,9-7-2288,37-29 773</inkml:trace>
  <inkml:trace contextRef="#ctx0" brushRef="#br1" timeOffset="-125316.626">0 3145 9088,'15'66'21,"1"6"237,6 62-258,-19-111 52,-2 1-1,-1 0 1,-1-1-1,0 1 1,-2 0-1,-1-1 1,-5 18-52,9-40 22,0-1 1,0 1-1,0-1 1,0 1-1,0 0 1,-1-1 0,1 1-1,0 0 1,0-1-1,0 1 1,0-1-1,-1 1 1,1-1-1,0 1 1,-1 0 0,1-1-1,0 1 1,-1-1-1,1 1 1,-1-1-1,1 0 1,-1 1 0,1-1-1,-1 1 1,1-1-1,-1 0 1,1 1-1,-1-1 1,1 0-1,-1 0-22,-6-16 231,2-37-136,7 13-29,2 1 0,2 0-1,1 0 1,7-18-66,52-151 334,-49 158-269,3 12-59,-20 38-2,0-1 1,1 1-1,-1-1 0,0 0 0,1 1 0,-1-1 0,1 1 0,-1 0 1,1-1-1,-1 1 0,1-1 0,-1 1 0,1 0 0,-1-1 1,1 1-1,0 0 0,-1-1 0,1 1 0,-1 0 0,1 0 1,0 0-1,-1 0 0,1 0 0,0-1 0,-1 1 0,1 0 0,0 0 1,-1 1-1,1-1 0,0 0 0,-1 0 0,1 0 0,-1 0 1,1 1-1,0-1 0,-1 0 0,1 0 0,-1 1 0,1-1 1,0 0-1,-1 1 0,1-1 0,-1 1 0,0-1 0,1 1 0,-1-1 1,1 1-1,-1-1 0,0 1 0,1-1 0,-1 1 0,0 0 1,1-1-1,-1 1 0,0-1 0,0 1 0,0 0 0,0-1 0,0 1 1,1 0-5,5 20 129,0 1 1,-1 0 0,0 0-1,-2 0 1,-1 0 0,-1 11-130,5 30 374,-5-47-370,4 12 611,0-29-304,3-15-217,17-51 79,-18 43-146,2 0 0,0 1 0,1 0 0,2 1 0,0 0 0,1 1 0,14-17-27,-26 37 2,0 0 0,0 0-1,-1 0 1,1 0 0,0 0 0,0 0-1,0 1 1,0-1 0,0 0-1,1 1 1,-1-1 0,0 0 0,0 1-1,0 0 1,0-1 0,1 1 0,-1 0-1,0-1 1,0 1 0,1 0-1,-1 0 1,0 0 0,1 0 0,-1 0-1,0 1 1,1-1-2,0 1 8,0 0 0,1 0 0,-1 0 0,0 1 0,0-1 0,0 1 0,0-1 0,0 1 0,0 0 0,0 0 0,0 0 0,1 2-8,5 8 39,0 1 0,-1-1 0,-1 2 0,3 5-39,-7-14 2,10 24-517,21 43 1413,-4-33-8854,-28-38 2068</inkml:trace>
  <inkml:trace contextRef="#ctx0" brushRef="#br1" timeOffset="-124676.515">976 2790 12544,'-3'-2'-9,"-1"1"0,1-1 0,-1 1 0,1 0 1,-1 0-1,0 0 0,1 0 0,-1 1 0,0 0 0,1 0 1,-1 0-1,0 0 0,0 0 0,1 1 0,-1-1 1,0 1-1,1 0 0,-1 0 0,-1 1 9,-4 1 76,0 0 0,0 0-1,0 1 1,0 0 0,1 1 0,-1-1-1,-2 4-75,-8 8 63,0 1 0,1 1 1,1 1-1,1 1 0,1 0 0,-13 21-63,21-29 22,0 0-1,1 0 1,0 1 0,1 0 0,0 0-1,1 0 1,1 0 0,0 1 0,1-1-1,0 1 1,1 0 0,1 0 0,0 7-22,1-14 11,0 0 0,1 0 0,0 0 1,0 0-1,1 0 0,0-1 1,0 1-1,0-1 0,1 1 1,0-1-1,0 0 0,1-1 0,-1 1 1,1-1-1,1 0 0,-1 0 1,2 0-12,-5-2 5,1-1 1,0-1-1,0 1 1,0 0-1,0-1 0,1 0 1,-1 1-1,0-1 1,1 0-1,-1-1 1,0 1-1,1-1 1,-1 1-1,1-1 1,-1 0-1,1 0 1,-1-1-1,1 1 1,-1-1-1,0 0 1,1 1-1,-1-2 1,0 1-1,1 0 1,-1-1-1,0 1 1,0-1-1,0 0 1,0 0-1,-1 0 1,1 0-1,0 0 1,-1-1-1,0 0 1,2-2-6,6-7-1,0-2 1,-1 0-1,-1 0 0,0 0 1,-1-1-1,-1 0 1,0 0-1,-1-1 1,0 0-1,1-13 1,3-24 14,-2 0-1,-1-34-13,-5 1 213,-3 145-207,2 1-1,3-1 0,3 1 1,4 9-6,-8-58-125,0 0 1,1-1-1,0 1 1,1-1-1,5 10 125,9 8-5180,-11-18-537</inkml:trace>
  <inkml:trace contextRef="#ctx0" brushRef="#br1" timeOffset="-124302.18">1364 2683 10496,'-30'18'108,"2"1"1,0 2 0,1 1 0,1 0 0,-9 13-109,26-26 35,1 0 1,1 1 0,0 0 0,0 0-1,1 1 1,1-1 0,-1 1 0,2 1 0,-1-1-1,2 1 1,0-1 0,0 1 0,1 0-1,0 0 1,1 1 0,0-1 0,1 3-36,2-3 34,-1-1 1,1 0 0,1 1-1,0-1 1,1 0 0,0-1-1,0 1 1,1-1 0,0 0-1,1 0 1,1 0 0,6 8-35,-9-13 15,0 0 0,0 0 1,0-1-1,1 1 0,0-1 0,0 0 1,0 0-1,0-1 0,1 1 1,-1-1-1,1-1 0,0 1 1,0-1-1,0 0 0,0 0 1,0 0-1,1-1 0,-1 0 0,0 0 1,1-1-1,-1 0 0,1 0 1,4-1-16,-4-1-182,-1-1-1,0 1 1,0-1 0,0 0 0,0-1 0,-1 1 0,1-1 0,-1 0 0,0-1-1,0 1 1,0-1 0,-1 0 0,3-4 182,-6 7-128,24-25-6592</inkml:trace>
  <inkml:trace contextRef="#ctx0" brushRef="#br1" timeOffset="-123676.581">1570 2642 8704,'2'4'128,"6"13"76,0 0 1,-2 1 0,0-1-1,-1 2 1,-1-1 0,0 0 0,-2 1-1,0 0 1,-1 0 0,-1 0-1,-1 9-204,-2 13 403,-1-1-1,-3 1 1,-1-1-1,-12 35-402,7-41 837,9-27-262,8-22-451,11-28-111,2 1 0,2 1 1,19-31-14,37-52-2971,-73 121 2809,19-32-2632,2 1 1,3-1 2793,-18 26-180,0 0 1,0 1-1,1 0 0,0 0 1,8-5 179,-16 12 33,1 0 0,-1 0 1,1 0-1,0 0 0,0 0 0,-1 0 1,1 1-1,0-1 0,0 0 1,-1 1-1,1 0 0,0-1 1,0 1-1,0 0 0,0 0 1,0 0-1,0 0 0,0 1 1,-1-1-1,1 0 0,0 1 1,0-1-1,0 1 0,0 0-33,1 1 85,0 0 0,-1 0 0,1 0 0,0 0 0,-1 1 0,0-1 0,1 1-1,-1 0 1,0-1 0,-1 1 0,1 0 0,0 0 0,-1 1-85,7 14 385,-1 0 0,-1 0 0,-1 1 0,1 13-385,-3-19-9,5 27 362,-5-23 88,0 0 1,2-1-1,-1 1 1,2-1-1,7 15-441,-13-30 37,1 0 1,-1 0-1,0 0 1,1 0-1,-1 0 1,1-1-1,-1 1 0,1 0 1,0 0-1,-1 0 1,1-1-1,0 1 0,-1 0 1,1-1-1,0 1 1,0-1-1,0 1 1,-1-1-1,1 1 0,0-1 1,0 1-1,0-1 1,0 0-1,0 0 0,0 1 1,0-1-1,0 0 1,0 0-1,0 0 1,0 0-1,0 0 0,0 0 1,0 0-1,0-1 1,0 1-1,0 0 1,0 0-1,0-1 0,-1 1 1,1-1-1,0 1 1,0-1-1,0 1 0,0-1 1,-1 1-1,1-1 1,0 0-1,0 1 1,-1-1-1,1 0 0,-1 0 1,1 1-1,0-1 1,-1 0-1,1 0-37,3-5 105,0-1 0,0 1 0,0-1 0,-1 1 0,0-1 0,2-4-105,7-27 625,0-1-1,2-28-624,-11 52 145,-1-1 1,-1 1-1,-1-1 0,0 1 0,-1-1 0,-1 1 0,0-1 1,-3-9-146,4 24 10,1-1 0,-1 0 0,1 0 0,-1 1 0,0-1 0,0 0 0,0 1 0,0-1 0,0 1 0,0-1 0,0 1 0,0 0 0,0-1 0,-1 1 0,1 0 0,-1 0 0,1 0 1,-1 0-1,1 0 0,-1 0 0,1 0 0,-1 0 0,0 1 0,0-1-10,-2 0 103,0 1 0,0-1 0,0 1 0,0 0 0,0 0 0,0 0 0,0 1 0,0-1 0,0 1 0,-4 1-103,-44 18-1040,13 1-4930,28-15 786,1-2 1899</inkml:trace>
  <inkml:trace contextRef="#ctx0" brushRef="#br1" timeOffset="-105067.361">5867 3639 7296,'-6'15'79,"0"-1"0,1 1 0,1 0 0,1 0-1,0 0 1,1 0 0,0 1 0,1-1 0,1 1 0,1 12-79,1-8 131,1 1 0,0-1 0,1 0 0,2 0 0,0 0 0,1-1 0,8 17-131,-14-34 83,0 1-1,0-1 1,1 0-1,-1 0 1,0 0 0,1-1-1,-1 1 1,1 0-1,0 0 1,0-1-1,-1 1 1,1-1-1,0 0 1,0 1-1,0-1 1,1 0-1,-1 0 1,0 0-1,0-1 1,0 1-1,1-1 1,-1 1-1,2-1-82,0 0 90,1 0-1,0 0 1,0-1-1,-1 1 1,1-1-1,-1 0 0,1-1 1,0 1-1,-1-1 1,0 0-1,4-2-89,4-3 99,-1 0-1,0-1 0,0 0 1,-1-1-1,0 0 1,0 0-1,-1-1 1,2-4-99,-4 4 71,0 0 0,-1-1 1,0 0-1,-1 0 1,-1 0-1,1 0 1,-2-1-1,0 0 0,0 0 1,-1 0-1,0 0 1,-1 0-1,-1 0 0,0 0 1,0-2-72,-1 8 39,0-1-1,0 1 1,0-1 0,-1 1-1,0 0 1,0 0 0,-1 0-1,0 0 1,0 0 0,0 0-1,-1 1 1,1-1 0,-1 1 0,-1 0-1,1 0 1,-1 1 0,1-1-1,-2 1 1,1 0 0,0 0-1,-1 1 1,1 0 0,-1 0-1,0 0 1,0 0 0,0 1 0,-1 0-1,-3 0-38,6 0 23,0 1-1,0 1 1,0-1-1,0 0 0,0 1 1,0 0-1,-1 0 1,1 0-1,0 1 1,0-1-1,0 1 0,-2 0-22,-26 5 265,31-6-265,-1 1 0,0 0 0,1 1 0,-1-1 0,1 0 0,-1 0 0,1 1 0,0-1 0,-1 0 0,1 1 0,0 0 0,0-1 0,0 1 0,0 0 0,0-1 0,1 1 0,-1 0 0,0 0 0,1 0 0,-1 0 0,1-1 0,0 1 0,0 0 0,0 0 0,0 0 0,0 0 0,0 1 0,-1 2 0,-10 93 418,3-19-5231,8-79-2696</inkml:trace>
  <inkml:trace contextRef="#ctx0" brushRef="#br1" timeOffset="-103687.34">6166 3552 7040,'9'-7'238,"0"0"-1,1 1 1,0 0 0,0 0-1,0 1 1,1 0 0,-1 1 0,3 0-238,40-20 423,143-91 362,34-18-311,699-326 507,-343 219-740,17-8-55,427-163-421,-691 282-2217,535-181-3032,-688 256 4503,-2 1-747</inkml:trace>
  <inkml:trace contextRef="#ctx0" brushRef="#br1" timeOffset="-102770.671">6299 3967 13952,'113'20'-25,"0"5"-1,52 20 26,217 85-70,-254-84 63,520 192 7,72 27 0,73-25-822,-257-105-5482,-72-30 2230,-241-56 2474</inkml:trace>
  <inkml:trace contextRef="#ctx0" brushRef="#br1" timeOffset="-71397.174">5436 2877 9728,'0'0'128,"0"0"0,0 0 0,0 0 0,0 0 0,0 0 0,0 0 0,10 22 341,-8-20-461,17 32 211,-2 1 1,8 23-220,-21-49 67,-1 0 0,0 1 1,0 0-1,-1-1 1,0 1-1,-1 0 0,0 0 1,-1 0-1,0 0 0,-1 0 1,0 0-1,0 0 1,-1 0-68,1-8 27,0 1 0,0 0 0,0-1 0,0 1 0,0 0 0,-1-1 0,1 0 0,-1 1 0,0-1 0,1 0 0,-1 0 0,0 0 0,0 0 0,-1 0 0,1 0 0,0 0 0,-1-1 0,1 0 0,-1 1 0,1-1 0,-1 0 0,0 0 0,1 0 0,-1 0 0,0-1 0,0 1 0,0-1 0,1 0 0,-1 0 0,0 0 0,0 0 0,0 0 0,0 0 0,0-1 0,1 1 0,-1-1 0,0 0 0,-2-1-27,-4-1 25,1 1 0,0-2 0,-1 1 0,1-1 0,0-1 0,1 1 0,-1-1 0,1 0 0,0-1 0,0 0 0,-5-6-25,5 1 9,0 1 0,0-1 0,2-1 0,-1 1 0,1-1-1,1 0 1,0 0 0,1 0 0,0-1 0,1 1 0,0-1 0,1 1 0,0-3-9,1-7-1,0-1-1,1 1 1,1 0 0,2 0-1,0 0 1,1 0 0,1-1 1,-4 19 0,0 0 0,0 1 0,0-1 0,1 1 0,-1 0 0,1-1 0,0 1 0,0 0 0,0 1 0,0-1 0,0 0 0,1 1 0,-1 0 0,1 0 0,-1 0 0,1 0 0,0 0 0,0 1 0,0 0 0,0-1 0,0 2 0,0-1 0,3 0 0,15-2 0,1 0 0,0 2 0,19 1 0,-29 0 0,57 2 323,-20 0-1237,-9-2-2783,-32 0-2767</inkml:trace>
  <inkml:trace contextRef="#ctx0" brushRef="#br1" timeOffset="-70277.148">5642 2993 6144,'2'1'138,"-1"0"0,0 0-1,1 0 1,-1 0 0,0 0 0,0 1 0,0-1 0,0 0 0,0 1-1,0-1 1,-1 1 0,1-1 0,0 1 0,-1 0 0,1-1 0,-1 1 0,0-1-1,1 3-137,6 39 26,-5-29 261,5 21-93,-2-17 218,-2 0 0,0 0 0,-1 12-412,-2-28 234,0-2-84,0-26 84,13-111 172,-13 137-406,0-1 0,0 1 0,0-1 0,0 1 0,0-1 0,0 1 0,0-1 0,1 1 0,-1 0 0,0-1 0,0 1 0,0-1 0,1 1 0,-1 0 0,0-1 0,1 1 0,-1 0 0,0-1 0,1 1 0,-1 0 0,0-1 0,1 1 0,-1 0 0,1 0 0,-1 0 0,0-1 0,1 1 0,-1 0 0,1 0 0,-1 0 0,1 0 0,-1 0 0,1 0 0,-1 0 0,0 0 0,1 0 0,-1 0 0,1 0 0,-1 0 0,1 0 0,-1 0 0,1 0 0,-1 0 0,1 1 0,16 5 0,-16-5 0,5 1-3,-1 0 1,1 0-1,-1 1 1,1 0-1,-1 0 1,0 0 0,0 1-1,0-1 1,-1 1-1,2 2 3,-1 1 38,0 0 0,0 0-1,-1 1 1,0-1 0,0 1 0,-1 0-1,0 0 1,0 4-38,-2-11 107,-1-1 21,0-48 128,2 38-256,0-1 0,0 0 0,1 1 0,3-9 0,-1 6 0,-1 0 0,-1 0 0,0 0 0,0-8 0,39 83 0,-37-50-167,0-3-8,-1-1-1,0 1 1,-1 0 0,0 0-1,-1 0 1,1 0 0,-2 0-1,1 1 1,-1-1 0,-1 1 175,0-8-2560,0-2-2560</inkml:trace>
  <inkml:trace contextRef="#ctx0" brushRef="#br1" timeOffset="-69556.712">6101 2836 7680,'-2'2'258,"1"1"0,-1 0 0,0-1 0,0 1 0,0-1 0,0 0-1,0 0 1,0 0 0,-1 0 0,1 0 0,-1 0 0,0 0-258,-21 20-2,18-15 19,1 2 0,0-1 0,0 1 0,1 0 0,0 0 0,1 0 0,0 0 1,1 1-1,-1-1 0,2 1 0,-1 6-17,1-12 20,1 0 1,0 1 0,0-1 0,1 0-1,-1 0 1,1 1 0,0-1-1,0 0 1,1 0 0,-1 0-1,1 0 1,0 0 0,0 0 0,0-1-1,0 1 1,1-1 0,-1 1-1,1-1 1,0 0 0,0 0-1,0 0 1,1 0 0,-1-1 0,1 1-1,-1-1 1,1 0 0,3 2-21,-5-3 21,1 0 0,-1 0 0,1 0 0,-1 0 0,0 0 0,1-1 0,0 1 0,-1-1 0,1 1 1,-1-1-1,1 0 0,0 0 0,-1 0 0,1 0 0,-1-1 0,1 1 0,0-1 0,-1 1 0,1-1 0,-1 0 1,0 0-1,1 0 0,-1 0 0,1-1-21,0-1 19,0 0 0,0 0 1,0 0-1,0 0 0,0-1 1,-1 1-1,1-1 0,-1 0 1,0 1-1,0-1 0,0 0 1,-1-1-1,2-2-19,0-4 34,-1 0 0,0 0 0,0 0 0,-1 0 0,0 0 0,-1 0 0,0-1-1,-1 1 1,0 0 0,-1 0 0,-1-5-34,-15-26 22,15 45-22,2 12 0,1 18 0,1-26-36,0 0 1,1 0 0,0 0 0,0 0 0,1 0-1,0 0 1,0-1 0,2 3 35,-3-5-501,1 0 0,0-1 1,0 1-1,0-1 0,1 1 0,-1-1 1,1 0-1,2 1 501,9 7-5696</inkml:trace>
  <inkml:trace contextRef="#ctx0" brushRef="#br1" timeOffset="-69017.198">6349 2769 6400,'0'0'0,"0"0"128,0 0 128,0 0-256,0 0 128,0 0-128,0 0 128,-9 10 256,5 1 0,-2-2-384,1 2 128,-1-2-128,-2 0 0,4-1-896,4-8 128,0 0-3456</inkml:trace>
  <inkml:trace contextRef="#ctx0" brushRef="#br1" timeOffset="-68617.299">6175 2886 2176,'3'4'413,"-1"0"1,0 0-1,0 0 1,0 0-1,-1 0 1,0 1-1,1-1 1,-1 1-1,-1-1 1,1 1-1,-1-1 1,0 1-1,0 2-413,8 41 1046,-8-47-1040,25 55 1154,-24-53-1258,0 0-1,1 0 1,0 0 0,0-1 0,0 1 0,0 0-1,0-1 1,0 1 0,1-1 0,-1 0 0,1 0-1,0 0 1,-1 0 0,1 0 0,0-1 0,2 2 98,5-2-5504</inkml:trace>
  <inkml:trace contextRef="#ctx0" brushRef="#br1" timeOffset="-68181.431">6378 2729 6912,'0'4'85,"0"1"1,-1 0 0,0-1-1,0 0 1,0 1 0,-1-1-1,1 0 1,-1 1 0,0-1-1,0 0 1,-1 0 0,-1 2-86,-9 19 508,10-15-382,0 0 0,1 1 1,0-1-1,1 1 0,0-1 0,1 1 1,0-1-1,1 1 0,0-1 0,0 1 1,1-1-1,2 6-126,-3-11 36,1-1-1,0 0 1,-1 0-1,1 0 1,1 0-1,-1 0 1,1 0-1,-1 0 1,1-1-1,0 1 1,0-1-1,1 0 1,-1 0-1,1 0 1,-1 0 0,1-1-1,0 1 1,0-1-1,0 0 1,0 0-1,1-1 1,-1 1-1,0-1 1,1 0-1,-1 0 1,1 0-1,-1-1 1,1 0-1,-1 1 1,2-2-36,-3 1-13,1 0 1,-1 0-1,0-1 0,1 0 1,-1 0-1,0 0 0,1 0 1,-1 0-1,0 0 0,0-1 1,0 0-1,0 0 1,0 1-1,0-2 0,-1 1 1,1 0-1,-1 0 0,1-1 1,-1 0-1,1-1 13,10-18-2540,-4-1-3328,-4 6 4396</inkml:trace>
  <inkml:trace contextRef="#ctx0" brushRef="#br1" timeOffset="-67726.849">6507 2729 10112,'58'242'3733,"-60"-249"-3711,0 0-1,1 0 1,0-1 0,1 1-1,0-1 1,0 1 0,0 0-1,1-1 1,0 1 0,0 0-1,1-1 1,2-3-22,5-11-20,0 1-1,2 0 1,10-14 20,1-3-7,-21 36-185,-1 2-981,0 0-4075,0 0-149,0 0 3498</inkml:trace>
  <inkml:trace contextRef="#ctx0" brushRef="#br1" timeOffset="-67249.168">6688 2810 8320,'-1'3'23,"0"0"0,0 0 0,0 0-1,0 0 1,0 0 0,0 0 0,1 0 0,-1 0 0,1 0 0,0 1 0,0-1 0,0 0 0,1 0 0,-1 0 0,1 1 0,0-1 0,0 0-1,0 0 1,0 0 0,0 0 0,0 0 0,1-1 0,0 1 0,-1 0 0,3 2-23,3 7 195,-4-4-274,0-1 327,1 1 0,-1-1-1,1 0 1,1 0 0,-1-1 0,4 5-248,-7-10 48,0 0 1,0-1 0,0 1 0,0 0-1,0 0 1,0-1 0,0 1 0,1 0-1,-1-1 1,0 1 0,0-1 0,0 0-1,1 1 1,-1-1 0,0 0 0,0 0 0,1 0-1,-1 1 1,0-1 0,1-1 0,-1 1-1,0 0 1,0 0 0,1 0 0,-1-1-1,0 1 1,0-1 0,1 1 0,-1-1-1,0 1 1,0-1 0,0 0 0,0 1 0,0-1-1,0 0 1,0 0 0,0 0 0,0 0-1,0 0 1,-1 0 0,1 0 0,0 0-49,8-10 160,-1 1 0,0-1 1,0-1-1,-1 1 0,0-1 1,-1 0-1,-1-1 1,0 0-1,0 1 0,0-7-160,-3 12 84,-1 1 0,1-2 1,-1 1-1,0 0 0,-1 0 0,0 0 0,0 0 0,0 0 0,-1-1 0,0 1 0,-1 0 0,1 0 0,-1 1 0,-1-1 0,1 0 1,-1 0-1,0 1 0,-1 0 0,1 0 0,-4-3-84,6 7 7,0 1 0,0 0-1,0 0 1,0-1 0,-1 1 0,1 0 0,0 0 0,-1 0 0,1 1 0,-1-1-1,1 0 1,-1 0 0,0 1 0,1-1 0,-1 1 0,0-1 0,1 1-1,-1 0 1,0 0 0,1 0 0,-1 0 0,0 0 0,0 0-7,-2 1 3,1 0 0,-1 0 0,0 0 0,1 0 1,-1 1-1,1 0 0,0-1 0,-1 1 0,1 0 0,-2 2-3,-7 7-15,0-1 0,1 2-1,1-1 1,-8 12 15,17-23 2,-21 33-1470,12-8-4575,7-10 283</inkml:trace>
  <inkml:trace contextRef="#ctx0" brushRef="#br1" timeOffset="-49287.397">5470 4297 7168,'0'0'128,"0"0"21,0 0 150,0 0 277,0 0 42,0 0-84,0 0-44,0 0-63,0 0 42,0 0-63,0 0-44,0 0-63,0 0 64,0 0 21,0 0-22,0 0-63,0 0 42,0 0-63,0 0-44,0 0-63,0 0 42,0 0-42,-4-1 42,-13-2-85,0 0 0,-1 2 0,1 0-1,0 1 1,0 0 0,-12 3-128,25-3 5,-1 1 1,0 0 0,1 0-1,-1 0 1,1 1-1,0 0 1,-1 0 0,1 0-1,0 0 1,0 0-1,0 1 1,0 0-1,1 0 1,-1 0 0,1 0-1,-1 1 1,1-1-1,0 1 1,1 0-1,-1-1 1,0 1 0,1 1-1,0-1 1,0 0-1,1 0 1,-1 1 0,0 1-6,-2 11 0,0 0 0,1 0 0,0 0 0,2 1 0,0-1 0,1 2 0,0-15 0,0 0 0,0 0 0,1 0 0,0 0 0,0 0 0,0-1 0,0 1 0,0 0 0,1-1 0,-1 1 0,1-1 0,0 1 0,0-1 0,1 0 0,-1 0 0,1 0 0,-1 0 0,1 0 0,0-1 0,0 1 0,0-1 0,0 0 0,1 0 0,-1 0 0,1 0 0,-1 0 0,1-1 0,0 0 0,3 1 0,1 0-1,1-1 1,0 1 0,0-2 0,0 1 0,-1-2 0,8 0 0,20 0 22,-35 1 85,-1 0 21,0 0 0,0 0-1,-2 0-20,-3-2-106,0 1 1,0 0-1,0 1 0,-1-1 1,1 1-1,0 0 0,0 1 1,0-1-1,0 1 0,0 0 1,0 0-1,0 0 0,0 1 1,1 0-1,-1 0 0,0 0 0,1 0 1,-1 1-1,1 0 0,0 0 1,0 0-1,0 0 0,0 1 1,1-1-1,0 1 0,-1 1-1,0 0-8,0 0 1,1 1-1,-1-1 0,1 1 0,0 0 0,1 0 0,0 0 1,0 0-1,0 0 0,1 0 0,-1 1 0,1-1 1,1 0-1,-1 1 0,1-1 0,1 1 0,-1-1 0,2 5 9,-2-7-1,1 1 0,1-1 0,-1 0 0,0 1 0,1-1 0,0 0 0,0 0 0,1 0 0,-1 0 0,1-1 0,-1 1 0,1-1 0,0 1 0,1-1 0,-1 0 0,0 0 0,1 0 0,0-1 0,0 1 0,-1-1 0,1 0 0,1 0 0,-1-1 0,3 2-1,3-1 1,0 0 0,0 0 0,0-1 0,0-1 0,0 1 1,0-2-1,1 1 0,-1-2 0,0 1 0,3-2 0,2 0-2,-1 0 0,0-2 1,0 1-1,0-2 1,10-5 1,9-13-3427,-32 22 227,-1 2-3477</inkml:trace>
  <inkml:trace contextRef="#ctx0" brushRef="#br1" timeOffset="-48317.247">5565 4559 10368,'2'3'24,"0"-1"1,1 1-1,-1 0 0,0-1 1,0 1-1,-1 0 1,1 1-1,-1-1 0,1 0 1,0 3-25,-5 15 469,-1-1-180,12 59 53,-2-11 746,-1 28-1088,-3-119 143,1 0 1,0 1 0,2-1 0,6-17-144,-1 3 86,14-55 405,-23 92-491,-1-1 0,1 1 0,-1-1 0,1 1 0,-1-1 0,1 1 0,-1-1 0,1 1 0,-1-1 0,1 1 0,-1 0 0,1-1 0,0 1 0,-1 0 0,1 0 0,-1-1 0,1 1 0,0 0 0,-1 0 0,1 0 0,0 0 0,0 0 0,-1 0 0,1 0 0,0 0 0,-1 0 0,1 0 0,0 0 0,-1 0 0,1 1 0,0-1 0,-1 0 0,1 0 0,-1 1 0,1-1 0,0 0 0,-1 1 0,1-1 0,-1 1 0,1-1 0,-1 1 0,1-1 0,-1 1 0,1-1 0,-1 1 0,0-1 0,1 1 0,15 12 145,-1 0 1,-1 1 0,0 0 0,-1 1-1,0 0 1,8 16-146,-25-45 2,0 0-1,0 0 1,1 0 0,1-1-1,1 1 1,0-1 0,1 1-1,0-1 1,1 0 0,1 1-1,0-1 1,1 1 0,3-8-2,-6 21 0,0 1 0,1-1 0,-1 1 0,0-1 0,1 1 0,-1-1 0,0 1 0,1 0 0,-1-1 0,1 1 0,-1-1 0,1 1 0,-1 0 0,1-1 0,-1 1 0,1 0 0,0 0 0,-1-1 0,1 1 0,-1 0 0,1 0 0,0 0 0,-1 0 0,1 0 0,-1 0 0,1 0 0,0 0 0,-1 0 0,1 0 0,-1 0 0,1 0 0,0 0 0,-1 0 0,1 1 0,0-1 0,17 7 0,-10-2 65,-1 0 1,1 1 0,-1 0 0,0 0 0,-1 1-1,1-1 1,-1 1 0,0 1 0,-1-1-1,0 1 1,0 0 0,-1 0 0,0 1 0,0-1-1,-1 1 1,0 0 0,-1 0 0,2 6-66,1 10-777,-2-1 1,0 1-1,-1 13 777,-1 33-8669,-1-68 8265,0-2-1580,0-1 363</inkml:trace>
  <inkml:trace contextRef="#ctx0" brushRef="#br1" timeOffset="-47597.279">6137 4481 9088,'0'0'256,"0"0"64,0 0 256,0 0 21,0 0-170,-40-4 2666,34 5-3067,1 0 0,-1 1 1,1-1-1,-1 1 0,1 1 1,0-1-1,0 1 0,0-1 1,0 2-1,0-1 0,1 0 0,-1 1 1,1 0-1,0 0 0,0 0 1,1 0-1,-1 1 0,1 0 0,0-1 1,0 1-1,0 0 0,1 1 1,0-1-1,0 0 0,0 1 1,1-1-1,-1 1 0,1-1 0,1 1 1,-1 0-1,1-1 0,0 1 1,0 0-1,1-1 0,-1 1 0,1 0 1,1-1-1,-1 1 0,1-1 1,0 1-1,0-1 0,0 0 1,1 0-27,-1-3 0,0 0 0,0-1 0,0 1 0,0-1 0,1 1 0,-1-1 0,0 0 0,1 0 0,-1 0 0,1 0 0,-1 0 0,1-1 0,0 1 0,-1-1 0,1 0 0,0 1 0,-1-1 0,1 0 0,0-1 0,-1 1 0,1 0 0,-1-1 0,1 0 0,0 1 0,-1-1 0,1 0 0,0-1 0,3 0 0,0 0 0,0 0 0,-1-1 0,1 1 0,-1-1 0,0-1 0,0 1 0,0-1 0,0 0 0,0 0 0,2-3 0,-3 1-1,0 0 0,0 0 1,-1-1-1,1 1 1,-1-1-1,-1 0 1,0 0-1,0 1 0,1-6 1,1-69 12,-5 46 3,1 33 92,1 34 21,0-19-136,1 0 0,0 0 1,1-1-1,1 1 0,0-1 1,0 0-1,1 0 0,1 0 1,0-1-1,7 10 8,31 31-8435,-33-43 3507</inkml:trace>
  <inkml:trace contextRef="#ctx0" brushRef="#br1" timeOffset="-47083.652">6415 4378 9856,'0'0'256,"-25"21"3221,18-17-3449,1 1 0,0-1 0,0 2 0,1-1 0,-1 1 0,1-1 1,0 1-1,1 1 0,-1-1 0,1 1 0,1 0 0,-1 0 0,1 0 0,0 0 0,-1 8-28,3-9 18,0 1 0,0-1 0,0 1 1,1-1-1,0 1 0,1-1 0,0 1 0,0 0 0,0-1 0,0 0 0,1 1 0,0-1 0,1 0 0,0 0 0,-1 0 0,2 0 0,-1-1 1,4 5-19,-4-5-317,0 0 1,1 1 0,0-1 0,0-1 0,1 1-1,0-1 1,-1 1 0,1-1 0,1-1 0,-1 1 0,0-1-1,1 0 1,0 0 0,0 0 0,0-1 0,0 0-1,0 0 1,0-1 0,0 0 0,1 0 0,-1 0 0,0-1-1,1 1 1,-1-2 0,1 1 0,-1-1 0,0 0-1,6-1 317,0 0-3690</inkml:trace>
  <inkml:trace contextRef="#ctx0" brushRef="#br1" timeOffset="-46466.68">6589 4355 10752,'-1'67'767,"3"0"1,3 0 0,3 5-768,-2-13 1643,-7-91-1498,0 24-138,0 0 0,0 0 0,1-1 0,0 1 0,1 0 0,0 0 0,0 0 0,0 0 0,1 0 0,1 0 0,-1 1 0,1-1 0,0 1 0,1-1 0,0 1 0,0 0 0,0 1 0,1-1 0,3-2-7,1 0-22,-7 7-84,-2 2-278,0 0-1024,0 0-1323,0 0-4266</inkml:trace>
  <inkml:trace contextRef="#ctx0" brushRef="#br1" timeOffset="-45766.636">6745 4469 9088,'0'0'149,"0"0"86,4 14 277,12 47 18,11 36-8,-24-89-461,0-1 0,0 1 0,1-1 0,1 0 1,-1 0-1,1 0 0,0 0 0,0-1 0,1 0 1,3 3-62,-8-8 100,1 1 0,0 0 1,0-1-1,0 1 1,0-1-1,1 1 0,-1-1 1,0 0-1,0 0 1,1 0-1,-1 0 0,1 0 1,-1-1-1,1 1 1,-1-1-1,1 1 0,-1-1 1,1 0-1,0 0 0,-1 0 1,1-1-1,-1 1 1,2-1-101,-1 0 78,1-1 0,-2 0 0,1 0 0,0 0 0,0 0 0,-1 0 0,1 0 0,-1-1 0,1 1 0,-1-1 0,0 0 0,0 1 0,0-1 0,-1 0 0,2-2-78,3-8 112,-1 1 0,-1 0-1,0-1 1,0 0 0,-1 0-1,-1 0 1,0-1 0,-1-3-112,0 3 107,-1 0-1,0 0 1,-1 0-1,0 1 1,-1-1 0,-1 0-1,0 1 1,-1-1 0,-1 1-1,0 0 1,0 0 0,-1 1-1,-4-6-106,9 17 19,0 0-1,0 0 0,0 0 0,1 0 0,-2-1 0,1 1 0,0 0 1,0 1-1,0-1 0,0 0 0,-1 0 0,1 0 0,0 1 0,-1-1 0,1 1 1,0-1-1,-1 1 0,1-1 0,-1 1 0,1 0 0,-1 0 0,1 0 1,0 0-1,-2 0-18,0 0 19,1 1 0,-1 0 0,0 0 1,1 0-1,-1 0 0,1 0 1,-1 0-1,1 1 0,-1-1 0,1 1 1,0 0-1,-1 1-19,-5 4 17,1 1 0,0 0 0,1 0 0,0 0 0,0 1-1,-2 5-16,-34 68 128,30-61-680,10-21-8879,2 0 3671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36:04.2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0 182 4352,'0'0'405,"0"0"43,0 0-149,0 0-43,0 0 0,0 0 21,0 0 107,23 17 725,-8-10-938,-1-1-1,1 0 1,0-1-1,1-1 0,-1 0 1,1-1-1,-1-1 0,1 0 1,0-1-1,11-1-170,27-2 364,0-2 0,23-6-364,-11-4-1066,-57 12-5014</inkml:trace>
  <inkml:trace contextRef="#ctx0" brushRef="#br0" timeOffset="648.141">74 376 7424,'0'0'128,"0"0"0,0 0 21,0 0 64,0 0-42,0 0 85,0 0 107,0 0 21,0 0 21,0 0 43,0 0-128,0 0 0,0 0-128,22 17 405,-10-13-477,0 0-1,0 0 1,1-1-1,-1 0 0,1-1 1,0-1-1,0 0 1,0-1-1,-1 0 1,1-1-1,2-1-119,36-5 329,-1-2 0,12-6-329,-5 2 354,-53 12-366,2 0 33,10 0-4382,-16 1-2039</inkml:trace>
  <inkml:trace contextRef="#ctx0" brushRef="#br0" timeOffset="1420.85">1049 1 7680,'-1'8'42,"1"-7"172,0-1 84,0 0 193,0 0 106,0 0-42,0 0 21,0 0-149,-25 30 319,-17 10-541,-2-2 0,-2-1 0,-1-3-1,-1-2 1,-5 1-205,-15-1 43,98-10 170,-4-13-117,1-1-1,-1-1 0,2-1 1,-1-1-1,0-1 1,20-1-96,-2 1 161,-1 2 1,4 2-162,-33-5 199,-12-2-3434,-2 0-3499,-1-1 3982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36:30.002"/>
    </inkml:context>
    <inkml:brush xml:id="br0">
      <inkml:brushProperty name="width" value="0.5" units="cm"/>
      <inkml:brushProperty name="height" value="1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70 8192,'0'0'128,"0"0"0,0 0 0,0 0 0,0 0 0,38-7 256,24-8 249,-11 1-221,2 3 1,-1 1-1,1 4 0,38-1-412,33 9 427,-86-3-302,1 1 0,19 3-125,30 1 113,85 7-113,-83 0 42,-47-5 1,0-2 0,13-1-43,59-5 26,-42-1 25,-1 3 0,69 10-51,-85 1 0,-34-6 0,1-1 0,-1 0 0,1-2 0,0-1 0,2-1 0,-13 0 0,4 3 0,-5-2 0,0 1 0,0 1 0,0 0 0,-1 0 0,10 5 0,-16-6 0,17 6-2006,-21-8-5076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36:31.020"/>
    </inkml:context>
    <inkml:brush xml:id="br0">
      <inkml:brushProperty name="width" value="0.5" units="cm"/>
      <inkml:brushProperty name="height" value="1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31 4992,'238'-18'2560,"-144"6"-2219,-94 12-5546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37:21.8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295 2 6528,'1'1'212,"0"0"1,0 0 0,-1 1 0,1-1-1,0 0 1,0 0 0,0 1-1,-1-1 1,1 0 0,-1 1-1,1-1 1,-1 0 0,0 1 0,1-1-1,-1 1 1,0-1 0,0 1-1,0-1 1,0 1 0,0-1-1,0 1-212,-4 42 221,1-20 297,-22 425 1082,22-417-3136,3-30-981,0-2-3819</inkml:trace>
  <inkml:trace contextRef="#ctx0" brushRef="#br0" timeOffset="763.324">246 56 9984,'0'0'128,"0"0"0,0 0 0,-10 15 21,-28 32 94,-3-1 0,-11 7-243,-5 5 282,26-29-175,14-12 81,47-23-14,69-25 29,-3-3 0,87-46-203,-159 67 14,-14 7 133,0 1 0,0 0 0,0 0 0,1 1 0,0 1 0,3-1-147,-12 3 234,-2 1-84,-27-12 468,18 6-631,-72-47 902,29 13-3279,38 28-6186</inkml:trace>
  <inkml:trace contextRef="#ctx0" brushRef="#br0" timeOffset="1703.158">698 516 9856,'0'4'295,"-1"-1"1,1 0-1,-1 0 0,1 1 1,-1-1-1,0 0 1,0 0-1,-1 0 0,1 0 1,-1 0-1,1 0 1,-3 3-296,-28 41-404,20-31 719,-8 13-187,-2-1 0,-1-2 0,-1 0 0,-1-1 0,-1-1 0,-14 8-128,1-11 405,37-20-298,15 4 42,20 3-104,1-2 1,0-1-1,0-1 0,0-2 1,0-2-1,0-1 0,0-1 1,9-3-46,10 4-7403,-53 1 2134</inkml:trace>
  <inkml:trace contextRef="#ctx0" brushRef="#br0" timeOffset="2484.74">1092 513 10880,'0'0'128,"0"0"64,0 0 256,23 16 682,-8-1-834,0 0 0,0 1 0,-2 1 0,0 0 0,-1 1 0,-1 0 0,-1 1 0,0 0 0,-1 1 0,2 8-296,-8-18 64,0 0 0,-1 0 0,0 0 1,0 0-1,-1 0 0,-1 1 0,0-1 1,0 0-1,-1 1 0,0-1 1,-1 0-1,0 0 0,0 0 0,-1 0 1,-1 0-1,1 0 0,-2-1 0,1 0 1,-1 0-1,-1 0 0,0 0 0,-4 4-64,8-10 14,0 0 0,-1-1 0,0 1 0,1 0 0,-1-1 0,0 0 0,0 1 0,-1-1 0,1-1 0,0 1 0,-1 0-1,1-1 1,-1 1 0,0-1 0,1 0 0,-1 0 0,0-1 0,1 1 0,-5-1-14,2 0 10,-1-1 0,1 0 0,-1 0-1,1 0 1,-1-1 0,1 0 0,0 0 0,0-1 0,0 0 0,0 0 0,0-1-10,-14-8 1,2-2 1,0 0 0,0-1 0,1-1 0,1-1-1,-2-4-1,14 17-4,0-1-1,0 0 1,0 0-1,1 0 1,-1-1-1,1 1 1,1-1-1,-1 0 0,1 1 1,0-1-1,0 0 1,1-1-1,0 1 1,0 0-1,0 0 1,1 0-1,0-1 1,0 1-1,0 0 0,2-5 5,1 0-5,0 0 0,1 0 0,1 1-1,0-1 1,0 1 0,1 0-1,0 1 1,1 0 0,0 0-1,0 0 1,1 0 5,-2 2-8,1 0 0,-1 1-1,1 0 1,1 0 0,-1 0-1,1 1 1,0 0 0,0 1 0,0-1-1,1 2 1,-1-1 0,1 1-1,0 0 1,1 1 8,10-1 2,1 1 0,-1 0 0,0 2 0,1 1-1,17 2-1,-7-2 1,-21-1 131,1 1 1,-1 0-1,0 0 0,0 1 0,4 1-132,-13-3 42,-1 0-212,32 8-10219,-12-6 5269</inkml:trace>
  <inkml:trace contextRef="#ctx0" brushRef="#br0" timeOffset="3386.092">1574 551 9216,'8'1'389,"0"-1"1,0 1 0,1 1-1,-2-1 1,1 1 0,0 1-1,0-1 1,-1 1 0,1 1-1,4 2-389,45 16 2141,-17-12-1789,0-2 0,0-2 0,1-2 0,8-1-352,-28 0 542,-21-3-532,0 0 0,0 0 0,0 0 0,0 1 0,0-1 0,0 0 0,0 0 0,1 0 0,-1 0 0,0 0 0,0 1 0,0-1 0,0 0 0,0 0 0,0 0 1,0 0-1,0 1 0,0-1 0,0 0 0,0 0 0,0 0 0,0 1 0,0-1 0,0 0 0,0 0 0,0 0 0,0 0 0,0 1 0,0-1 0,0 0 0,0 0 0,-1 0 0,1 0 0,0 0 0,0 1 0,0-1 0,0 0 0,0 0 0,0 0 0,-1 0 0,1 0 0,0 0 0,0 1 0,0-1 0,0 0 0,0 0 0,-1 0 0,1 0 0,0 0-10,-37 20 587,14-8-693,-327 222 106,316-202-566,24-20-3300,0 0-5162,2-2 5977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32:29.8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11 10624,'0'0'405,"0"0"64,25-3 854,12-1-864,0 1 1,1 2-1,4 2-459,-11-1 94,-8 3-7070,-23-3 1963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32:30.0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12 9984,'0'0'0,"16"-9"512,-16 9 0,16-2 128,-16 2 128,12 2-512,-3 1 0,0 1-128,8 1 128,3-1-128,1 1 128,4 1-128,2-1 128,4-4-256,-4 2 128,-2 0-640,-7-3 0,2 0-8960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32:27.9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103 142 9216,'0'0'128,"-3"2"42,-5 3-39,1-1 0,0 2 0,1-1 0,-1 1 0,1 0 0,0 0 0,1 1 0,0 0 0,0 0 0,0 0 0,1 0 0,0 1 0,0 0 0,1 0 0,-1 3-131,0 1 65,1 1 0,1-1 1,0 1-1,1 0 0,0 0 1,1 0-1,0-1 1,1 1-1,1 0 0,0 1-65,2 6 34,1 0-1,0-1 0,2 1 0,0-1 1,2 0-1,0 0 0,1-1 1,0-1-1,2 0 0,0 0 0,1-1 1,0 0-1,4 1-33,29 17-127,-30-25-2298,2 0-3556,-7-5 3357</inkml:trace>
  <inkml:trace contextRef="#ctx0" brushRef="#br0" timeOffset="266.758">268 351 9600,'0'0'128,"0"0"0,20 12 277,6 9-20,-2 1 0,0 1 0,-1 1 0,13 18-385,-22-25 252,0 3-751,-9-12-4997,-5-8 1486</inkml:trace>
  <inkml:trace contextRef="#ctx0" brushRef="#br0" timeOffset="523.03">375 358 9088,'0'0'256,"0"0"21,0 0 86,0 0 21,0 0 21,-13 23 448,-61 124 88,40-85-3674,26-49-3901</inkml:trace>
  <inkml:trace contextRef="#ctx0" brushRef="#br0" timeOffset="832.055">268 133 10240,'0'0'0,"9"12"0,-9-12 128,0 0 0,0 0 128,0 0 128,0 0 128,12 3-384,5 2 128,7-1-128,1 1 0,-1-2 0,1-2 128,-1 4-256,-6-2 128,-2 0-1280,-4-3 0,0 0-6272</inkml:trace>
  <inkml:trace contextRef="#ctx0" brushRef="#br0" timeOffset="1099.059">396 38 8064,'10'12'768,"18"1"210,-17-9-779,1 1 0,-2 1 0,1 0 0,0 0 0,-1 1 0,0 0 0,1 2-199,-9-7 29,0 0 0,0 0 0,-1 1 0,1-1 0,-1 1 0,1-1 0,-1 1 0,0-1 0,0 1 0,0-1 0,0 1 0,0 0 0,0 0 0,-1 0 0,0-1 0,1 1 0,-1 0 0,0 0 0,0 0 0,-1 0 0,1-1 0,-1 1 0,1 0 0,-1 0 0,0-1 0,0 1 0,0 0 0,0-1 0,-1 1 0,1-1 0,-1 1 0,1-1 0,-2 1-29,-3 7-512,-1-1 0,-1 1 0,0-2 0,-6 6 512,-1 1-6784</inkml:trace>
  <inkml:trace contextRef="#ctx0" brushRef="#br0" timeOffset="1462.359">743 0 8448,'0'0'405,"0"0"128,0 25 1473,5 14-1316,2 0 1,3 4-691,-3-17 180,-2 0 1,0 1-1,-2 0 0,-1 0 0,-1 16-180,-3-18 122,-1 1 0,-1-1-1,-1 0 1,-1-1-1,-1 0 1,-2 0 0,0 0-1,-1-1 1,-2 0 0,-7 10-122,6-12-555,-1-2 0,-1 0 0,-1-1 1,-4 4 554,-5 2-8704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32:24.5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379 71 10624,'0'0'170,"0"0"193,0 0 106,0 0-42,0 0 42,0 0-63,0 0-22,0 0 0,-15-23 234,11 19-589,0-1 0,0 1-1,-1 0 1,0 1 0,0-1-1,0 1 1,0 0 0,0 0-1,-1 0 1,1 1 0,-1 0-1,0 0 1,1 0 0,-1 1-1,0 0 1,0 0 0,0 0-1,-4 1-28,1 1 14,0 0 1,0 0-1,0 1 0,1 0 0,-1 0 0,0 1 0,1 0 0,-1 1 0,1 0 0,0 0 0,-6 5-14,0 0-1,1 1 0,1 0 1,-1 1-1,2 0 0,0 1 1,0 0-1,1 1 0,0 0 1,1 1-1,1 0 1,0 0-1,1 0 0,1 1 1,0 2 0,5-16 1,1 1 1,0 0 0,0 0-1,0 0 1,0 0 0,0 0-1,1 0 1,-1 0 0,0 0-1,1 0 1,0-1 0,-1 1 0,1 0-1,0 0 1,0-1 0,0 1-1,0 0 1,0-1 0,0 1-1,0-1 1,1 1 0,-1-1-1,0 0 1,1 0 0,-1 1 0,1-1-1,0 0 1,-1 0 0,1 0-1,0-1 1,0 1 0,-1 0-1,1-1 1,0 1 0,1-1-2,10 5 17,1-1 0,0-1 0,0 0 0,5 0-17,-14-2 1,71 2 383,-74-3-256,-2 0 0,0 0 0,-29 29 128,7-6-240,-46 55 85,63-71-100,0 0 0,0 0 0,1 1 0,0 0 0,0-1 0,1 2 1,0-1-1,0 0 0,1 0 0,0 5-1,1-10 15,1-1 0,0 1 0,0 0 0,0 0 0,0 0 0,1 0 0,-1 0 0,1 0 0,0-1 0,0 1 0,0 0 0,0 0 1,0-1-1,0 1 0,1-1 0,-1 1 0,1-1 0,0 1 0,0-1 0,0 0 0,0 0 0,0 0 0,0 0 0,1-1 0,-1 1 1,0 0-1,1-1 0,0 0 0,-1 1 0,1-1 0,0 0 0,-1 0 0,1-1 0,2 1-15,1 1-147,0-1 0,1 0 0,-1 0 0,1-1 0,0 0 0,-1 0 0,1 0 0,-1-1 0,1 0 147,30-12-4544,-21 4-21,1-2 277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32:57.1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7680,'0'0'277,"0"0"64,0 0-42,0 0 85,0 0 128,0 0 64,0 0-149,0 0-43,0 0 0,0 0-22,0 0-84,0 0-44,0 0-63,0 0 42,0 0-63,14 34 255,7 2-172,-11-22-6482,-9-13 1321,-1-1 2923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32:57.48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8832,'0'0'149,"0"0"107,0 0 128,0 0 107,0 0 42,0 0 86,0 0 21,0 0-22,0 0-84,0 0-65,0 0-170,2 3-65,69 100-468,-69-101-2156,-2-2-5460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23:59:12.742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341 199 7680,'0'0'405,"0"0"64,0 0-63,0 0-44,0 0-84,0 0-44,0 0-63,0 0 42,0 0-42,-31-2 981,18 3-1077,0 0 0,0 1 0,0 1 0,0 0 0,0 1 1,1 0-1,-1 1 0,1 0 0,0 1 0,1 1 0,0 0 0,-6 4-75,0 2 48,0 0 0,1 1 0,0 0 0,2 1 0,0 1 0,0 1 0,-4 8-48,16-23 7,0 0 0,0 1-1,1 0 1,-1-1 0,1 1 0,0 0-1,-1 0 1,1-1 0,1 1 0,-1 0-1,0 0 1,1 0 0,-1 0-1,1 0 1,0 1 0,0-1 0,0 0-1,0 0 1,1 0 0,-1 0 0,1 0-1,0 0 1,1 2-7,0-1 11,1-1 0,-1 1-1,1-1 1,0 0 0,0 0 0,0 0 0,0 0 0,1 0-1,-1-1 1,1 1 0,-1-1 0,1 0 0,0 0-1,0 0 1,1 0-11,7 2 62,1 0 1,-1 0-1,1-1 0,0-1 0,0 0 0,0-1 0,0 0 1,0-1-1,0-1 0,9-1-62,-20 2 107,-15 11 21,-15 12-120,12-11 6,0 1-1,1 0 0,0 1 0,2 1 1,-1 0-1,2 1 0,0 0 0,1 1 1,-4 7-14,15-23 2,0-1 1,0 0 0,-1 0-1,1 0 1,0 1 0,0-1-1,0 0 1,0 0 0,0 1-1,-1-1 1,1 0 0,0 0-1,0 1 1,0-1 0,0 0-1,0 1 1,0-1 0,0 0-1,0 0 1,0 1 0,0-1-1,0 0 1,0 1 0,0-1-1,0 0 1,0 0 0,0 1-1,0-1 1,0 0-1,0 0 1,1 1 0,-1-1-1,0 0 1,0 0 0,0 1-1,0-1 1,1 0 0,-1 0-1,0 0 1,0 1 0,0-1-1,1 0 1,-1 0 0,0 0-1,0 0 1,1 1 0,-1-1-1,0 0 1,0 0 0,1 0-1,-1 0 1,0 0 0,1 0-3,22-4 83,23-16 55,-30 10-204,0 0-1,-1-2 1,6-5 66,20-20-3525,-24 21 17,2-1-1398</inkml:trace>
  <inkml:trace contextRef="#ctx0" brushRef="#br0" timeOffset="540.406">463 275 9984,'0'0'128,"0"0"-111,0 1 1,1-1 0,-1 0 0,0 1 0,0-1-1,0 1 1,0-1 0,0 1 0,0-1-1,0 0 1,0 1 0,0-1 0,0 1 0,0-1-1,0 1 1,-1-1 0,1 0 0,0 1-1,0-1 1,0 1 0,0-1 0,-1 0 0,1 1-1,0-1 1,0 0 0,-1 1 0,1-1-1,0 0 1,-1 0 0,1 1-18,-9 7 131,1 1 1,0 0-1,0 0 0,1 1 1,1 0-1,-1 0 1,1 1-1,1 0 0,0 0 1,1 0-1,0 0 0,1 1 1,-1 5-132,1-7 42,1 0 1,1 0 0,0 1-1,0-1 1,1 0-1,1 1 1,-1-1-1,2 0 1,-1 1 0,2-1-1,-1 0 1,1 0-1,1-1 1,-1 1 0,2-1-1,1 4-42,-3-9-154,0 0-1,0 0 0,1 0 1,0 0-1,-1 0 0,1-1 1,0 0-1,1 0 0,-1 0 1,1 0-1,-1-1 0,3 1 155,7 4-7594</inkml:trace>
  <inkml:trace contextRef="#ctx0" brushRef="#br0" timeOffset="846.066">529 322 6912,'0'0'405,"0"0"43,0 0-128,0 0 85,0 0 193,2 3-1,16 23-88,60 86 1713,69 75-2222,-145-185-1323,-2-2-2709,0 0-64,0 0 2155</inkml:trace>
  <inkml:trace contextRef="#ctx0" brushRef="#br0" timeOffset="1110.58">802 304 11392,'-9'21'231,"-1"0"-1,-1 0 1,-1-1 0,0 0 0,-2-1 0,-11 13-231,-26 38 364,42-56-498,-1 1-1,0-1 1,-1 0-1,0-1 1,-1-1 0,-1 0-1,0 0 1,0-1-1,-1-1 1,-5 3 134,17-13-2603,2 0-3647</inkml:trace>
  <inkml:trace contextRef="#ctx0" brushRef="#br0" timeOffset="1426.414">628 177 10368,'0'0'128,"9"-1"128,7-5 0,-3 0 0,4-2-128,0 0 128,3-1-128,1-2 128,2 2-256,-2 0 128,1 2-128,1-1 0,-2 3-256,-4 2 128,0 2-8320</inkml:trace>
  <inkml:trace contextRef="#ctx0" brushRef="#br0" timeOffset="1828.931">749 0 8320,'14'7'756,"0"0"0,0 1 0,-1 1 0,0 0 1,0 0-1,-1 1 0,-1 1 0,3 2-756,-11-9 39,0 0 0,0 0 1,-1 0-1,1 0 0,-1 1 0,0-1 0,0 1 1,0-1-1,-1 1 0,0 0 0,0-1 0,0 1 0,0 0 1,-1 0-1,0 0 0,0 0 0,0 0 0,0 0 1,-1-1-1,0 1 0,0 0 0,0 0 0,-1-1 0,0 1 1,1 0-1,-2-1 0,1 0 0,-1 2-39,-22 30-359,4-14-2951,9-10-4775</inkml:trace>
  <inkml:trace contextRef="#ctx0" brushRef="#br0" timeOffset="2211.506">1054 6 8576,'0'1'184,"-1"0"1,1 0 0,0 0-1,-1 0 1,1-1 0,0 1-1,0 0 1,0 0-1,0 0 1,0 0 0,0 0-1,0 0 1,0-1 0,0 1-1,0 0 1,0 0-1,1 0 1,-1 0 0,0 0-1,1-1 1,-1 1 0,0 0-1,1 0 1,-1-1-1,1 1-184,18 28 232,-4-7 190,-8-6-214,0 0 0,-2 0 0,0 1 0,-1 0 0,0 0 0,-1 0 1,-2 0-1,1 0 0,-2 0 0,0 0 0,-1 1 0,-1-1 0,0 0 0,-2 0 0,0-1 0,-5 16-208,1-11-374,-1 0 0,0 0 0,-2-1-1,0 0 1,-12 15 374,-27 26-4642,-7-9-3544,46-43 7954,0-2 1,-1 1 0,1-2 0,-1 0 0,-1 0 0,-6 2 231,-27 8-960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32:58.50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417 207 9088,'0'0'256,"0"0"64,0 0 277,0 0 128,0 0-63,0 0-44,0 0-63,0 0 21,0 0-128,0 0 21,0 0-63,-16-25 575,13 21-945,0-1 0,-1 0-1,0 1 1,0 0 0,0 0 0,0 0 0,-1 0 0,0 1 0,0 0-1,0 0 1,0 0 0,0 0 0,0 1 0,-1 0 0,1 0 0,-1 0 0,-5 0-36,3 1 9,0 0 1,0 1 0,-1 0 0,1 0 0,0 1-1,-1 0 1,1 0 0,0 1 0,0 0 0,0 1 0,0-1-1,0 2-9,-2 0-2,1 0 0,0 1 0,1 0 0,-1 0 0,1 1 0,0 0-1,1 0 1,-1 1 0,1 0 0,1 0 0,-1 1 0,1-1 0,0 2-1,1-1 1,0 1 0,0-1 0,1 1 0,0 0 0,1 1 0,0-1 0,-1 6 1,3-10 1,1 0 0,0 0 0,0-1 0,0 1 0,0 0 0,1 0 0,0 0 0,0 0 0,0-1 0,1 1 0,-1 0 0,1-1 0,0 1 0,1-1-1,-1 0 1,1 0 0,-1 0 0,1 0 0,1 0 0,-1 0 0,0-1 0,1 0 0,0 1 0,0-1 0,1 0 0,11 8 4,1-2-1,1 0 1,0-1 0,0 0 0,12 2-4,-23-7 4,-5-3 8,8 5 178,-15-2-12,-10 4-196,-12 11 18,1 0 0,1 2 0,1 1 0,1 0 0,0 2 0,2 1 0,1 1 0,-3 5 0,21-27 1,0-1 0,0 1 0,0 0 0,1 0 0,-1 0 0,1 0-1,-1 1 1,1-1 0,0 0 0,0 0 0,1 1 0,-1-1-1,1 1 1,0-1 0,-1 0 0,2 1 0,-1-1 0,0 1-1,1-1 1,-1 0 0,1 1 0,0-1 0,0 0 0,0 0 0,1 1-1,-1-1 1,1 0 0,-1 0 0,1 0 0,0-1 0,1 1-1,-1 0 1,0-1 0,1 0 0,-1 1 0,1-1 0,0 0-1,3 3 23,0-1 0,1-1 1,-1 1-1,1-1 1,0 0-1,0 0 0,0-1 1,1 0-1,-1 0 1,0-1-1,1 0 0,-1 0 1,1-1-1,-1 0 0,1 0 1,3-1-24,-3-1-16,0 1-1,0-1 1,-1-1 0,1 1 0,-1-1 0,1-1-1,-1 1 1,3-4 16,30-25-4286,-24 15-4503</inkml:trace>
  <inkml:trace contextRef="#ctx0" brushRef="#br0" timeOffset="534.494">530 12 10624,'-7'7'112,"0"1"1,1-1-1,0 1 1,0 1-1,1-1 1,0 1-1,0 0 1,-1 6-113,4-10 105,0 0 0,1 0 0,-1 0 0,1 0 0,0 0 1,1 0-1,-1 1 0,1-1 0,0 0 0,1 0 1,-1 1-1,1-1 0,0 0 0,0 0 0,1 0 0,0 0 1,0 2-106,-1-5 49,0 0 0,1 0 0,-1 0 1,0 0-1,1 0 0,-1 0 0,1 0 1,-1-1-1,1 1 0,0-1 1,0 1-1,0-1 0,0 0 0,0 1 1,0-1-1,0 0 0,0 0 0,1 0 1,-1-1-1,0 1-49,4 0 64,-1 0 1,0-1-1,0 1 1,0-1 0,1 0-1,-1-1 1,0 1-1,0-1 1,3-1-65,4-1 108,0 0 1,0-1-1,-1-1 0,1 0 1,-1 0-1,0-1 1,6-6-109,-11 8 116,-1 0 0,0-1-1,-1 0 1,1 0 0,-1-1 0,0 1 0,0-1 0,-1 0-1,0 0 1,0 0 0,0 0 0,-1 0 0,0-1 0,0 1-1,0-1 1,-1 0-116,0 4 33,-1 0-1,0 0 1,1 1 0,-1-1-1,-1 0 1,1 0-1,0 1 1,-1-1 0,1 0-1,-1 1 1,0-1-1,0 0 1,0 1 0,0-1-1,0 1 1,-1 0-1,1-1 1,-1 1 0,1 0-1,-1 0 1,0 0-1,0 0 1,0 0 0,0 0-1,0 1 1,0-1-1,-1 1 1,1-1 0,-1 1-1,1 0 1,-1 0-1,1 0 1,-1 0 0,1 0-1,-1 1 1,0-1-1,1 1 1,-1 0-1,0-1 1,-2 1-33,-10 0-145,-1 0-1,1 1 1,-1 1-1,1 0 1,-1 1-1,-7 4 146,-20 2-8001,30-7 1153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32:30.5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437 0 6016,'0'0'149,"0"0"278,0 0 789,0 0 128,0 0-256,0 0-171,0 0-405,0 0-43,0 0-63,-3 1-44,-3 0-297,1 0 1,0 1-1,-1 0 0,1 0 0,0 1 1,0-1-1,0 1 0,0 0 0,0 1 0,1-1 1,0 1-1,-1 0 0,1 0 0,1 0 0,-1 0 1,0 1-66,-14 19 281,1-1-1,-8 16-280,23-35 38,-63 111 400,6 4 0,-16 52-438,-4 7 212,75-170-396,-3 7-264,5-6-3869,2-9-3043</inkml:trace>
  <inkml:trace contextRef="#ctx0" brushRef="#br0" timeOffset="385.257">352 64 7552,'-3'25'4793,"11"18"-4329,-3-16-68,16 165 2292,-8 24-2688,-8-52 0,-11-186-8979,-14-16 5750,12 23 2275,-4-9-625</inkml:trace>
  <inkml:trace contextRef="#ctx0" brushRef="#br0" timeOffset="684.565">124 469 10368,'15'1'549,"0"1"0,0 0 0,0 1 0,-1 1 0,8 3-549,50 10 1863,-3-14-2377,-57-3-1532,-12 0-6402</inkml:trace>
  <inkml:trace contextRef="#ctx0" brushRef="#br0" timeOffset="1264.19">755 200 9600,'-17'13'175,"1"1"1,0 1-1,1 0 1,0 1 0,2 0-1,0 1 1,0 1-1,2 0 1,0 0 0,1 1-1,1 1 1,1-1-1,-4 18-175,8-25 135,2 0 0,-1 0 0,1 1 0,1-1 0,0 1 0,1-1 0,0 1 1,1 0-1,1-1 0,0 1 0,1 0-135,-1-3 44,1-1 1,1 0-1,0 0 1,0-1 0,1 1-1,0-1 1,0 0 0,1 0-1,0-1 1,0 1-1,1-1 1,0-1 0,0 1-1,0-1 1,5 2-45,-7-4-292,1-1 1,0 1-1,0-1 1,1 0-1,-1-1 1,6 2 291,11 2-8320</inkml:trace>
  <inkml:trace contextRef="#ctx0" brushRef="#br0" timeOffset="1534.431">814 435 10112,'9'10'306,"1"-1"0,-1 0 0,1-1 0,0 0 1,1-1-1,0 0 0,4 2-306,32 22 886,-21-12-932,45 33 893,-13-19-3397,-56-32-714,-2-1-2304</inkml:trace>
  <inkml:trace contextRef="#ctx0" brushRef="#br0" timeOffset="1800.848">1045 377 7424,'0'0'512,"0"0"64,0 0 277,0 0 107,0 0-128,0 0 21,0 0-42,-8 16 597,-29 54-178,-3-2 0,-25 31-1230,-48 46-3761,112-143-314,1-2-1962</inkml:trace>
  <inkml:trace contextRef="#ctx0" brushRef="#br0" timeOffset="2870.395">837 249 8960,'0'0'128,"31"9"3818,-21-4-3845,1-1-1,-1-1 0,0 0 1,1 0-1,-1-1 0,1-1 1,0 1-1,8-2-100,35 1-2275,-54-1-5575</inkml:trace>
  <inkml:trace contextRef="#ctx0" brushRef="#br0" timeOffset="3231.551">1002 84 11264,'0'0'128,"22"25"128,-9-18-97,3 3 149,0 0-1,0 1 1,-1 1-1,0 0 1,10 12-308,-23-21 45,1-1 1,-1 1-1,1 0 1,-1 0 0,0 0-1,0 0 1,-1 1-1,1-1 1,-1 0-1,1 1 1,-1-1-1,0 1 1,0-1-1,-1 1 1,1 0-1,-1-1 1,0 1 0,0 0-1,0-1 1,0 1-1,0 0 1,-1-1-1,0 1 1,0 0-1,0-1 1,0 1-1,0-1 1,-1 0-1,0 1 1,1-1-1,-1 0 1,0 0 0,-1 0-46,-42 44-1003,44-46-1493,1-1-5269</inkml:trace>
  <inkml:trace contextRef="#ctx0" brushRef="#br0" timeOffset="25623.576">1309 240 6912,'0'0'149,"0"0"86,0 0 21,0 0 0,0 0 0,0 0 42,0 0 172,0 0-1,0 0-170,2 4-22,12 42 420,8 21 531,4 33-1228,-22-79 234,0-1 0,-2 1 0,0 0 0,-1 1 0,-1-1 0,-1 0 0,-2 4-234,0-16 114,1 0-1,-2 0 1,1 0 0,-2 0 0,1 0 0,-1-1 0,0 0 0,-1 0 0,0 0 0,0-1 0,0 0 0,-1 0 0,0 0-1,-2 0-113,-30 34 347,37-39-240,2-2-193,0 0-852,0 0-1622,0 0-5632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33:03.0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9600,'0'0'256,"0"0"0,0 0 0,0 0 21,0 0 107,0 33 1259,1-24-1563,1 0 0,0-1 1,0 1-1,0-1 1,1 0-1,1 1 0,0-2 1,0 1-1,0 0 1,1-1-1,0 0 0,0 0 1,1 0-1,0 0 1,0-1-1,0 0 1,1-1-1,0 1 0,0-1 1,2 0-81,2 3 102,2-1 1,-1 0-1,1-1 0,0 0 1,0-1-1,1-1 1,-1 0-1,1-1 1,0 0-1,0-1 0,0-1 1,2 0-103,5-1 843,-33 0-558,-38 7-283,39-3-1,1 1-1,-1 1 0,1-1 0,1 2 0,-1-1 0,1 2 0,-8 7 0,-55 68-4,28-29-14,43-53-558,1-1-1877,0 0-1195,0 0-3221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33:03.7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11648,'0'0'256,"0"0"0,0 0 21,0 0 64,0 0-42,0 0 64,0 0 21,0 0-22,0 0-84,16 7 127,-1 0-288,0-2 0,-1 0 0,1-1 0,1 0-1,-1-2 1,0 1 0,1-2 0,5 0-117,22-2 120,0-2-1,14-3-119,-36 3-1,1 3-738,-17 0-6628,-5 0 1991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33:03.9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 10880,'2'-1'250,"1"0"-1,-1 1 1,1-1 0,-1 1 0,1 0 0,-1 0 0,1 0 0,-1 0 0,1 0 0,-1 1 0,1-1 0,-1 1-1,1-1 1,-1 1 0,0 0-250,47 18 190,-17-6 245,-19-9-310,-1 0-1,1-1 1,0-1 0,10 1-125,9-7-3016,-32 4-5752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33:06.2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46 1 9984,'0'0'128,"0"0"85,0 0 363,-3 12 1451,4-5-1746,0 1 0,1-1 0,0 1 0,0-1 0,0 0 0,1 0 0,0 0 1,1 0-1,0-1 0,0 1 0,0-1 0,2 2-281,8 14 360,-10-19-168,-4-2-238,1 0 0,0 0 1,-1-1-1,1 1 0,0-1 1,0 1-1,0 0 0,0-1 1,-1 1-1,1-1 0,0 0 1,0 1-1,0-1 0,0 0 1,0 0-1,0 1 0,0-1 1,0 0-1,0 0 0,0 0 1,0 0-1,1 0 46,1-1-339,-1 1-2456,-2 0-5951</inkml:trace>
  <inkml:trace contextRef="#ctx0" brushRef="#br0" timeOffset="280.902">26 231 9984,'0'0'384,"0"0"0,0 0 21,-20 34 1622,19-31-1932,0 0 1,0 1-1,0-1 1,0 1-1,1-1 1,-1 1-1,1 0 1,0-1-1,0 1 1,0-1-1,1 1 1,-1 0 0,1-1-1,0 1 1,0-1-1,0 1 1,0-1-1,1 0 1,-1 0-1,1 1 1,0-1-1,0 0 1,0 0-96,0-1-1344,-2-2-4843,0 0-1535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33:04.8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487 133 10368,'0'0'405,"0"0"128,0 0 193,0 0-22,0 0-235,0 0-21,0 0-149,-4 3-43,-32 29 144,2 1 0,-23 28-400,15-15 117,-21 16-117,-13 3 121,-97 93 249,173-157-357,-1-1 0,1 1 0,0-1 0,0 1 0,0-1 0,0 1 1,-1-1-1,1 1 0,0 0 0,0-1 0,0 1 0,0-1 0,0 1 1,1-1-1,-1 1 0,0 0 0,0-1 0,0 1 0,0-1 0,1 1 1,-1-1-1,0 1 0,0-1 0,1 1 0,-1-1 0,0 1 1,1-1-1,-1 0 0,1 1 0,-1-1 0,0 1 0,1-1 0,-1 0 1,1 1-1,-1-1 0,1 0 0,-1 0 0,1 1 0,-1-1 0,1 0 1,0 0-1,-1 0 0,1 0 0,-1 0 0,1 0 0,0 0-13,30 11 130,-30-10-96,49 10 231,0-1 1,7-2-266,-1 0 620,35 11-620,-60-13-247,-26-6-3426,-3 1-3777,-2-1 3205</inkml:trace>
  <inkml:trace contextRef="#ctx0" brushRef="#br0" timeOffset="420.066">977 0 10368,'-3'8'186,"0"-1"1,0 0 0,-1 0 0,1 0-1,-2 0 1,1 0 0,-1-1-1,0 0 1,-5 4-187,-16 24 368,15-19-313,-168 264 2145,144-217-3122,2 0-1,3 2 1,-14 48 922,44-110-2795,2-8-1348,4-3 2927,-2 4 325,8-15-944</inkml:trace>
  <inkml:trace contextRef="#ctx0" brushRef="#br0" timeOffset="770.829">960 67 6528,'0'0'384,"0"0"213,0 0 854,0 4 63,0 67 460,-1 41-918,4-1 0,5 0 0,8 16-1056,-7-80 230,-3-17-58,0 1 0,-3-1 0,1 29-172,-15-75-4480,2-1-3690</inkml:trace>
  <inkml:trace contextRef="#ctx0" brushRef="#br0" timeOffset="1047.655">705 491 7040,'6'7'49,"-4"-4"420,0 0 0,1-1 0,0 1-1,-1 0 1,1-1 0,0 0 0,0 1 0,0-1 0,0 0 0,1-1 0,-1 1 0,0 0 0,1-1 0,-1 0 0,1 0 0,1 0-469,48 14 1279,-41-11-1171,0 0 0,0-1 0,0 0 0,9 0-108,-16-3-899,0 1-1,0-2 1,0 1 0,0-1 0,0 1-1,0-1 1,0-1 0,4 0 899,13-7-5248,3 0 2667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33:01.4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473 16 9088,'0'0'128,"0"0"64,0 0 256,7 43 2368,-7-39-2669,-1 0 0,0 0 1,-1 0-1,1-1 1,0 1-1,-1 0 1,0-1-1,0 1 1,0-1-1,0 0 0,-1 0 1,0 1-1,-1 0-147,-42 39 308,31-30-122,-154 121 335,91-75-508,-42 43-13,98-82 0,21-20 0,1 1 0,-1-1 0,1 1 0,0 0 0,-1-1 0,1 1 0,0 0 0,0-1 0,-1 1 0,1 0 0,0-1 0,0 1 0,0 0 0,0 0 0,0-1 0,0 1 0,0 0 0,0-1 0,0 1 0,0 0 0,1 0 0,-1-1 0,0 1 0,0 0 0,1-1 0,-1 1 0,0 0 0,1-1 0,-1 1 0,1-1 0,-1 1 0,1-1 0,-1 1 0,1-1 0,-1 1 0,1-1 0,-1 1 0,1-1 0,0 0 0,-1 1 0,1-1 0,0 0 0,-1 1 0,1-1 0,0 0 0,-1 0 0,1 0 0,0 0 0,0 0 0,-1 0 0,38 18 29,2-2 1,0-2 0,0-2 0,1-1 0,25 2-30,-47-10 107,1 1-1,-2 0 1,1 2 0,0 0-1,-1 1 1,12 7-107,-28-14 106,-2 0 44,0 0-513,0 0-2367,0 0-1260,0 0-2644</inkml:trace>
  <inkml:trace contextRef="#ctx0" brushRef="#br0" timeOffset="817.859">1062 5 9600,'0'0'405,"0"0"150,0 0 298,0 0 43,0 0-405,0 0-150,0 0-149,-27-4 277,9 4-440,-1 2-1,0 0 0,1 1 0,0 1 1,0 0-1,0 2 0,0 0 0,1 1 1,0 0-1,-2 3-28,-11 7 63,0 2-1,1 1 1,2 1 0,-26 25-63,50-43 4,-1 0 1,1 0-1,0 0 1,0 1-1,0-1 1,0 1 0,1 0-1,-1 0 1,1 0-1,0 0 1,1 1-1,-1-1 1,1 0 0,-1 1-5,2-3 2,0 1 0,0-1 1,0 0-1,0 1 0,1-1 1,-1 0-1,1 0 1,-1 1-1,1-1 0,0 0 1,0 0-1,0 0 0,0 0 1,0 0-1,0 0 0,1 0 1,-1 0-1,1 0 1,-1-1-1,1 1 0,-1-1 1,1 1-1,0-1 0,0 1 1,0-1-1,0 0 1,1 0-3,8 5 14,0 0 1,0-1 0,1 0-1,0-1 1,0-1 0,0 0-1,1 0 1,-1-1 0,3-1-15,30 3 200,41-4-200,-53 0 73,-33 0-72,0 0-1,0 0 1,0 0 0,1 0 0,-1 0-1,0 0 1,0 0 0,0 0-1,0 0 1,0 0 0,0 0 0,1 0-1,-1 0 1,0 0 0,0 0-1,0 0 1,0 0 0,0 0 0,0 0-1,1 0 1,-1 0 0,0 0 0,0 0-1,0 0 1,0 0 0,0 0-1,0 0 1,0 0 0,1 0 0,-1 0-1,0 0 1,0 1 0,0-1 0,0 0-1,0 0 1,0 0 0,0 0-1,0 0 1,0 0 0,0 0 0,0 1-1,1-1 1,-1 0 0,0 0-1,0 0 1,0 0 0,0 0 0,0 0-1,0 1 1,0-1 0,0 0 0,0 0-1,0 0 1,0 0 0,0 0-1,0 0 1,0 1 0,-1-1 0,1 0-1,0 0 1,0 0 0,0 0 0,0 0-1,0 0 1,0 1-1,-12 9 69,-24 14 43,30-20-105,-20 12 9,0 1 0,1 1 0,1 2 0,1 0 0,0 2 0,2 0 0,1 2 0,-5 7-16,24-30 0,0 0 0,0 0 0,1 0 0,-1 1 0,0-1 0,1 0 0,-1 0 0,1 1 0,-1-1 0,1 0 0,0 1 0,0-1 0,-1 0 0,1 1 0,0-1 0,0 1 0,0-1 0,1 0 0,-1 1 0,0-1 0,0 0 0,1 1 0,-1-1 0,1 0 0,-1 1 0,2 0 0,-1-1 0,1 1 0,-1 0 0,1 0 0,0-1 0,0 1 0,0-1 0,0 1 0,0-1 0,0 0 0,0 0 0,0 0 0,2 1 0,12 3 0,-1-1 0,1 0 0,-1-1 0,9 0 0,-6 0 0,-15-3 5,32 7 184,0-2 1,34 1-190,-65-6 106,4-2-383,-6 1-1195,-2 1-1408,0 0-4757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33:08.7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146 340 8064,'2'3'633,"1"0"0,-1 0 0,1-1 0,0 1 0,0-1 0,0 1 0,0-1 0,1 0 1,-1 0-1,0 0 0,1-1 0,2 1-633,19 5-280,169 26 963,-182-29-1029,-1-2-4279,-11-2-3012</inkml:trace>
  <inkml:trace contextRef="#ctx0" brushRef="#br0" timeOffset="252.963">1 525 11136,'17'1'0,"10"2"128,-13 0 0,-2-3 512,0 0 0,-3 2 256,4 1 128,2-2-640,2 5 0,4 0-256,-1 1 128,0-3-128,-2 1 0,-1-4-256,3 2 0,0 0-2432,-1-3 0,0 0-4992</inkml:trace>
  <inkml:trace contextRef="#ctx0" brushRef="#br0" timeOffset="825.087">973 76 10368,'-2'1'219,"-1"1"1,1-1 0,-1 1 0,1 0-1,-1-1 1,1 1 0,0 0 0,0 0-1,0 1 1,0-1 0,0 0 0,0 1-1,1-1 1,-1 1 0,1-1-1,-1 3-219,-13 15 325,-55 54-59,-3-4 1,-78 58-267,117-101 213,-2 0 1,-1-3-1,-33 17-213,69-40 213,28-2-82,-1 2-1,0 1 0,0 2 1,0 0-1,0 2 0,0 0 1,-1 2-1,0 1 0,12 7-130,-9 2-826,-22-12-4961,-6-6-1167</inkml:trace>
  <inkml:trace contextRef="#ctx0" brushRef="#br0" timeOffset="1223.214">1196 88 10112,'2'2'55,"-1"0"0,0 0 0,-1-1 0,1 1 0,0 0 0,0 0 0,-1 0 0,1 0 0,-1 0 0,0 0 0,0 0 0,1 0 0,-1 0 1,-1 0-1,1 0 0,0 0 0,0 0 0,-1 0 0,1 0 0,-1 0 0,1 0 0,-1 0 0,0 0 0,0 0 0,0-1 0,0 1 0,0 0 0,-2 1-55,-41 58 2225,32-47-1959,-41 56 637,2 3 0,-3 11-903,32-45-363,2 2 0,1 2 363,7-11-2081,0 0 0,3 1 0,0 1 2081,9-32-4778,0-2 1983</inkml:trace>
  <inkml:trace contextRef="#ctx0" brushRef="#br0" timeOffset="1574.53">1048 146 11264,'3'1'60,"-1"-1"0,1 1 1,-1-1-1,0 1 1,1 0-1,-1 0 0,0 0 1,1 0-1,-1 1 1,0-1-1,0 1 0,0-1 1,0 1-1,0 0 1,-1-1-1,1 1 0,0 0 1,-1 0-1,0 0 1,1 0-1,-1 1-60,29 55 1959,-22-39-1602,20 39 9,-3 2 0,-3 1 0,-2 0 0,-3 2 1,-3 0-1,1 24-366,-2-54 116,-3-24-1817,-9-9 1540,-1 0 0,0-1 0,1 1 0,-1 0 0,1 0 1,-1 0-1,0-1 0,1 1 0,-1 0 0,1 0 1,-1-1-1,0 1 0,1 0 0,-1-1 0,0 1 1,0 0-1,1-1 0,-1 1 0,0-1 0,0 1 0,0 0 1,1-1-1,-1 1 0,0-1 0,0 1 0,0-1 1,0 1-1,0-1 0,0 1 0,0-1 0,0 1 161,3-11-7146</inkml:trace>
  <inkml:trace contextRef="#ctx0" brushRef="#br0" timeOffset="1857.775">1065 563 11392,'0'0'0,"0"0"128,0 0 0,0 0 0,0 0 128,0 0 128,0 0 128,0 0-256,0 0 0,20 7-128,-6-2 128,2 3-128,1-4 0,0 1 0,1-2 0,-1-2-384,-5-1 128,1 0-9856</inkml:trace>
  <inkml:trace contextRef="#ctx0" brushRef="#br0" timeOffset="2440.972">1409 88 10880,'0'0'128,"22"28"1813,-20-21-1770,0 0 0,0 0 0,0 0-1,1-1 1,0 1 0,0-1 0,0 0 0,1 1 0,0-2 0,1 1 0,-1 0 0,1-1-1,0 0 1,0 0 0,1 0-171,10 7 242,1-1-1,0 0 1,1-1-1,10 3-241,33 19 524,-61-31-501,1-1 0,-1 1-1,1 0 1,-1 0 0,0 0 0,0-1-1,1 1 1,-1 0 0,0 0-1,0 0 1,0 0 0,0 0 0,0 0-1,0 0 1,0-1 0,0 1 0,0 0-1,-1 0 1,1 0 0,0 0 0,0 0-1,-1-1 1,1 1 0,0 0-1,-1 0-22,-12 27-69,11-24 103,-42 88 20,4 2-1,-4 26-53,35-97-179,-3 7-966,10-20-3094,1 0-3339,1-10 4485</inkml:trace>
  <inkml:trace contextRef="#ctx0" brushRef="#br0" timeOffset="2754.902">1870 360 12672,'0'0'0,"-8"17"0,8-5 128,5 0-128,-1 0 128,2 0 0,-1 1 0,3-1 0,-4-3 0,1 0 0,-5-9 0,7 15-128,-7-15 0,7 10-5888,-7-10 0,0 0 4864</inkml:trace>
  <inkml:trace contextRef="#ctx0" brushRef="#br0" timeOffset="3023.127">1746 608 11392,'0'0'0,"9"-6"256,-9 6 0,0 0 128,0 0 0,0 0-256,0 0 128,0 0-128,0 0 128,0 0-256,0 0 128,16 9-1408,-4-4 128,5 3-4096,9-8-512</inkml:trace>
  <inkml:trace contextRef="#ctx0" brushRef="#br0" timeOffset="3691.687">2395 305 11904,'-14'9'384,"11"-7"42,3-2 193,0 0 64,0 0-214,-9-34 1046,6 28-1483,1 0 0,-1 0 0,0 0 0,0 1 0,0 0 0,-1-1 0,0 1 0,0 0 0,0 1 0,0-1 0,-1 1 0,0 0 0,0 0 0,0 0-1,0 1 1,-1-1 0,0 1 0,1 1 0,-1-1 0,0 1 0,0 0 0,0 0 0,-1 1 0,1 0 0,0 0 0,0 0 0,-1 1 0,1 0 0,-1 0 0,1 1 0,0 0 0,0 0 0,-1 0 0,1 1 0,0 0 0,0 0 0,0 0 0,0 1 0,1 0 0,-5 2-32,4-1 4,1 0-1,-1 0 0,1 0 0,0 0 0,0 1 0,0 0 0,0 0 0,1 0 0,0 1 0,0 0 0,1-1 0,-1 1 0,1 0 0,0 1 0,1-1 0,0 1 0,0-1 0,0 1 0,1-1 1,-1 3-4,2-5 14,-1 0 0,1 0 0,0 1 0,0-1 0,0 0 0,1 1 0,-1-1 0,1 0 0,0 0 0,0 0 1,1 0-1,-1 0 0,1 0 0,0 0 0,0 0 0,0-1 0,1 1 0,-1-1 0,1 1 0,0-1 0,0 0 1,0 0-1,0 0 0,0 0 0,1-1 0,-1 0 0,1 1 0,0-1 0,-1 0 0,1-1 0,0 1 0,1 0-14,64 14 150,-75-13-136,0 0 0,0 0 0,1 1 0,0 0 0,-1-1 0,1 2 0,0 0-14,2-3 8,-13 11-8,1-1 0,1 2 0,0 0 0,1 1 0,1 0 0,0 1 0,1 0 0,1 1 0,-8 15 0,17-27 0,-1-1 0,1 1-1,0 0 1,1-1-1,-1 1 1,1 0-1,0 0 1,0 0 0,0 0-1,0-1 1,1 1-1,0 0 1,0 0-1,1-1 1,-1 1 0,1-1-1,0 1 1,0-1-1,0 0 1,1 0 0,-1 0-1,4 3 1,0 1 12,1 0-1,0 0 1,0-1 0,1 0-1,0-1 1,0 0-1,1 0 1,0-1 0,0 0-1,1 1-11,-7-6-111,0 1 1,-1-1-1,1 0 1,0 0-1,-1 0 0,1 0 1,0-1-1,-1 1 1,1 0-1,-1-1 0,1 0 1,0 0-1,-1 0 1,1 0-1,-1 0 0,0 0 1,1-1-1,-1 1 0,0-1 1,0 0-1,0 1 1,0-1-1,0 0 0,0 0 1,-1 0-1,2-2 111,6-7-2305,-1 1 0,1-1 0,-2-1 0,5-8 2305,5-17-5930</inkml:trace>
  <inkml:trace contextRef="#ctx0" brushRef="#br0" timeOffset="22542.655">2522 30 6784,'0'0'128,"0"0"0,0 0 0,0 0 0,0 0 21,0 0 86,0 0 42,0 0 64,0 0-63,0 0-1,0 0 86,0 0-22,0 0-149,0 0 21,0 0-63,-4 5-1,-4 7-42,-1 1-1,2 1 1,-1-1 0,2 1-1,0 0 1,1 0 0,0 1-1,1 0 1,0 0 0,2 0-1,0 0 1,0 0 0,1 1-1,1-1 1,1 0 0,0 0-1,1 1 1,1 2-107,0 9 99,-3-20-30,1 1 0,0 0 0,1 0-1,-1-1 1,2 1 0,-1 0-69,-2-7 11,1-1 0,-1 1 0,1 0 1,-1 0-1,1 0 0,-1-1 0,1 1 0,-1 0 0,1 0 1,0-1-1,-1 1 0,1 0 0,0-1 0,0 1 0,-1-1 0,1 1 1,0-1-1,0 0 0,0 1 0,0-1 0,-1 0 0,1 1 1,0-1-1,0 0 0,0 0 0,0 0 0,0 0 0,0 0 1,0 0-1,0 0 0,0 0 0,0 0 0,0 0 0,-1-1 0,1 1 1,0 0-1,0-1 0,0 1 0,0 0 0,0-1 0,0 0-11,34-24 239,-30 21-210,-2 1-23,22-17 121,0-2 0,-2-1 0,0 0 0,0-4-127,-17 20 43,-1-1-1,0 0 1,0 1-1,0-2 1,-1 1 0,0 0-1,-1-1 1,0 0-1,-1 0 1,1 0-1,-2 0 1,1 0-1,-1 0 1,-1 0-1,1-1 1,-2-7-43,0 3 72,1 11-67,1 0 0,-1-1 0,0 1 0,-1 0-1,1-1 1,0 1 0,-1 0 0,0-1 0,0 1 0,0 0 0,0 0 0,0 0 0,-1 0 0,1 0 0,-1 0 0,0 0 0,0 0 0,0 1 0,0-1-1,0 1 1,-1 0 0,1-1 0,-1 1 0,1 0 0,-1 0 0,0 1 0,0-1 0,0 0 0,0 1 0,0 0 0,0 0 0,0 0 0,-4-1-5,3 1 3,0 0 0,1 1 1,-1-1-1,0 1 1,0 0-1,0 0 1,0 0-1,0 0 1,0 1-1,0 0 0,1 0 1,-1 0-1,0 0 1,0 0-4,-51 33-292,24-13-638,21-16-5043,8-13-1600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33:07.2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391 192 11904,'-4'0'89,"0"0"0,1 0 0,-1 0 1,0 0-1,0-1 0,0 0 0,0 0 1,0 0-1,1 0 0,-1 0 0,0-1 1,1 1-1,-1-1 0,1 0 0,0 0 0,-1 0 1,1-1-90,-36-15 403,29 16-378,-1 0 1,1 1 0,0 0-1,-1 1 1,1 0 0,0 1 0,-1 0-1,1 0 1,0 1 0,0 0 0,0 1-1,0 0 1,0 1 0,1 0-1,-1 0 1,1 1 0,0 0 0,0 1-1,1 0 1,0 1 0,0-1 0,0 1-1,1 1 1,0-1 0,1 1-1,-1 1 1,1-1 0,1 1 0,0 0-1,0 0 1,1 1 0,0-1-1,1 1 1,-2 4-26,5-12 14,0 0 1,-1 0-1,1 0 0,0 0 0,0 0 0,0 0 0,1 0 0,-1 0 1,0 0-1,1 0 0,-1 0 0,1-1 0,0 1 0,-1 0 0,1 0 1,0 0-1,0-1 0,0 1 0,0 0 0,1-1 0,-1 1 0,0-1 1,1 0-1,-1 1 0,1-1 0,-1 0 0,1 0 0,-1 0 0,1 0 1,0 0-1,0 0 0,0 0 0,-1-1 0,1 1 0,0-1 0,0 1 1,0-1-1,2 0-14,10 3 177,1 0 0,1-1 0,-1-1 1,11-1-178,-19 1 76,143-10 798,-150 9-869,0 0 0,1 1 0,-1-1 0,0 0 0,1 1-1,-1-1 1,0 1 0,0-1 0,0 0 0,1 1-1,-1-1 1,0 1 0,0-1 0,0 1 0,0-1-1,0 0 1,0 1 0,0-1 0,0 1 0,0-1-1,0 1 1,0-1 0,0 1 0,0-1 0,0 1-1,0-1 1,0 0 0,-1 1 0,1-1 0,0 1-1,0-1 1,0 1 0,-1-1 0,1 0 0,-1 1-5,-6 17 66,-47 58-43,36-53-23,2 1-1,0 1 0,-12 24 1,27-46 6,0 0-1,0 0 0,0 0 0,0 0 0,1 0 0,-1 0 0,1 0 0,0 1 0,0-1 0,0 0 0,0 0 0,1 0 0,-1 0 0,1 0 0,-1 1 0,1-1 0,0 0 0,1-1 0,-1 1 0,0 0 0,1 0 0,0 0 0,-1-1 0,1 1 0,0-1 0,0 1 0,1-1 0,-1 0 0,0 0 0,1 0 0,-1 0 0,1 0 0,0-1 0,-1 1 0,1-1 0,0 1 0,2-1-5,1 2 12,0 0 1,0-1-1,0 0 0,1 0 0,-1 0 0,1-1 1,-1 0-1,1 0 0,-1-1 0,1 1 0,0-2 1,-1 1-1,1-1 0,-1 0 0,1 0 0,-1-1 1,1 1-1,-1-2-12,-1 1-195,0-1 0,0 0 1,0 0-1,-1 0 0,0-1 1,1 0-1,-1 0 0,-1 0 1,3-2 194,1-4-1497,0-1 0,-1-1 0,0 1 0,0-1 0,2-8 1497,6-16-5632</inkml:trace>
  <inkml:trace contextRef="#ctx0" brushRef="#br0" timeOffset="801.009">1055 56 12672,'1'4'149,"4"39"383,2-1 0,6 20-532,-2-18 620,-3 1 0,0 23-620,-6-46 136,-1 0 1,-1 0-1,-1 1 1,-1-1 0,-1 0-1,-1 0 1,0-1-1,-2 1 1,-1-1-1,-1 0 1,0-1-1,-1 0 1,-2 0-1,0-1 1,-11 15-137,11-18-85,-1-1 1,0-1 0,-1 0 0,0 0-1,-3 0 85,-30 14-2824,38-25 1641,1 0-1,-1-1 1,0 0-1,1-1 1,-1 1-1,-2-1 1184,-22-1-6698</inkml:trace>
  <inkml:trace contextRef="#ctx0" brushRef="#br0" timeOffset="25624.546">495 5 7680,'1'1'41,"0"0"1,-1 0-1,1 0 1,0 0 0,-1 0-1,1 0 1,0 0-1,-1 0 1,0 0 0,1 0-1,-1 0 1,1 0-1,-1 0 1,0 0-1,0 1 1,0-1 0,0 0-1,0 0 1,0 0-1,0 0 1,0 0-1,0 1 1,0-1 0,-1 0-1,1 1-41,-10 45 339,4-22-75,4-10-121,0 1 0,1 0 0,1 0-1,0 0 1,2 12-143,-2-25 30,1 0-1,-1 0 1,0 1 0,1-1 0,0 0-1,0 0 1,0 0 0,0 0-1,0 0 1,0 0 0,1-1-1,-1 1 1,1 0 0,0-1-1,0 1 1,0-1 0,0 1 0,0-1-1,1 0 1,-1 0 0,1 0-1,-1 0 1,1-1 0,0 1-1,0-1 1,-1 1 0,1-1 0,0 0-1,0 0 1,1-1 0,-1 1-1,1 0-29,0-1 30,0 0 1,0-1-1,0 1 0,-1-1 0,1 0 0,0 0 0,-1 0 0,1 0 1,0-1-1,-1 1 0,0-1 0,1 0 0,-1 0 0,0 0 0,0-1 1,0 1-1,0-1 0,0 0 0,-1 1 0,1-1 0,-1 0 0,0-1 1,0 1-1,1-2-30,0-1 64,0 0 0,0 1 0,0-2 0,-1 1 0,0 0 1,0 0-1,-1-1 0,0 1 0,0-1 0,0 1 0,-1-1 0,0 0 1,-1-6-65,-1 3 73,0-1 1,-1 0 0,0 0 0,-1 1 0,-1-1-74,0-3 36,3 11 10,0 0 1,0 0-1,-1 0 0,1 0 1,-1 0-1,1 0 1,-1 1-1,0-1 0,0 1 1,0 0-1,-1 0 1,1 0-1,0 0 0,-1 0 1,-1 0-47,-34-21 264,37 22-456,2 1-1557,0 0-6379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23:59:08.955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101 310 7424,'0'0'256,"0"0"-22,0 0-84,0 0-22,0 0 21,0 0 64,0 0-63,0 0-22,0 0 21,0 0 86,2 3-1,10 13-83,0 1 1,-2 0-1,0 0 0,0 1 0,-2 1 0,0-1 0,-2 1 0,0 1 0,0-1 0,-2 1 1,-1 0-1,1 9-151,-3-18 132,0 0 1,-1 1-1,0-1 0,-1 0 1,0 0-1,-1 4-132,1-13 58,1 1-1,-1-1 1,0 1-1,0-1 0,0 0 1,0 0-1,0 1 1,0-1-1,-1 0 0,1 0 1,-1 0-1,1 0 1,-1-1-1,0 1 1,0 0-1,0-1 0,0 1 1,0-1-1,0 1 1,0-1-1,0 0 1,-1 0-1,1 0 0,0 0 1,-1-1-1,1 1 1,-1-1-1,1 1 0,-1-1 1,-1 0-58,0 0 23,1-1-1,-1 1 1,0-1 0,1 0-1,-1 0 1,1 0-1,-1-1 1,1 1 0,0-1-1,-1 0 1,1 0 0,0 0-1,0 0 1,0 0 0,1-1-1,-1 0 1,1 1 0,-1-1-1,1-1-22,-43-57 138,44 59-130,-4-7 0,0 0 0,1 0-1,0-1 1,0 0 0,1 1 0,0-1 0,1 0-1,0 0 1,1 0 0,0-1 0,0 1 0,1 0-1,1 0 1,0-1 0,1-5-8,5-16-5,1 0 0,1 1 1,2 0-1,4-5 5,0-3 9,-5 21-9,-6 14 0,0 0 0,0 0 0,0 0 0,1 1 0,0-1 0,0 1 0,0 0 0,0 1 0,0-1 0,0 1 0,1 0 0,-1 0 0,1 1 0,0 0 0,-1 0 0,2 0 0,11-3 0,1 1 0,0 0 0,1 1 0,0 1 0,-1 0 0,1 2 0,-1 1 0,1 0 0,8 3 0,-18-5 0,-2 0-171,-7 0-661,-1 0-1429,0 0-5355</inkml:trace>
  <inkml:trace contextRef="#ctx0" brushRef="#br0" timeOffset="663.63">308 310 7808,'0'0'128,"0"0"0,0 0 21,0 0 64,0 0-63,0 0-22,0 0 0,0 0 21,0 0 86,0 3-1,-3 65 340,1-47-486,0 0 0,2 0 1,0 1-1,2-1 0,0 0 1,1 0-1,1 0 0,5 15-88,-7-32 35,0 1 0,1-1 0,0 0 0,0 0 0,0 0 0,0 0 0,0-1 1,1 1-1,-1-1 0,1 0 0,0 0 0,0 0 0,1 0 0,-1-1 0,0 0 0,1 1 0,2-1-35,11 4-1035,-1-1 0,1-1 1,-1 0-1,4-1 1035,-18-3-339,11 2-4205</inkml:trace>
  <inkml:trace contextRef="#ctx0" brushRef="#br0" timeOffset="1079.8">469 319 6912,'49'55'4344,"50"40"-4344,-21-20 413,-75-72-328,8 12 175,-10-14-913,2 2-8340,-3-3 7521</inkml:trace>
  <inkml:trace contextRef="#ctx0" brushRef="#br0" timeOffset="1370.068">687 270 7552,'-2'7'167,"-1"-1"0,1-1 0,-1 1 1,0 0-1,-1-1 0,0 1 0,1-1 0,-2 0 1,1 0-1,0-1 0,-1 1 0,0-1 0,-1 1-167,-31 33 920,27-22-685,0 1 0,1 0 0,1 0 1,1 1-1,0 0 0,0 5-235,-27 64-2264,34-87-4328</inkml:trace>
  <inkml:trace contextRef="#ctx0" brushRef="#br0" timeOffset="1768.913">517 176 8192,'0'0'128,"0"0"0,0 0 21,0 0 64,0 0-42,32-2 576,161-39-2155,-178 38-4096</inkml:trace>
  <inkml:trace contextRef="#ctx0" brushRef="#br0" timeOffset="2136.016">672 1 6656,'5'4'165,"0"0"0,0 0-1,1-1 1,0 1 0,0-1 0,0 0 0,0-1 0,0 1 0,3 0-165,-3-1 297,1 0-1,-1 0 1,0 1 0,0 0 0,0 0 0,-1 1 0,1 0-1,-1 0 1,0 0-297,-3-2 55,-1 0 0,1 1-1,-1-1 1,0 0 0,0 0-1,0 1 1,0-1 0,0 1-1,0-1 1,-1 1 0,1-1-1,-1 1 1,0-1 0,0 1-1,0-1 1,0 1 0,0-1-1,0 1 1,-1-1 0,1 1 0,-1-1-1,0 1 1,0-1 0,0 1-1,0-1 1,0 0 0,-1 1-55,-3 6 34,0 1 0,0-2 0,-1 1 0,0-1 0,0 0 0,-1 0 0,0 0 0,-3 1-34,-21 16-2235,21-19-4762</inkml:trace>
  <inkml:trace contextRef="#ctx0" brushRef="#br0" timeOffset="2535.409">899 42 5888,'0'0'149,"0"0"107,0 0 128,0 0 85,0 0-42,18 21 981,-7-5-1105,-1 1 0,-1 0 0,0 0 1,-1 1-1,-1 0 0,-1 0 0,0 0 0,-1 1 0,-1 0 0,-1 0 1,-1 1-1,-1-1 0,0 0 0,-2 6-303,0-12-2,0 1 0,-1-1 0,-1 1 0,0-1 0,-1 0 0,0 0-1,-1-1 1,0 1 0,-1-1 0,-1 0 0,0-1 0,0 1 0,-1-1 0,-1-1 0,1 0 0,-2 0 0,0 0 0,0-1 0,0-1 0,-10 6 2,-6 0-2112,-1-2-5376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33:38.8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609 54 6912,'0'0'128,"0"0"21,0 0 107,0 0 128,0 5 85,4 102-31,-5-1-1,-4 1 0,-6-1 1,-8 27-438,17-121-6720</inkml:trace>
  <inkml:trace contextRef="#ctx0" brushRef="#br0" timeOffset="671.613">589 57 8960,'1'0'4,"-1"1"0,1-1 0,-1 1 0,1 0 1,0-1-1,-1 1 0,0 0 0,1-1 0,-1 1 1,1 0-1,-1-1 0,0 1 0,1 0 0,-1 0 1,0 0-1,0-1 0,0 1 0,0 0 0,0 0 0,0 0 1,0-1-1,0 1 0,0 0 0,0 0 0,0 0 1,0-1-1,-1 1 0,1 0 0,0 0 0,0 0 1,-1-1-1,1 1 0,-1 0 0,1-1 0,-1 1 1,1 0-1,-1-1 0,1 1 0,-1-1 0,1 1 0,-1-1 1,0 1-1,1-1 0,-1 1 0,0-1 0,0 1 1,1-1-1,-1 0 0,0 0 0,0 1 0,0-1 1,0 0-5,-1 1 38,-24 18 60,0-1 0,-1-2 0,0-1 0,-1-1 0,-8 2-98,36-16 1,0 0 0,0 0 0,0 0-1,0 0 1,0 0 0,0 0-1,0 0 1,1 0 0,-1 0-1,0 0 1,0 0 0,0 0 0,0 0-1,0 0 1,0 0 0,0 0-1,0 0 1,0 0 0,1 0 0,-1 0-1,0 0 1,0 0 0,0 0-1,0 0 1,0 0 0,0 1 0,0-1-1,0 0 1,0 0 0,0 0-1,0 0 1,0 0 0,0 0 0,0 0-1,0 0 1,0 0 0,0 1-1,0-1 1,1 0 0,-1 0 0,0 0-1,0 0 1,0 0 0,0 0-1,0 0 1,-1 0 0,1 0 0,0 1-1,0-1 1,0 0 0,0 0-1,0 0 1,0 0 0,0 0 0,0 0-1,0 0 1,0 0 0,0 1-1,19 2 49,23 0 10,68-17 272,-72 8-30,0 2 0,1 1 1,-1 2-1,35 3-301,-72-2 35,0 0 1,0-1-1,0 1 1,1 0-1,-1-1 1,0 1-1,0 0 1,0-1-1,0 1 1,0-1-1,0 0 1,0 1 0,0-1-1,0 0 1,0 0-1,0 0 1,0 1-1,0-1 1,-1 0-1,1 0 1,0 0-1,-1 0 1,1 0-1,0-1 1,-1 1-1,0 0 1,1 0-1,-1 0 1,0 0-1,1 0 1,-1-1 0,0 1-1,0 0 1,0 0-1,0-1 1,0 1-1,0 0 1,0 0-1,-1-1-35,1-4 58,0 0 0,0 1 0,-1-1 0,0 0 0,0 0 1,0 1-1,-3-6-58,1 6 9,0-1 0,0 1 0,0 0 1,-1 0-1,0 0 0,0 1 0,0 0 0,0-1 1,-1 1-1,-3-2-9,-12-7-2705,-2 1-3855,7 4 3829</inkml:trace>
  <inkml:trace contextRef="#ctx0" brushRef="#br0" timeOffset="1536.982">345 677 9344,'-4'9'270,"-1"-1"-1,0-1 1,0 1 0,0-1 0,-1 0-1,0 0 1,0 0 0,-1-1 0,0 0 0,-6 4-270,-6 6 224,-230 203 310,248-219-531,0 1 0,1-1 0,-1 1 0,1-1 0,-1 1 0,1 0 0,0-1 0,-1 1 0,1-1 1,-1 1-1,1 0 0,0-1 0,0 1 0,-1 0 0,1 0 0,0-1 0,0 1 0,0 0 0,0-1 1,0 1-1,0 0 0,0 0 0,0-1 0,0 1 0,0 0 0,0 0 0,0-1 0,1 1 0,-1 0 1,0-1-1,1 1 0,-1 0 0,0-1 0,1 1 0,-1-1 0,1 1 0,-1 0 0,1-1 0,-1 1 1,1-1-1,-1 1 0,1-1 0,-1 0 0,1 1 0,0-1 0,-1 1 0,1-1 0,0 0-3,37 22 224,-30-18-191,26 13-459,63 31 1579,-30-24-7149,-65-24 1175,-2 0 2730</inkml:trace>
  <inkml:trace contextRef="#ctx0" brushRef="#br0" timeOffset="2338.908">705 793 7040,'0'0'512,"0"0"106,0 0 449,0 0 85,0 0-405,0 0-107,0 0 21,0 0 0,0 0-298,-22-13 490,10 9-793,0 1-1,0 1 0,-1 0 1,1 0-1,0 1 1,-1 1-1,1 0 0,0 1 1,-1 0-1,1 1 0,-3 1-59,9-2 1,0 0-1,0 0 1,1 1-1,-1 0 0,0 0 1,1 0-1,-1 1 0,1 0 1,0 0-1,0 0 0,0 0 1,0 1-1,1 0 0,-1 0 1,1 0-1,0 1 0,0-1 1,1 1-1,-1 0 0,1 0 1,0 0-1,0 1 0,1-1 1,-1 2-1,3-6 0,0 1 0,0 0 0,1 0 0,-1-1 0,0 1 0,1 0 0,-1-1 0,1 1 0,-1 0 0,1-1 0,0 1 0,0-1 0,0 1 0,-1-1 0,2 1 0,-1-1 0,0 0 0,0 1 0,0-1 0,1 0 0,-1 0 0,0 0 0,1 0 0,-1 0 0,1 0 0,-1 0 0,1-1 0,0 1 0,-1 0 0,1-1 0,0 1 0,2 1 0,8 3-2,-1 0 0,1-1 1,0 0-1,0-1 0,0-1 1,0 1-1,5-1 2,42 9 161,-57-11-54,-33 27 21,5-7-128,13-9 0,0 0 0,0 1 0,1 0 0,-3 4 0,12-13 0,1 1 0,-1-1 0,1 1 0,0-1 0,0 1 0,0 0 0,0 0 0,1 0 0,0 0 0,-1 0 0,1 0 0,1 1 0,-1-1 0,1 0 0,0 0 0,0 1 0,0-1 0,0 0 0,1 1 0,-1-2 15,1 0 0,0-1 0,0 1 0,0-1 0,1 0 0,-1 1 1,0-1-1,1 0 0,0 0 0,-1 0 0,1 0 0,0 0 1,0 0-1,0 0 0,0-1 0,0 1 0,1-1 0,-1 1 0,0-1 1,1 0-1,-1 0 0,1 0 0,-1 0 0,1 0 0,0-1 1,-1 1-1,1-1 0,-1 0 0,1 0 0,0 0 0,1 0-15,55-3-735,-25-4-2817,-25 6 1674,3-1-4714</inkml:trace>
  <inkml:trace contextRef="#ctx0" brushRef="#br0" timeOffset="2962.569">862 783 12288,'0'0'149,"-1"13"576,1-9-667,1-1-1,0 1 1,0 0-1,0-1 1,0 1-1,1 0 1,-1-1-1,1 0 1,0 1-1,0-1 0,0 0 1,1 0-1,-1 0 1,1 0-1,-1-1 1,1 1-1,0-1 1,0 1-1,0-1 1,0 0-1,1 0 1,-1 0-1,1-1 1,-1 1-1,1-1 1,-1 0-1,3 1-57,18 5 405,1 0 0,0-1 0,23 1-405,-23-3 177,6 2-5,38 5 829,-67-11-873,-2 0 22,0 0 63,0 0-64,-34 3-21,21 2-128,-1 0 0,1 0 0,0 2 0,0-1 0,1 2 0,0-1 0,0 2 0,-9 8 0,-11 11 0,0 3 0,-7 10 0,20-21-26,12-13-8,0 0 1,1 0-1,0 0 0,0 1 1,1 0-1,0 0 1,0 1-1,1 0 0,0-1 1,-3 10 33,6-16-1813,1-2-1643,0 0-5120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33:51.5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173 219 9600,'0'0'128,"0"0"21,0 0 86,0 0-1,0 0-63,0 0 64,0 0 21,2 4 0,1 1-204,12 24 438,0 0 1,-2 1-1,-1 1 1,6 25-491,-15-48 66,-1 0 1,-1 0-1,0 0 1,0 1-1,0-1 1,-1 0-1,0 0 1,-1 0-1,0 0 1,0 0-1,0 0 1,-1 0-1,-1 0 1,1 0-1,-1 0 1,-1-1-1,1 1 1,-1-1-1,0 0 1,-1 0-1,0-1 1,-3 4-67,6-8 25,0 0 0,1 0 0,-1 0 0,0 0 0,0-1 0,-1 1 0,1-1 0,0 0 0,0 1 0,-1-1 0,1 0 0,-1 0 0,1 0 0,-1-1 0,1 1 0,-1-1 0,0 1 0,1-1 0,-1 0 0,1 0 0,-3 0-25,2-1 24,-1 0-1,0 0 1,1 0-1,-1-1 1,1 1-1,-1-1 1,1 0-1,0 0 1,0 0-1,0-1 1,0 1-1,0-1 1,-2-2-24,-4-5 40,1 0-1,0-1 1,1 0 0,0 0 0,0-1-1,1 0 1,-4-12-40,-2-10 67,1 0-1,2-1 1,-4-27-67,12 53 11,-1 0 1,1-1-1,1 1 1,-1-1-1,2 0 1,-1 1-1,1-1 1,1 1-1,0 0 1,0-1 0,1 1-1,0 0 1,1 0-1,-1 0 1,2 1-1,2-5-11,-4 10 1,0-1 1,1 1-1,0 0 0,-1 0 1,1 0-1,0 0 0,0 1 1,1 0-1,-1-1 0,0 2 1,1-1-1,-1 0 0,1 1 1,0 0-1,-1 0 0,1 0 1,4 0-2,13 0 0,1 0 1,-1 2-1,9 1 0,9 0 19,185-11 855,-213 12-443,-10-3-5811,-2 0-2982</inkml:trace>
  <inkml:trace contextRef="#ctx0" brushRef="#br0" timeOffset="488.074">460 231 9856,'-1'6'114,"-1"1"-1,0-1 1,0 0 0,0 0 0,-1 0 0,0 0 0,0 0 0,0-1 0,-3 4-114,-16 32 255,16-22-179,1-1 1,1 1-1,1 0 0,0 0 1,1 0-1,1 16-76,1-23 33,1-1 0,0 0 0,1 1 0,0-1 0,0 0 0,1 0 0,1-1-1,0 1 1,0-1 0,1 1 0,1-1 0,1 3-33,-5-11-242,0 0 1,0 1-1,1-1 1,-1 0-1,0 0 1,1 0-1,-1 0 1,1-1-1,0 1 1,-1-1-1,1 1 0,0-1 1,0 0-1,0 0 1,0 0-1,0-1 1,0 1-1,0-1 1,0 1-1,0-1 1,0 0-1,0 0 1,1-1-1,-1 1 0,0-1 1,0 1-1,0-1 1,0 0-1,0 0 1,-1 0-1,4-2 242,23-6-2965</inkml:trace>
  <inkml:trace contextRef="#ctx0" brushRef="#br0" timeOffset="805.443">753 296 10624,'-2'25'1152,"4"-16"-956,-1 1 0,1-1 0,1-1 1,0 1-1,0 0 0,1-1 0,0 1 1,0-1-1,1 0 0,0-1 0,1 2-196,65 80 644,-60-77-630,-7-7 1161,4 2-6763,-1-13-1135,-3-4 4547</inkml:trace>
  <inkml:trace contextRef="#ctx0" brushRef="#br0" timeOffset="1064.591">910 371 10112,'0'0'0,"0"15"128,0-15 128,0 10 0,0-10 0,0 0-128,0 0 128,-19 16 0,-3 1 0,-4 4-128,-4 2 0,-4 2 0,8-4 0,2 0-128,4-4 0,8-5-3968,6-2 0,-2 0 1024</inkml:trace>
  <inkml:trace contextRef="#ctx0" brushRef="#br0" timeOffset="1504.869">833 74 12416,'25'21'362,"-22"-18"-451,0 0 0,1-1-1,-1 1 1,1-1-1,0 0 1,-1 0 0,1 0-1,0-1 1,0 1-1,0-1 1,0 0 0,0 0-1,1-1 1,-1 1-1,0-1 1,0 0 0,0 0-1,1 0 90,-2-1-149,-1 1 0,0-1 0,0 0 0,1-1 0,-1 1 0,0 0 0,0 0 0,0-1 0,0 0 0,0 1 0,-1-1 0,1 0 0,0 0 0,-1 0 0,1 0 0,-1 0 0,0 0 0,0 0 0,0 0 0,0-1 0,0 1-1,0 0 1,0-1 0,-1 1 0,1 0 0,-1-1 0,0 1 0,0-1 0,0 1 0,0-1 0,0-1 149,0-2 240,-1 0 0,1 0 0,-1 0 0,-1 1 0,1-1 0,-1 0 0,0 1 0,-2-6-240,3 10 832,1 1-149,0 0-22,0 0 86,0 0-1,0 0-84,0 3-65,1 8-319,1 1 0,0-1-1,0 0 1,1 0 0,1 0 0,0 0 0,4 9-278,-3-9 36,0 2 0,-1-1 1,0 0-1,-1 1 0,-1 0 1,0 0-37,-1-8-466,-1 1 0,0 0 0,-1 0 0,1 0 0,-1 0 0,0-1 1,-1 1-1,0 0 0,0-1 0,0 1 466,-5 14-8192,7-20 6635</inkml:trace>
  <inkml:trace contextRef="#ctx0" brushRef="#br0" timeOffset="1787.96">1147 103 12928,'1'11'303,"0"0"0,1 0-1,0 0 1,1 0 0,0 0 0,5 10-303,-3-10 124,-1 1 0,-1-1-1,0 1 1,-1 0 0,0 0 0,0 5-124,-2 0 81,-1 0 1,0 0-1,-1-1 1,-1 1 0,-1-1-1,0 1 1,-1-1-1,-1 0 1,0-1 0,-1 0-1,-1 0 1,-8 11-82,-15 13-4033,-6-7-4177,36-31 6674,1-1 0</inkml:trace>
  <inkml:trace contextRef="#ctx0" brushRef="#br0" timeOffset="2066.505">1364 286 12544,'0'0'0,"0"0"128,0 0 128,0 0 256,0 0 0,9 3-128,3 0 128,5-2-384,3 2 128,4-3-128,1 0 0,-2-3-128,4-1 128,-1-1-1024,-3-4 128,-2-2-9216</inkml:trace>
  <inkml:trace contextRef="#ctx0" brushRef="#br0" timeOffset="2304.959">1336 487 11904,'2'-1'262,"0"0"1,-1 0 0,1 0-1,-1 1 1,1-1 0,0 0-1,-1 1 1,1 0 0,0-1 0,0 1-1,0 0 1,-1 0 0,1-1-1,0 2 1,0-1 0,0 0-1,-1 0 1,2 1-263,43 7-506,-26-5 870,35 3-845,-17-5-3752,-20-1-3831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33:56.9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14720,'0'0'0,"0"0"0,0 0 128,0 0-128,0 0 0,5 12 0,-2-3 128,1 0-128,-1 2 0,2-5-384,-5-6 128,5 12-1792,-5-12 128,0 0-2816,0 0 128</inkml:trace>
  <inkml:trace contextRef="#ctx0" brushRef="#br0" timeOffset="174.859">0 138 14208,'0'0'0,"0"0"0,21 9-1664,-10-3 128,-2-1-6272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33:54.5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42 66 12288,'6'5'38,"-5"-4"15,1 0 0,0 1 0,0-1 0,0 1 0,-1-1 1,1 1-1,-1 0 0,1-1 0,-1 1 0,0 0 0,0 0 0,0 0 0,0 0 0,0 0 0,0 0 0,0 0 0,-1 1 0,1-1 0,-1 0 1,0 0-1,1 0 0,-1 1 0,0-1 0,0 0 0,-1 1-53,-6 59 309,2 0 1,3 0-1,2 0 0,3 1 1,3-1-1,5 12-309,-10-65-163,2 14-1068,-2-6-2730,-1-7-2993</inkml:trace>
  <inkml:trace contextRef="#ctx0" brushRef="#br0" timeOffset="532.935">0 78 11776,'5'1'149,"0"-1"1,0 1 0,0-1 0,0 0-1,0-1 1,0 1 0,0-1-1,0 0 1,0 0 0,0-1 0,0 1-1,-1-1 1,1 0 0,-1 0 0,1-1-1,-1 1 1,0-1 0,0 0-1,0 0 1,0-1 0,2-1-150,-2 2-8,3-3 100,1 1 1,0 1-1,0 0 1,0 0-1,1 0 1,-1 1-1,1 0 1,8-1-93,-14 3 21,0 0 1,0 1-1,0-1 1,0 1 0,0 0-1,0 0 1,0 0-1,0 0 1,0 1-1,0-1 1,0 1-1,0 0 1,0 0 0,0 0-1,-1 0 1,1 0-1,0 1 1,-1-1-1,1 1 1,-1 0 0,1 0-1,-1 0 1,0 0-1,1 0 1,-1 0-1,0 1 1,-1-1-1,2 3-20,-1-2 14,-1 1 0,0 0 0,1 0 0,-2 0 0,1 0 0,-1 0 0,1 0 0,-1 0 0,0 1 0,0-1 0,-1 0 0,1 0 0,-1 0 0,0 0 0,0 0 0,0-1 0,-1 1 0,1 0 0,-1 0 0,0-1 0,0 1 0,-2 2-15,-8 12 54,0 0-1,-1 0 0,-10 9-53,23-27 0,-114 118 21,114-118-21,0 0 0,0 1 0,0-1 0,0 1 0,0-1 0,0 0 0,0 1 0,0-1 0,0 0 0,0 1 0,1-1 0,-1 0 0,0 0 0,0 1 0,0-1 0,0 0 0,1 1 0,-1-1 0,0 0 0,0 0 0,1 1 0,-1-1 0,0 0 0,1 0 0,-1 0 0,0 0 0,0 1 0,1-1 0,-1 0 0,0 0 0,1 0 0,-1 0 0,0 0 0,1 0 0,-1 0 0,1 0 0,-1 0 0,0 0 0,1 0 0,-1 0 0,1 0 0,18 5 0,-18-5 0,25 5 11,-2-1-16,1 1 0,-1 1 0,0 1 0,-1 1 0,21 10 5,-40-16 5,1 1 1,-1-1-1,0 1 0,1 0 0,-1 0 1,0 0-1,-1 0 0,1 1 1,-1 0-1,1 0 0,-1 0 0,0 0 1,-1 0-1,1 1 0,-1-1 1,1 1-1,-2-1 0,1 1 0,0 0 1,-1 0-1,0 0 0,0 0 1,0 0-1,-1 0 0,0 0 0,0 0 1,0 0-1,0 0 0,-1 1 1,0-1-1,0 0-5,-2 5 35,0-1 0,-1 0 0,0 1-1,0-2 1,-1 1 0,-1 0 0,1-1 0,-1 0 0,0-1 0,-1 1 0,0-1 0,0 0 0,-1-1 0,0 0 0,0 0-1,0 0 1,-1-1 0,-5 2-35,1 0 1,0-1 0,0 0 0,-1-1 0,1 0 0,-1-1 0,0-1 0,0 0 0,0-1 0,-1 0 0,1-2 0,-1 1 0,-8-2-1,2-4-2010,2-3-5644,10 3 2193</inkml:trace>
  <inkml:trace contextRef="#ctx0" brushRef="#br0" timeOffset="859.891">611 261 13056,'-9'3'103,"1"1"1,-1 0-1,1 0 1,0 1 0,0 0-1,0 1 1,1-1-1,-1 1 1,1 1 0,1-1-1,0 1 1,-1 1-1,2-1 1,-1 1 0,1 0-1,1 0 1,-1 0-1,1 1 1,0 2-104,-1 2 73,0-1 1,1 1-1,1 0 1,0 0-1,1 0 0,0 0 1,1 0-1,0 0 1,1 1-1,1-1 0,0 0 1,1 0-1,2 10-73,-2-17-12,1 1 0,-1-1-1,1 0 1,0 0 0,0 0 0,1-1-1,0 1 1,0-1 0,0 0 0,1 0-1,-1 0 1,1 0 0,0-1 0,1 0-1,-1 0 13,34 21-4765,-22-15-2808</inkml:trace>
  <inkml:trace contextRef="#ctx0" brushRef="#br0" timeOffset="1108.992">674 418 14080,'0'0'0,"3"23"0,1-9 128,6 1 0,5 6 128,3 4 0,2-1 0,5 0-128,-1-1 128,2 0-128,3-4 0,0-3-128,-2-4 0,-2-1-768,-7-5 128,2 2-9728</inkml:trace>
  <inkml:trace contextRef="#ctx0" brushRef="#br0" timeOffset="1380.011">962 339 12672,'-3'12'0,"-1"8"0,-5-2 0,-4 2 0,-6 6 128,-7 9 128,-2-2 0,-1 6 0,0-3 0,3 1-128,2-8 128,1-8-256,9-4 128,5-2-1280,1-6 0,1 0-7424</inkml:trace>
  <inkml:trace contextRef="#ctx0" brushRef="#br0" timeOffset="1660.241">761 272 13696,'0'0'0,"0"9"0,0-9 0,0 0 0,0 0 128,15 0 0,-3 1 0,5 2 0,0 0 0,0-1-256,0 1 0,-2-3-1792,-4-3 0,1 1-5376</inkml:trace>
  <inkml:trace contextRef="#ctx0" brushRef="#br0" timeOffset="1934.279">856 96 12544,'0'3'28,"1"0"0,0-1 0,1 1 0,-1-1 0,0 1 1,1-1-1,-1 0 0,1 0 0,0 1 0,0-1 0,0 0 0,0-1 1,0 1-1,0 0 0,0 0 0,0-1 0,1 1 0,-1-1 1,1 0-1,-1 0 0,1 0 0,0 0 0,-1 0 0,1-1 0,0 1 1,0-1-1,-1 0 0,1 1 0,0-1 0,0-1 0,-1 1 1,1 0-1,0-1-28,23 2 479,-22 0-401,1-1 0,-1 0 0,1 1 1,-1 0-1,1 0 0,-1 0 0,0 1 1,0 0-1,0-1 0,0 1 0,0 1 1,0-1-1,0 1 0,0-1 0,-1 1 1,0 0-1,1 0 0,-1 1 0,0-1 1,-1 0-1,3 3-78,-3-1 30,0-1-1,-1 1 1,1-1 0,-1 1 0,0 0 0,0-1 0,0 1-1,-1 0 1,1 0 0,-1-1 0,0 1 0,-1 0 0,1 0-1,-1-1 1,0 1 0,0 0 0,-1-1 0,1 1 0,-1-1 0,-1 3-30,-22 39-1148,7-18-5880,16-25 5540,1-1-2523,1-2 2390</inkml:trace>
  <inkml:trace contextRef="#ctx0" brushRef="#br0" timeOffset="2096.516">1207 116 12416,'3'57'600,"2"0"0,10 39-600,-4-34 1069,-3 0-1,-2 22-1068,-6-65 127,0 0 0,-1-1 0,-1 1 0,-1-1 0,-1 0 0,0 0 0,-1 0 0,-1-1-1,-8 17-126,9-25-287,1-1 0,-2 0-1,1 0 1,-1 0-1,-7 6 288,-20 17-3960,6-10-3954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33:58.1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520 68 10752,'-1'11'384,"0"-1"-150,1 0 0,0-1 1,1 1-1,0 0 1,0 0-1,1-1 0,0 1 1,1 0-235,-3-8 73,1 0 0,-1 0 1,1-1-1,-1 1 0,1 0 1,0-1-1,0 1 0,0 0 1,-1-1-1,1 1 0,1-1 1,-1 1-1,0-1 0,0 0 1,1 0-1,-1 1 0,0-1 1,1 0-1,-1 0 0,1 0 1,-1 0-1,1-1 0,0 1 0,-1 0 1,1-1-1,0 1 0,0-1 1,-1 0-1,1 1 0,0-1 1,0 0-1,0 0 0,-1 0 1,1 0-1,0 0 0,0-1 1,0 1-1,-1 0 0,1-1 1,0 0-1,-1 1 0,1-1 1,0 0-1,-1 0 0,1 0 0,0 0-72,6-5 216,1 0 0,-2 0 1,1 0-1,-1-1 1,0 0-1,0 0 1,-1-1-1,0 0 1,3-7-218,-6 12 51,-1 0 0,1-1 0,-1 1-1,-1-1 1,1 0 0,0 0 0,-1 0 0,0 0 0,0 0 0,0 0 0,0 0-1,-1 0 1,1 0 0,-1 0 0,0 0 0,0 0 0,-1 0 0,1 0 0,-1-1 0,0 1-1,0 0 1,0 1 0,-1-1 0,0-2-51,0 4 14,1 1 1,-1-1-1,1 0 0,-1 1 0,0 0 0,0-1 1,0 1-1,0 0 0,0 0 0,0 0 1,0 0-1,0 0 0,0 0 0,-1 1 1,1-1-1,0 1 0,0 0 0,-1-1 0,1 1 1,0 0-1,0 0 0,-1 1 0,1-1 1,0 0-1,-1 1 0,1-1 0,0 1 1,0 0-1,0 0 0,0 0 0,-1 0-14,-12 6 20,0 0 0,1 0 0,0 1 0,-2 3-20,7-5 12,-57 36-483,24-11-2833,10-7-8024</inkml:trace>
  <inkml:trace contextRef="#ctx0" brushRef="#br0" timeOffset="9959.671">262 291 8320,'0'0'170,"0"0"193,0 0 128,0 0 42,0 0 43,0 0-149,1 4-22,15 66 640,-2 0 1,-4 1-1,-3 0 0,-2 25-1045,-5-95 32,1 1-1,-1-1 0,0 1 1,0-1-1,0 0 1,0 1-1,-1-1 1,1 1-1,0-1 0,0 0 1,-1 1-1,1-1 1,-1 0-1,1 1 1,-1-1-1,0 0 0,0 1 1,1-1-1,-1 0 1,0 0-1,0 0 1,0 0-1,0 0 1,0 0-1,0 0 0,0 0 1,-1 0-1,1-1 1,-1 1-32,-1 0 22,0-1 0,0 0 0,1 0 0,-1 0 0,0 0 0,0 0 0,1-1 0,-1 1 0,0-1 0,1 0 0,-1 0 0,0 0 1,1 0-1,-3-1-22,-10-7 25,1 1 1,0-2-1,0 0 1,-10-10-26,2-2 45,1-1 0,0-1 1,2-1-1,1-1 0,2-1 1,0 0-1,1-1 0,0-5-45,14 29 0,-1 0 0,1 0 0,-1 0 0,1-1 0,0 1 0,1 0 0,-1-1 0,1 1 0,0 0 0,0-1 0,0 1 0,0-1-1,1 1 1,0 0 0,0-1 0,1-1 0,1-2 1,0 1-1,1-1 0,-1 1 1,2 0-1,-1 0 1,1 1-1,0-1 0,5-4 0,6-4-4,0 0 1,1 1-1,0 1 0,1 0 0,1 2 0,7-4 4,-22 13-21,1-1-1,0 1 0,-1 0 1,1 0-1,0 0 1,0 0-1,0 1 1,0 0-1,0 0 1,0 1-1,1-1 0,-1 1 1,0 0-1,1 0 22,-2 2-12,1-1-1,-1 1 1,0 0-1,1 0 0,-1 0 1,0 0-1,-1 1 1,1 0-1,0-1 0,-1 2 1,1-1-1,-1 0 1,0 1-1,0-1 1,1 3 11,1 1-143,24 27 449,-28-32-434,1 0 1,0 0-1,0 0 0,0-1 0,0 1 0,0 0 0,0-1 1,0 0-1,0 1 0,1-1 0,-1 0 0,0 0 1,1-1-1,2 2 129,-5-2-10261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34:09.9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254 1 11520,'0'0'107,"1"0"0,0 1 0,0-1 0,0 1 0,-1-1 0,1 1 0,0-1 0,-1 1 1,1-1-1,0 1 0,-1 0 0,1-1 0,-1 1 0,1 0 0,-1-1 0,1 1 0,-1 0 1,0 0-1,1 0 0,-1-1 0,0 1 0,1 0 0,-1 0 0,0 0 0,0 0 0,0 0 0,0-1 1,0 2-108,-19 11 2584,-3-2-2898,-163 114 676,166-113-314,-2 6 297,20-17-338,1 0 1,0 0-1,0 0 1,0 0-1,0 0 1,1 0-1,-1 0 1,0 0 0,0 0-1,0-1 1,1 1-1,-1 0 1,0 0-1,1 0 1,-1 0-1,1 0 1,-1-1 0,1 1-1,0 0 1,-1 0-1,1-1 1,0 1-1,-1 0 1,1-1-1,0 1 1,0-1-1,-1 1 1,1-1 0,0 1-1,0-1-7,18 14 139,1 0 0,0-2 1,1 0-1,10 4-139,-19-11-285,0-1 1,0 0 0,1 0 0,-1-1 0,3 0 284,36-3-4746,-34-2-3574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34:11.7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11264,'0'0'405,"0"0"150,0 0 277,26 8 938,-15-5-1594,1 0-1,-1-1 1,0-1-1,0 0 0,1 0 1,-1-1-1,1-1 1,-1 0-1,0 0 1,3-2-176,50-2-4528,-63 5 176,-1 0-917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34:12.0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 11648,'6'-1'624,"-1"0"1,1 1-1,0 0 1,0 0 0,0 0-1,0 1 1,0 0-1,0 0 1,0 1-1,2 0-624,24 5 261,15-1-25,0-2 0,6-2-236,10-6-6765,-44 2-1384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34:12.7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350 1 12544,'-3'23'768,"3"-22"-384,0-1 0,-9 13 256,-20 16-417,-1-1 0,-1-1 0,-1-1 0,-2-2 0,-30 16-223,44-27 58,-18 7 46,29-16-78,0 0-1,1 1 0,0 0 0,0 0 1,0 1-1,-1 1-25,8-6 107,1-1 20,0 0 1,0 0 0,0 0 22,0 0 63,0 0-64,3 1-42,41 20 21,1-1 0,1-3 0,0-2 0,2-1 0,23 1-128,-66-13-375,12 0 901,-12-1-6991,-5-1-1535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34:14.6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 0 11136,'-1'2'162,"-1"-1"1,1 1 0,0 0 0,0-1 0,0 1-1,0 0 1,0 0 0,0 0 0,0 0 0,1 0-1,-1 0 1,1 0 0,-1 0 0,1 0 0,0 0-1,0 0 1,0 0 0,0 0 0,0 0 0,1 1-1,-1-1 1,0 0 0,1 0 0,0 0 0,-1 0-1,1 0 1,0-1 0,0 1 0,0 1-163,2 4 162,1-1-1,-1 1 1,1-1 0,0 1 0,0-1 0,1 0 0,0-1-1,1 2-161,6 2 134,1 0 0,1-1-1,-1-1 1,1 0-1,0-1 1,1 0-1,-1-2 1,1 1-1,0-2 1,9 2-134,20 6 563,-44-11-550,0-1 0,1 1 0,-1 0 0,0 0 0,0 0 0,1 0 0,-1 0 0,0 0 0,0 0 0,1 0 0,-1 0 0,0 0 0,0 0 0,1 0 0,-1 0 0,0 1 0,0-1 0,1 0 0,-1 0 0,0 0 0,0 0 0,1 0 0,-1 0 0,0 0 0,0 1 0,0-1 0,0 0 0,1 0 0,-1 0 0,0 1-1,0-1 1,0 0 0,0 0 0,0 0 0,1 1 0,-1-1 0,0 0 0,0 0 0,0 1 0,0-1 0,0 0 0,0 0 0,0 1 0,0-1 0,0 0 0,0 0 0,0 1 0,0-1-13,-13 6 198,1 0-230,-10 7 32,1 1 0,0 1 0,1 1 0,1 1 0,1 0 0,-8 11 0,-19 14-176,26-27-2314,17-14-70,2-1-1920,0 0-170,0 0 959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23:59:21.171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0 844 6912,'6'-21'2017,"-5"16"-1674,0 0-1,-1 1 1,1-1-1,1 1 1,-1-1-1,1 1 0,-1 0 1,2-1-343,3-2 55,1 0 0,0 1 1,1-1-1,-1 2 0,1-1 0,0 1 0,0 0 1,1 1-1,0 0 0,-1 0 0,1 1 0,7-1-55,20-6 247,2 1-1,17 0-246,-52 9-3,33-4 64,1 2 0,0 2 0,24 3-61,25 0 52,-65-4-37,0-1 1,0-2 0,0 1 0,5-4-16,-5 2 16,0 1 0,1 0 0,0 2 1,5 0-17,17-3 0,-33 5 0,-1 3 0,-1 4 0,-1 1 0,0-1 0,1 0 0,0 0 0,0-1 0,0 0 0,1-1 0,0 0 0,0 0 0,0-1 0,1 0 0,0-1 0,-1 0 0,1-1 0,0 0 0,5-1 0,0 0 0,0-1 0,0-1 0,-1 0 0,1-1 0,0-1 0,0 0 0,-1-2 0,0 1 0,11-6 0,149-71-363,-157 73 320,1-1 1,-2-1-1,1 0 0,-1-1 1,-1-1-1,0-1 0,2-3 43,5-1-87,2 0 0,0 2-1,25-12 88,15-9-100,-52 27 100,0-1 0,-1 0 0,0-1 0,0-1 0,-2 0 0,1 0 0,-1-1 0,-1 0 0,-1 0 0,0-1 0,2-7 0,22-32 0,29-34 0,-55 78 0,3-4 0,-2 0 0,1 1-22,1 0-84,-8 10 100,1-1 0,0 0 0,0 1 0,0-1 1,0 1-1,0 0 0,0 0 0,0 0 0,1 0 0,-1 0 1,1 0-1,-1 0 0,1 1 0,0 0 0,0-1 0,0 1 1,0 0-1,0 0 0,0 1 0,0-1 0,1 0 6,29-9-5,82-12 26,-112 22 86,-3 0 21,-44 0 0,32-2-122,8 1-9,1 1-1,-1 0 1,1-1 0,-1 1 0,0 1-1,1-1 1,-1 0 0,1 1 0,0 0-1,-1 0 1,1 0 0,-1 0-1,1 0 1,0 1 0,0 0 3,1-2-192,2 0-811,0 0-3391,0 0-193,0 0 2646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34:15.0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14976,'0'0'0,"0"0"0,0 0 0,0 0 0,0 0 0,0 0 0,0 0 128,9 12 0,-1-2 0,1 3-128,2-1 128,-2 1-128,-1-3 0,-1-4-2176,-7-6 128,0 0-6016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34:15.3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 1 14848,'0'0'0,"-3"12"256,3-12 0,0 14 256,0-14 0,8 16-257,-1-5 1,1-2-256,1 0 0,0 2-639,4-5-1,-1-1-5888,3-2 128,-1 0 4864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34:18.0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282 1 10368,'0'9'780,"-1"0"1,0 0-1,-1-1 0,1 1 1,-2 0-1,1 0 1,-1-1-1,-1 1-780,-2 5 414,-1-1-1,0 0 1,-1-1-1,-7 9-413,-13 12-233,-1-1 0,-1-2 0,-2-1 233,10-9 503,-55 46 94,73-62-576,5-3-21,0-1 0,0 0 0,0 1 0,0-1 0,0 0 0,0 1 0,0-1 0,0 0 0,0 0 0,0 0 0,0 0 0,0 0 0,0 0 0,0 0 0,0 0 0,0-1 0,0 1 0,0 0 0,0 0 0,0-1 0,1 0 0,0 1 0,11 1 45,1 1-1,-1 0 1,0 1-1,0 0 0,0 1 1,0 1-1,0 0 1,-1 1-1,0 0 1,0 1-1,8 6-44,-2-1-1564,2-2 1,-1 0-1,19 6 1564,-37-16-3755,-1 0-3647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34:22.1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54 0 10112,'0'0'512,"0"0"85,0 0 342,14 11 1301,4 4-1959,1-1 0,1-1 1,1 0-1,-1-1 1,2-2-1,-1 0 1,2-1-1,7 1-281,74 33 2804,-107-42-2795,1-1-1,0 0 1,-1 1-1,1-1 1,0 1-1,-1 0 1,1-1-1,0 1 1,0 0-1,0 1 1,0-1-1,0 0 1,0 0 0,-2 2-9,-4 2 8,-28 17-152,1 2-1,1 1 1,2 2-1,0 1 0,2 1 1,0 2-1,3 1 1,0 1-1,-6 14 145,30-45-854,1 1-686,1-1-3490,1-2-2500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34:20.91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372 0 11520,'-7'4'21,"5"-3"107,2-1 107,0 0 21,-27 35 885,21-28-874,-25 23 557,0-1 1,-2-1 0,-29 18-825,17-13 619,-35 34-619,63-52 82,13-13 48,1 0 1,0 1-1,0-1 1,0 1-1,0 0 0,1 0 1,-1 0-1,1 0 1,0 1-1,0-1-130,2-2 48,0 1 0,0-1 1,1 0-1,-1 0 0,0 0 0,1 0 0,-1 1 0,1-1 0,0 0 0,-1 0 0,1 0 0,0 0 0,-1 0 0,1 0 0,0-1 0,0 1 0,0 0 0,0 0 0,0-1 0,0 1 0,0 0 0,0-1 0,0 1 0,1 0-48,0 0-1,19 13-203,2 0-1,0-2 0,0 0 0,1-1 0,25 6 205,-47-16-2069,-2-1-2133,0 0-577,0 0-170</inkml:trace>
  <inkml:trace contextRef="#ctx0" brushRef="#br0" timeOffset="638.4">554 125 12032,'-2'2'45,"0"-1"0,1 0 1,-1 1-1,0-1 1,1 1-1,-1 0 0,1-1 1,-1 1-1,1 0 1,0 0-1,0 0 0,0 0 1,0 0-1,0 0 1,0 0-1,1 0 0,-1 1 1,1-1-1,-1 0 1,1 0-1,0 1 0,0-1 1,0 0-1,0 0 1,0 0-1,1 1 1,-1-1-1,1 0 0,-1 0 1,1 0-1,0 2-45,5 16 771,1 1 0,0-2 0,7 12-771,3 11 632,-14-29-577,0-1 0,-1 1 1,-1 0-1,0 0 1,0-1-1,-2 1 1,1 0-1,-2 0 1,0 3-56,1-10 7,0 0 0,0 0 0,-1 0 0,1-1 0,-1 1 0,-1 0 0,1-1 0,-1 1 0,0-1 0,0 0 0,-1 0 0,1 0 0,-1 0 0,0-1 0,-1 1 0,1-1 0,-1 0 0,0 0 0,0-1 0,-3 2-7,6-4 0,0-1 0,0 1 0,0-1 0,0 0 0,1 0 0,-1 0 0,0 0 0,0 0 0,0 0 0,0 0 0,0-1 0,0 1 0,1-1 0,-1 1 0,0-1 0,0 0 0,1 1 0,-1-1 0,0 0 0,1 0 0,-1 0 0,1-1 0,-1 1 0,1 0 0,0-1 0,-1 1 0,1 0 0,0-1 0,0 0 0,0 1 0,0-1 0,0 0 0,1 1 0,-8-12 0,1 0 0,0 0 0,-4-13 0,9 19 0,-6-11 98,1-1-1,1 1 0,1-2 0,0 1 0,2 0 1,0-1-1,1 0 0,1 1 0,1-15-97,1 32 26,0-1 0,0 1 1,0-1-1,0 1 0,0 0 0,1-1 0,-1 1 1,1 0-1,-1 0 0,1 0 0,0 0 0,0 0 0,0 0 1,0 1-1,0-1 0,0 1 0,0-1 0,1 1 1,-1 0-1,0 0 0,1 0 0,-1 0 0,2 0-26,61-17 582,-60 17-571,16-3 126,1 2 1,0 0-1,0 1 1,0 2-1,0 0 1,-1 1-1,1 1 1,0 1-1,7 3-137,-13-5 324,-15-2-2696,2 1-4412,-3-1-1130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34:18.3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86 51 10496,'-21'46'3789,"-3"33"-2262,16-48-1254,0 3-77,1 0 1,2 0-1,1 1 1,1 22-197,2 27-4455,1-82 337,0-2-1620</inkml:trace>
  <inkml:trace contextRef="#ctx0" brushRef="#br0" timeOffset="576.2">88 0 12032,'0'0'384,"0"0"21,0 0 107,0 0 192,0 0 363,3 0-22,15 1-665,-1 1 0,0 0 0,1 1 1,-1 0-1,0 2 0,7 3-380,-17-6 38,0 0 0,0 1-1,0 0 1,-1 0 0,0 1-1,1 0 1,-1 0 0,-1 0 0,1 1-1,0-1 1,-1 2 0,0-1 0,-1 0-1,1 1 1,-1 0 0,0 0-1,1 3-37,-4-6-10,0 0-1,0 1 0,-1-1 0,0 1 1,0-1-1,0 1 0,0-1 1,0 1-1,-1-1 0,1 0 0,-1 1 1,0-1-1,0 0 0,0 1 0,0-1 1,-1 0-1,0 0 0,1 0 0,-1 0 1,0 0-1,0 0 0,0-1 0,-1 1 1,1-1-1,-1 1 0,0-1 0,-1 1 11,-7 7-44,-2 0 0,0-1-1,0 0 1,0-1-1,-7 2 45,2-2 0,0-1 0,0-1 0,-1-1 0,0 0 0,-15 1 0,114-31 150,-70 23-133,0 1 1,0 0 0,0 1-1,0 0 1,0 0 0,4 2-18,-11-2 4,-1 1 1,1 0-1,0-1 0,-1 2 1,1-1-1,-1 0 1,1 0-1,-1 1 1,1-1-1,-1 1 1,0 0-1,0 0 1,0 0-1,0 0 1,0 0-1,0 0 1,0 0-1,-1 1 1,1-1-1,-1 1 1,0-1-1,1 1 1,-1-1-1,0 3-4,2 3 4,0 1-1,-1 0 1,0 0 0,-1 1-1,0-1 1,0 0-1,-1 0 1,0 1 0,-1-1-1,0 0 1,0 0-1,-1 0 1,0 0 0,0 0-1,-1 0 1,-1 0 0,-2 4-4,3-6 5,-1-1 0,0 1 0,-1-1 0,0 0 1,0 0-1,0-1 0,0 1 0,-1-1 0,0 0 1,0-1-1,-1 1 0,1-1 0,-1 0 0,0-1 1,0 0-1,0 0 0,0 0 0,-1-1 0,1 0 1,-1-1-1,-3 1-5,5-1-246,1-1 0,0 0 0,0 0 0,0 0 1,0-1-1,0 0 0,0 0 0,0 0 0,0 0 0,0-1 1,0 0-1,-3-1 246,3 0-681,1 1-1,-1-1 1,1 0 0,0 0 0,0-1 0,0 1-1,0-1 1,1 0 0,0 0 0,-1 0 0,1 0-1,1 0 1,-1-1 0,1 1 0,-1-1 0,1 0-1,1 0 1,-1 0 0,0-1 681,-5-28-2048</inkml:trace>
  <inkml:trace contextRef="#ctx0" brushRef="#br0" timeOffset="1165.855">437 87 13312,'0'2'91,"-1"0"0,1 0 0,-1 0 0,1 0 0,0 1 0,0-1 0,-1 0 0,2 0 0,-1 0 0,0 0 0,0 0 0,1 0 0,-1 0 0,1 0 0,-1 0 0,1 0 0,0 0 0,0 0 0,0 0 0,0-1 0,0 1 0,0 0 0,1-1 0,-1 1 0,1 0 0,0 0-91,43 42 833,-27-30-540,0-1 0,1-1 0,1-1 0,0 0 0,1-2 0,-1 0-1,2-1 1,-1-1 0,1-2 0,0 0 0,17 2-293,-37-7 106,-27 25 17,17-17-118,-37 40 319,-22 33-324,26-29-2244,-28 25 2244,67-75-3541,2-2-6485</inkml:trace>
  <inkml:trace contextRef="#ctx0" brushRef="#br0" timeOffset="1793.934">961 186 12160,'0'0'0,"21"-3"0,-21 3 0,14 0 384,-14 0 0,5 11 768,-5-2 128,0 7-896,0-4 128,0 1-512,0 0 128,0-1-128,0-12 0,0 14-2944,0-14 128,0 0-4736</inkml:trace>
  <inkml:trace contextRef="#ctx0" brushRef="#br0" timeOffset="2062.946">905 406 15104,'0'0'0,"0"0"0,0 0 0,0 0 0,0 0 0,9 11 0,-9-11 0,17 14 0,-7-4 0,-1-1-1920,2 1 128,-2 0-6272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34:15.8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169 231 11520,'0'0'128,"35"20"1792,-30-15-1758,0 1 1,-1-1-1,1 1 1,-1 0 0,-1 0-1,1 0 1,-1 1-1,0-1 1,-1 1 0,1 0-1,-1-1 1,-1 1 0,1 0-1,0 7-162,1 18 240,-1-1-1,-1 25-239,-1-39 167,0-3-74,0-1-1,-1 1 1,-1 0 0,0-1-1,-1 0 1,-2 7-93,5-18 3,-1 0 0,0 1 1,0-1-1,1 0 0,-1 0 0,-1 0 0,1 0 0,0 0 1,0 0-1,-1 0 0,1 0 0,-1 0 0,0-1 0,0 1 1,1-1-1,-1 1 0,0-1 0,0 0 0,0 1 0,0-1 1,-1 0-1,1-1 0,0 1 0,0 0 0,-1 0 1,1-1-1,0 0 0,-1 1 0,1-1 0,0 0 0,-1 0 1,1 0-1,0 0 0,-1-1 0,1 1 0,0-1 0,-1 1 1,1-1-1,0 0 0,-1 0-3,-7-4 26,1 1-1,0-2 1,0 1 0,1-1 0,0 0-1,0-1 1,0 0 0,1 0 0,0-1-1,0 0 1,1 0 0,0 0 0,-3-6-26,0 0 38,1-1 0,0 0 0,1 0 0,1-1 0,0 1 1,1-1-1,1-1 0,0-2-38,3 12 47,1 0 0,0 0 0,1 0 0,-1-1 0,1 1 0,1 0-1,0 0 1,-1 0 0,2 0 0,-1 0 0,1 1 0,0-1 0,1 1 0,0 0 0,0-1 0,0 2 0,0-1 0,1 0 0,0 1 0,0 0 0,1 0 0,-1 1 0,1-1 0,0 1 0,1 0-47,4-3-237,0 1 1,0 0-1,0 0 1,1 1-1,-1 1 1,1 0 0,0 1 236,-2 0-1263,-1 1 1,0 1-1,1 0 1,-1 0-1,1 1 1,-1 0-1,1 1 1,7 1 1262,-5 1-4928</inkml:trace>
  <inkml:trace contextRef="#ctx0" brushRef="#br0" timeOffset="317.919">432 65 14208,'4'14'54,"1"0"0,0 0 0,1 0 0,1-1 0,1 2-54,-6-12 67,-1-1 1,1 0 0,-1 0-1,1 0 1,0 0-1,0 0 1,0 0-1,0 0 1,0-1 0,0 1-1,1-1 1,-1 1-1,0-1 1,2 1-68,-2-2 60,0 0 1,0 0-1,0 0 1,-1 1-1,1-2 0,0 1 1,0 0-1,0 0 1,-1-1-1,1 1 1,0 0-1,-1-1 0,1 0 1,0 1-1,-1-1 1,1 0-1,-1 0 1,1 0-1,-1 0 0,1 0 1,-1 0-1,0-1 1,1 1-1,-1-1-60,4-3 139,0 0-1,0-1 1,-1 1 0,0-1-1,0 0 1,0-1 0,-1 1-1,0 0 1,0-1 0,-1 0-1,0 0 1,0 0 0,0 0-1,-1 0 1,0 0 0,0 0-1,-1 0 1,0-1 0,0 1-1,-2-4-138,2 10 11,0 0 0,-1-1 0,1 1-1,-1 0 1,0 0 0,1 0 0,-1 0-1,0 0 1,1 0 0,-1 0 0,0 0-1,0 1 1,0-1 0,0 0 0,0 0 0,0 1-1,0-1 1,0 0 0,0 1 0,0-1-1,-1 1 1,1 0 0,0-1 0,-1 1-11,-37 1 115,-34 23-168,73-24 52,-49 24-1241,17-6-2896,30-17 3631,-20 11-9221</inkml:trace>
  <inkml:trace contextRef="#ctx0" brushRef="#br0" timeOffset="1251.072">730 383 11904,'18'7'1685,"2"-2"0,-1-1 1,7 1-1686,60 5 408,0 0-2928,-87-10 2292,1 1 0,0-1 0,0 0 0,0 0 1,-1 0-1,1 0 0,0 1 0,0-1 0,0 0 1,0 0-1,-1 0 0,1 1 0,0-1 0,0 0 1,0 0-1,0 1 0,0-1 0,0 0 0,0 0 0,0 0 1,0 1-1,0-1 0,0 0 0,0 1 0,0-1 1,0 0-1,0 0 0,0 1 0,0-1 0,0 0 1,0 0-1,0 0 0,0 1 0,0-1 0,0 0 1,0 0-1,0 1 0,1-1 0,-1 0 0,0 0 1,0 0-1,0 1 0,0-1 0,1 0 0,-1 0 1,0 0-1,0 0 0,0 1 0,1-1 0,-1 0 1,0 0-1,0 0 0,1 0 0,-1 0 0,0 0 1,0 0 227,-9 5-1963</inkml:trace>
  <inkml:trace contextRef="#ctx0" brushRef="#br0" timeOffset="1482.87">672 548 13952,'0'0'256,"13"0"0,12-1 384,4 5 128,7 8-512,-3-4 0,-4-2-1,-3-1 1,1 1-256,-1-2 128,3-2-1151,-2-4 127,-1-1-9984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34:13.3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1 13824,'0'56'1503,"1"-4"257,-5 45-1760,0-52 79,2 0-1,2-1 0,4 21-78,-2-40-983,-2-21-7932,0-4 3795</inkml:trace>
  <inkml:trace contextRef="#ctx0" brushRef="#br0" timeOffset="575.603">6 34 13696,'0'0'256,"0"0"42,0 0 172,0 0 42,0 0 21,4 1 22,92 1 455,-50-2-833,0 1 1,12 5-178,-56-6 6,-1 0 0,1 0 0,-1 0-1,1 0 1,-1 1 0,1-1 0,-1 1 0,0-1 0,1 1 0,-1-1 0,0 1 0,1 0 0,-1-1 0,0 1-1,0 0 1,0 0 0,0 0 0,0 0 0,0 0 0,0 0 0,0 0 0,0 1 0,0-1 0,0 0 0,-1 0 0,1 1-1,0 0-5,-1 0 9,0 1-1,0-1 0,0 1 0,0-1 1,0 1-1,-1-1 0,1 1 0,-1-1 1,0 0-1,1 1 0,-1-1 0,0 0 1,0 0-1,-1 1 0,1-1-8,-7 10 16,0 0 0,0-1 0,-1 0 0,-1-1-1,-3 4-15,7-8 0,-1-1 0,0 0 0,0 0 0,0 0 0,-1-1 0,1 0 0,-1 0 0,0-1 0,0 0 0,-4 1 0,-18 3 0,0-2 0,-18 2 0,35-6 0,120-20-128,-94 18 126,0 1 0,0 0 0,1 1-1,-1 1 1,0 0 0,0 1 0,0 0-1,0 1 1,-1 0 0,10 5 2,-19-8 8,1 1 0,0 1 1,0-1-1,-1 0 0,1 1 0,-1 0 0,1-1 1,-1 1-1,0 1 0,-1-1 0,1 0 0,0 1 0,-1-1 1,0 1-1,0 0 0,0 0 0,0 0 0,-1 0 1,1 0-1,-1 0 0,0 0 0,0 1 0,-1-1 1,1 0-1,-1 1 0,0-1 0,0 0 0,0 1 0,-1-1 1,1 0-1,-1 0 0,0 1 0,-1-1 0,0 1-8,0 0 50,0 1 0,0-1 0,-1 0 0,0 0 0,0-1 0,0 1 0,-1-1 0,1 1 0,-1-1 0,0 0 0,0-1 0,-1 1 0,1-1 0,-1 1 0,0-1 0,0-1 0,0 1 0,0-1 0,0 0 0,-1 0 0,1 0 0,0-1 0,-1 0 0,0 0 0,1 0 0,-2-1-50,-7 2-426,0-1-1,0-1 0,0 0 1,-12-2 426,10 0-2944,1-1 1,-1 0-1,-12-5 2944,6 0-6122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34:10.6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179 13 12672,'0'0'128,"2"11"2197,7-1-2037,-1 0 1,1 1 0,-2 0-1,0 0 1,0 1-1,-1 0 1,0 0 0,-1 0-1,0 1 1,-1-1-1,-1 1 1,2 13-289,-2-8 113,-1 1 0,-1-1 0,-1 1 0,0 0 0,-1-1 0,-2 1 0,1-1 0,-2 0 0,-2 5-113,6-21 20,-1-1 1,1 1 0,0-1-1,-1 1 1,0-1 0,1 0-1,-1 1 1,0-1 0,0 0-1,0 1 1,0-1 0,0 0-1,0 0 1,0 0-1,0 0 1,0 0 0,0 0-1,-1 0 1,1 0 0,0 0-1,-1 0 1,1-1 0,-1 1-1,0-1-20,-1 1 22,1-1-1,-1 0 1,0 0-1,1 0 1,-1 0-1,0 0 1,1-1-1,-1 1 1,1-1-1,-1 0 1,1 0-1,-1 0 1,-1-1-22,-6-3 34,1 0 1,0-1-1,0 0 0,0-1 1,1 0-1,-7-7-34,-2-5 45,0 0 0,2-2 1,-13-20-46,21 31 1,2-1 1,-1 0-1,1 1 1,1-2-1,0 1 1,1 0-1,0-1 1,0 1-1,0-10-1,4 19 0,-1 0 0,0 0 0,1 0 1,0 0-1,-1 0 0,1 0 0,0 0 0,0 0 0,0 0 0,0 1 0,0-1 0,0 0 0,1 1 0,-1-1 0,1 1 0,-1-1 0,1 1 0,-1 0 0,1-1 0,0 1 0,0 0 0,-1 0 0,1 0 0,0 1 0,0-1 0,0 0 0,0 1 0,0-1 1,0 1-1,1 0 0,67-12-79,-64 12 50,53-3-98,46 4 127,-69 1-5,1-1 1,0-3-1,-1 0 1,1-3-1,25-6 5,-62 11-159,18-3 373,-14 3-3374,0 0-3292,-4 0-1142</inkml:trace>
  <inkml:trace contextRef="#ctx0" brushRef="#br0" timeOffset="681.241">826 1 12416,'0'0'149,"0"0"107,0 0 128,0 0 85,0 0-63,0 0 20,0 0 172,5 12 916,7 5-1127,0 0-1,1-1 0,1 0 1,0-1-1,1-1 0,1 0 1,0-1-1,1 0 0,14 6-386,-29-18 128,-2-1 0,0 0 0,0 0 0,0 0 0,0 0 0,0 0 0,-36 19 0,-5 12-128,1 2 0,-34 37 0,-29 25 0,100-92 1325,-8 6-909,-6 3-6250,11-10-1318,13-15 1438,5-4 2834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34:28.7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53 6272,'240'-6'4814,"0"-1"-3122,-205 6-1379,-1-3 0,0 0 0,8-4-313,64-8 213,-85 14-665,17-1 1179,-13 2-9684,-25 1 5373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19:20.90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111 83 4352,'3'0'47,"0"0"1,1 0-1,-1 0 1,0 0-1,1 1 1,-1-1-1,0 1 1,0 0-1,1 0 1,-1 0-1,0 1 1,0-1-1,0 1 1,0-1-1,-1 1 1,1 0-1,0 0 1,-1 0-1,1 0 1,-1 1-1,1 0-47,5 6 257,0 1 1,-1-1-1,0 1 0,3 8-257,12 24 214,-3 0-1,-1 1 0,7 29-213,-23-66 34,-1-1 0,0 1 1,0-1-1,0 1 0,-1-1 0,0 1 0,0 0 0,-1-1 0,1 1 0,-1 0 0,0-1 0,-1 1 0,1-1 0,-2 3-34,-4 8 422,-1 0 0,0-1 1,-9 13-423,12-20 347,4-7-309,0 0 1,0-1-1,0 1 0,1 0 0,-1-1 0,0 1 1,0 0-1,0-1 0,0 0 0,0 1 1,0-1-1,0 1 0,0-1 0,0 0 0,0 0 1,0 0-1,0 0 0,0 0 0,0 0 1,-1 0-1,1 0 0,0 0 0,0 0 1,0 0-1,0-1 0,0 1 0,0 0 0,0-1 1,0 1-1,0-1 0,0 1 0,0-1 1,0 0-39,-31-19 290,30 19-242,-16-13 4,0-1-1,1-1 1,0-1-1,2 0 1,0-1-1,-10-16-51,17 22 21,1 1-1,0-1 1,1-1-1,0 1 1,1-1-1,0 0 0,1 0 1,1 0-1,0-1 1,1 1-1,0-1 1,1-3-21,1 13-3,1 0 0,0-1 0,0 1 0,0 0 0,0 1 0,1-1 0,-1 0 0,1 0 0,0 0 1,0 1-1,0-1 0,1 1 0,-1 0 0,1 0 0,0 0 0,0 0 0,0 0 0,3-2 3,10-7-23,1 1-1,0 0 1,7-3 23,-6 3-5,3-1-23,-1 0 0,2 1 0,-1 2 1,2 0-1,-1 1 0,1 1 1,0 1-1,0 1 0,1 1 0,1 1 28,-20 3-31,1 0-1,0 1 1,0 0 0,0-1-1,-1 2 1,1-1-1,0 1 1,-1 0-1,1 0 1,-1 0 0,0 1-1,0 0 1,0 0-1,0 0 1,0 0-1,-1 1 1,1 0-1,-1 0 1,3 3 31,-5-4-1493,-2-3-4331</inkml:trace>
  <inkml:trace contextRef="#ctx0" brushRef="#br0" timeOffset="664.668">515 367 5248,'0'0'277,"0"0"86,0 0 21,0 0 0,0 0 0,0 0-22,0 0-84,-2 33 212,-6 71 323,8-60-7215,0-44 4845</inkml:trace>
  <inkml:trace contextRef="#ctx0" brushRef="#br0" timeOffset="1020.106">499 234 10368,'0'25'-3371,"0"-25"-1322</inkml:trace>
  <inkml:trace contextRef="#ctx0" brushRef="#br0" timeOffset="1608.562">686 416 7424,'9'24'640,"-2"13"-278,-2 1 1,-1 0 0,-2 1-1,-1-1 1,-3 0 0,0 0-1,-4 7-362,5-39 136,0 0-1,-1 0 0,1 0 0,-1-1 1,0 1-1,-1 0 0,-2 4-135,3-9 28,1 1-1,0-1 1,-1 1 0,1-1-1,-1 0 1,1 0-1,-1 0 1,0 0 0,1 0-1,-1 0 1,0-1-1,0 1 1,1 0-1,-1-1 1,0 1 0,0-1-1,0 0 1,0 0-1,0 0 1,0 0-1,0 0 1,0 0 0,0 0-1,1 0 1,-1-1-1,0 1-27,-8-2-53,0 0 0,0-1-1,0 0 1,0 0-1,1-1 1,0-1 0,0 1-1,0-1 1,-2-2 53,-46-37-5536,35 25 1334</inkml:trace>
  <inkml:trace contextRef="#ctx0" brushRef="#br0" timeOffset="1931.828">677 231 9088,'0'0'0,"0"0"0,0 0 0,0 0 0,0 0 0,0 0 0,0 0 0,13 8 128,2-4 0,3 1 0,2-2 128,0 0-896,-2-6 0,2 0-5248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34:30.3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10 6016,'0'0'405,"0"0"128,0 0 214,0 0 64,0 0-235,0 0-64,0 0 0,0 0 0,14 3 597,18 2-721,1-2 0,-1 0 0,1-3-1,-1-1 1,1-1 0,18-4-388,19-1-2207,-1 4-3481,-60 3 1571</inkml:trace>
  <inkml:trace contextRef="#ctx0" brushRef="#br0" timeOffset="332.2">294 1 10496,'1'0'44,"1"1"0,-1 0 1,1 0-1,-1 1 0,1-1 0,-1 0 1,1 0-1,-1 1 0,0-1 1,0 1-1,0-1 0,0 1 0,0-1 1,0 1-1,0 0 0,0-1 1,-1 1-1,1 0 0,-1 0 0,1-1 1,-1 1-1,0 0 0,0 0 1,1 0-45,-5 53 1870,0-19-1134,8 68 45,-1-60-1134,-3 1 0,-1 0 1,-4 21 352,4-60-2149,1-4-1654,0 0 112,0-2 854</inkml:trace>
  <inkml:trace contextRef="#ctx0" brushRef="#br0" timeOffset="683.435">71 542 9856,'18'-16'318,"-15"16"4,-1-1 339,-2 1 107,0 0 21,0 0-298,0 0-64,0 0-214,0 0 22,0 0 21,30 5 384,19 0-416,1-2 0,0-3-1,0-2 1,9-3-224,-41 4-255,-8-1-2177,0-1-6656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34:33.4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67 0 7040,'0'0'128,"0"0"64,0 0 277,0 0 107,0 0-149,0 0-86,0 0-149,-6 29 171,-11 73-880,11-78-1700,0 0 0,-2-1 0,-3 6 2217,-1 0-1536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34:34.0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73 54 4992,'0'0'149,"0"0"107,0 0 128,0 0 171,0 0 277,0 0 21,0 0-170,0 0-86,13-1 320,58-5-566,-25 4 15,-1-3-1,1-2 1,-1-1 0,16-8-366,-26 8-235,-32 7-938,-3 1-1089,0 0-3412</inkml:trace>
  <inkml:trace contextRef="#ctx0" brushRef="#br0" timeOffset="346.66">257 96 7808,'1'56'2707,"0"-6"-1853,-2 1 0,-2-1-1,-2-1 1,-9 37-854,12-79-49,-1 28-435,3-33-3676,0-2-384,0 0 1387</inkml:trace>
  <inkml:trace contextRef="#ctx0" brushRef="#br0" timeOffset="800.865">1 606 2816,'1'-3'241,"1"1"-1,0 0 1,-1 0-1,1-1 1,0 1 0,0 0-1,0 0 1,1 1 0,-1-1-1,0 0 1,1 1-1,-1 0 1,1-1 0,-1 1-1,1 0 1,0 0 0,-1 0-1,1 1 1,0-1-241,7-2 804,28-12 255,1 2 1,1 2 0,0 1-1,1 3 1,21-2-1060,-56 8 78,52 2 728,-49 0-1093,-1-1 0,1 1-1,-1-2 1,1 1 0,-1-1-1,8-1 288,-16 2-8682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34:26.5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1 116 6144,'0'0'170,"0"0"193,0 0 149,0 0 107,0 0-1,0 0-63,0 0 42,0 0-63,4-1-44,44-12 417,-23 5-444,0 1 0,1 2 0,0 1 0,0 0 0,10 2-463,13-1 507,1-1 1,25-8-508,35-2 286,8-3 96,-75 9-168,0 2 0,0 2 0,40 2-214,-21 2 113,-43-1-45,0 1-1,0 1 1,-1 0 0,8 3-68,-23-4-405,-3 0-2006,0 0-789,0 0-1408,0 0-277</inkml:trace>
  <inkml:trace contextRef="#ctx0" brushRef="#br0" timeOffset="-201999.182">696 33 4480,'0'0'128,"0"0"0,0 0 21,0 0 65,0 0-44,0 0 44,0 0-65,0 0-21,0 0 0,0 0 0,0 0 0,0 0 0,0 0 0,0 0 0,0 0 21,4 14 363,-4-14-506,13 37 508,-10 32-266,-3-65-163,24 76 193,-24-80-285,0 0 1,0 1 0,0-1-1,0 0 1,0 1 0,0-1-1,0 0 1,0 1 0,0-1-1,0 0 1,0 1 0,0-1-1,0 0 1,0 1 0,0-1-1,0 0 1,1 1 0,-1-1-1,0 0 1,0 1 0,0-1-1,1 0 1,-1 1 0,0-1-1,0 0 1,1 0 0,-1 1-1,0-1 1,0 0-1,1 0 1,-1 0 0,0 0-1,1 1 1,-1-1 0,0 0-1,1 0 1,-1 0 0,0 0-1,1 0 1,-1 0 0,0 0-1,1 0 1,-1 0 0,1 0-1,-1 0 1,0 0 0,1 0-1,-1 0 1,0 0 0,1 0-1,-1 0 7,1 0-1170,-1 0-3352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5T00:01:21.909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1 177 6912,'104'-17'2406,"-42"9"-1591,-45 6-614,0 0 0,1 1 0,-1 1 1,0 1-1,0 0 0,0 2 0,13 2-201,-25-4 80,1-1 0,0 0 0,-1 0 0,1-1 0,-1 1 0,1-1 0,-1 0 0,1-1 0,-1 1 0,0-1 0,3-2-80,15-8-7685,-21 11 5253,-2 1 1024</inkml:trace>
  <inkml:trace contextRef="#ctx0" brushRef="#br0" timeOffset="456.687">117 420 8960,'22'-10'1173,"-10"14"-936,0-1 0,1-1 0,0 0 0,-1 0 1,1-1-1,0-1 0,0 0 0,3-1-237,104-14 898,-100 6-523,15-5-3374,-35 14-3977</inkml:trace>
  <inkml:trace contextRef="#ctx0" brushRef="#br0" timeOffset="1085.786">115 235 7680,'2'2'46,"-1"1"0,1-1 0,-1 0 1,0 0-1,0 0 0,0 1 0,0-1 1,0 1-1,-1-1 0,1 1 0,0-1 1,-1 1-1,0-1 0,0 1 0,0-1 0,0 1 1,0 1-47,-12 49 865,1-4-340,10-14-273,1 0 0,3 17-252,0-26 365,-2 0-1,-1 0 0,-1 0 0,-1 0 0,-3 17-364,4-42 78,1-1-1,0 1 1,-1 0 0,1 0-1,0-1 1,0 1 0,0 0-1,0 0 1,0 0 0,0-1 0,0 1-1,0 0 1,0 0 0,0 0-1,0-1 1,0 1 0,1 0-1,-1 0 1,0-1 0,1 1-1,-1 0 1,0-1 0,1 1-78,18 3 682,-7-3-868,55 3 258,62-5-72,-29-1 760,-98 2-1215,0 0 0,0-1 1,-1 1-1,1 0 0,0-1 1,0 1-1,-1-1 0,1 1 1,0-1-1,-1 0 0,1 0 1,0 1-1,-1-1 0,1 0 1,-1-1-1,0 1 0,1 0 1,-1 0-1,0-1 0,0 1 1,1-1 454,-1 1-223,12-22-5174</inkml:trace>
  <inkml:trace contextRef="#ctx0" brushRef="#br0" timeOffset="1787.742">364 81 10112,'59'37'741,"1"-4"0,1-2 1,2-3-1,48 14-741,-94-35 553,-1-5 159,-7-26-1657,13-51-2396,1-4 3269,-23 78 147,0 1 0,1-1 1,-1 0-1,0 0 1,0 1-1,1-1 0,-1 0 1,0 0-1,0 0 0,0 0 1,0 1-1,0-1 1,0 0-1,-1 0 0,1 0 1,0 1-1,0-1 1,0 0-1,-1 0 0,1 1 1,0-1-1,-1 0 0,1 0 1,-1 1-1,1-1 1,-1 0-1,1 1 0,-1-1-75,-1 1 32,1-1-1,0 1 0,0 0 0,0 0 1,0 1-1,0-1 0,0 0 1,0 0-1,0 0 0,0 1 0,0-1 1,0 1-1,0-1 0,0 0 1,0 1-1,0 0 0,0-1 0,0 1-31,-38 31 36,-135 155 967,172-184-897,0-1-400,-15 19-349,14-18-2535,0-4-3885,3 1 5463</inkml:trace>
  <inkml:trace contextRef="#ctx0" brushRef="#br0" timeOffset="2072.277">529 1 8704,'0'0'149,"0"0"150,0 0 277,0 0 64,0 0 0,0 0-22,0 0-84,2 2-86,7 12-335,-1 0 0,0 1 1,-1 0-1,-1 0 1,0 0-1,-1 1 0,0 0 1,-2 1-114,9 44 265,1 35-265,2 9 577,-15-98-3222,0-7-5355</inkml:trace>
  <inkml:trace contextRef="#ctx0" brushRef="#br0" timeOffset="2588.699">946 400 10240,'62'-22'2269,"-31"10"-2133,0 2 1,1 0 0,0 3 0,16-2-137,-7 6 224,4-1-756,-16-1-10445,-29 5 9334</inkml:trace>
  <inkml:trace contextRef="#ctx0" brushRef="#br0" timeOffset="2992.087">960 586 9472,'0'0'128,"0"0"0,0 0 42,0 0 193,0 0 106,0 0-42,0 0 42,0 0-42,0 0 21,0 0-149,0 0-65,0 0-63,31 0 405,115 7 1017,-93-4-3023,1-1-4813,-54-2-562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5T00:01:26.204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327 1 12672,'0'2'178,"-1"0"1,0 1 0,0-1 0,0 1 0,0-1 0,0 0 0,0 1-1,-1-1 1,1 0 0,-1 0 0,1 0 0,-1 0 0,0-1 0,0 1 0,0 0-179,-39 33-227,19-17 437,-35 34-159,15-15-2,1 2 1,-6 11-50,40-42 402,1 1 0,-1 0 0,1 0 1,1 1-1,0-1 0,0 1 0,-1 4-402,5-14 107,-5 3-107,4-2-107,2-1-21,0 0 0,0 0 0,28 21-149,-4-6 166,1-2 1,0-1-1,27 9 111,-22-9-8,0 0 1,-1 2-1,-1 2 0,12 9 8,-19-13 211,-18-8-2349,-3-4 1548,0 0-9564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5T00:01:36.341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167 15 8448,'0'0'405,"0"0"256,0 0 705,0 0-44,0 0-852,-4 26-214,-63 341-160,34-207 85,27-129-135,1 3 134,-2-1 1,-2 0-1,-1 0 1,-13 30-181,22-62-1131,1-1-3903,0 0-129,0 0 3414</inkml:trace>
  <inkml:trace contextRef="#ctx0" brushRef="#br0" timeOffset="445.812">59 153 9216,'0'0'384,"0"0"128,0 0 512,0 0 42,0 0-340,0 0-172,0 0-340,0 0-86,0 0 0,0 0 0,0 0 0,0 0 0,0 0 21,2 3 64,31 57-32,-2 1 0,-4 1-1,-2 2 1,5 23-181,64 270 979,-87-326-740,1-1-22,1 8 1066,-15-41-1864,-10-23-1873,-13-24-7317,15 26 6102</inkml:trace>
  <inkml:trace contextRef="#ctx0" brushRef="#br0" timeOffset="812.568">1 656 13952,'34'16'149,"-31"-15"-42,-3-1 42,0 0 64,0 0-63,18-2-1,3 0-88,0 0 1,0 2-1,0 0 0,0 2 1,0 0-1,0 1 0,-1 1 1,9 4-62,-13-1 1525,-12-5-5308,-2-1-7100,-2-1 9560</inkml:trace>
  <inkml:trace contextRef="#ctx0" brushRef="#br0" timeOffset="1536.775">448 0 8448,'-1'2'140,"1"0"0,-1 0 0,0 0 0,1 0 0,0 0 0,-1 0 0,1 0 0,0 0 0,0 0 0,0 0 0,0 0 0,0 0 0,1 0 0,-1 0 0,1 1-140,22 26 1228,-2-10-871,1-1 0,1-2 1,0 0-1,1-1 0,1-1 1,14 4-358,15 5 1296,2-2 0,33 7-1296,-87-28 234,-2 0-85,-5 26-21,-143 370-128,46-142 278,101-246 264,2-7-4794,0-2-4582,13-9 4205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5T00:01:33.864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 40 6784,'20'-2'1248,"-1"0"1,1 2-1,16 1-1248,48-3 1481,5-13-286,-59 8-867,1 2 1,0 1-1,0 2 1,1 1 0,5 1-329,0 7 795,-9 0-1100,-10-6-4153,-18-1-2966</inkml:trace>
  <inkml:trace contextRef="#ctx0" brushRef="#br0" timeOffset="391.259">64 380 8576,'0'0'384,"3"0"64,63-3 1997,-8 1-837,30-7-1608,120-31 998,-106 18 180,-92 9-2291,-5 6-4881,-5 7 5976,0 0-5806</inkml:trace>
  <inkml:trace contextRef="#ctx0" brushRef="#br0" timeOffset="1155.615">128 98 7040,'0'0'256,"0"0"21,0 0 86,0 0 21,0 0 0,0 0-43,0 0-149,0 0 21,0 0-63,-12 12 234,3-1-218,1 0-1,0 0 1,1 1 0,0-1 0,1 1 0,0 1 0,1-1-1,1 1 1,-1 4-166,-8 31 463,-5 44-463,16-78 71,-6 49 389,3 0 0,3 0 0,3 2-460,-1-28 946,0-36-690,0-1 21,0 0 86,0 0 21,0 0-43,0 0-170,0 0-43,347-3 895,-346 3-895,-1 0 22,0 0 63,0 0-277,0 0-853,0 0-704,0 0-2262,3 0-128,28-5-490,-16 3 2880</inkml:trace>
  <inkml:trace contextRef="#ctx0" brushRef="#br0" timeOffset="1689.35">757 185 10496,'10'0'21,"-8"0"107,-2 0 128,0 0 107,0 0 21,0 0-22,0 0-84,10 15 340,-3-5-617,-3-4 47,0-1 0,0 0 1,1-1-1,-1 1 1,1-1-1,0 1 1,0-1-1,0-1 1,1 1-1,-1-1 1,7 3-49,-11-6-1920,-1 0-3179,0 0-1194</inkml:trace>
  <inkml:trace contextRef="#ctx0" brushRef="#br0" timeOffset="2006.97">723 449 9728,'1'-1'248,"0"0"0,1 1 0,-1-1 0,0 0 0,0 1-1,1-1 1,-1 1 0,0 0 0,1-1 0,-1 1 0,1 0 0,-1 0 0,0 0 0,1 0 0,-1 0 0,1 0 0,-1 0 0,0 0 0,1 1 0,-1-1 0,0 0 0,1 1 0,0 0-248,43 16-2379,-19-7-6556,8-3 7079,-16-4 619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5T00:01:40.219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1 410 8960,'0'0'170,"0"0"172,0 0-1,0 0-149,0 0 43,0 0 42,0 0 43,0 0-128,0 0 107,0 0 277,3-1 21,157-20 1736,-25 1-3474,-42 14-8392,-84 6 6653</inkml:trace>
  <inkml:trace contextRef="#ctx0" brushRef="#br0" timeOffset="315.101">117 620 8064,'0'0'149,"0"0"150,0 0 277,0 0 21,0 0-149,0 0 0,0 0-149,0 0-43,0 0 0,25 6 704,32 0-782,0-3 0,39-2-178,-53-2-2191,-42 1-1244,-1 0-1343</inkml:trace>
  <inkml:trace contextRef="#ctx0" brushRef="#br0" timeOffset="819.446">96 486 8448,'0'0'170,"0"0"172,0 0 63,0 0 86,0 0-43,0 0-256,-1 3-86,-3 38 53,1 1-1,2-1 0,2 5-158,-3 92 208,-2-57 3227,31-75-3307,36 0-10,29-3-118,61 6 372,-148-8-603,17 2 516,-12-5-3901,-10 2-4448</inkml:trace>
  <inkml:trace contextRef="#ctx0" brushRef="#br0" timeOffset="1469.826">386 108 12672,'3'14'0,"1"-5"21,-2-7 28,0 1-1,0-1 1,1 1 0,-1-1 0,1 0-1,0 0 1,-1 0 0,1 0-1,0 0 1,1-1-49,13 11 153,51 65 395,-51-55-183,1-1 0,1 0 0,10 6-365,-23-22 38,-4-2-21,1-1 0,0 1-1,0-1 1,0 0 0,0 0-1,0 0 1,1-1 0,-1 1 0,1-1-1,-1 1 1,1-1 0,-1-1 0,4 2-17,-6-2-1280,0-3-3136,3-19 128,-1 0 790,-1 0 3642,-2 9 2384,0 1 1,0 0-1,-1-1 1,-3-11-2529,-5-6 920,9 30-896,0 0 0,0 0 0,0-1 0,0 1 0,0 0 0,0 0 0,0-1 0,-1 1 0,1 0 0,0 0 0,0-1 1,0 1-1,0 0 0,-1 0 0,1 0 0,0-1 0,0 1 0,0 0 0,-1 0 0,1 0 0,0 0 0,0 0 0,-1-1 0,1 1 0,0 0 1,0 0-1,-1 0 0,1 0 0,0 0 0,0 0 0,-1 0 0,1 0 0,0 0 0,0 0 0,-1 0 0,1 0 0,0 0 0,-1 0 1,1 0-1,0 0 0,0 1 0,-1-1 0,1 0 0,0 0 0,0 0 0,0 0 0,-1 0 0,1 0 0,0 1 0,0-1-24,-15 17 186,-6 25-189,-56 102 515,65-120-1109,11-22-662,1-2-2858,0 0-299,0 0 1387</inkml:trace>
  <inkml:trace contextRef="#ctx0" brushRef="#br0" timeOffset="1817.977">525 1 6400,'0'0'1045,"0"0"86,0 0 21,0 0-128,0 0-512,0 0-171,0 0-149,8 25 171,5 62-264,-3 0 0,-4 0 0,-3 0 0,-5 10-99,2-32-1463,0-48-6046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5T00:01:44.697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1 448 11392,'2'3'162,"1"0"0,0 0 0,0 0 0,0 0 0,0 0 0,0-1 0,1 1 0,0-1 0,-1 0 1,1 0-1,0-1 0,0 1 0,0-1 0,2 1-162,68 14 72,-38-9 147,13 3-51,-15-3 147,-1 0 0,0 2 1,-1 2-1,22 9-315,-53-19 25,1 1-1,-1-1 1,0 0 0,1 0 0,-1 1-1,0-1 1,0 0 0,0 1-1,0-1 1,-1 1 0,1 0 0,0-1-1,-1 1 1,1-1 0,-1 1 0,1 0-1,-1 0 1,0-1 0,1 1-1,-1 0 1,0 0 0,0-1 0,-1 1-1,1 0 1,0 0 0,0-1 0,-1 1-1,1 0 1,-1-1 0,0 1 0,1-1-1,-1 1 1,0 0 0,0 0-25,-34 61 31,31-57-7,-15 19 35,0 0 0,-2-2 1,-1-1-1,0 0 0,-2-2 0,0-1 1,-10 6-60,1-1 68,0 2 0,3 2-1,-21 22-67,36-29-490,14-19-449,2-3-3251,6-8 1319,0-1-2846</inkml:trace>
  <inkml:trace contextRef="#ctx0" brushRef="#br0" timeOffset="450.191">252 310 10240,'16'0'446,"0"-2"0,-1 0 0,15-4-446,-18 3 328,0 0 0,0 1 0,1 1 0,-1 0 0,1 1 0,11 1-328,-1 2-562,39 4 1494,-42-6-3800,1 0-3529,-7-1 3282</inkml:trace>
  <inkml:trace contextRef="#ctx0" brushRef="#br0" timeOffset="915.989">698 332 9984,'0'0'405,"0"0"171,0 0 384,0 0 43,0 0-470,0 0-21,0 0 107,3-3-43,23-27-280,-1-1 0,-1-1 0,-2-1 0,-1-1-1,-2-1 1,-2-1 0,-1 0 0,6-20-296,-20 51-21,-2 5-86,-2 4 51,1 0-1,-1 1 0,1-1 0,0 0 0,0 1 0,0 0 0,1-1 0,-1 1 0,1 2 57,-6 131-370,4-48-330,-4-1 0,-13 57 700,11-103-2752,1-1-5781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20:10.2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4736,'0'0'149,"0"0"65,0 0-44,0 0 86,0 0 107,0 0 21,0 0 0,0 0-22,0 0-84,0 0-22,0 0 21,0 0 43,0 0-149,0 0-43,0 0 0,14 5 256,-1 1-243,0-2 1,0 0-1,1-1 1,0 0 0,0-1-1,0 0 1,0-1-1,0-1 1,0 0-1,0-1 1,11-2-142,23 0 316,0 2 0,9 3-316,17 0 221,61 0 291,9 7-512,-127-8 63,0-2 1,0 0-1,0-1 0,0-1 0,11-3-63,-8 2 37,1 0 0,-1 1 0,14 1-37,155 15 235,-115-17-85,-59 2-73,0 1-1,0 0 1,0 1-1,0 1 1,11 1-77,-18 2 426,-4-2-3135,-4-2-4629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5T00:01:42.497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86 292 11776,'0'0'405,"0"0"43,0 0-128,0 0 0,0 0-128,0 0 21,0 0-63,29 0 234,31 1 364,51 8-748,-38 2-3308,-63-9-1898,-8-2-1108</inkml:trace>
  <inkml:trace contextRef="#ctx0" brushRef="#br0" timeOffset="335.487">0 536 12544,'0'0'149,"0"0"64,0 0-63,0 0-22,0 0 0,0 0 21,0 0 86,4 0-1,100-4 506,-51 0-160,0 3-1,2 3-579,25 0 759,-45-2-6361,-35 0-1928</inkml:trace>
  <inkml:trace contextRef="#ctx0" brushRef="#br0" timeOffset="1047.595">999 57 15616,'-5'8'102,"-1"-1"0,1 1 1,-1-1-1,-1-1 0,0 1 1,0-1-1,0 0 1,0-1-1,-1 1 0,0-1 1,0-1-1,-5 2-102,-29 21 51,-385 303 1123,472-321-1068,173 29-112,-100-15 162,-88-23-744,-11-3-3987,-7 1-4491</inkml:trace>
  <inkml:trace contextRef="#ctx0" brushRef="#br0" timeOffset="3890.337">1135 243 10368,'0'0'149,"0"0"171,0 0 363,0 0 21,0 0-235,35 8 1174,-6-7-1244,-1 0 0,1-1 0,23-5-399,38 0-664,-89 5 542,-1 0 0,0 0 0,0 0 0,1 0 0,-1 0 0,0 0 0,0-1 0,1 1 0,-1 0 0,0 0 0,1 0 0,-1 0 1,0 0-1,0 1 0,1-1 0,-1 0 0,0 0 0,0 0 0,1 0 0,-1 0 0,0 0 0,0 0 0,1 0 0,-1 1 0,0-1 0,0 0 0,1 0 0,-1 0 0,0 0 0,0 1 0,0-1 0,1 0 0,-1 0 1,0 1-1,0-1 0,0 0 0,0 0 0,0 1 0,0-1 0,0 0 0,1 0 0,-1 1 0,0-1 0,0 0 0,0 0 0,0 1 0,0-1 0,0 0 0,0 1 0,0-1 0,0 0 0,-1 0 0,1 1 0,0-1 1,0 0-1,0 0 0,0 1 0,0-1 0,0 0 0,-1 1 122,-1 9-5120</inkml:trace>
  <inkml:trace contextRef="#ctx0" brushRef="#br0" timeOffset="4159.466">1086 531 9600,'0'0'0,"0"0"512,0 0 128,0 0 384,0 0 0,17 0-768,-2 0 128,5 0-256,-2 0 0,2 0 0,2 0 0,2 2 0,3-2 0,-1 3-128,2-3 128,-5 0-768,0 0 0,-2 0-8704</inkml:trace>
  <inkml:trace contextRef="#ctx0" brushRef="#br0" timeOffset="4714.427">1036 339 9344,'1'1'27,"0"0"1,0-1 0,0 1 0,0 0-1,0 0 1,0 0 0,0 0-1,-1 0 1,1 0 0,0 0-1,0 0 1,-1 1 0,1-1 0,-1 0-1,1 0 1,-1 0 0,0 1-1,1-1 1,-1 0 0,0 1-1,0-1 1,0 0 0,0 1-1,0-1 1,0 1-28,5 50 932,-5-45-871,0 32 201,-1 0 1,-3 12-263,-3 51 222,13-9 3255,-5-91-3454,-1 0 0,1-1-1,0 1 1,0-1 0,0 1 0,0-1 0,0 0 0,0 1-1,0-1 1,0 0 0,1 0 0,-1 0 0,0 0 0,1 0 0,-1 0-1,1 0 1,-1 0 0,1 0 0,-1-1 0,1 1 0,0-1-1,0 1-22,36 9 223,-15-6-874,87 12 2515,-74-15-3924,-2-2-3706,-32 0 28,-2 1 3263</inkml:trace>
  <inkml:trace contextRef="#ctx0" brushRef="#br0" timeOffset="5192.913">1321 86 11264,'0'0'0,"0"0"128,0 0 128,0 0-128,0 0 128,0 0 0,0 0 128,0 0-256,0 0 0,15 5 128,-1-2 0,6 1-128,1-2 128,4 2-128,-4-1 128,-1 0-256,-3-1 0,0 1-10240</inkml:trace>
  <inkml:trace contextRef="#ctx0" brushRef="#br0" timeOffset="5679.767">1610 309 10368,'0'0'640,"0"0"85,0 0 342,0 0-43,0 0-491,20-23 576,-10 11-907,0 0-1,-1 0 0,0-1 1,-1 0-1,0-1 0,4-11-201,30-94 518,-24 66-452,-14 43-194,-3 8-85,-1 2 63,-10 136-379,0-14 547,12 2 448,0-75-1496,-1 2-3313,-1-35-3422</inkml:trace>
  <inkml:trace contextRef="#ctx0" brushRef="#br0" timeOffset="6297.76">1918 515 12928,'0'0'0,"0"0"0,0 0 0,0 0 128,0 0 0,0 0-128,0 0 128,0 0 0,0 0 0,6 9 0,-6-9 0,13 14-1024,-13-14 0,0 0-7680</inkml:trace>
  <inkml:trace contextRef="#ctx0" brushRef="#br0" timeOffset="6535.622">1840 814 11520,'0'0'0,"13"-7"896,-13 7 128,12-3-768,-12 3 0,0 0-128,0 0 128,0 0-128,0 0 0,0 0-384,0 0 0,0 0-9856</inkml:trace>
  <inkml:trace contextRef="#ctx0" brushRef="#br0" timeOffset="6896.636">2199 292 9728,'0'0'1045,"-8"11"1323,5 6-1844,2-1-1,0 1 1,0-1 0,2 16-524,0 22 593,-8 68-15,-3 170-4,14-246-1032,-2-31-2083,2 0-3292,-2-6 244</inkml:trace>
  <inkml:trace contextRef="#ctx0" brushRef="#br0" timeOffset="7717.295">2201 339 11392,'0'0'256,"0"0"42,0 0 193,0-15 1365,0 12-1798,0-1-1,0 1 1,1-1 0,-1 1-1,1-1 1,0 1 0,0 0 0,0-1-1,0 1 1,1 0 0,-1 0-1,1 0 1,0 0 0,0 0 0,0 0-1,0 1 1,0-1 0,1 1-1,-1-1 1,3-1-58,1 0 40,0 1 0,0-1 0,0 1-1,0 0 1,1 1 0,-1 0 0,1 0 0,0 0 0,-1 1 0,7-1-40,1 1 30,0 0 0,0 0 1,0 2-1,0 0 0,0 0 1,0 2-1,0-1 0,0 2 1,0 0-1,8 4-30,-17-6 22,-1 0 1,1 0-1,-1 0 1,1 1-1,-1-1 1,0 1-1,0 1 0,0-1 1,-1 0-1,1 1 1,-1 0-1,0 0 1,0 0-1,0 0 1,0 0-1,-1 0 1,1 1-1,-1-1 1,0 1-1,-1 0 0,1 0 1,-1 0-1,0 0 1,0 0-1,-1 0 1,1 0-1,-1 0 1,0 0-1,0 0 1,-1 0-1,0 0 0,0 0 1,0 0-1,0-1 1,-1 1-1,1 0 1,-1 0-1,-1 0-22,-4 10 59,0 0 0,-1 0 0,-1-1 0,0 0 0,-1 0-1,-1-1 1,0-1 0,-1 0 0,0 0 0,0-1 0,-5 2-59,-9 7 79,-1-2 1,0-1-1,-2-1 1,0-1-1,-11 3-79,37-17 16,0 1 0,-1-1 0,1 0 0,0 0 0,-1 0 0,1-1 0,0 1 0,-1-1 0,1 0 0,-1 0 0,1 0 0,0 0 0,-2-1-16,5 1 1,-1 0 1,1 0-1,0 0 1,-1 0 0,1-1-1,-1 1 1,1 0-1,0 0 1,-1-1 0,1 1-1,0 0 1,0 0-1,-1-1 1,1 1 0,0 0-1,0-1 1,-1 1-1,1-1 1,0 1 0,0 0-1,0-1 1,-1 1-1,1-1 1,0 1 0,0 0-1,0-1 1,0 1-1,0-1 1,0 1 0,0-1-1,0 1 1,0 0-1,0-1-1,15-25-4,-6 17 5,1-1-1,1 1 0,-1 1 0,1 0 0,1 0 0,-1 1 1,2 1-1,-1 0 0,0 1 0,1 0 0,7-1 0,24-7-11,0 2-1,38-4 12,-48 11-85,-1 0 0,28 2 85,-49 2-7,1 0 0,-1 2 0,0-1-1,0 1 1,1 1 0,-2 0 0,1 1 0,0 0-1,3 2 8,-13-5 2,0 0 0,-1 0 0,1 0 0,0 1-1,-1-1 1,1 0 0,-1 0 0,1 1-1,-1-1 1,0 1 0,0-1 0,0 1-1,0 0 1,0-1 0,0 1 0,0 0-1,0 0 1,-1 0 0,1 0 0,-1-1 0,1 1-1,-1 0 1,0 0 0,1 0 0,-1 0-1,0 0 1,-1 0 0,1 0 0,0 0-1,0 0 1,-1 0 0,1 0 0,-1 0-1,0-1 1,1 1 0,-1 0 0,0 0 0,0-1-1,0 1 1,-1 0 0,1-1 0,-1 1-2,-6 11 36,-1-2 0,-1 1 0,0-2 0,0 1 0,-2 0-36,12-11 1,-35 31 149,0-1-1,-2-3 1,-1-1-1,-17 8-149,33-21 86,-1-2-1,0 0 0,-1-2 0,0 0 1,-1-2-1,0 0 0,0-2 0,-18 1-85,33-5 3,-1 0-1,0-2 0,1 1 1,-1-1-1,0-1 0,1 1 1,-1-2-1,1 0 0,0 0 1,-3-2-3,6 2-524,-1-1 0,2 0 0,-1 0-1,0-1 1,1 0 0,0 0 0,0 0 0,0-1 0,0 0 524,-18-20-10282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20:21.475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96 95 2432,'0'0'405,"-1"4"22,1 8-298,0 1-1,1-1 1,0 0 0,1 0-1,1 0 1,-1 0 0,3 4-129,8 42 422,-12-37-337,-1-15-64,0-1 0,0 1 1,1-1-1,0 1 0,0-1 1,0 0-1,1 0 1,-1 1-1,2 1-21,5 8 0,5-1 0,2-3 0,-5-4 21,-8-5 86,-2-2 85,0 0 277,2 0-344,0 1 0,-1 0-1,1-1 1,0 1 0,0-1-1,0 1 1,-1-1 0,1 0 0,0 0-1,0 0 1,0 0 0,0 0-1,0-1-124,2 0 46,0-1-1,0 1 0,0-1 1,-1-1-1,1 1 0,-1 0 0,1-1 1,-1 0-1,0 0 0,0 0 1,0 0-1,-1 0 0,1 0 0,-1-1 1,0 1-1,1-1 0,-2 0 1,1 0-1,1-2-45,6-17 76,-2 0 1,0 0-1,0-6-76,5-18 212,-11 43-134,0 1 0,0-1 1,-1 0-1,1 0 1,-1 0-1,0 0 0,-1 0 1,1 0-1,-1 0 0,1 0 1,-1 0-1,0 0 0,-1 0 1,1 0-1,0 1 1,-1-1-1,0 1 0,0-1 1,0 1-1,-2-2-78,-6-8 217,0 0 1,-2 1-1,1 0 0,-6-2-217,-4-6 145,17 17-60,2 1-81,1 1-3,-1 0 0,1 0 0,-1 0 1,0 0-1,1 0 0,-1 0 0,0 0 1,0 0-1,1 1 0,-1-1 0,0 0 1,0 1-1,0 0 0,0-1 0,0 1 1,-1 0-2,-10 0-2,0 0 2,12 0 0,-1 0 0,1 0 0,0 0 0,-1 0 0,1 0 0,0 0 0,0 1 0,-1-1 0,1 1 0,0-1 0,0 1 0,0-1 0,-1 1 0,1-1 0,0 1 0,0 0 0,0 0 0,0 0 0,0 0 0,0 0 0,1-1 0,-1 2 0,0-1 0,0 0 0,0 0 0,-1 3 0,-3-3 0,1 1 0,-17 29 0,15-20 0,0 0 0,1 1 0,1-1 0,0 1 0,-1 2 0,2-2 0,-1 0 0,0 0 0,-1-1 0,-7 12 0,11-22-1,-7 17-96,-5 38-61,9-45 30,2 2 0,1-7 101,0-1 1,1 1-1,0 0 1,1-1-1,-1 1 0,1-1 1,0 1-1,0 0 1,1-1-1,-1 0 1,1 1 26,5 17-114,-5-15 95,0 0 0,0 0 0,1 0 0,0 0 0,1 0 0,0-1 0,0 0-1,0 0 1,1 0 0,0 0 0,0-1 0,4 4 19,3 5-5,-1-2 5,1-1-22,0-2-63,-2-2 42,-1-1-42,4 0 64,1-2 21,0-5 0,-4-2 19,-1 1 0,0-2 1,-1 1-1,1-1 1,0-1-1,-1 1 0,0-2 1,0 1-1,0-1 1,6-4-20,0-4 93,0 1 0,-1-2 1,-1 0-1,2-3-93,36-39 201,-48 54 33,-2 2-84,0 0-22,0-2-22,0-12-40,-3-28 158,-2 15 20,-4-110 12,9 127-256,0-2 0,-5-47-3862,5 59-1620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20:24.439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49 29 7936,'5'8'0,"-5"1"0,-20 31 0,18-29-12,-1 1 1,1-1 0,1 1-1,0 0 1,1-1 0,0 1-1,0 0 1,2 5 11,-1-4-16,1-3-23,0 1 0,0-1 0,1 0 0,1 0 0,0 0 0,0 0 1,1-1-1,0 0 0,5 7 39,0 0-16,0-1 1,2 0 0,0-1 0,1-1-1,2 3 16,-6-9 64,0 1-1,1-2 0,0 1 0,0-1 1,0-1-1,0 0 0,1 0 0,0-1 1,0 0-1,0-1 0,1 0 0,-1-1 1,1-1-1,-1 1 0,1-2 0,0 0 0,-1 0 1,1-1-1,0 0 0,-1-1 0,1 0 1,-1-1-1,0-1 0,0 0 0,0 0 1,-1-1-1,1 0 0,4-4-63,1-4 222,-1 0 0,-1-1 0,0-1-1,-1 0 1,-1 0 0,0-2 0,-1 1 0,-1-2 0,-1 1 0,7-18-222,-14 30 89,-1-1 1,0 1 0,0 0 0,-1-1 0,1 1-1,-1 0 1,-1-1 0,1 1 0,-1 0-1,1-1 1,-1 1 0,-1 0 0,1 0 0,-1-1-1,0 1 1,0 1 0,-1-1 0,1 0-1,-1 1 1,-1-3-90,-2-1 53,0-1 0,0 1 0,-1 0 0,0 0 0,-1 1 0,1 0 0,-1 0 0,-1 1 0,1 0 0,-3-1-53,-9-3 26,-1 2 0,0 0 0,0 2 0,-1 0 0,0 1 0,0 2 0,0 0 0,-1 1 1,-15 1-27,18 2 14,0 0 0,1 1 0,-1 1 0,1 0 1,0 2-1,0 0 0,0 2 0,0 0 1,-8 5-15,6 1 0,8-2-22,11-9-5,0 0-1,1 0 0,-1 1 1,0-1-1,1 0 0,-1 1 1,1-1-1,-1 1 0,1-1 1,0 1-1,0 0 0,1-1 1,-1 1-1,0 2 28,-3 10-231,2-9 200,0 1 1,0-1 0,1 1 0,-1-1-1,2 1 1,-1-1 0,1 1 0,0-1 0,0 1-1,1-1 1,0 1 0,0-1 0,0 1-1,1-1 1,0 0 0,0 1 0,1-1 0,2 4 30,2 4-69,0 1 0,2-1 1,0 0-1,0-1 1,1 0-1,0-1 1,3 1 68,-5-5 0,3 1 0,1-4 0,-10-5 0,-1 1 0,1-1 0,0 0 0,0 1 0,0-1 0,0 0 0,0 0 0,0 0 0,0-1 0,0 1 0,0 0 0,-1-1 0,1 1 0,0-1 0,0 0 0,0 1 0,-1-1 0,1 0 0,0 0 0,-1 0 0,1 0 0,-1-1 0,1 1 0,-1 0 0,0-1 0,1 1 0,3-3 0,2-1 0,0-1 0,0 0 0,-1 0 0,1 0 0,-1-1 0,0 0 0,-1 0 0,4-6 0,30-40 0,13-8 128,-39 50-128,4 2 0,-13 8 0,0 0 0,-1 0 0,1 0 0,0 0 0,-1 1 0,1 0 0,0-1 0,0 1 0,0 1 0,-1-1 0,1 0 0,0 1 0,0 0 0,-1 0 0,1 0 0,-1 0 0,1 1 0,-1-1 0,1 1 0,-1 0 0,0 0 0,0 0 0,0 1 0,0-1 0,0 1 0,0-1 0,-1 1 0,2 1 0,-3-3 0,22 29 0,-14-17 0,1-1 0,0 0 0,1 0 0,6 5 0,-5-7 0,-4-3 21,-6-6 86,-1 0-22,17 9-1578,-16-9-833,-2-1-3668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20:42.160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30 6144,'0'0'149,"0"0"107,0 0 128,0 0 85,0 0-63,0 0-22,0 0 0,0 0-43,0 0-149,0 0 21,0 0-63,0 0-22,0 0 0,0 0 0,0 0 0,0 0 0,0 0 21,13-10 427,-6 7-510,-1 0 0,2 0 0,-1 1 0,0 0 1,1 0-1,-1 0 0,1 1 0,-1 0 0,1 1 0,-1 0 0,5 0-66,13 2 376,-1 2 0,24 6-376,-30-6 145,0 0-1,0-1 1,0-1 0,0 0-1,0-2 1,11 0-145,13-3 135,-1 2 1,1 2 0,0 2-1,1 2-135,2 0 98,31 0-36,-37-4 3,0 3-1,0 1 1,18 6-65,-37-8 50,1-1 1,0 0-1,0-2 1,0 0 0,1-1-1,13-4-50,72 0 209,21 5-209,-62-1 0,22 3 0,71 18 0,-119-16-462,-23-4-7098,-16 0 1118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22:41:02.4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81 152 4224,'3'43'115,"-2"0"0,-1 0 0,-3 5-115,-1 51 39,-4 126 712,-12 11-751,7-78 145,-1 130 879,14-286-1686,0-2-3156</inkml:trace>
  <inkml:trace contextRef="#ctx0" brushRef="#br0" timeOffset="1669.998">258 94 2560,'33'-9'130,"-1"2"1,1 1-1,1 2 1,-1 1-1,1 1 1,31 4-131,-38-2 92,320-13 3541,88-25-3633,-381 32 78,40 0 22,0 5 0,0 3-1,91 15-99,-102-10 245,0-3 1,60-7-246,-111 4 0,0 0 0,23 6 0,-6-2 0,-42-4 47,1 1 1,-1 0 0,0 0-1,0 0 1,0 1-1,5 2-47,11 5 120,-10-7 115,-12-3-197,-1 0 0,1 0 1,0 1-1,-1-1 0,1 0 0,-1 0 0,1 0 0,-1 0 1,1 1-1,-1-1 0,1 0 0,-1 0 0,1 1 0,-1-1 1,1 0-1,-1 1 0,1-1 0,-1 0 0,0 1 1,1-1-1,-1 1 0,0-1 0,1 1 0,-1-1 0,0 1 1,0-1-1,1 1 0,-1-1 0,0 1 0,0-1 0,0 1 1,0 0-1,0-1 0,1 1 0,-1-1 0,0 1 0,-1-1 1,1 1-1,0 0 0,0-1 0,0 1 0,0-1 0,0 1 1,0-1-1,-1 1 0,1-1 0,0 1 0,0-1 0,-1 1-38,1 7 50,-16 135-50,6-75 0,2 41 0,2 19 0,1-65 0,3-1 0,3 0 0,2 0 0,7 30 0,3-11 0,-4 0 0,-3 1 0,-3 0 0,-5 12 0,-1-20 0,-19 600 0,18-621 42,-2 0 1,-2 0 0,-2 0-1,-3-1 1,-1-1 0,-13 26-43,25-72-143,-9 17-3743,10-22 3723,0 1 0,1-1 0,-1 0 1,0 1-1,0-1 0,0 0 0,0 0 0,0 1 1,0-1-1,0 0 0,0 0 0,0 0 1,0 0-1,0 0 0,0 0 0,0-1 0,0 1 1,1 0-1,-1 0 0,0-1 0,0 1 0,0-1 1,0 1-1,0-1 163,-17-5-1664</inkml:trace>
  <inkml:trace contextRef="#ctx0" brushRef="#br0" timeOffset="4539.305">0 1245 3456,'17'1'41,"0"1"1,-1 1-1,1 0 0,15 6-41,33 6 91,15-6 470,28-3-561,-22-2 591,11 5-591,36 14 329,-73-11 38,0-3 0,1-2-1,13-3-366,-49-8 1004,-25 3-974,0 1 0,0-1 1,-1 1-1,1-1 0,0 1 1,0-1-1,0 1 0,-1-1 0,1 1 1,0-1-1,0 1 0,-1 0 1,1-1-1,-1 1 0,1-1 0,0 1 1,-1 0-1,1-1 0,-1 1 1,1 0-1,0 0 0,-1-1 0,1 1 1,-1 0-1,1 0 0,-1 0 1,1 0-1,-1-1 0,0 1 0,1 0 1,-1 0-1,1 0 0,-1 0 1,1 0-1,-1 0 0,1 0 0,-1 0 1,1 1-31,-10-5 0,-19 4 0,3 2 0,15 0 0,-2 3 0,2-1 0,3-2-22,6-2-84,-3 2 91,-1 0 0,1 1 1,0-1-1,0 1 0,1 0 1,-1 1-1,1-1 0,-1 1 15,-10 7-10,-13 7 10,0-1 0,-2-2 0,1-1 0,-2-1 0,0-1 0,-17 3 0,-10 2 4,24-7-17,-1-1 0,-23 3 13,54-11-85,-4 1 82,1 1 0,-1 0 0,1 0 0,-1 1 0,1 0 0,0 0 0,1 0 0,-1 1 0,-5 5 3,4-3 1,0-1 0,0 0-1,-1 0 1,0-1-1,0 0 1,0-1 0,0 0-1,-1 0 1,-6 0-1,6-1 0,1-2 0,-2-1 0,-2 2 0,-10 7 554,6-6 65,4 40 384,4-19-968,2 1 0,1 0 0,1 0 0,1 1 0,0 14-35,2 36 232,2 16-232,-1 67 105,-1-4-73,2-75 42,-5 20-74,2-75 26,1-11 162,3-12 80,-1-4 168,2-2-436,1-1 0,-1 1 0,1 0 0,0 0 0,0 0 0,0 0 0,0 1 0,1-1 0,0 1 0,-1 0 0,1 0 0,0 0 0,1 0 0,-1 1 0,0-1 0,1 1 0,-1 0 0,1 1 0,1-1 0,17-6 0,0 1 0,0 0 0,9 1 0,12-1 0,1 2 0,-1 2 0,1 2 0,0 2 0,0 1 0,1 3 0,95 17 0,33 13 0,6 1 0,-107-26 0,0-4 0,61-3 0,-60-3 0,0 4 0,57 10 0,-72-5 0,0-3 0,1-3 0,-1-2 0,53-7 0,-48 2-131,29-2 253,-31-6-3548,-45 8-2227</inkml:trace>
  <inkml:trace contextRef="#ctx0" brushRef="#br0" timeOffset="36744.575">527 615 3328,'24'18'256,"-12"-7"-104,-1 0-1,0 1 1,-2 0 0,1 1-1,-1 1 1,-1-1 0,0 1-1,-1 0 1,-1 1 0,0 0-1,0 2-151,4 15 415,-1 1 0,-1 0 0,-2 1 0,0 23-415,-5-53 104,-1 0 1,0 0-1,0 0 1,0 0-1,0 0 1,-1 0 0,1-1-1,-1 1 1,0 0-1,-1 0 1,1-1-1,-1 1 1,1 0-1,-1-1 1,0 0-1,0 1 1,-1-1-1,1 0 1,-1 0-1,1 0-104,0-2 42,0 1 0,0-1 0,0 0 0,-1 0 1,1 0-1,0 0 0,0-1 0,-1 1 0,1-1 0,0 1 0,-1-1 0,1 0 0,0 0 0,-1 0 0,1 0 0,-1 0 0,1 0 0,0-1 0,-1 1 0,1-1 0,0 1 0,0-1 0,-1 0 0,1 0 0,0 0 0,0-1 0,0 1 0,0 0 0,0-1 0,0 1 0,1-1 0,-1 0 0,-1 0-42,-7-8 84,0-1 0,0 0-1,1-1 1,0 0 0,1 0 0,0-1-1,1 1 1,0-4-84,-5-9 147,1-1-1,2 0 0,-6-24-146,11 35 29,1 0 0,0 0-1,1 0 1,1 0-1,0 0 1,1 0 0,1 0-1,0 0 1,2-4-29,-1 12 1,0 0 0,0 0 0,0 1 0,1-1 0,0 0 0,1 1 0,-1 0 0,1 0 0,0 0 0,1 0 0,0 1 0,0 0 0,0-1 0,0 2 0,1-1 0,-1 1 0,1 0 0,0 0 0,1 0 0,3-1-1,1 0 25,1 0 1,-1 0 0,1 1-1,0 1 1,0 0-1,1 1 1,1 0-26,95-1-1111,-48 4-2160,-59-1-526,-2 0 1301</inkml:trace>
  <inkml:trace contextRef="#ctx0" brushRef="#br0" timeOffset="37266.792">767 916 4480,'0'0'405,"0"0"43,0 0-149,0 0-43,0 0 21,1 3 43,24 44 401,-14-28-343,-1 1 1,-1-1-1,0 4-378,-9-22-1088,0-1-3733</inkml:trace>
  <inkml:trace contextRef="#ctx0" brushRef="#br0" timeOffset="37531.819">786 722 8064,'0'0'0,"0"17"128,0-17 0,0 12-128,0-12 0,0 0 0,0 0 128,0 0-128,0 0 128,0 0-128,0 0 128,0 0-128,0 0 0,0 0-6144</inkml:trace>
  <inkml:trace contextRef="#ctx0" brushRef="#br0" timeOffset="37997.278">912 925 3584,'0'0'256,"0"0"64,0 0 256,22 18 1045,-12-8-1371,-1-1 0,0 1 0,0 1 0,-1-1 0,-1 1 0,0 1-1,0 0 1,-1-1 0,-1 2 0,0-1 0,0 1 0,-1 0 0,-1 0 0,2 12-250,-5-22-22,-1-1-1,1 1 1,-1 0 0,0-1 0,1 1 0,-1 0 0,0-1 0,0 1 0,-1-1-1,1 0 1,0 1 0,-1-1 0,0 0 0,1 0 0,-1 0 0,0 0 0,0 0-1,0 0 1,0-1 0,-1 1 0,1-1 0,0 1 0,-1-1 0,1 0 0,-1 0 0,1 0-1,-2 0 23,-6 2-6186</inkml:trace>
  <inkml:trace contextRef="#ctx0" brushRef="#br0" timeOffset="38279.467">944 771 7424,'0'0'0,"9"9"128,-9-9 0,0 0 128,0 0 0,0 0-128,0 0 128,0 0-128,0 0 0,11-5-128,-11 5 0,16-4-2560,-7 1 0,1 1 256</inkml:trace>
  <inkml:trace contextRef="#ctx0" brushRef="#br0" timeOffset="39189.478">1237 916 7552,'3'-12'331,"0"1"-1,-1-1 1,0 0 0,0-8-331,5-32 853,-5 44-852,25-80 66,-24 80-60,0 0-1,1 0 1,0 1 0,0-1-1,1 1 1,0 0-1,0 0 1,1 0 0,1-1-7,2 0 0,2 0 0,-1 5 0,-10 3 0,1 0 0,0 0 0,0 0 0,0 1 0,0-1 0,0 0 0,0 0 0,0 0 0,-1 1 0,1-1 0,0 1 0,0-1 0,0 1 0,-1-1 0,1 1 0,0-1 0,-1 1 0,1-1 0,0 1 0,-1 0 0,1-1 0,-1 1 0,1 0 0,-1 0 0,1 0 0,-1-1 0,1 1 0,-1 0 0,0 0 0,1 0 0,32 56 26,-29-47-16,1-1 0,0 0 0,0 0 0,1 0 0,0-1 0,1 0 0,0 0 0,1 0-10,-8-7 8,1-1 1,0 1-1,0-1 0,0 1 0,0-1 0,0 1 0,0-1 0,0 0 0,-1 1 0,1-1 0,0 0 1,0 0-1,0 0 0,0 1 0,0-1 0,1 0 0,-1 0 0,0-1 0,0 1 0,0 0 0,0 0 1,0 0-1,-1-1 0,1 1 0,0 0 0,0-1-8,25-20 61,12-39 17,-36 56-44,34-73-236,-5 10-5185,-19 42 758</inkml:trace>
  <inkml:trace contextRef="#ctx0" brushRef="#br0" timeOffset="39829.317">1890 222 7552,'-3'5'110,"1"-1"1,-1 1 0,1 0-1,0 0 1,0 1-1,0-1 1,1 0 0,0 1-1,0-1 1,0 1-1,1 0-110,-2 73 1168,1-29-736,0-36-405,0-8 7,0 0 1,0 1-1,1-1 0,0 0 1,1 0-1,-1 0 1,1 1-1,0-1 0,1 0 1,-1 0-1,1 0-34,-1-4-1664,-1-2-4501</inkml:trace>
  <inkml:trace contextRef="#ctx0" brushRef="#br0" timeOffset="40459.727">1732 638 7680,'4'-3'122,"0"0"0,1 1 0,0-1 0,0 1 0,0 0 0,0 0 0,0 1 0,0 0 0,0-1 0,0 2 0,1-1 0,-1 1 0,1-1-122,32-5 184,168-47 478,-196 50-662,4 3 0,-6 0-22,-6 0-426,-2 0-1365,0 0-171,0 0 363,0 0 85,0 0 0</inkml:trace>
  <inkml:trace contextRef="#ctx0" brushRef="#br0" timeOffset="41490.04">1765 890 8192,'1'0'1,"-1"0"0,0 0 0,1 0 1,-1 0-1,1 0 0,-1 0 0,0 1 0,1-1 0,-1 0 1,1 0-1,-1 0 0,0 1 0,1-1 0,-1 0 1,0 1-1,0-1 0,1 0 0,-1 0 0,0 1 1,0-1-1,1 1 0,-1-1 0,0 0 0,0 1 1,0-1-1,1 0 0,-1 1 0,0-1 0,0 1 0,0-1 1,0 0-1,0 1 0,0-1 0,0 1 0,0-1 1,0 1-1,0-1 0,0 0 0,0 1 0,0-1-1,-16 17 111,-34 12 100,42-25-196,-43 28-15,50-31 0,1-1 0,0 0 0,-1 1 0,1-1 0,0 1 0,0-1 0,0 0 0,-1 1 0,1-1 0,0 1 0,0-1 0,0 1 0,0-1 0,0 1 0,0-1 0,0 1 0,0-1 0,0 1 0,0-1 0,0 1 0,0-1 0,0 1 0,0-1 0,0 0 0,1 1 0,-1-1 0,0 1 0,0-1 0,0 1 0,1-1 0,-1 0 0,0 1 0,1-1 0,-1 0 0,0 1 0,1-1 0,-1 0 0,1 1 0,16 15 0,-14-13 0,36 44 324,-32-37-204,0 0 0,1-1 0,1 0 1,-1 0-1,1 0 0,6 2-120,-14-10 213,-1-1-42,0 0 42,0 0-63,0-18 127,-16-149 342,16 165-619,0-20 0,0 1 0,2-1 0,3-9 0,-4 29 0,-1 0 0,1 0 0,1 0 0,-1 0 0,0 0 0,0 1 0,1-1 0,-1 0 0,1 1 0,0-1 0,-1 0 0,1 1 0,0 0 0,0-1 0,0 1 0,0 0 0,0 0 0,0 0 0,0 1 0,0-1 0,2 0 0,4-2 0,14-9 0,2 2 0,-1 0 0,1 2 0,1 0 0,-1 2 0,1 1 0,1 1 0,9 0 0,-26 4 0,2 0 0,1 0 0,-4 0-662,-6 0-2644,-2 0-342,0 0 1280</inkml:trace>
  <inkml:trace contextRef="#ctx0" brushRef="#br0" timeOffset="42189.238">1921 890 7552,'0'0'128,"11"31"512,-4-5-171,-2 1 0,0 0 1,-2 0-1,-1 0 0,-1 0 1,-1 17-470,-1-32 123,2-4 293,-1-11 133,7-33 411,-1 15-960,2 0 0,0 0 0,1 1 0,8-12 0,-14 27 0,1-1 0,-1 1 0,1-1 0,0 1 0,1 0 0,-1 0 0,1 1 0,0-1 0,0 1 0,0 0 0,1 0 0,-1 1 0,1 0 0,0 0 0,0 0 0,0 1 0,4-1 0,-3 3 82,26-5-570,-31 4-1517,-2 1-299,0 0 107,0 0-64,0 0-342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20:44.454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1 104 7680,'0'0'128,"0"0"21,0 0 64,0 0-42,0 0 42,0 0-42,0 0 85,0 0 107,0 0-22,0 0-170,24-4 85,175-1 1408,108 14-1664,-202-8 176,-69-2-92,0 2 0,0 1 0,0 2 0,21 6-84,11 2 68,0-3 0,1-3 0,0-3 0,31-4-68,-86 1 5,241-6 486,133-24-491,-12 7 80,-17 2 74,-273 12-108,325-25 271,-210 20-271,-87 5-49,97 5 3,87 10 0,-284-5 0,-1 2 0,1 0 0,-1 0 0,0 1 0,0 1 0,5 2 0,-5 0 0,-3 3 0,-9-9-125,0 0-1,-1 1 1,1-1 0,0 0 0,0 1 0,-1-1 0,1 0 0,-1 1 0,1-1 0,-1 1 0,0-1 0,1 1 0,-1-1 0,0 1 0,0-1 0,0 2 125,2 1-7812,-2-4 5209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20:47.031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29 5504,'12'6'5173,"10"-8"-3490,30-9-2194,-40 8 1099,14-3-344,0 1 0,1 1 0,17 1-244,-34 3 67,1 0 1,0 1 0,-1 1-1,1-1 1,-1 2-1,0 0 1,1 0 0,-1 1-1,-1 0 1,8 4-68,-1-1 115,-1 0 1,2 0-1,-1-2 1,1 0-1,0 0 1,0-2-1,4 0-115,26 1 294,1-2-1,0-2-293,-45 0 13,168 0 755,-167 0-683,-255 64-1663,112-32-7169,61-12 4758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20:57.1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77 2042 4352,'0'0'128,"17"-36"3712,93-226-3030,10 5 1,12 6 0,101-138-811,-171 301-31,-28 40-71,-1-1 0,19-42 102,-51 89-1344,-1 2-4757</inkml:trace>
  <inkml:trace contextRef="#ctx0" brushRef="#br0" timeOffset="785.853">552 504 8960,'15'2'288,"0"0"0,1-1 0,-1 0 0,0-1 0,1-1 0,-1 0 0,0-1 0,14-4-288,48-17 226,-43 11-117,0 2 0,1 2-1,1 1 1,6 1-109,-41 5 28,-1 1-1,1 0 1,0 0 0,0 0-1,-1-1 1,1 1 0,0 0-1,0 0 1,0 0 0,-1 0-1,1 0 1,0 1 0,0-1-1,-1 0 1,1 0 0,0 0-1,0 1 1,-1-1 0,1 0-1,0 1 1,0-1 0,-1 1 0,1-1-1,-1 1 1,1-1 0,0 1-1,-1-1 1,1 1 0,-1 0-1,1-1 1,-1 1-28,-5 25 385,2-16-497,-30 93 112,8-30 0,3 2 0,3 0 0,2 12 0,17-60-104,0-23-3291,0-4-3090</inkml:trace>
  <inkml:trace contextRef="#ctx0" brushRef="#br0" timeOffset="1772.667">1146 174 5120,'3'28'223,"1"0"0,1 0 0,6 17-223,-6-30 97,-1-1-1,1-1 0,1 1 1,1-1-1,0 0 0,0-1 1,9 11-97,-14-21 86,-1 1 0,1-1 0,0 0 0,0 0 0,0 0 0,0 0 0,0-1 0,0 1 0,1 0 0,-1-1 0,0 0 0,1 1 0,-1-1 0,1 0 0,0 0 0,-1-1 0,1 1 0,0-1 0,0 1 0,-1-1 0,1 0 0,0 0 0,2 0-86,-2-1 99,1 0 0,0 0 0,-1-1 0,1 1 0,0-1 0,-1 0 0,0 0 0,1 0 0,-1 0 0,0-1 0,0 0 0,0 1 0,-1-1 0,1 0 0,0-1-99,3-4 203,0 0 1,0-1 0,-1 0 0,0 0 0,-1 0 0,0 0 0,0-1-1,-1 1 1,0-1 0,-1 0 0,0 0 0,0-7-204,-2 7 159,-2 0 1,1 0-1,-1 0 1,-1 1-1,1-1 1,-2 1-1,1 0 0,-4-6-159,-40-70 638,40 74-567,3 3 20,0 0 1,-1 0-1,0 1 1,-1-1-1,0 1 0,0 0 1,0 1-1,-1-1 1,0 1-1,0 1 1,-1-1-1,1 1 0,-1 1 1,-2-2-92,7 6 5,-1-1 1,1 1-1,0 0 1,0 0-1,-1 0 0,1 0 1,0 1-1,0-1 1,0 1-1,0 0 1,-1 0-1,1 0 0,0 0 1,0 1-1,1-1 1,-1 1-1,0-1 1,0 1-1,1 0 0,-1 0 1,1 1-1,-2 1-5,-8 8-30,0 0 0,0 2 0,-5 8 30,11-14-29,-13 18-2243,1 0 0,-7 16 2272,7-7-7637</inkml:trace>
  <inkml:trace contextRef="#ctx0" brushRef="#br0" timeOffset="5084.838">1 1771 6912,'2'0'164,"0"0"0,0 0 1,0 0-1,0 0 0,0 0 0,0 0 0,0 1 1,0-1-1,0 1 0,0-1 0,0 1 1,0 0-1,0 0 0,0 0 0,0 0 1,-1 0-1,1 0 0,0 1 0,-1-1 1,1 1-1,-1-1 0,1 2-164,24 15 1507,-7-7-1511,39 16 29,-56-26 82,-2-1 21,36-38 0,-16 19-128,-11 9 0,0 1 0,1 0 0,0 1 0,1 0 0,0 1 0,11-6 0,-18 11 0,0 0 0,0 1 0,0 0 0,0 0 0,0 0 0,1 1 0,-1-1 0,0 1 0,1 0 0,-1 0 0,0 1 0,0-1 0,1 1 0,-1 0 0,0 0 0,0 0 0,0 1 0,0 0 0,0-1 0,0 1 0,-1 1 0,1-1 0,2 2 0,2 0-4,23 28 29,-29-29 82,0-3-1,48-7-84,-46 5-22,0 1 0,0 0 0,1 0 0,-1 0 0,0 1 0,1-1 0,-1 1 0,1 0 0,-1 0 0,0 1 0,1 0 0,-1-1 0,1 1 0,-1 0 0,0 1 0,0-1 0,0 1 0,0 0 0,0 0 0,0 0 0,0 1 0,-1-1 0,1 1 0,-1 0 0,0 0 0,1 0 0,0 1 0,9 12 0,-4-7 21,-1-4 15,0-1-1,1 1 1,-1-1-1,1-1 1,0 0-1,0 0 1,8 1-36,6 3-14,63 38 291,-84-44-170,-2-1 21,0 0 0,31-32 149,-24 29-226,-1-1-13,13-23 108,-12 18-146,-5 9-5,-1-1 1,1 0-1,-1 1 1,1-1-1,-1 1 1,1-1 0,0 1-1,-1 0 1,1 0-1,-1 0 1,1 0 0,0 0-1,-1 0 1,1 0-1,-1 0 1,1 1-1,-1-1 1,1 0 0,0 1-1,-1 0 1,0-1-1,1 1 1,-1 0 0,1 0-1,-1-1 1,0 1-1,1 1 5,1-1-8,97 51 8,-89-48 0,-1-2 0,1-4-22,26-11-8451,-29-5 5609,-8 17 2938,2-11-1589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21:34.221"/>
    </inkml:context>
    <inkml:brush xml:id="br0">
      <inkml:brushProperty name="width" value="0.2" units="cm"/>
      <inkml:brushProperty name="height" value="0.4" units="cm"/>
      <inkml:brushProperty name="color" value="#A2D762"/>
      <inkml:brushProperty name="tip" value="rectangle"/>
      <inkml:brushProperty name="rasterOp" value="maskPen"/>
    </inkml:brush>
  </inkml:definitions>
  <inkml:trace contextRef="#ctx0" brushRef="#br0">0 190 6144,'0'0'149,"26"-17"7729,-16 12-8247,34-21 2150,-29 16-1727,-14 9 53,-1 1 21,0 0 0,2-2-22,29-16-34,-11 4 2,30-37 58,-41 43-132,0 4 21,-8 3 85,0-1 1,5-5-86,4-3-21,-5 2-21,-5 6-86,-8 0 1,-1 1 63,-1 4-63,2 3-22,4-3 0,-6 6 21,-3 5 64,0-1-42,2 1 42,-1 1-63,-2 0-22,-1-5 0,2 0 0,1 0 0,-19 26-1081,28-28-1742,3-8-4537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21:37.059"/>
    </inkml:context>
    <inkml:brush xml:id="br0">
      <inkml:brushProperty name="width" value="0.2" units="cm"/>
      <inkml:brushProperty name="height" value="0.4" units="cm"/>
      <inkml:brushProperty name="color" value="#A2D762"/>
      <inkml:brushProperty name="tip" value="rectangle"/>
      <inkml:brushProperty name="rasterOp" value="maskPen"/>
    </inkml:brush>
  </inkml:definitions>
  <inkml:trace contextRef="#ctx0" brushRef="#br0">146 53 7296,'0'0'149,"0"0"86,0 0 42,0 0 86,0 0 42,0 0 86,0 0 21,0 0-64,0 0-235,0 0 0,0 0-63,0 0-22,0 0 0,37 10 0,-26-5-93,-1 2 0,1-1 0,-1 1 0,0 0-1,-1 1 1,0 0 0,0 1 0,-1 0 0,6 8-35,5 7 116,-2 1-1,0 0 1,2 8-116,-17-28 85,0 1-54,0 0 0,0 0 0,-1 0 0,1 0 0,-1 1 0,-1-1 0,1 0 0,-1 0 0,0 1-1,-1-1 1,1 0 0,-1 0 0,-1 0 0,1 1 0,-1-1 0,0 0 0,0-1 0,-1 1 0,1 0 0,-2-1 0,1 1-1,-3 3-29,2-3 86,-11 29 84,15-34-64,-34 6 405,28-8-496,0-1 0,1 0 0,-1 0 0,1 0 0,-1-1-1,1 0 1,0 0 0,0 0 0,0 0 0,0-1 0,-2-2-16,-50-55 232,7 9-127,25 31-104,14 13-1,0-1 1,1 0 0,0-1-1,1 0 1,0 0 0,-6-10-1,13 17-1,0-1 0,0 1 0,1 0 0,0-1 0,-1 1 0,1-1 0,1 0 0,-1 1 0,0-1 0,1 0 0,0 0 0,0 1 0,0-1 0,0 0 0,1 1 0,-1-1 0,1 0 0,0 1 0,0-1 0,0 0 0,1 1 0,-1 0 0,1-1 0,0 1 0,0 0 0,0 0 0,1-2 1,8-9-60,1 1-1,0 0 1,0 1-1,1 1 1,1 0 0,2-1 60,-6 6-22,-6 4-1,0 0-1,0 0 0,0 1 1,0-1-1,1 1 0,-1 0 1,0 1-1,1-1 0,-1 1 0,1-1 1,-1 1-1,0 1 0,1-1 1,-1 0-1,1 1 0,-1 0 1,0 0-1,0 1 0,1-1 1,-1 1-1,0 0 0,0 0 1,-1 0-1,1 0 0,0 1 1,-1 0-1,3 2 24,7 3 21,65 30-21,-60-30-30,0 0 0,0 2 0,0 0 0,-1 0 0,6 7 30,-12-6-85,-7-8 84,-1 0 0,0 0 0,0 1 0,0-1 0,0 1 0,0 0 0,-1 0-1,0 0 1,0 0 0,0 0 0,0 0 0,-1 1 0,1-1 0,-1 1 0,0-1 0,-1 1 0,1-1 0,-1 1 0,0 4 1,3 23-1,-3-19 1,1-8-68,-1 0 1,0 0-1,0 0 1,-1 0 0,0-1-1,1 1 1,-1 0 0,-2 4 67,0-1-1296,0 1-6085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21:39.940"/>
    </inkml:context>
    <inkml:brush xml:id="br0">
      <inkml:brushProperty name="width" value="0.2" units="cm"/>
      <inkml:brushProperty name="height" value="0.4" units="cm"/>
      <inkml:brushProperty name="color" value="#A2D762"/>
      <inkml:brushProperty name="tip" value="rectangle"/>
      <inkml:brushProperty name="rasterOp" value="maskPen"/>
    </inkml:brush>
  </inkml:definitions>
  <inkml:trace contextRef="#ctx0" brushRef="#br0">1 37 8064,'0'0'149,"0"0"86,0 0 21,0 0 0,0 0 0,0 0-22,0 0-63,0 0 42,0 0-63,0 0-22,0 0 21,0 0 64,0 0-63,4 0-44,17-3-45,0 2 0,-1 1 0,1 0 0,0 1 0,0 2 0,0 0 0,2 2-61,-12 0 160,-9-4-140,-1-1-1,0 1 1,0 0-1,0-1 0,1 1 1,-1-1-1,0 1 1,1-1-1,-1 1 1,1-1-1,-1 0 0,0 0 1,1 0-1,-1 0 1,1 0-1,-1 0 1,1 0-20,0 1 106,6 4-84,13 7-23,-17-9 6,7 13 140,-10-14-38,1 1-61,-1 0 1,0 0-1,-1 0 1,1 0-1,-1 0 1,1 1-1,-1-1 1,0 0 0,0 0-1,0 0 1,-1 2-47,1-1 30,-1-4-11,1 0 0,-1 1 1,1-1-1,-1 0 0,0 0 1,1 0-1,-1 1 0,0-1 0,1 0 1,-1 0-1,1 0 0,-1 0 0,0 0 1,1 0-1,-1 0 0,0 0 0,1 0 1,-1-1-1,1 1 0,-1 0 1,0 0-1,1 0 0,-1-1 0,1 1 1,-1 0-20,-2-2-61,1 1 1,-1 0 0,1-1 0,0 0-1,0 1 1,-1-1 0,1 0 0,0 0 0,1 0-1,-1-1 1,0 1 0,1 0 0,-1-1-1,1 1 1,-1-1 0,1 1 0,0-1-1,0 0 1,0 1 0,1-1 0,-1 0 0,1 0-1,-1 1 1,1-1 0,0 0 0,0 0-1,0 0 1,1 0 0,-1 1 0,1-1-1,0-2 61,0-5-692,-1-30-4513,0 31 1706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21:41.263"/>
    </inkml:context>
    <inkml:brush xml:id="br0">
      <inkml:brushProperty name="width" value="0.2" units="cm"/>
      <inkml:brushProperty name="height" value="0.4" units="cm"/>
      <inkml:brushProperty name="color" value="#A2D762"/>
      <inkml:brushProperty name="tip" value="rectangle"/>
      <inkml:brushProperty name="rasterOp" value="maskPen"/>
    </inkml:brush>
  </inkml:definitions>
  <inkml:trace contextRef="#ctx0" brushRef="#br0">104 156 9856,'-12'0'323,"-1"-1"1,1 0-1,0-1 1,0 0-1,-1-1 1,-8-4-324,20 7 448,1 0-128,0 0 43,0 0 42,0 0-377,0 0 0,-1 0 0,1 0 1,0 0-1,0 0 0,0 0 0,-1 0 0,1 0 0,0 0 0,0 0 1,0 0-1,-1 0 0,1 0 0,0 0 0,0 0 0,0 0 1,0-1-1,-1 1 0,1 0 0,0 0 0,0 0 0,0 0 0,0 0 1,0 0-1,-1 0 0,1-1 0,0 1 0,0 0 0,0 0 0,0 0 1,0 0-1,0 0 0,0-1 0,-1 1 0,1 0 0,0 0 1,0 0-1,0 0 0,0-1 0,0 1 0,0 0 0,0 0 0,0 0 1,0-1-1,0 1 0,0 0 0,0 0 0,0 0 0,0-1 1,0 1-1,0 0-28,8-13 295,17-12-277,-14 15-10,0 1 0,1 0 0,0 0 0,0 1 0,1 1-1,0 0 1,0 0 0,1 2 0,0-1 0,0 2 0,0 0 0,0 1-1,1 0 1,-1 1 0,1 1 0,0 0 0,-1 1 0,1 0 0,2 2-8,12 0-17,-10 0 53,-1 0 0,1 1 0,0 0 1,13 6-37,-21-3 0,2 7 0,-4-1 0,-3-1 0,-6-9 0,1-1 0,-1 0 0,0 0 0,0 1 0,0-1 0,0 0 0,0 1 0,0-1 0,0 0 0,-1 0 0,1 1 0,0-1 0,-1 0 0,1 0 0,-1 0 0,1 1 0,-1-1 0,1 0 0,-1 0 0,0 0 0,0 0 0,0 0 0,1 0 0,-1 0 0,0-1 0,0 1 0,0 0 0,0 0 0,-1 0 0,0 1 0,-8 9 7,-1-1 1,0 0-1,0-1 1,-1 0-1,0 0 1,-1-2-1,-9 6-7,-18 5 90,-38 13-90,-25 11 114,95-39-135,-1 1 1,1-1 0,-1 0 0,0-1 0,1 0 0,-1 0 0,0-1 0,0 0 0,-2-1 20,-29-3-4961,26 2-2185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22:12.078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118 1 3840,'0'0'128,"0"0"64,0 0 277,0 0 150,0 0 21,-4 1-22,-110 49 4012,165-31-4374,-28-14-137,0-1 1,1-1-1,-1-1 1,1-1-1,16-2-119,-6 0 139,-1 2-1,16 3-138,23 3 298,0-4 0,-1-3 0,63-8-298,-61 4 301,-61 3-255,90-1 120,-91 2-147,0 1 0,0 1 0,-1-1-1,1 2 1,-1 0 0,1 0 0,-1 0 0,2 3-19,-2-2 15,1 0 1,-1 0-1,1-1 0,0 0 1,0-1-1,0 0 1,0-1-1,4 0-15,25 4 26,9 1 135,-32-4-143,0 0 1,0 1-1,0 1 1,6 2-19,22 4 226,-35-8-7699,-10-2 7445,0 0-6009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22:14.467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57 3584,'0'0'277,"0"0"86,0 0 42,0 0 107,0 0 128,0 0 85,0 0-63,0 0-22,0 0 0,0 0 0,0 0 0,0 0-64,0 0-235,0 0-21,0 0-128,0 0 21,0 0-63,0 0-22,0 0 0,13-9 256,7 0-150,1 0 1,0 2 0,0 0-1,1 2 1,-1 0 0,9 0-235,-27 5 2,4 0 180,0 5 117,45 5-142,-35-8-157,-5 1 0,-2 1 0,3 1 0,3 3 0,0-1 0,3 2 54,-18-9-40,37 3 174,-21-3-188,-2 0 0,-7 0 21,-6 0 86,-2 0 21,0 0 0,0 0 0,0 0 0,0 0 0,0 0 0,0 0 0,2 0-22,24-6-43,-15 3-6439,-24 8 129,-4 0 6541,-17 4-2342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23:06.853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413 1 7040,'0'0'128,"0"0"0,0 0 21,0 0 86,0 0 42,0 0 64,0 0-63,0 0-44,0 0-84,0 0-1,0 0 86,0 0-1,0 0-63,0 0 42,0 0-42,0 0 42,0 0-63,0 0-22,0 0 0,0 0 0,0 0 0,0 0 0,0 0 21,0 0 64,0 0-42,0 0 42,0 0-63,-2 4-22,-96 176 1002,65-110-609,-20 50 153,45-93-600,1 1 1,2-1 0,0 6-75,2-14 11,0 9 136,1 1 0,3 27-147,-1-27 162,0 1 0,-5 25-162,-7 6 209,-4-1 0,-2-1 0,-10 21-209,24-69 35,1-5-5,-7 24 58,1 0 0,2 1 0,1 0 0,-2 25-88,8-56 2,-3 13-2,-2 23-17,4-27 40,-1-1 0,1 0-1,-1 1 1,-1-1 0,1 0 0,-1 0 0,-1 0 0,0-1-1,0 1 1,0-1 0,-3 4-23,4-10 17,-10 29 115,11-18-132,1-2 0,-3 6 350,3-13-4646,1-3-4557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22:42:07.7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2176,'0'0'128,"0"0"21,19 21 363,-12-16-337,0-1 0,0 0-1,1 0 1,0 0 0,0-1-1,0 0 1,0-1 0,0 0-1,1 0 1,-1 0 0,1-1-1,-1-1 1,1 1 0,-1-2-1,1 1 1,7-2-175,22 2 230,0 1 1,0 2-1,-1 2 0,1 1 1,0 2-231,-24-4 224,1-1 0,-1-1 0,1 0 0,0-1 0,0-1 0,-1 0 0,1-1 0,6-1-224,-19 1-555,-2 1-2730,0 0-683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23:11.238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1 112 6656,'6'1'-249,"24"6"5746,25-11-4269,46 2-1228,-43 2 585,31-5-585,-42-2 291,0-2 1,11-5-292,31-7 270,-44 13-232,0 3-1,1 1 0,0 3 1,21 2-38,26-1 86,53 3 84,23 10 342,16-7-512,-63-11 64,-107 3-54,0 0 1,0-1 0,0-1-1,-1 0 1,1-1 0,12-6-11,-23 9 0,0 0 1,1 1-1,-1-1 1,1 1-1,0 0 1,-1 0-1,1 0 1,0 1-1,-1 0 1,1-1 0,0 2-1,0-1 1,1 1-1,74-3 121,-80 2-122,1 0 1,0 1 0,-1-1 0,1 0-1,0 0 1,0 0 0,-1 0 0,1 0-1,0 0 1,-1 0 0,1 0 0,0 0 0,-1-1-1,1 1 1,0 0 0,0 0 0,-1 0-1,1-1 1,-1 1 0,1 0 0,0-1-1,-1 1 1,1-1 0,-1 1 0,1-1 0,-1 1-1,1-1 1,-1 1 0,1-1 0,-1 0 5,1 1-1,-1-1 1,1 1 0,-1-1 0,1 0 0,-1 1 0,1-1-1,-1 1 1,1-1 0,0 1 0,-1 0 0,1-1-1,0 1 1,-1 0 0,1-1 0,0 1 0,0 0-1,-1 0 1,1 0 0,0 0 0,0-1 0,-1 1-1,1 0 1,0 0 0,0 1 0,0-1 0,-1 0 0,1 0-5,11-1 0,-2 1 0,2 0 0,3 0 0,-1 0 0,1 0 0,-3 0-1,0 1 1,0 1 0,1 0-1,-1 0 1,0 1 0,2 1 0,36 7 23,-41-10-11,1 1 1,-1 0-1,-1 0 0,1 0 1,0 2-1,0-1 0,-1 1 1,4 2-13,62 25 136,-62-28-136,1-1 0,-1 1 0,-3-3 21,-7 0 86,-2 0 20,0 0 1,1 2-21,3 6-86,3 7-21,0 1 0,-2 0 0,-3-3 0,1-5 22,-3-7 84,0-1 22,0 0 0,-1 2-21,-31 63 64,30-62-86,-43 23 41,30-15-111,-1-1 0,0-1 1,0-1-1,-1 0 0,0-1 0,-1 0 0,1-2 0,-1 0 0,0-1 0,-10 0-15,-29 7 0,43-11 0,-1-2 16,0 1 0,0 1 0,0 1 0,-1 0 0,-7 3-16,-30 1 48,26-4-48,1 1 0,0 1 0,0 2 0,0 0 0,-20 9 0,-11-2 0,-1-2 0,0-2 0,-15-2 0,35-3 0,25-2 0,1-1 0,-1-1 0,1 0 0,-10-3 0,-40-2 0,26 6 0,1-1 0,-1-1 0,1-2 0,-33-9 0,46 9 0,0 2 0,-1 0 0,1 1 0,-1 2 0,1 0 0,-5 2 0,-50 1 0,-277 3 0,250-2 0,58-2 0,1-2 0,-30-3 0,20 0-21,53 2-86,2 0-21,12-7-106,4 1 185,1 1 1,0 1-1,1 1 1,-1 0-1,10 0 49,14-2-35,519-66-93,-430 66 428,-77 3-2228,-1 0-4401,-21-1 207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23:14.433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257 68 2816,'-15'17'383,"1"1"1,0 1-1,2 0 1,0 0-1,-4 11-383,13-23 42,-1 0-1,2 0 1,-1 0 0,1 1-1,0-1 1,1 0 0,-1 1-1,2-1 1,-1 1-1,1 0 1,0-1 0,1 1-1,-1-1 1,1 1 0,1-1-1,0 1 1,0-1 0,1 3-43,0-3-12,7 18 156,1 0 1,2-1-1,0 0 1,13 16-144,-23-35 50,0-1 0,0 0 0,0 0 0,1 0 0,0 0 0,-1-1 0,1 1 0,0-1 0,1 0 1,-1 0-1,0-1 0,1 1 0,0-1 0,-1 0 0,1 0 0,0 0 0,0-1 0,0 0 0,0 0 0,0 0 0,1-1 1,-1 1-1,0-1 0,0 0 0,0-1 0,0 1 0,1-1 0,-1 0-50,6-3 144,1-1 0,-1 0-1,0 0 1,0-1 0,0 0 0,-1-1-1,0 0 1,-1-1 0,1 0 0,-1-1-1,-1 0 1,0 0 0,2-3-144,-7 8 81,1 0 1,-1 0-1,-1-1 1,1 1-1,-1-1 1,1 1-1,-1-1 1,-1 0-1,1 0 1,-1 0-1,0 0 1,0 0-1,0-1 1,-1 1-1,1 0 1,-1 0-1,0 0 0,-1-1 1,0 1-1,1 0 1,-2 0-1,1 0 1,-1 0-1,1 0 1,-1 0-1,0 1 1,-1-1-1,1 0 1,-1 1-1,0 0 1,-3-4-82,-1 0 11,0 0 0,-1 0 0,0 1 0,0 0 0,0 1 0,-1 0 0,0 0 0,0 1 0,0 0 0,-1 0 0,0 1 1,0 0-1,-5 0-11,2 1 4,-1 1 1,0 0 0,0 1 0,0 1 0,0 0-1,0 1 1,0 1 0,0 0 0,0 0 0,1 2-5,0-1 14,0-1 0,-1 0 0,1 0 1,0-2-1,-1 1 0,1-2 0,0 0 0,0 0 1,-2-2-15,7 2 0,7 1 0,1 0 0,0 0 0,-1-1 0,1 1 0,0 0 0,-1-1 0,1 1 0,0 0 0,-1-1 0,1 1 0,0 0 0,0-1 0,0 1 0,-1-1 0,1 1 0,0 0 0,0-1 0,0 1 0,0-1 0,0 1 0,0-1 0,0 1 0,0 0 0,0-1 0,0 1 0,0-1 0,0 1 0,0-1 0,0 1 0,0 0 0,0-1 0,0 1 0,1-1 0,-1 1 0,0 0 0,0-1 0,1 1 1,-1-1-1,9-21-11,-7 19-1,13-37-92,-6 16 96,1 0 0,1 1 0,6-7 8,-17 35-33,0 1 0,1-1-1,-1 0 1,1 1-1,0-1 1,1 0 0,0 3 33,1 5-23,33 244-83,-36-257 106,0 0 0,0 1 0,0-1 0,0 0 0,0 0 0,0 1 0,0-1 0,0 0 0,0 1 0,0-1 0,0 0 0,0 1 0,0-1 0,0 0 0,0 1 0,0-1 0,0 0 0,1 0 0,-1 1 0,0-1 0,0 0 0,0 0 0,0 1 0,1-1 0,-1 0 0,0 0 0,0 1 0,1-1 0,-1 0 0,0 0 0,0 0 0,1 0 0,-1 1 0,0-1 0,1 0 0,-1 0 0,0 0 0,0 0 0,1 0 0,-1 0 0,0 0 0,1 0 0,-1 0 0,0 0 0,1 0 0,-1 0 0,11-14 0,7-26 0,-1-7 0,0 0 0,1 0 0,3 1 0,17-28 0,-18 52-64,-20 22 62,1-1 0,0 0 0,0 1 0,-1-1 0,1 1 0,0 0 0,0-1 0,0 1 0,0 0 0,0-1 0,0 1 0,0 0 0,0 0 0,-1 0 0,1 0 0,0 0 0,0 0 0,0 0 0,0 0 0,0 0 0,0 0 0,0 0 0,0 1 0,0-1 0,0 0 0,0 1 0,-1-1 0,1 1 0,0-1 0,0 1 0,0-1 0,0 1 2,4 5 7,0-1-1,0 0 1,-1 1 0,1 0 0,-2 0 0,1 0 0,0 0 0,-1 1 0,0-1 0,-1 1-1,1 0 1,-2 0 0,1 0 0,0 0 0,-1 0 0,-1 0 0,1 1 0,-1-1 0,0 0-1,-1 0 1,0 0 0,0 0 0,0 1 0,-3 4-7,0 5 20,-2-1-1,0 0 1,0 0 0,-2 0 0,0-1-1,-1 0 1,0-1 0,-1 0 0,-1 0-1,-1 0-19,9-11 8,0 1 0,-1-1 0,1 0 0,-1 0-1,0 0 1,1-1 0,-1 1 0,0-1 0,-1 0-1,1 0 1,0-1 0,-1 1 0,1-1 0,0 0-1,-1 0 1,0 0 0,1-1 0,-1 1 0,1-1-1,-1 0 1,0-1 0,1 1 0,-1-1 0,1 0 0,-1 0-1,1 0 1,-1-1 0,-1 0-8,0-1 9,0 0 0,1 0 0,0 0 0,0-1-1,0 0 1,0 0 0,0 0 0,1 0 0,-1-1 0,1 0 0,0 0 0,1 0 0,-1 0-1,1 0 1,0-1 0,1 0 0,-1 0 0,1 1 0,0-1 0,0 0 0,1-1-9,-1-7-2,0 0 0,1 0 0,0 0 0,2 0 0,-1 0 0,2 0 0,0 0 0,0 0 0,1 1 0,1-1 0,4-9 2,-2 13-106,-6 9 101,1-1 0,0 1 0,0 0 1,-1 0-1,1 0 0,0 0 0,0 0 1,0 0-1,0 1 0,0-1 0,0 0 1,0 0-1,0 1 0,0-1 0,1 0 1,-1 1-1,0-1 0,0 1 0,1 0 1,-1-1-1,0 1 0,0 0 1,1 0-1,-1 0 0,0 0 0,1 0 1,-1 0-1,0 0 0,1 0 0,-1 1 5,31 13-108,-27-11 103,7 4 5,0 0 0,-1 1 0,0 1 0,0 0 0,-1 0 0,0 1 0,-1 1 0,0-1 0,0 1 0,-1 1 0,2 5 0,-8-13-1,-1 1 1,0-1 0,0 1-1,0 0 1,-1 0 0,1-1 0,-1 1-1,0 0 1,-1 0 0,1-1-1,-1 1 1,0 0 0,0-1 0,0 1-1,-1 0 1,0-1 0,1 0-1,-2 2 1,-7 15 8,-1 0-1,-1-1 1,-2 1-8,11-16 4,-4 5 30,0 0 0,-1-1 1,0 1-1,0-2 0,-1 1 0,0-1 1,0-1-1,-1 1 0,0-2 0,-5 3-34,9-5 2,0-1 1,0-1-1,-1 1 0,1-1 0,-1 0 0,1-1 1,-1 0-1,1 0 0,-1 0 0,0-1 0,0 0 1,1 0-1,-1 0 0,0-1 0,1 0 0,-1-1 1,0 1-1,1-1 0,-6-3-2,7 3 5,1 0 1,-1 0 0,1 0-1,0-1 1,0 0-1,0 0 1,0 0-1,1 0 1,-1-1-1,1 0 1,0 1-1,0-1 1,0 0-1,0-1 1,1 1-1,-1 0 1,0-4-6,0 1 3,1-1 0,0 0 0,1 1 1,0-1-1,0 0 0,0 0 0,1 0 0,0 0 0,1 0 0,0-4-3,3-9-15,0 1-1,2 0 0,0 0 1,1 0-1,1 1 0,1 0 1,1 0-1,0 1 16,-4 8-34,0 0 0,1 1-1,0 0 1,0 0 0,1 1 0,0-1-1,0 2 1,1-1 0,0 1 0,5-3 34,-9 8-19,0 0-1,0-1 1,0 1-1,0 1 1,1-1 0,-1 1-1,0 0 1,1 0 0,-1 1-1,1 0 1,-1 0 0,0 0-1,1 0 1,-1 1-1,1 0 1,-1 0 0,0 0-1,1 1 1,-1 0 0,0 0-1,0 0 1,4 3 19,17 11-4,0 0 1,-2 2-1,0 1 1,0 1-1,-2 1 1,8 10 3,-26-26 12,-1 0 1,0 0 0,0 1 0,-1-1-1,1 0 1,-1 1 0,0 0 0,-1-1-1,1 1 1,-1 0 0,0 0 0,-1 0-1,1 0 1,-1 0 0,0 0 0,-1-1-1,0 1 1,0 0 0,0 0 0,0 0-1,-1-1 1,0 1 0,-2 5-13,0-2-50,1 0 0,-1 0 0,-1 0 0,1-1 0,-2 0 1,1 0-1,-1 0 0,0-1 0,-1 1 0,1-1 0,-1-1 0,-1 1 0,1-2 0,-6 4 50,12-8-438,-1 0-1,1-1 0,0 1 1,0-1-1,-1 1 0,1-1 1,0 0-1,-1 0 0,1 0 1,0 1-1,-1-1 0,1 0 1,0-1-1,-1 1 1,1 0-1,-1 0 439,-7-3-2688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23:31.5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95 29 4096,'0'0'256,"0"0"0,0 0 0,0 0 0,0 0 0,0 0 42,0 0 172,0 0 20,0 0-84,0 0-44,0 0-84,0 0-22,0 0 0,0 0-22,0 0-63,0 0 64,0 0 21,0 0-22,0 0-63,0 0 42,0 0-63,0 0-22,0 0 0,0 0 21,0 0 86,0 0 21,0 0 0,0 0-22,0 0-63,0 0 42,0 0-42,0 0 42,0 0-42,0 0 42,0 0-63,0 0-22,0 0 0,5-1-22,20-6-88,0 1-17,0 1 0,0 1 0,0 1 0,12 0-1,-28 3 21,-8 0 86,-1 0 21,0 0 0,0 0 0,0 0 0,-7 1-110,0 1 1,1-1 0,-1 1 0,0 1 0,1-1-1,-1 1 1,0 1-19,-26 9-3,15-8 152,16-4-42,2-1 21,0 0 0,0 0 0,-31 4 768,2-9-534,140-2-340,-43 7 980,-227-3-725,148 1-277,0 0 0,-2 0 0,1 2 0,1 2 0,1 0 0,-1-1 0,-2-1 0,1 0 0,2-1 0,1-1-128,7 2-511,2 0-1025,4-1-5253,0-2 4679,-1 2 705,6-4-1091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23:34.6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31 6912,'0'0'128,"0"0"21,0 0 107,0 0 128,0 0 128,0 0 107,0 0 21,0 0-64,0 0-235,0 0 22,0 0 21,0 0-22,0 0-63,0 0 21,0 0-149,0 0-43,0 0 0,0 0 0,0 0 0,0 0 0,0 0 0,0 0 0,0 0 0,0 0 21,0 0 64,0 0-63,0 0-22,0 0 0,36-2 128,-5-3-181,-11 1-15,1 1 0,0 0 1,7 2-61,-8-3 98,-12 0 8,32 0-54,-23 4-52,-3 1 0,-1 2 0,1-3 0,3-3 18,-21 1 24,6 2-10,68 1 4,-58-1-36,1 0 0,0 0 0,-1 0 0,-3 0 21,-5 0 64,10 0-7,16 0-2993,-30 0-5618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23:37.6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1 163 8448,'0'0'128,"0"0"0,0 0 21,0 0 64,0 0-42,0 0 42,0 0-42,0 0 42,0 0-63,0 0-22,0 0 0,0 0 0,0 0 0,0 0 0,0 0 0,0 0 0,0 0 21,3 5 64,10 16-17,-1 1-1,-2 0 1,0 0 0,-1 1-1,-1 1 1,-1 1-196,-7-25 17,0 0 0,0 0 0,0 1 0,0-1-1,0 0 1,0 0 0,0 1 0,0-1 0,0 0 0,0 0 0,0 1 0,0-1 0,0 0 0,1 0 0,-1 0 0,0 1 0,0-1 0,0 0 0,0 0 0,0 0 0,1 1 0,-1-1 0,0 0 0,0 0 0,0 0 0,1 0 0,-1 1 0,0-1 0,0 0 0,1 0 0,-1 0 0,0 0 0,0 0 0,0 0 0,1 0 0,-1 0 0,0 0 0,0 0 0,1 0 0,-1 0 0,0 0 0,0 0 0,1 0 0,-1 0-1,0 0 1,0 0 0,1 0 0,-1 0 0,0 0 0,0 0 0,1-1 0,-1 1 0,0 0 0,0 0 0,0 0 0,1 0 0,-1-1-17,17-19 315,16-41-370,-28 52 129,15-41 33,-14 47-107,2 12 0,3 13 0,5 58-24,-12-50 70,0-23 188,1-24-234,-2 5 0,1 0 0,1 0 0,0 0 0,0 1 0,1 0 0,0 0 0,1 1 0,2-3 0,3 0 0,3 8 0,-14 5 0,0 0 0,0 0 0,0 0 0,0 1 0,0-1 0,0 0 0,0 0 0,0 1 0,0-1 0,0 0 0,0 1 0,0-1 0,0 1 0,0-1 0,0 1 0,0 0 0,0-1 0,-1 1 0,1 0 0,0-1 0,0 1 0,-1 0 0,1 0 0,-1 0 0,1 0 0,-1 0 0,1 0 0,-1 0 0,1 0 0,-1 0 0,0 0 0,0 0 0,1 0 0,-1 0 0,0 1 0,2 1 1,1 4 2,0 1 1,-1-1-1,0 0 0,0 1 1,-1-1-1,1 6-3,-2-11 107,0-2 21,2-3-22,31-63-25,13-54-9160,-29 70 7624,-3 7-998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23:40.2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5376,'1'0'130,"0"0"1,0 0-1,-1 0 1,1-1-1,0 1 1,0 1-1,0-1 1,0 0-1,0 0 0,0 0 1,-1 0-1,1 1 1,0-1-1,0 0 1,0 1-1,0-1 1,-1 0-1,1 1 1,0-1-1,-1 1 1,1-1-1,0 1 0,-1 0 1,1-1-1,0 1 1,-1 0-1,1-1 1,-1 1-1,1 0 1,-1 0-1,0 0 1,1-1-1,-1 1 1,0 0-1,1 0 0,-1 0 1,0 0-1,0-1 1,0 1-1,0 0 1,0 0-1,0 0 1,0 0-1,0 0 1,0 0-131,4 24 230,7 11 106,-3 0 0,0 0 0,-3 0 0,-1 2-336,-3-36 213,-1-2-63,0 0-22,5-2-99,-1 0 1,1-1-1,0 0 1,-1 0-1,0 0 1,1-1-1,-1 0 1,-1 0-1,1 0 1,-1 0 0,1 0-1,-1 0 1,1-4-30,1-1 14,-3 6-3,0 0-1,-1-1 0,1 1 1,-1-1-1,0 1 0,0-1 0,0 1 1,-1-1-1,1 0 0,-1 1 1,0-3-11,32 67 0,-11-13 149,-18-48-64,6-10-63,-5 6 1,0 0 1,0-1-1,0 2 1,1-1-1,-1 1 1,1-1-1,0 1 1,0 0 0,0 1-1,0-1 1,1 1-1,-1 0 1,1 1-1,1-1-23,30-13 161,-3-12-139,-25 21-22,3 12 0,48 42 256,-44-69 21,-14 19-170,0 3-85,1 1 1,0-1-1,-1 0 1,1 1-1,0-1 1,0 0 0,0-1-1,0 1 1,0-1-1,0 1 1,0-1 0,0 0-1,0 0 1,0 0-1,0 0 1,0-1 0,1 0-23,0-2-183,0 0 1,0-1 0,-1 0 0,1 0-1,-1 0 1,0 0 0,0-1 0,2-3 182,5-8-2041,8-8-6236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24:26.769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 6656,'11'2'0,"-2"1"21,-8-2 86,-1-1 21,0 0 0,44 9 1154,3 1-516,3-10-296,-14-1-65,0 1 0,25 5-405,-27-3 138,-1-1 1,1-1 0,-1-2 0,9-3-139,-6 2 156,-1 0 0,1 2 1,30 4-157,277 43 490,-265-32-319,1-3 0,0-4-1,48-3-170,-25-6 7,1 4 1,-1 5-1,58 12-7,-67-13 0,-22-4 0,-66-1 15,0 0-1,-1-1 1,1 2 0,0-1 0,-1 0 0,1 1 0,-1 0 0,0 0 0,1 0 0,1 2-15,-2-3 85,4-4-63,78-26-826,-31 10-720,-15 8-4489,-29 8 3218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24:27.672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 5888,'0'0'128,"0"0"0,0 0 0,0 0 0,0 0 0,17 9 21,3-1-86,0 0 0,1-2 0,0 0 0,0-1 0,0-1 0,1-2 0,-1 0 0,22-1-63,8 3 115,91 3 407,1-6 1,115-15-523,-13 6 331,-115 6-1323,24-8 992,-111 5-5120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24:28.722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0 111 3968,'44'0'32,"-1"3"0,1 1 0,-1 2 0,15 6-32,-46-10 111,-1-1 0,1 1 0,0-2 0,-1 0 0,1 0 0,0-1 0,-1-1 0,1 1 0,-1-2 0,9-2-111,18-8 364,-1-2-1,20-11-363,-33 14 145,2 1-1,-1 0 1,2 2-1,-1 1 1,21-3-145,17 5 576,-1 3 0,10 3-576,-44-3 981,-29 3-6826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24:30.829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17 7040,'0'0'128,"0"0"21,0 0 107,0 0 64,0 0-149,0 0-43,0 0 21,0 0 86,0 0 21,0 0 0,0 0 0,0 0 21,0 0 107,16 8 256,5-3-499,0-1 0,-1 0 1,2-2-1,-1 0 0,0-1 0,0-2 1,0 0-1,3-1-141,19 0 129,247-17 513,-154 8-394,1 5 0,0 6 0,26 7-248,-96 1 31,70 5 88,4-4-119,79 4 106,-202-12-79,0 1 0,1 0-1,-1 2 1,1 0-27,45 8 43,-3 4-43,-54-13 0,1 0 0,0-1 0,0 0 0,0 0 0,0-1 0,0 0 0,0 0 0,0-1 0,6 0 0,13-1 0,1 1 0,-1 2 0,0 0 0,8 4 0,46 2 0,-55 1 0,9 6 0,-24-13 21,-8-2 86,-3 0 21,0 0-342,0 0-1364,0 0-1238,0 0-3584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22:42:10.6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0 287 8448,'5'-18'391,"1"0"1,0 1-1,1-1 1,1 2 0,1-1-1,0 1 1,1 1-1,1-1 1,2-1-392,13-22 38,-20 30-8,0-1-11,0 1 0,1 0 0,0 0 0,0 0 0,3-1-19,-9 9 4,0-1-1,1 1 1,-1 0 0,0 0-1,0 0 1,1 0 0,-1 0-1,1 0 1,-1 0 0,1 1-1,0-1 1,-1 0 0,1 1-1,-1-1 1,1 1-1,0 0 1,-1 0 0,1-1-1,0 1 1,0 0 0,-1 0-1,1 1 1,0-1 0,-1 0-1,1 1 1,0-1 0,-1 1-1,1-1 1,0 1-1,-1 0 1,1-1 0,-1 1-1,1 0 1,-1 0 0,0 0-1,1 1-3,7 8 0,0 1 0,-1 0 0,0 0 0,-1 0 0,0 1 0,-1 0-1,-1 1 1,0-1 0,0 1 0,-1 0 0,1 8 0,1-1 70,0-1-1,1 0 1,1 0 0,8 12-70,-15-30 17,0 0 1,0 0 0,0 0 0,0 0-1,1-1 1,-1 1 0,0 0-1,0 0 1,1-1 0,-1 1 0,0-1-1,1 0 1,-1 1 0,0-1 0,1 0-1,-1 0 1,1 1 0,-1-1 0,0 0-1,1 0 1,-1-1 0,1 1-1,-1 0 1,0 0 0,1-1 0,-1 1-1,0-1 1,1 1 0,-1-1 0,0 0-1,0 1 1,1-1 0,-1 0 0,0 0-18,47-30 267,-44 27-220,138-111 337,-118 92-171,-22 21-447,-2 2-534,0 0-640,0 0-2048,0 0 21,2-9 1323,0 0 619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24:34.025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19 55 5120,'10'-3'856,"-12"2"-372,-18 1 115,14 1 69,17-3 671,0 0-1335,79-10 218,50 2-222,-112 9 26,0 1-1,1 2 1,-1 1 0,0 1-1,-1 2 1,1 0 0,4 4-26,49 17 93,1-4 0,31 3-93,-65-18 55,0-1 0,0-3-1,0-2 1,45-4-55,0-4 249,-1-3 0,-1-5 0,54-16-249,-22 3 94,-73 17-13,0-1 0,27-12-81,-63 19 8,0-1 0,1 2 0,0 0 0,0 0 0,0 2 0,0 0 0,0 0 0,15 2-8,-6 3 12,-1 0 1,1 1 0,-1 1 0,0 1 0,7 4-13,54 27 0,-56-24 0,1-1 0,21 6 0,-1-1 59,-1 1 1,22 14-60,-39-18 9,-14-10 54,-12-4-43,0 1-1,-1-1 1,1 1-1,-1 0 0,1 0 1,-1 0-1,0 1 1,0-1-1,0 1 1,0 0-1,1 2-19,-3-4 107,-2-1 21,9 36 0,-10-19-115,0-1 0,-1 0 0,-1 0 1,0-1-1,-1 1 0,-1-1 0,0 1 0,-1-1-13,-9 31 23,-19 67 105,-6 5-128,24-69 0,-6 37 0,-13 38 0,27-99 24,1 0 1,-2 24-25,6-30 13,-1 0 0,-1 0 0,0-1 0,-2 0 0,0 1 1,-3 3-14,5-12 0,-33 71-6358,24-55 2476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24:35.917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7 0 5248,'0'0'4,"-1"0"1,1 0 0,0 1-1,-1-1 1,1 0-1,0 0 1,-1 0-1,1 1 1,0-1 0,0 0-1,-1 0 1,1 1-1,0-1 1,0 0-1,-1 1 1,1-1 0,0 0-1,0 0 1,0 1-1,0-1 1,-1 0-1,1 1 1,0-1 0,0 1-1,0-1 1,0 0-1,0 1 1,0-1-1,0 0 1,0 1 0,0-1-1,0 1 1,0-1-1,0 0 1,0 1-1,0-1 1,1 0 0,-1 1-1,0-1 1,0 0-1,0 1 1,0-1-1,1 0 1,-1 1 0,0-1-1,0 0 1,1 0-1,-1 1 1,0-1-1,0 0 1,1 0 0,-1 0-1,0 1 1,1-1-1,-1 0 1,0 0 0,1 0-1,-1 0 1,0 0-1,1 1 1,-1-1-1,0 0 1,1 0 0,-1 0-1,1 0 1,-1 0-5,24 11 209,-23-11-208,91 30 418,2-4 1,1-4-1,1-4-419,-45-12 118,-1-3 0,1-2 0,0-2 0,-1-2 0,32-7-118,50-3 328,-11 10 620,61 8-948,7 0 438,-150-5-432,5 0 120,0 1 0,0 2 0,6 3-126,7 1-59,0-3-1,56-3 60,-76-1-1075,-12 0-4621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24:48.053"/>
    </inkml:context>
    <inkml:brush xml:id="br0">
      <inkml:brushProperty name="width" value="0.5" units="cm"/>
      <inkml:brushProperty name="height" value="1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112 5 7424,'0'0'128,"0"0"21,0 0 107,0 0 107,0 0-22,0 0-149,0 0 43,0 0 21,0 0-22,0 0-63,-2 4 42,-11 30 66,1 1 0,2 0 0,1 0 0,2 1 0,-1 23-279,0 30 824,4 69-824,-9 132 454,0-2-33,13-259-394,0 7 141,-1 0-1,-4 20-167,0-19 22,3-22-22,4 0 0,10 17 0,-11-31 0,0 1 0,1-1 0,-1 1 0,0-1 0,1 1 0,-1-1 0,1 0 0,-1 0 0,1 0 0,0 0 0,0 0 0,-1 0 0,1 0 0,0-1 0,0 1 0,0 0 0,0-1 0,0 0 0,0 1 0,0-1 0,0 0 0,0 0 0,0 0 0,1 0 0,2 0 0,5 1 0,-1 0 0,0-1 0,1 0 0,-1 0 0,0-1 0,0 0 0,1-1 0,-1 0 0,0-1 0,0 0 0,-1 0 0,1 0 0,0-1 0,-1-1 0,0 1 0,0-2 0,-1 1 0,1-1 0,-1 0 0,0 0 0,-1-1 0,1 0 0,-1-1 0,9-10 0,-1 0 0,-1-1 0,-1-1 0,-1 0 0,0-1 0,-2 0 0,0-1 0,4-20 0,-2 7 0,-2-2 0,-2 1 0,-1-1 0,-1 0 0,-2-30 0,-3 63 0,0-47 0,2-1 0,7-37 0,-8 76 0,0 1 0,-1-1 0,0 0 0,-1 1 0,0-1 0,-1 0 0,-3-8 0,-29-89 0,5 17 0,-29-119-107,57 158-832,2 28-2517,-1 13-2538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24:50.192"/>
    </inkml:context>
    <inkml:brush xml:id="br0">
      <inkml:brushProperty name="width" value="0.5" units="cm"/>
      <inkml:brushProperty name="height" value="1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155 1 8320,'-1'1'106,"-11"9"-41,1 0 1,0 2-1,1-1 0,0 1 0,1 0 0,0 1 0,1 0 0,1 1 0,0 0 0,-4 10-65,-1 13 183,1 0-1,2 0 1,-1 16-183,6-32-25,3-16 37,1-1 0,-1 1 0,1 0-1,0-1 1,0 1 0,0 0 0,1-1 0,0 1 0,0-1 0,0 1 0,0-1 0,1 1 0,-1-1 0,1 1 0,0-1 0,1 0 0,-1 0 0,1 0-12,3 3 5,-1-1 1,1 1 0,1-1 0,-1-1-1,1 1 1,0-1 0,0 0 0,0-1-1,7 4-5,7 1-1,0 0-1,1-1 1,0-2-1,0 0 1,1-1-1,0-1 1,4-1 1,-18-2 47,-1 0 1,1 0-1,0-1 1,0 0 0,-1-1-1,1 0 1,0 0-1,-1-1 1,1 0 0,-1-1-1,1 0 1,-1 0-1,2-2-47,3-4 22,-8 6-3,-1-1 0,0 0 0,0 0 0,-1 0 0,1 0 1,-1-1-1,0 1 0,0-1 0,-1 0 0,1 0 0,-1 0 0,0 0 1,0 0-1,-1 0 0,1-1 0,-1 1 0,0-1 0,-1 1 0,1-5-19,1-6 42,-1 3-12,0 0-1,0 0 1,-1 1-1,-1-1 1,0 0-1,-1 1 1,0-1-1,-1 1 1,-1-1-1,0 1 1,0 0-1,-1 0 1,-5-8-30,7 16 85,-49-41-2897,48 41 1870,-8-5-4114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24:55.411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75 1 3456,'0'0'277,"7"5"5104,-5-1-5770,-4 34 941,-1 0 0,-7 24-552,4-20 176,-7 27 11,8-40-43,0-1 0,1 1 0,2 17-144,-2 362 128,3-387-103,-1 0 0,-1 0 0,-5 14-25,-4 34 74,14 1 43,-1-57-119,0-1 0,-1 1 0,0-1 0,0 1 0,-3 12 2,1-14 0,0 1 0,1 0 0,1-1 0,0 1 0,1 0 0,0 0 0,1-1 0,2 11 0,4 7 0,1-1 0,12 25 0,-18-44 0,1 0 0,-1 0 1,-1 0-1,0 0 0,0 1 0,0-1 1,-1 4-1,11 61 147,-11-72-40,-1-2 21,0 0 0,0 0 0,0 0 0,0 0-256,0 0-1024,0 0-1088,0 0-3328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24:57.669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33 3072,'12'-1'-21,"-3"0"-43,-7 1 149,-2 0 86,0 0 191,0 0 108,0 0-65,0 0-64,0 0-170,0 0-43,0 0 0,0 0 0,0 0 0,0 0 0,41-6 0,64-4-128,-59 4 0,39 1 0,-44 2 149,-40 3-42,-1 0 21,0 0 0,2 1-22,6 6-84,-4-4 3,0 0 0,-1 1-1,1-1 1,-1 1 0,0 0 0,0-1 0,0 1 0,-1 1 0,1-1-1,-1 0 1,0 1 0,0-1 0,0 1 0,-1-1 0,0 1 0,1 2-25,-2 3 45,1-1 1,-1 1-1,0 0 0,-1 0 1,-1-1-1,0 4-45,-2 24 119,0 6-7,-2-1 1,-2 0-1,-2 0 0,-5 12-112,1-3 288,2 0-1,-2 29-287,-4 44 118,9-69-25,1 0 0,4 1 0,1-1 1,5 30-94,0-19 0,-3 39 0,-1-17 0,6-29 52,2 1 1,2-1-1,9 24-52,4 35 99,-21-111-31,-3-8 60,-9-20 220,-12-33 132,-5-30-480,3-1 0,5-1 0,-10-80 0,10-6 0,4-89 0,16 206 0,-2 0 0,-3 0 0,-3 0 0,-13-48 0,-2 52-128,19 89 0,1 62-92,9 79 220,-1 43-186,-11-114-49,2-45 278,3 0-1,3 0 1,3 10-43,-3-55-207,2 0 1,0-1-1,1 1 0,1-1 1,0 0-1,2-1 0,0 1 0,0-1 1,2 0-1,0-1 0,0 0 1,2-1-1,3 5 207,-11-16-156,0 1 1,0-1 0,0 0 0,0 0-1,1 0 1,-1 0 0,1 0-1,0-1 1,0 0 0,0 0-1,0 0 1,0 0 0,0-1 0,0 1-1,0-1 1,1 0 0,-1 0-1,1-1 1,-1 1 0,0-1-1,1 0 1,-1 0 0,1-1 0,-1 1-1,2-1 156,18-5-1493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24:58.109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18 0 5760,'-4'8'33,"2"0"0,-1 0 0,1 0 0,0 0 0,0 0 0,1 1 0,0-1 0,1 0 0,0 3-33,6 81 561,0-18-246,-6-72-102,0-2-917,0 0-3434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24:58.772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185 1 6272,'0'0'149,"0"0"64,-5 13 171,-170 498 491,170-494-6080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24:59.356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 9344,'7'5'-22,"-5"-4"-84,-2-1-22,54 6-128,36-9 223,-44 1-15,0 2 1,45 5 47,52 10-1024,15-6 1024,-97-6-5120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25:00.059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11 3072,'70'-6'0,"-52"4"0,-1 0 0,1 1 0,0 1 0,11 1 0,142 15-181,0-8-1,27-8 182,-119 0-469,2 0-747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22:42:08.6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179 293 7168,'6'9'72,"0"0"0,0 1 0,-1 0 0,0 0 0,-1 0 0,0 1 0,0-1 0,-1 1 0,-1 0 0,0 0 0,0 0 0,-1 0 0,0 0 0,-1 2-72,-1 31 634,-2 0 1,-7 43-635,7-66 48,-2 9 628,0 0-1,-2 0 1,-10 27-676,17-56 32,0-1 1,-1 1-1,1 0 1,0-1-1,-1 1 1,1-1-1,-1 1 1,0-1-1,1 1 1,-1-1 0,1 1-1,-1-1 1,0 1-1,1-1 1,-1 0-1,0 1 1,1-1-1,-1 0 1,0 0-1,1 0 1,-1 1-1,0-1 1,0 0 0,1 0-1,-1 0 1,0 0-1,0 0 1,1 0-1,-1 0 1,0-1-1,1 1 1,-1 0-1,0 0 1,0 0-1,1-1 1,-1 1-1,0 0 1,1-1 0,-1 1-1,1-1 1,-1 1-1,0-1 1,1 1-1,-1-1 1,1 1-33,-28-23 328,15 8-276,1-1 0,0 0 1,1-1-1,1 0 0,0-1 1,2 0-1,0 0 0,1-1 1,0 0-1,2 0 1,-3-19-53,3 16 44,2-1 1,1 0 0,1 0 0,1 0 0,0 0-1,2 0 1,1 0 0,1 1 0,0-1 0,4-6-45,-2 12 0,1 0 0,1 1 0,0-1 0,1 1 0,0 1 0,2 0 0,0 0 0,0 1 0,1 0 0,1 1 0,1 1 0,-1 0 0,2 1 0,0 0 0,0 1 0,1 1 0,0 0 0,0 1 0,1 1 0,0 0 0,1 2 0,-1 0 0,1 1 0,1 0 0,6 1-10,0 2 0,0 0 0,0 2 0,0 0 0,0 2 0,0 1 0,0 1 0,-1 1 0,0 1 0,0 1 0,0 1 0,-1 1 0,-1 1 0,0 2 0,5 3 10,-9-7-2794,-15-8-470,-3-1-2304</inkml:trace>
  <inkml:trace contextRef="#ctx0" brushRef="#br0" timeOffset="440.262">421 595 4224,'0'0'405,"0"0"193,0 0 447,0 0 64,0 0-170,10 27 1151,2 4-2072,-2 0 0,-1 1 0,-2 1-1,-1-1 1,-1 1 0,-1 12-18,-4-45-7061</inkml:trace>
  <inkml:trace contextRef="#ctx0" brushRef="#br0" timeOffset="696.966">594 293 7168,'0'0'0,"0"0"256,0 0 0,0 0 256,0 0 128,0 0-512,0 0 128,0 0-128,0 0 0,0 0 0,0 0 0,5 9-512,-5-9 0,0 0-5888</inkml:trace>
  <inkml:trace contextRef="#ctx0" brushRef="#br0" timeOffset="997.673">760 721 6656,'5'93'1290,"3"0"1,10 30-1291,-7-57 862,-3 0 0,-2 1-1,-4 0 1,-2 0 0,-4 15-862,3-76 54,0 2 155,0 1-1,0 0 1,-1 0-1,-1-1 1,1 1 0,-4 5-209,6-13 19,-1 1 1,0-1-1,0 0 1,0 1 0,0-1-1,0 0 1,0 0-1,0 0 1,0 1 0,0-1-1,-1 0 1,1-1-1,0 1 1,-1 0-1,1 0 1,-1-1 0,1 1-1,-1 0 1,1-1-1,-1 0 1,1 1 0,-1-1-1,1 0 1,-1 0-1,0 0 1,1 0 0,-1 0-1,1 0 1,-1 0-1,0 0 1,1-1-1,-1 1 1,1-1 0,-1 1-1,1-1 1,-1 0-1,1 1 1,0-1 0,-1 0-20,-5-3-216,0 1-1,1-2 1,-1 1 0,1-1 0,0 0 0,0 0 0,1 0 0,-1-1 0,1 0 0,1 0 0,-1-1 0,1 1 0,0-1 0,-2-4 216,-5-13-2192,1 0 1,2 0-1,-5-18 2192,-4-19-4096</inkml:trace>
  <inkml:trace contextRef="#ctx0" brushRef="#br0" timeOffset="1259.97">896 447 12544,'0'0'0,"-4"12"128,-1 9-128,2-2 0,3-6 0,3 3 0,-1-4 0,2 2 0,2 1-640,1-3 0,0-1-7424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25:01.617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99 4224,'148'-23'192,"0"6"0,104 4-192,-188 10 398,-1-3 1,36-9-399,-51 7 92,-1 1 1,1 3-1,0 1 0,0 3 0,16 3-92,90 20 177,-52-7 73,39-1-250,-86-15-34,1-3 0,-1-3 0,0-1 0,0-3-1,23-9 35,-46 11-3946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25:02.335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83 6784,'24'-13'-29,"1"1"1,1 1-1,0 1 1,0 1 0,1 1-1,0 2 1,0 0-1,1 2 1,16 0 28,236 10-303,-97 1-77,155-7-2756,-164-1 1579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25:28.502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45 2176,'0'0'1664,"10"-12"231,-7 11 2866,-2 3-4534,0 1 1,0-1-1,1 1 1,-1-1-1,1 1 1,-1-1-1,1 0 1,0 0-1,0 1 1,0-1 0,0-1-1,0 1 1,2 2-228,1-2 78,-1 0 0,1-1 0,0 1 1,0-1-1,0 0 0,0 0 0,0 0 1,1-1-79,35 3 101,0-2 0,1-1 1,4-3-102,-6 0 112,0 2 0,-1 2 0,26 4-112,81 18 28,2 1 72,38-4-100,-140-17 0,9 2 0,1-3 0,0-2 0,19-4 0,41-4 0,0 5 0,80 11 0,-74-3 0,54 5 0,-77-2 0,0-5 0,72-8 0,81-7 62,8-2 4,-208 12-51,0 3 0,1 1 0,-1 3 0,0 2-15,-4 0 17,1-2 0,1-2 0,-1-3 0,33-4-17,140-32 109,87-32-109,-142 30 19,-97 27-19,1 3 0,0 3 0,0 4 0,0 2 0,6 4 0,105 1 0,-92-2 0,1 4 0,-1 4 0,-1 4 0,58 19 0,13-2 0,12-6 0,97 20 0,-210-36 18,1-3 0,0-2 0,31-3-18,179-11 109,-30 0-38,106 24 16,31 0-24,-265-17-44,-13 2 53,0-4-1,0-5 1,61-14-72,191-53 150,-207 42-123,-97 19-10,0 3 0,1 2-1,0 1 1,0 3 0,0 2 0,10 2-17,48 13 97,-67-6-9,0-2 1,1-1-1,28-3-88,-16-3 6,-1 3-1,1 2 0,-1 2 0,2 2-5,-20-3 0,0-2 0,0-1 0,1-1 0,-1-2 0,4-3 0,-1 2 1,110-5-2,-59 9 1,-82 0 0,1 0 0,-1 1 0,0 0 0,1 0 0,-1 1 0,0-1 0,0 1 0,0 0 0,0 0 0,-1 1 0,1-1 0,0 1 0,-1 0 0,0 0 0,0 1 0,0-1 0,0 1 0,0 0 0,-1 0 0,1 0 0,-1 1 0,0-1 0,-1 1 0,3 3 0,23 30 0,-21-30 1,-2-3-3,-1 1 0,1-1 0,0 0 0,0-1-1,0 1 1,1-1 0,-1 0 0,1 0 0,0-1 0,1 0-1,-1 0 1,0 0 0,1-1 0,0 0 0,-1 0 0,1-1-1,0 1 1,0-2 0,0 1 0,1-1 2,-7 0-213,-1 0-726,0 0-2730,0 0-385,0-9 560,-3-1 2511,0 2 277,-4-18-681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25:36.705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9 531 5248,'0'0'149,"-8"4"266,8-2 4503,3 1-4859,0 0 1,1 0-1,-1 0 0,1-1 0,0 0 0,0 1 0,0-1 1,0-1-1,0 1 0,0-1 0,1 1 0,-1-1 0,0 0 0,1-1 1,-1 1-1,1-1 0,-1 0 0,1 0 0,-1 0 0,0-1 0,1 0 1,0 0-60,20-3 163,-1-1 0,0-2 0,16-6-163,-5 2 151,4 1-71,1 1 0,1 3 0,-1 1 0,1 2 0,0 2 0,26 3-80,39 7 416,97 22-416,-139-23 124,-1-2 1,54-4-125,-45-1 121,0 3-1,1 3-120,-21-2 30,0-1 0,0-3 0,0-2 0,-1-3 0,33-6-30,2-4 35,-44 6 15,1 1 0,0 3-1,0 1 1,20 3-50,-8 15 20,-17-4 3,78 33 212,-96-41-235,-10 0 0,1-1 0,-1 1 0,0 1 0,0 0 0,0 1 0,8 4 0,-15-7 5,1-1 1,0 0-1,0 1 1,0-1-1,0 0 1,0-1 0,0 1-1,0-1 1,0 0-1,3 0-5,2 0 9,-1 1 0,1 0 0,0 0 0,-1 0 0,1 1 0,-1 1 1,0 0-1,4 1-9,-2 1 0,0-1 0,2 0 0,-1 0 0,2 1 0,1-1 0,-1 0 0,1-1 0,-1-1 0,1 0 0,3 0 0,25 2 0,-29 0 0,0 3 0,-12-7 7,-1 0 0,1 1 0,0-1 0,0 1 0,-1-1 0,1 1 0,0-1 0,-1 1 0,1 0 0,0-1 0,-1 1 0,1 0 0,-1-1 0,1 1 0,-1 0 0,0 0 0,1 0 0,-1-1 0,0 1 1,1 0-1,-1 0 0,0 0 0,0 0 0,0 0 0,0-1 0,0 1 0,0 0 0,0 0 0,0 0 0,0 0 0,0 0 0,0 0 0,0-1 0,-1 1 0,1 0 0,0 0 0,-1 0 0,1 0 0,-1-1 0,1 1 1,-1 0-1,1-1 0,-1 1 0,1 0 0,-1-1 0,0 1 0,1 0 0,-1-1 0,0 1-7,-42 25 483,36-23-437,-256 123-20,119-60-30,98-44 4,-59 28 0,-43 12 0,115-51 0,0 0 0,-1-2 0,0-2 0,0-1 0,-1-1 0,-29-1 0,-12-6 0,35 0 0,1 2 0,-1 2 0,-28 5 0,51-3 0,1-1 0,-1 0 0,0-2 0,0 0 0,0-1 0,0-1 0,1 0 0,-1-1 0,0-1 0,1-1 0,-1-1 0,-1-1 0,-1-1 0,-1 1 0,1 1 0,-17-2 0,-14-3 0,28 5 0,-1 1 0,0 1 0,0 1 0,1 1 0,-1 2 0,-17 2 0,-26 6 0,-45 13 0,56-10 0,0-2 0,-53 2 0,99-12 0,0-1 0,0 0 0,0 0 0,0-1 0,0-1 0,0 1 0,1-2 0,0 1 0,-6-4 0,-9-5 0,1-1 0,1-1 0,-3-2 0,1-5 0,-17-23 0,38 40-6,-1 1 0,1-1 1,1 0-1,-1 0 1,1-1-1,-1 1 0,1-1 1,1 1-1,-1-1 1,0 0-1,1 1 0,0-1 1,0 0-1,1 0 1,-1 0-1,1 0 1,0 0-1,0 0 0,1 1 1,0-1-1,-1 0 1,3-4 5,-2-4-5,12-61 5,-7 42 0,-1 0 0,0-21 0,-1 13 0,1 0 0,2 0 0,2 1 0,10-26 0,-3 8 0,6-43 0,-10 39 0,-7 40 0,-1-1 0,-1 0 0,0-1 0,-2 1 0,-1 0 0,0-1 0,-3-6 0,3 21 0,0-1-22,0 7-84,0 2-22,0 0 0,4-25-896,-3 23 966,0 0 1,0 1-1,-1-1 1,1 0-1,0 1 1,0-1-1,0 1 1,1 0-1,-1-1 1,0 1-1,0 0 1,1 0-1,-1-1 1,1 1-1,-1 0 1,1 1-1,0-1 1,-1 0-1,1 0 1,0 1-1,-1-1 1,2 0 57,3 0-1210,3-2-6811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25:49.327"/>
    </inkml:context>
    <inkml:brush xml:id="br0">
      <inkml:brushProperty name="width" value="0.5" units="cm"/>
      <inkml:brushProperty name="height" value="1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3 1 6528,'0'1'238,"-1"0"1,1 0-1,0 0 1,-1 0-1,1 1 1,0-1-1,0 0 1,0 0-1,0 0 1,0 1-1,0-1 1,0 0-1,0 0 1,0 0-1,1 0 1,-1 1-1,0-1 1,1 0-1,-1 0 1,1 1-239,15 32-412,-4-9 555,-4 1-4,-1 1-1,-1 0 1,-2 0-1,-1 0 1,0 12-139,-3 40 693,-4 19-693,4-92 1,1 126 36,1-89-9,-2-1 0,-2 0 0,-1 0 0,-3 2-28,4-34 30,-1 8-19,0 0 0,1 0 0,1 0 0,0 0 0,2 0-1,0 0 1,1 0 0,1 0 0,1 5-11,-3-21-128,-1-2-896,0 0-1173,0 0-4075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25:53.425"/>
    </inkml:context>
    <inkml:brush xml:id="br0">
      <inkml:brushProperty name="width" value="0.5" units="cm"/>
      <inkml:brushProperty name="height" value="1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33 2560,'0'0'512,"0"0"21,0 0 86,13 6 874,-4-2-1350,1 0 0,-1 0 0,1-1 0,-1 0 0,1-1-1,0 0 1,0-1 0,0 0 0,0 0 0,0-1 0,1 0 0,2-2-143,24-2 650,0-3 1,28-8-651,33-6 461,-53 16-329,1 2 0,28 3-132,-21 0 163,39-5-163,-54 3 144,0 2 0,1 2-1,-1 2 1,0 1 0,0 1-1,18 8-143,0-2 209,0-3 0,21 0-209,48 1 308,-21-1 109,9-4-417,157 4 320,33 0 22,-133-9-289,0 7 0,9 9-53,86 5 132,91-11-132,139 12 39,-207-8 162,-185-11-167,209 25 21,-170-12 18,89-4-73,-154-12-5,103 1 372,10 8-367,-38 5 22,-139-13-22,1-1 0,5 2 24,-17 1 35,2 0 29,34-2-25,7-1-30,142 3 84,-180-1-117,31 2 0,-37-4 10,-1 0 0,1 0 0,-1 0 0,0 0 0,1 0 0,-1 0 0,0 0 0,1 1 0,-1-1 0,0 0 0,0 0 0,1 0 0,-1 0 0,0 1 0,1-1 0,-1 0 0,0 0 0,0 1 0,1-1 0,-1 0 0,0 0 0,0 1 0,0-1 0,1 0 0,-1 1 0,0-1 0,0 0 0,0 1 0,0-1 1,0 0-1,0 1 0,0-1 0,0 0 0,0 1 0,0-1 0,0 0 0,0 1 0,0-1 0,0 0 0,0 1 0,0-1 0,0 0-10,-5 17 453,4-13-401,-22 18 46,11-14-134,-1 0 0,0-1 0,0-1 1,-1 0-1,0-1 0,0-1 0,-12 3 36,-36 13-112,-17 12 103,-2-4 1,-1-3-1,0-4 1,-2-3-1,-5-4 9,-20-2-163,0 5-1,2 4 1,-38 16 163,72-17 0,-1-3 0,0-3 0,-5-3 0,-227 14 0,269-26 0,0-1 0,0-2 0,0-1 0,-29-9 0,29 5 0,1 2 0,-1 2 0,0 2 0,-31 0 0,-257 16 128,136 3 40,66-4-80,-8 1-18,69-4 18,-1-4 1,0-2-1,0-3 0,-1-2 1,-46-9-89,21-5 52,-26-5 280,-60-20-332,124 31 0,0 1 0,0 3 0,0 2 0,-1 2 0,-22 4 0,37-2 0,-104 2 126,-76 0 153,163-4-249,-7 0 8,0-2 1,-8-4-39,13 2 40,-1 2 0,-23 2-40,-57-3 48,109 4-30,-1 1-1,0 2 1,-2 1-18,9-1 15,-1 0 0,-1-2 0,1 0 0,0-2 0,-5-1-15,-7-1 0,0 1 0,-16 2 0,10 0 0,-2-2 0,-1-3 0,-22-6 0,55 10 0,-42-4-22,51 6-106,2 0-85,0 0-43,0 0-405,0 0-1067,0 0-3947,0 0-1386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25:58.912"/>
    </inkml:context>
    <inkml:brush xml:id="br0">
      <inkml:brushProperty name="width" value="0.5" units="cm"/>
      <inkml:brushProperty name="height" value="1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1 144 5248,'1'0'106,"-1"-1"-1,1 0 1,0 1 0,0-1 0,0 0 0,0 1 0,-1-1-1,1 0 1,0 0 0,-1 0 0,1 0 0,0 0 0,-1 0-1,1 0 1,-1 0 0,0 0 0,1 0 0,-1 0 0,0 0-1,1 0-105,-1-2 251,1 1-1,0-1 0,0 1 0,0 0 1,1-1-1,-1 1 0,0 0 1,1 0-1,0 0 0,-1 0 0,1 0 1,0 0-251,3 0 194,0-1 0,0 1 0,-1 1 0,2-1 0,-1 1 0,0-1 0,0 2 0,0-1 0,0 0 0,1 1 0,-1 0 0,5 1-194,33-4 253,70-23 132,-49 11 52,0 2 0,55-3-437,67 6 533,162 14-533,20 7 235,-141-1-205,-124-9 10,0 5-1,-1 5 1,22 7-40,26 14 179,317 69 26,-79-14 271,-267-66-223,1-5-1,28-4-252,-26-3 116,-68-4-12,-1-1 1,0-3-1,1-3 0,53-8-104,-6-9 76,-33 4 69,2 4 1,0 2-1,36 3-145,218 20 384,-253-8-348,0 3 0,0 3-1,33 12-35,-48-13 50,1-2-1,0-3 1,37-2-50,180-12 235,29-28 27,-144 15 9,19 5-271,105-10 406,-210 22-311,0 4-1,6 3-94,23 1 45,291 3-45,-335-4-26,0 2 0,44 11 26,-58-7-15,1-2 0,0-3 0,0-1 0,0-3-1,9-2 16,309-20 0,-315 19-85,1-2 0,-1-2-1,-1-2 1,1-2 0,-1-3-1,1-2 86,-6 3 0,1 2 0,1 1 0,42-2 0,138-2 0,-151 12 0,248-3-234,-184 20 93,-91-7 73,0-3-1,18-2 69,-26 0 0,0 2 0,-1 1 0,0 2 0,0 2 0,-1 2 0,4 2 0,14 4 0,-1 0 0,-35-10 0,1-2 0,0 0 0,1-1 0,-1 0 0,1-2 0,19 0 0,114-3-9685,-155 0 3627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26:00.532"/>
    </inkml:context>
    <inkml:brush xml:id="br0">
      <inkml:brushProperty name="width" value="0.5" units="cm"/>
      <inkml:brushProperty name="height" value="1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0 5376,'7'26'640,"4"-21"-535,1 0 0,-1-1-1,1 0 1,0 0 0,0-1 0,0-1 0,0 0 0,5-1-105,106 1 760,-37-2-439,146 7 269,209 16-7,-354-14-547,3-1 30,-1 3 0,0 5 1,25 10-67,-47-8 25,0-4 1,1-3 0,0-3-1,1-3 1,8-2-26,133 5 32,-73-1 16,0-7 0,22-6-48,39-3 128,195 17-128,-279-12-7424,-73 1 6016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26:26.559"/>
    </inkml:context>
    <inkml:brush xml:id="br0">
      <inkml:brushProperty name="width" value="0.5" units="cm"/>
      <inkml:brushProperty name="height" value="1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86 2304,'23'4'1301,"-21"-4"-874,-2 0-214,36 9 1536,-14-9-1446,1-1 0,-1-1 0,1-1 0,-1-1-1,20-6-302,45-8 406,-45 15 135,0 1 0,2 2-541,-18 1 177,-1-1 1,1-1 0,0-2 0,-1 0-1,0-2 1,1-1 0,2-1-178,-9-1 103,-10 4-75,0 0 0,0 1-1,1 0 1,-1 1 0,1-1-1,-1 2 1,1-1-1,0 1 1,-1 1 0,1 0-1,0 0 1,0 1 0,-1 0-1,8 2-27,102 20 225,-81-18-157,0 3-1,0 1 0,8 4-67,26 7 56,1-2-1,0-4 1,67 4-56,-24-3 68,2 6-68,-64-13 95,1-2 0,-1-3 0,1-2 0,51-5-95,-24 0 260,50 6-260,-93-2 146,1-3 0,-1 0 1,0-3-1,0-1 0,-1-2 1,37-14-147,-21 7 126,1 3 0,54-6-126,-16 7 45,-20 3 7,1 3 1,39 2-53,-76 7 0,1 2 0,33 9 0,16 2 0,17 4 4,-71-12-30,0-2-1,1 0 1,0-3-1,0-1 1,12-1 26,16-15-4352,-33 7-1664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26:32.361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48 5504,'12'1'253,"0"-1"1,0 0 0,0-1-1,0 0 1,0-1 0,0 0-254,27-3 1038,71-13-31,-81 12-779,1 1 0,-1 1 0,1 1 1,10 2-229,88 9 928,52 2-342,-83-6-416,0 5-1,42 11-169,-99-14 88,17 0-18,1-3-1,19-3-69,-15 1 96,55 6-96,-40 4 34,-3-1 88,-1-2-1,31-3-121,-99-7 85,8-4-29,1 0-1,0 1 0,1 0 0,11-2-55,2 0 57,-21 3-57,43-5 0,20 3-2240,-61 6-4864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22:42:15.2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97 0 11776,'0'0'0,"0"0"0,-9 0 0,9 0 0,-17 19 0,5-6 0,0 9-128,-4 2 0,0 5-5248,2 0 128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5T00:00:39.323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 7168,'0'0'128,"0"0"0,0 0 0,0 0 0,0 0 21,0 0 64,0 0-63,0 0-22,0 0 0,0 0 0,0 0 21,0 0 64,0 0-63,0 0-22,0 0 0,0 0 0,0 0 21,0 0 64,0 0-63,0 0-22,0 0 0,0 0 0,0 0 0,0 0 0,4 5-22,15 21 68,0 1-1,10 23-173,-22-38 45,-1 1 0,0 1 0,0-1 0,-2 1 0,0 0 0,0 0 0,0 13-45,-5-24 36,10 19 56,-5-18-50,13 45 44,-17-48-86,4 10 0,0 3 0,1 0 0,0 3 31,-4-19 41,13 61 81,2 6-644,-16-63-1514,0-2-4331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5T00:00:43.254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58 1792,'6'-4'1131,"-1"1"0,1-1 0,-1 1 0,1 0 0,0 1 0,0-1 0,1 1-1131,9-4 296,-15 6-83,-1 0-42,0 0 42,0 0-63,0 0-22,0 0 0,0 0 0,15-9 106,2 4-86,1 1 0,-1 0 1,1 2-1,0 0 0,-1 1 0,1 1 0,0 0 0,13 3-148,26-1 117,-19 1-84,0 1 0,0 1 0,20 7-33,15 2 29,-11-4-29,9 1 0,0 3 0,4 5 0,-44-8 0,-1 1 0,19 11 0,-30-13 0,1 0 0,0-2 0,1 0 0,-1-2 0,2 0 0,-1-1 0,1-1 0,301 39-4,-134-15 16,2-8 1,58-7-13,-138-13 138,549-10 236,-438-5-265,-65 2 166,89 8-275,0 5 218,68 2 55,-231 0-23,-1-3 1,22-6-251,169-5 395,-253 12-395,44-3 0,-49 3 0,0 2 0,-1 0 0,-2-2 0,-3 0 21,11 1 55,0 1 1,1 1-1,16 5-76,43 5-122,-73-12-298,0-1 0,1 0 1,-1 0-1,0-1 1,0 0-1,1 0 1,-1-1-1,0 0 1,5-2 419,13-5-7872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5T00:00:45.112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50 30 5376,'-1'3'128,"-12"29"519,2 0 0,1 0 0,-2 17-647,11-44 101,1 0-1,-1 0 0,1 0 1,0 0-1,0 1 1,1-1-1,-1 0 1,1 0-1,0 0 0,1 0 1,-1-1-1,1 1 1,0 0-1,1 2-100,6 8 193,0 0 0,1-1-1,10 10-192,20 32 576,-29-28 753,-18-46-13,2-23-1327,1-1-1,2-37 12,3 49-14,-2-1 0,-1 0 0,-1 1 0,-2 0 1,-1-1-1,-3-4 14,5 27 0,-4 11 0,7-3 0,0 1 0,1-1 0,-1 1 0,0-1 0,1 1 0,-1 0 0,0-1 0,1 1 0,-1 0 0,1 0 0,-1-1 0,1 1 0,-1 0 0,1 0 0,0 0 0,-1 0 0,1 0 0,0-1 0,0 1 0,-1 0 0,1 0 0,0 0 0,0 0 0,0 0 0,0 0 0,0 0 0,1 0 0,-1 0 0,0 0 0,0 0 0,0-1 0,1 2 0,-1 10-3,1 1 0,0-1 0,1 0 0,1 1 1,0-1-1,0 0 0,1-1 0,1 1 0,0-1 0,0 0 1,1 0-1,0 0 0,1-1 0,1 0 0,-1 0 0,2-1 1,1 2 2,6 6-146,1-2 0,1 0 0,0 0 0,1-2 0,0 0 0,1-2 0,1 0 0,16 6 146,39 7-7616,-38-14 5184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5T00:00:49.726"/>
    </inkml:context>
    <inkml:brush xml:id="br0">
      <inkml:brushProperty name="width" value="0.5" units="cm"/>
      <inkml:brushProperty name="height" value="1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25 0 6272,'0'0'149,"6"9"363,-6-3 4437,-8 22-4927,1 1-1,2 0 0,0 1 1,2-1-1,1 1 0,2 0 1,2 26-22,15 101 128,-14-136-128,0 0 0,1 0 0,1-1 0,1 0 0,5 13 0,22 57 149,-32-89-192,-1-1-554,0 0-1259,0 0-4757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5T00:00:52.736"/>
    </inkml:context>
    <inkml:brush xml:id="br0">
      <inkml:brushProperty name="width" value="0.5" units="cm"/>
      <inkml:brushProperty name="height" value="1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0 9088,'0'0'128,"0"0"0,0 0 21,0 0 64,0 0-42,0 0 42,0 0-63,0 0-22,0 0 21,0 0 86,0 0-1,0 0-63,0 0 42,0 0-42,0 0 42,0 0-63,0 0-22,0 0 0,0 0 0,7 5-22,21 12 5,0-1 0,1-1-1,1-2 1,1-1 0,0-1-1,0-2 1,31 5-111,49 6 505,78 1-505,-93-9 26,-33-4-30,33 0 4,127 7 0,-119-7 0,16 9 50,-81-9-11,1-3 0,40 1-39,60-8 0,7 1 0,90 11 0,-132-4 65,55-5-65,-51-2 63,44 7-63,-61-2 38,0-4 1,88-12-39,-58 3 51,27 6-51,-101 3 9,36 3 23,0-5 1,0-3-1,4-4-32,-18 1 7,-1 3 0,1 2 1,43 6-8,-70-3 15,0-3 1,-1-1 0,0-2-1,12-5-15,-13 3 17,0 1-1,1 2 0,0 2 1,22 2-17,4 6 6,-13-1 28,-1-2-1,1-2 0,2-3-33,355-25 599,-59 6-152,-149 12-359,-107 8 6,0-5 1,3-4-95,-29 1 199,0 3 0,0 2 0,12 4-199,-74 2 22,3 2-22,0 1 0,-4 0 21,-5-4 64,78-6-64,-69 6-21,1 2 0,-2-2 0,-1 0 0,4 1 0,-2 2 0,-2 3 0,-3 6 0,0 4 0,0 1 0,6 6-2986,-13-23-6315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27:05.375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27 2048,'0'0'256,"9"0"388,-3 1 7906,33 7-8184,0 1-179,0-2 1,1-2-1,0-1 0,0-2 0,0-2-187,69 2 384,-79 0-256,1-1 0,-1-2 0,1-1 0,18-4-128,27-9 183,-17 1-147,2 2-1,-1 4 1,1 2 0,0 2 0,56 5-36,-23 10 23,-35-3-24,59-1 1,-45-8 24,-30-1 11,0 2-1,0 2 1,17 4-35,-40-4 27,0-1 0,1-1 0,-1 0 0,0-2 0,1 0 0,9-3-27,-1 0 47,1 2 0,16 0-47,-36 3 0,4 3 0,24 3 0,26 5 0,61 2 0,-122-13 0,-1 0 0,1 0 0,-1 0 0,1 0 0,-1 0 0,1 1 0,-1-1 0,0 1 0,1-1 0,-1 1 0,0 0 0,1 0 0,-1 0 0,0 0 0,1 1 0,77 38 0,-67-35 0,-4 1 0,1 1 0,2 4 0,0-2 0,3-8 0,35-15-235,-40 11-2389,-10 3-5269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27:07.585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0 7168,'48'24'2470,"-41"-20"-1876,0 1 1,1-1-1,-1-1 1,1 1-1,0-2 1,8 3-595,50 8 341,1-4 1,1-2-1,0-3 0,-1-3 1,1-3-1,63-10-341,-94 9 73,0 2 0,1 1 0,27 4-73,-29-1 16,3 2-16,-27-2 0,1-2 0,0 0 0,-1 0 0,1-2 0,0 1 0,-1-1 0,1-1 0,12-3 0,203-12 128,-218 16-128,3 1 0,0 0 0,2-1 0,-2-2 0,-3 3 21,-9 0-277,-1 0-1408,0 0-1365,0 0-4331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27:39.4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806 227 7040,'-7'71'1408,"2"1"0,4 21-1408,1-69 48,2 1 0,4 20-48,-5-39 12,0 0 0,0 0 1,1 0-1,0 0 0,0 0 1,1-1-1,-1 1 0,1-1 0,0 1 1,1-1-1,-1 0 0,1 0 1,4 4-13,-6-9 9,-1 1 0,0-1 0,1 1 0,-1-1 0,1 1 1,-1-1-1,1 0 0,0 0 0,-1 0 0,1 0 0,-1 0 1,1 0-1,-1 0 0,1 0 0,-1-1 0,1 1 0,-1-1 0,1 1 1,-1-1-1,1 1 0,-1-1 0,0 0 0,1 0 0,-1 0 1,0 0-1,0 0 0,0 0 0,0 0 0,1 0-9,35-34 105,-36 33-91,11-13 49,0 0 1,-1-2-1,-1 1 1,0-1-1,-1-1 1,-1 0-1,4-15-63,-2 3 268,-1-1-1,-1 0 1,-2 0-1,0-14-267,-6 23 98,-7 36-9,-8 35 2,10-16-75,1 0 0,1 0 0,2 0 0,2 25-16,18 132 64,-18-184-102,-1 2-536,1-1-1,0 1 1,0-1-1,1 0 1,0 0-1,0 0 1,1 0-1,0 0 1,0 0-1,0 0 0,3 2 575,3-3-5930</inkml:trace>
  <inkml:trace contextRef="#ctx0" brushRef="#br0" timeOffset="357.765">1235 486 9216,'-1'5'80,"-1"0"0,1 1 0,-1-1 0,2 1 0,-1-1 0,0 1 0,1-1 0,0 1 0,1 0-1,-1-1 1,1 1 0,0 1-80,21 72 1512,-12-43-1189,5 27-1944,-12-53-5440</inkml:trace>
  <inkml:trace contextRef="#ctx0" brushRef="#br0" timeOffset="634.206">1228 248 9472,'0'0'0,"0"17"0,0-17 0,0 12 0,0-12 0,0 0-128,0 0 128,0 0-4352,0 0-512</inkml:trace>
  <inkml:trace contextRef="#ctx0" brushRef="#br0" timeOffset="1190.718">1515 399 6656,'25'7'463,"0"0"1,1-2 0,0-1-1,0-1 1,0-1 0,0-1-1,2-2-463,46 3 744,-58-1-3602,-13-2 617,-2 1-3177</inkml:trace>
  <inkml:trace contextRef="#ctx0" brushRef="#br0" timeOffset="1474.041">1655 527 8192,'0'0'0,"0"0"0,0 0 128,0 0 256,0 0 128,0 0-256,0 0 0,13 2 0,-1 1 0,5 1-256,1-1 128,5 2 0,-2-4 0,1-1-128,-3 0 128,1 0-5120,-6 0-640</inkml:trace>
  <inkml:trace contextRef="#ctx0" brushRef="#br0" timeOffset="-6376.331">14 2008 3584,'-1'2'90,"0"-1"1,0 1-1,0-1 1,1 1-1,-1 0 1,1 0-1,-1-1 1,1 1-1,0 0 1,-1 0-1,1 0 1,0 0-1,0-1 0,0 1 1,0 0-1,1 0 1,-1 0-1,1 1-90,12 42 161,0 0-158,-5 186 125,-11 0 0,-20 124-128,10-179 0,9 122 0,10-217 13,3 0 1,4 0 0,8 17-14,-3-8 33,-3 1-1,-1 37-32,-10-49 15,7 123-8,-11 52-7,-5 226 1408,4-411-1220,-3 0 0,-4 0 0,-2 1-188,0-12-285,3 0 0,3 0 0,2 0 0,5 45 285,0-75-4288</inkml:trace>
  <inkml:trace contextRef="#ctx0" brushRef="#br0" timeOffset="-4716.736">516 1901 4992,'182'16'1639,"75"21"-1639,-162-23 835,-39-7-717,0-3 0,0-2 0,0-3-1,0-2 1,12-4-118,90-18 258,21-12-258,111-19 156,-250 52-95,-1 1-1,1 2 1,0 2 0,0 1 0,28 6-61,48 13 1208,29 13-1208,26 6 408,-22-1-222,-89-22 41,56 9-227,-93-23 26,-1 0 0,1-2 1,0 0-1,0-2 1,0-1-1,0 0 0,2-2-26,191-51 266,-136 32-15,1 3 0,66-6-251,-29 9 56,-48 6 86,55-1-142,-101 11 11,-1 2 1,1 0-1,0 1 1,-1 2-1,1 0 0,-1 1 1,6 4-12,-3 0 13,-13-4 9,0 0 0,0-1 0,0 0 0,1-1 0,-1-1 0,1 0 0,0-1 0,0 0 0,0-1 1,0 0-1,0-2-22,11-3 0,-2-1 0,1-2 0,16-7 0,-20 7 0,1 0 0,1 2 0,-1 0 0,18-1 0,-32 6 0,0 2 0,0-1 0,0 1 0,0 0 0,0 1 0,0-1 0,0 1 0,-1 1 0,1-1 0,-1 1 0,1 1 0,2 0 0,0-1 0,0 1 0,1-1 0,-1-1 0,8 1 0,61-1 0,-61-3 0,0 0 0,0 2 0,0 0 0,12 3 0,-23-2 0,0-1 0,0 1 0,0 1 0,0-1 0,0 1 0,0 0 0,-1 0 0,1 1 0,-1-1 0,0 1 0,0 1 0,0-1 0,-1 1 0,4 3 0,13 22 0,-1 0 0,-1 2 0,-2 0 0,-1 1 0,-2 1 0,-1 0 0,-1 1 0,-2 0 0,-2 0 0,1 17 0,-3-4 12,-3 1 1,-1 1-1,-3-1 1,-4 22-13,-31 196 70,23-180-62,-15 103 141,-1 184-149,23-248 70,1-40 12,4-1 1,6 37-83,0-55 421,3 0 0,3 0 1,4-1-1,20 61-421,-21-87 44,-3 0 1,-1 0 0,-2 1-1,-1 0 1,-3 0 0,-1 0-1,-2 1 1,-2-1-1,-1 1 1,-3-1 0,-5 20-45,-29 243 53,23-155 102,-6-1-1,-9 5-154,9-64 17,1-15-16,4 1 0,3 0 0,4 1 1,-1 48-2,12-116 39,-1 1 0,1-1 0,1 1 0,-1-1 1,2 0-1,0 2-39,4 18-2262,-7-26-810,0-2-3989</inkml:trace>
  <inkml:trace contextRef="#ctx0" brushRef="#br0" timeOffset="-3834.57">376 6237 7552,'0'0'149,"-23"-2"1728,147 23-1696,-28-6-84,151 32 212,1-11 0,88-4-309,-252-28 4,79 3 79,0 7 1,66 19-84,-138-15 69,38 8 749,47 0-818,-130-22 181,-1-1 0,1-3 0,0-2 0,-1-2 0,39-8-181,14-12 289,-2-5-1,61-27-288,93-29 155,-204 72-77,1 3 0,-1 2 1,1 1-1,28 2-78,18 6 230,0 5 0,-1 4 0,19 7-230,-17-2 183,1-4-1,0-4 1,4-4-183,109-15-544,-122 4-981,1 5-1,0 3 1,80 10 1525,-83-5-6144,-16-4 4096</inkml:trace>
  <inkml:trace contextRef="#ctx0" brushRef="#br0" timeOffset="-2373.548">826 1662 6656,'0'0'128,"2"-3"0,147-185 1502,-63 81-1127,-64 79-468,19-25 53,3 2 0,1 2 0,10-4-88,-47 46-427,-6 6-1706,-2 1-448,0 0-86</inkml:trace>
  <inkml:trace contextRef="#ctx0" brushRef="#br0" timeOffset="-1058.897">1098 1117 5760,'0'0'128,"0"0"42,0 0 172,0 0-1,0 0-149,0 0 43,0 0 21,0 0-22,0 0-84,18-2 127,15-1 558,1 1 0,33 3-835,-8 1 506,-53-2-421,-5-1-11,1 1 0,-1 0 0,0 0 0,1 0 0,-1 0 1,0 0-1,1 0 0,-1 0 0,1 1 0,-1-1 0,0 0 0,0 1 0,1-1 0,-1 1 0,0 0 0,1 0-74,1 26 483,-3-22-572,-1 12 202,-1 0 0,-1 0 0,0 0 0,-1-1 0,-1 1-113,-1 2-1305,2 0 0,0 0 1,-1 13 1304,7-21-4480,5-19 3093,1-5-170</inkml:trace>
  <inkml:trace contextRef="#ctx0" brushRef="#br0" timeOffset="14424.957">480 5366 5632,'0'0'384,"0"0"21,0 0 86,0 0-43,0 0-235,0 0 0,0 0-63,0 0-22,25-5 256,54-22 81,-64 21-358,1 0 0,-1 0 0,1 1 0,0 1 0,0 1 0,0 0 0,0 1 0,1 1 1,-1 1-1,9 0-107,24 19 768,-48-18-728,0 0 1,0 0-1,0 0 1,0 0-1,0 0 1,0 0 0,0 0-1,0 1 1,0-1-1,0 0 1,-1 1-1,1-1 1,0 1-1,-1-1 1,1 1 0,-1-1-1,0 1 1,0-1-1,1 1 1,-1-1-1,0 1 1,0-1-1,0 1 1,-1 0-41,-2 40 538,3-40-513,-1 8 135,0-1 0,-1 0 1,0 0-1,-1 0 1,0 0-1,0 0 0,-1 0 1,0-1-1,0 0 1,-1 0-1,0 0 1,-1 0-1,1-1 0,-2 0 1,1 0-1,-1-1 1,0 1-1,-2 0-160,1-2-796,0 0-1,0-1 1,0 0-1,-1 0 1,1-1-1,-1 0 1,-5 1 796,12-3-2134,2-1-2900</inkml:trace>
  <inkml:trace contextRef="#ctx0" brushRef="#br0" timeOffset="14795.785">599 5339 8448,'4'23'199,"-3"-20"-83,0 1 1,0 0 0,-1 0 0,1-1-1,-1 1 1,0 0 0,0 0 0,0 0-1,-1 0 1,0-1 0,1 1 0,-2 3-117,-9 41 400,3 0 0,2 0 1,2 0-1,2 28-400,-1-11 575,-2 0 1,-4 11-576,4-57 173,1 0-544,3-5-5533,1-14 1382</inkml:trace>
  <inkml:trace contextRef="#ctx0" brushRef="#br0" timeOffset="15149.193">666 5504 8960,'4'11'391,"0"-1"1,1 0 0,1 1 0,0-2-1,0 1 1,1-1 0,2 3-392,27 42 436,18 43 156,-30-57-162,-1 1-1,16 43-429,-32-72-1263,-7-12 1109,0 0-1,0 0 1,0 0 0,1 0 0,-1 0 0,0 0 0,0 0 0,0 0 0,1 0 0,-1 0-1,0 0 1,0 0 0,0 0 0,1 0 0,-1 0 0,0 0 0,0-1 0,0 1-1,0 0 1,1 0 0,-1 0 0,0 0 0,0 0 0,0 0 0,0-1 0,1 1-1,-1 0 1,0 0 0,0 0 0,0 0 0,0-1 0,0 1 0,0 0 0,0 0-1,0 0 1,0-1 0,0 1 0,0 0 0,0 0 0,0 0 0,0-1 0,0 1-1,0 0 1,0 0 0,0 0 0,0-1 0,0 1 0,0 0 154,3-9-3264</inkml:trace>
  <inkml:trace contextRef="#ctx0" brushRef="#br0" timeOffset="16030.84">967 5330 5888,'0'0'256,"7"7"368,-4-3 4234,12 48-4543,-2 0 1,-2 1-1,-3 0 0,-2 0 0,0 52-315,9 84 259,-14-149 14,-1-14 1269,12-50-712,39-134-262,43-115-475,-52 160-693,-28 64-6031,-12 40 167</inkml:trace>
  <inkml:trace contextRef="#ctx0" brushRef="#br0" timeOffset="16393.905">1368 5376 9088,'0'0'149,"0"0"86,0 0 21,0 0 0,0 0 0,14 0 234,161 0 996,-102 0-7793,-71 0 526</inkml:trace>
  <inkml:trace contextRef="#ctx0" brushRef="#br0" timeOffset="16703.309">1345 5615 10496,'3'-2'59,"-1"-1"0,1 1 0,0 0 0,0 0 0,-1 0 1,1 0-1,0 0 0,1 1 0,-1 0 0,0-1 0,0 1 0,1 0 1,-1 1-1,1-1 0,2 0-59,54 3 874,-27 1-715,13 0 583,-9 0-2044,-11-3-7461,-26 0 6950</inkml:trace>
  <inkml:trace contextRef="#ctx0" brushRef="#br0" timeOffset="17337.881">1408 5395 9216,'0'0'149,"0"0"107,0 0 128,0 0 107,0 0 21,0 0-64,0 0-235,0 0 22,0 0 21,-3 23 384,-4 145 1920,-27 153-2560,34-320 20,-1 0 0,1 0 0,0 0 0,0 0 0,-1-1 0,1 1 0,0 0 1,0 0-1,0 0 0,0 0 0,0 0 0,1 0 0,-1 0 0,0 0 0,0 0 1,1-1-1,-1 1 0,0 0 0,1 0 0,-1 0 0,1 0 0,-1-1 0,1 1 1,-1 0-1,1 0 0,-1-1 0,1 1-20,24-1 321,-18-1-417,30-2 117,0 1 0,1 3 1,-1 1-1,0 1 0,0 2 1,25 8-22,-18-10-1355,-14-3-8810,-28 0 7840,-2 0 938</inkml:trace>
  <inkml:trace contextRef="#ctx0" brushRef="#br0" timeOffset="20669.882">2349 321 8704,'0'0'149,"0"0"107,0 0 107,0 0 42,0 0 107,0 0 85,0 0-63,-3-36 874,0 27-1310,1 1 0,-1-1 1,0 1-1,0 0 1,-1 0-1,0 1 1,-1-1-1,0 1 1,0 0-1,-3-3-98,6 7 13,-1 0 0,0 0 0,0 0-1,0 0 1,0 1 0,-1-1 0,1 1 0,-1 0 0,1 0 0,-1 0-1,0 0 1,0 1 0,0 0 0,0-1 0,0 1 0,0 1-1,0-1 1,0 1 0,0-1 0,0 1 0,-1 0 0,1 1 0,0-1-13,-1 2 0,1-1 1,-1 1-1,1 0 1,0 1-1,-1-1 1,1 1 0,0 0-1,1 0 1,-1 0-1,0 0 1,1 0-1,0 1 1,0 0-1,0 0 1,-1 1-1,-5 8-29,0 1 0,1 0 1,1 0-1,0 1 29,1-3-2,0 0 0,1 1 0,1-1-1,0 1 1,0 0 0,2 0 0,-1 0 0,2 1 0,0-1 0,0 4 2,2-15 0,-1 0-1,1 1 1,0-1 0,0 0 0,-1 0 0,2 0 0,-1 1 0,0-1 0,0 0 0,1-1 0,-1 1 0,1 0 0,-1 0 0,1 0 0,0-1 0,0 1-1,0-1 1,0 0 0,0 1 0,0-1 0,0 0 0,0 0 0,2 0 0,10 4 5,0 0 0,0-1-1,14 1-4,-16-3 9,-9-1 98,-3-1 42,0 0 64,0 0-63,-26 17-22,3 1-128,0 0 0,0 2 0,-3 6 0,17-18 0,1 2 0,1-1 0,0 1 0,0 0 0,1 1 0,0-1 0,0 1 0,2 0 0,-2 5 0,5-14 0,1 0 0,0 0 0,-1 0 0,1 1 0,0-1 0,0 0 0,0 0 0,1 0 0,-1 1 0,0-1 0,1 0 0,0 0 0,-1 0 0,1 0 0,0 0 0,0 0 0,0 0 0,0 0 0,1 0 0,-1-1 0,0 1 0,1 0 0,-1-1 0,1 1 0,-1-1 0,1 1 0,1-1 0,4 5 0,0-1 0,1-1 0,-1 1 0,1-1 0,7 2 0,46 13-222,-37-16-7471,-23-3 2787,-1 0 3007</inkml:trace>
  <inkml:trace contextRef="#ctx0" brushRef="#br0" timeOffset="20986.543">2292 709 10624,'0'0'256,"0"0"21,0 0 107,8 34 747,-5 17-745,-3-38-495,0-11-702,0-2-2623,0 0-129,0 0 2134,0 0 405,0 0-512</inkml:trace>
  <inkml:trace contextRef="#ctx0" brushRef="#br0" timeOffset="21254.807">2362 519 9856,'0'0'0,"-4"14"0,4-14 128,0 11-128,0-11 0,0 0 0,0 0 0,0 0 0,0 0 0,0 0-2560,0 0 0,0 0-640</inkml:trace>
  <inkml:trace contextRef="#ctx0" brushRef="#br0" timeOffset="21505.756">2416 727 8448,'-2'3'78,"0"1"0,0-1 0,1 1 0,-1 0 0,1-1 0,0 1 0,0 0 0,0 0 0,1 0 0,-1 0 0,1 0 0,0 0 0,0 0 0,1 0 0,-1 2-78,15 68 1703,-5-31-608,3 28 266,-6-39-811,-2 1 1,-1 1-1,-1-1 0,-2 27-550,-1-58 35,0-1 0,-1 1-1,0-1 1,1 1 0,-1-1 0,0 0-1,1 1 1,-1-1 0,0 0-1,0 1 1,0-1 0,0 0 0,0 0-1,-1 0 1,1 0 0,0 0 0,0 0-1,-1 0 1,1 0 0,0-1-1,-1 1 1,1-1 0,-1 1 0,1-1-1,-1 1 1,1-1 0,-1 0 0,1 1-1,-1-1 1,0 0 0,1 0-1,-1 0 1,1-1 0,-1 1 0,1 0-1,-1 0 1,0-1-35,-7 0-428,-1 0 1,1-1-1,-1 0 0,1 0 1,-6-4 427,-14-7-3200,0-2-5013</inkml:trace>
  <inkml:trace contextRef="#ctx0" brushRef="#br0" timeOffset="21790.6">2486 536 11264,'0'0'0,"-9"8"0,9-8 128,-3 9 0,3-9 0,-2 15 0,2-15 0,-3 17-128,0-8 128,3 3-128,0-2 0,0 0 0,0-10 128,0 12-2432,0-12 0,0 0-2944</inkml:trace>
  <inkml:trace contextRef="#ctx0" brushRef="#br0" timeOffset="22334.628">2489 13 8320,'-5'26'384,"4"-8"-224,0 0 0,1 0 0,1 0 0,1 0 0,1 0 0,0 0 0,1 0 0,4 8-160,-8-25 93,0 1 1,0-1 0,0 0 0,1 0-1,-1 0 1,0 0 0,1 0 0,-1 0-1,0 0 1,1 0 0,0 0-1,-1 0 1,1 0 0,0 0 0,-1 0-1,1 0 1,0-1 0,0 1 0,0 0-1,-1 0 1,1-1 0,0 1 0,0-1-1,0 1 1,0-1 0,0 1-1,0-1 1,0 0 0,1 1 0,-1-1-1,0 0-93,1-1 69,-1 1 0,1-1 0,0 0 0,-1 0 0,1 0 0,-1 0 1,1 0-1,-1-1 0,0 1 0,0 0 0,1-1 0,-1 1 0,0-1 0,0 1 0,0-1 0,0 1 0,0-1-69,3-6 202,0 0 0,0 0 0,-1 0 0,0-1 0,-1 1 0,1-1 0,-2 0 1,1-1-203,-2 4 30,-1 0 0,0-1 1,0 1-1,-1 0 1,0 1-1,0-1 0,0 0 1,0 0-1,-1 1 1,0-1-1,0 1 0,-1 0 1,0 0-1,0 0 1,0 1-1,0-1 0,0 1 1,-1 0-1,0 0 1,0 1-1,0-1 0,0 1 1,-1 0-1,1 0 1,-1 1-1,0 0 0,0 0 1,0 0-1,0 1 1,0-1-1,0 2 0,0-1 1,0 1-1,0 0 1,0 0-1,-1 0 0,1 1 1,0 0-1,0 0 1,-4 2-32,-14 8-2301,23-10 1764,0 0 1,0 0 0,0 0-1,0 0 1,0 0-1,0 0 1,0 0 0,0 0-1,1 0 1,-1 1-1,0-1 1,1 0 0,-1 0-1,1 1 1,-1-1-1,1 1 538,-2 8-4074</inkml:trace>
  <inkml:trace contextRef="#ctx0" brushRef="#br0" timeOffset="23777.954">2730 428 8960,'4'6'253,"-1"-1"1,0 1-1,0 0 1,-1 0-1,0 0 1,0 0-1,0 1 1,-1-1 0,0 1-1,0-1 1,-1 5-254,9 36 432,35 77 266,-25-74 140,12 45-838,-27-99-3194,5-16 227,9-30-2234,-17 46 4574,11-31-973</inkml:trace>
  <inkml:trace contextRef="#ctx0" brushRef="#br0" timeOffset="24053.889">3080 297 9216,'-5'10'554,"-23"37"81,-3 0 0,-1-2-1,-2-2 1,-23 21-635,-2 6 128,-79 104 341,125-152-1466,10-20-2976,3-2-1403</inkml:trace>
  <inkml:trace contextRef="#ctx0" brushRef="#br0" timeOffset="24479.828">3114 796 8320,'0'0'405,"15"29"1686,-9-2-1321,-2 0 1,0 0 0,-2 0 0,-1 0-1,-2 23-770,1-18 435,-1-20-210,-1 1 0,0-1 0,-1 0 0,0 0 0,0 0 0,-2 0 0,1 0 0,-7 10-225,2-2 909,8-19-874,-1 1 0,1-1 0,-1 0 1,0 0-1,1 0 0,-1 0 0,0 0 0,0 0 0,1-1 1,-1 1-1,0-1 0,0 1 0,0-1 0,0 0 0,0 1 1,0-1-1,0 0 0,0 0 0,0-1 0,0 1 1,1 0-1,-1-1 0,0 1 0,0-1 0,-1 0-35,-4 0 102,-4 0-94,1-1 0,-1 0 1,1-1-1,-1 0 0,1-1 0,0 0 0,0-1 0,-5-3-8,5 2-1195,0 0 0,1-1 1,0-1-1,0 1 0,0-1 1195,-10-11-8917</inkml:trace>
  <inkml:trace contextRef="#ctx0" brushRef="#br0" timeOffset="24804.046">3158 524 9856,'0'0'1152,"0"0"-43,0 0-170,0 0-171,0 0-491,0 0-64,0 0-42,0 0 42,0 0-42,0 0 42,0 0-63,0 0-22,0 0-576,0 0-2304,1 1-1863,8 8 1934,-7-7-1287</inkml:trace>
  <inkml:trace contextRef="#ctx0" brushRef="#br0" timeOffset="30852.316">1277 3266 9088,'0'-10'-9,"0"0"0,1 0 1,0-1-1,1 1 0,0 0 0,1 0 1,0 1-1,0-1 0,1 0 1,0 1-1,1 0 0,0 0 1,1 0-1,0 1 0,0 0 0,7-7 9,10-10 67,0 1 0,2 1 0,1 1 0,17-10-67,-7 7 42,1 1 1,2 2 0,0 1-1,1 2 1,1 2 0,1 2-1,0 2 1,0 1 0,2 3-1,-1 1 1,1 2 0,28 1-43,-56 5 31,1 1 1,-1 0-1,1 1 1,-1 1-1,0 1 1,0 0-1,-1 1 1,1 1-1,-1 1 1,0 0-1,2 2-31,-10-6 22,-1 1 0,0 1 0,-1-1 0,1 1 0,-1 0 0,0 0 0,0 0 0,0 1 0,0 0 0,-1 0 0,0 0 0,-1 0 0,1 1 0,-1-1 0,-1 1 0,1 0-1,-1 0 1,0 0 0,-1 0 0,1 0 0,-1 1 0,-1-1 0,0 0 0,0 1 0,0-1 0,-1 1-22,-1 4 124,-1 0 0,0 0 0,-1-1 0,0 0 0,-1 1 0,0-2 0,-1 1 0,0 0 0,-1-1 0,0-1 0,-1 1 0,0-1 0,0 0 0,-1-1 0,0 0 0,0 0 0,-1 0-124,-18 13 218,-2-1 1,1-2-1,-2-1 0,-1-1 1,-10 3-219,3-3 185,0-1 0,-1-2 0,-1-2-1,0-2 1,0-1 0,-30 0-185,62-8 7,-1 0 0,1-1 0,-1 0 0,1-1 0,0 0 0,-1-1 0,1 0 0,0 0 0,1-1 0,-1 0 0,1 0 0,-1-1-1,1 0 1,1-1 0,-1 1 0,1-2 0,0 1 0,0-1 0,1 0 0,0 0 0,0-1 0,0 0 0,1 0 0,1 0 0,-1-1 0,1 1 0,1-1 0,-1 0 0,2 0 0,-1 0 0,1-1-1,1 1 1,-1 0 0,2-1 0,-1 1 0,1-1 0,1 0 0,0 1 0,0 0 0,1-1 0,0 1 0,0 0 0,2-1-7,7-14-872,1 1 0,1 0 1,2 1-1,0 1 0,15-16 872,-25 30-441,41-51-6684</inkml:trace>
  <inkml:trace contextRef="#ctx0" brushRef="#br0" timeOffset="32008.676">2804 4398 13056,'-8'-1'0,"1"1"0,-1 0 0,1 1 0,-1-1 0,1 2 0,-1-1 0,1 1 0,0 0 0,0 0 0,0 1 0,0 0 0,0 0 0,0 0 0,1 1 0,0 0 0,0 1 0,-1 0 0,-13 14-26,0 0 0,1 2 0,0 0 0,2 2 0,1-1 0,1 2 0,1 0 0,0 1 0,2 1 0,2-1 0,0 2 0,0 4 26,0 1-35,2 1 0,1 0 0,2 0 0,1 1 0,2 0 0,1-1 0,2 1 0,1 0 0,1-1 0,2 1 35,-2-20-11,0 0 0,1 0-1,0 0 1,1 0 0,1-1 0,0 0-1,0 0 1,2 0 0,-1-1-1,2 1 12,-4-8 2,0 1-1,0-1 1,0 0-1,1 0 0,0-1 1,0 0-1,0 0 0,0 0 1,1 0-1,-1-1 1,1 0-1,0-1 0,0 0 1,0 0-1,0 0 0,0-1 1,1 0-1,-1 0 1,0 0-1,5-2-1,8 0 19,0-1 0,0-2 1,-1 0-1,1-1 0,-1-1 0,-1 0 0,1-2 0,-1 0 1,9-6-20,35-21 178,53-42-178,-106 72 12,56-42 132,-1-3 1,-3-2 0,24-29-145,-57 52 179,-2-1-1,0-1 1,-2-2 0,-2 0-1,-1-2 1,-1 0 0,10-29-179,-22 44 138,-2 1 0,0-1 0,-1 0 0,-1 0 0,-1 0 0,-1 0 0,0-1 0,-2 1 0,-1-14-138,0 26 39,1 0 0,-2 0 0,1-1 0,-1 1 0,0 0-1,-1 0 1,0 1 0,0-1 0,-1 1 0,0-1 0,0 1 0,0 0 0,-1 0 0,0 1 0,-1-1 0,0 1-1,1 1 1,-2-1 0,1 1 0,-1 0 0,0 0 0,0 1 0,0 0 0,-5-2-39,-5 0 30,1 1 0,-1 1 0,0 0 0,-1 2 0,1 0-1,0 1 1,-1 0 0,1 1 0,-1 2 0,1-1 0,0 2 0,0 0 0,0 1 0,0 1 0,-1 1-30,-40 15-86,1 2 1,1 3-1,-32 21 86,21-9-4501,-12 12 4501,21-11-8384</inkml:trace>
  <inkml:trace contextRef="#ctx0" brushRef="#br0" timeOffset="32874.19">1826 2801 8832,'0'0'0,"-6"15"0,-9 11 0,1-1 0,-6 1 0,4-2 0,0 0 0,3 1 0,0 1 0,-2-3 0,-2-2-128,5-4 128,3-5-1536,1-3 0,1 2-2304</inkml:trace>
  <inkml:trace contextRef="#ctx0" brushRef="#br0" timeOffset="33163.254">2173 2714 6272,'0'0'384,"0"9"0,-2 11-128,-10 9 0,-8 9-128,-4 3 0,-7 5 0,-4-2 0,0 1-128,0-4 128,4-3-128,2-4 0,2-2-1664,3-8 0,1-1-1536</inkml:trace>
  <inkml:trace contextRef="#ctx0" brushRef="#br0" timeOffset="33444.319">2179 2916 9728,'-6'10'0,"-3"13"0,-3 8 0,-1 8-1664,1 4 128,0 1-2944</inkml:trace>
  <inkml:trace contextRef="#ctx0" brushRef="#br0" timeOffset="33798.295">2807 4633 11008,'-3'14'0,"0"10"0,-4 5 0,-3 6 0,1 0 0,-4 5 0,4-2 0,-1 3 0,3-4 0,4-4-256,0-5 0,2-7-3968,1-4 0,0 0 3072</inkml:trace>
  <inkml:trace contextRef="#ctx0" brushRef="#br0" timeOffset="34079.56">3077 4563 12288,'3'9'0,"2"27"0,2 21 0,-7-11 0,-4-4-256,1-5 128,-2-8-2176,0-8 0,1-2-256,4-19 0,0 0 1408</inkml:trace>
  <inkml:trace contextRef="#ctx0" brushRef="#br0" timeOffset="34346">3541 4233 11136,'9'8'0,"8"4"0,-5 0 0,-3 1-128,2-1 0,-2 0-7552</inkml:trace>
  <inkml:trace contextRef="#ctx0" brushRef="#br0" timeOffset="35149.25">3271 4418 10496,'0'0'0,"0"0"0,0 0 0,0 0 0,0 0 128,-2 18 0,-1-3 128,2 5 128,-7 2 0,0 3-256,1 3 128,-2 1-256,-1 0 128,3 3-128,2-2 128,5 2-2432,0 2 0,0 0-3072</inkml:trace>
  <inkml:trace contextRef="#ctx0" brushRef="#br0" timeOffset="36601.424">4146 2575 5632,'-55'44'1136,"-33"28"138,35-20-820,3 1-1,2 3 0,2 2 1,-1 7-454,30-39 27,0 1 1,2 1 0,1 0 0,1 1-1,2 1 1,0 0 0,2 0 0,2 1-1,0 0 1,0 23-28,6-47 17,1 0 0,0 0-1,0 0 1,1 0 0,-1 0 0,1 0 0,1 0 0,0 0-1,0-1 1,0 1 0,1-1 0,-1 1 0,2-1-1,-1 0 1,1 0 0,0 0 0,0-1 0,5 6-17,-3-6 51,0 0 1,1 0 0,0 0 0,0-1-1,0 0 1,0 0 0,0-1 0,1 0-1,0 0 1,-1-1 0,1 0 0,0-1-1,0 1 1,0-1 0,1-1 0,1 0-52,16 0 118,1-2 1,-1-1 0,0-1 0,-1-1 0,1-2 0,-1 0 0,0-2-1,-1 0 1,0-2 0,17-10-119,37-24 234,-1-4 0,24-22-234,-87 60 8,28-18 51,88-66 189,-2-7-248,-90 70 67,-2-2-1,-2-2 1,-1-1-1,-2-1 1,11-20-67,-33 44 18,0 1 1,-2-1-1,0-1 1,0 1 0,-2-1-1,0-1 1,1-5-19,-5 17 0,0 0 0,0 1 0,0-1-1,-1 0 1,0 0 0,0 0 0,0 0 0,0 0 0,0 0 0,-1 0 0,0 0 0,0 1 0,0-1 0,0 0 0,-1 0 0,1 1 0,-1-1 0,0 1-1,0-1 1,0 1 0,0 0 0,-1 0 0,1 0 0,-1 0 0,0 0 0,0 1 0,0-1 0,0 1 0,0 0 0,-1 0 0,1 0 0,-2 0 0,-5-2 0,-1 0 0,0 1 0,0 0 0,-1 1 0,1 0 0,0 1 0,-1 0 0,1 1 0,-1 0 0,1 1 0,0 0 0,-5 2 0,-28 5 0,0 3 0,-22 9 0,44-14 0,-99 28-173,-54 17-692,63-6-8230,65-22 6684</inkml:trace>
  <inkml:trace contextRef="#ctx0" brushRef="#br0" timeOffset="37010.926">3802 3140 12544,'0'15'0,"3"11"0,-3 7 0,2 9 0,-2-6 0,3 2-384,-3-3 128,1-1-1152,2-10 0,-1 1-4992</inkml:trace>
  <inkml:trace contextRef="#ctx0" brushRef="#br0" timeOffset="37286.858">4030 3007 10752,'0'0'0,"0"21"0,0-4 128,0 3-128,0-3 0,0 3-128,0-7 128,0 3-7680</inkml:trace>
  <inkml:trace contextRef="#ctx0" brushRef="#br0" timeOffset="37560.384">4282 2833 11648,'-2'9'0,"-4"8"0,5 0 128,1 0-128,-4 2 128,4 6-128,-1-4 0,1 1-768,-3-4 0,1-1-6528</inkml:trace>
  <inkml:trace contextRef="#ctx0" brushRef="#br0" timeOffset="37561.384">4544 2792 7936,'0'0'0,"9"12"384,-4-3 128,-2 5 128,-3 9 128,-4 7-256,-4 2 0,-3 2-512,2-5 0,-3-5-3712,3-4 0,-2-1 1280</inkml:trace>
  <inkml:trace contextRef="#ctx0" brushRef="#br0" timeOffset="37804.36">4715 2833 15104,'0'0'-256,"-12"29"0,-9 21-6400,-1-4 0,1 8 6656,-16-10 0,1-1-1152</inkml:trace>
  <inkml:trace contextRef="#ctx0" brushRef="#br0" timeOffset="41236.185">2255 5694 7552,'18'2'384,"-11"4"-272,-1 1 0,0 0 0,-1 0 0,1 0 0,-2 1 0,1-1-1,-1 1 1,0 0 0,0 1 0,-1-1 0,0 1 0,-1 1-112,16 33 342,-7-20-128,-2 0-1,0 0 1,-1 1 0,-1 3-214,-5-18 70,0-1 1,-1 1-1,0 0 0,-1 0 1,0-1-1,0 1 1,0 0-1,-1 0 1,-1-1-1,0 1 1,0 0-1,0-1 1,-2 3-71,3-9 23,1 0 0,-1-1 0,0 1 0,0 0 0,1-1 0,-1 1 0,0-1 0,0 1 0,-1-1 0,1 0 0,0 1 0,0-1 0,-1 0 0,1 0 0,-1 0 0,1 0 0,-1 0 0,1 0 0,-1 0 0,1-1 0,-1 1 0,0 0 0,1-1 0,-1 1 0,0-1 0,0 0 0,0 0 0,1 0 0,-1 0 0,0 0 0,0 0 0,1 0 0,-1 0 0,0-1 0,0 1 0,1 0 0,-1-1 0,0 0 0,1 1 0,-1-1 0,0 0 0,1 0 0,-1 0 0,1 0 0,0 0 0,-1 0 0,1-1 0,-1 0-23,-4-3 60,-1 0 0,1-1 0,0 0-1,0-1 1,1 1 0,0-1 0,0 0 0,1 0-1,-3-6-59,-1-7 50,1 0 0,1-1 0,1 0 0,1 0 0,1 0 0,0-6-50,-1-38 501,5-29-501,-1 26 373,0 67-373,1 0 0,-1 0 0,0 0 0,0 0 0,1 0 0,-1 0 0,0 1 0,1-1 0,-1 0 0,1 0 0,-1 0 0,1 1 0,0-1 0,-1 0 0,1 1 0,0-1 0,-1 1 0,1-1 0,0 0 0,0 1 0,-1-1 0,1 1 0,0 0 0,0-1 0,0 1 0,0 0 0,0 0 0,-1-1 0,1 1 0,0 0 0,0 0 0,0 0 0,0 0 0,0 0 0,0 0 0,0 0 0,1 1 0,1-2 0,37-6 0,1 2 0,5 1 0,-34 3 0,0 1 0,0 0 0,0 1 0,0 0 0,0 1 0,0 1 0,-1 0 0,1 0 0,7 4 0,-13-2-22,-5-4-84,-1-1-598,0 0-2304,0 0-342,0 0 940,0 0 362,0 0 512</inkml:trace>
  <inkml:trace contextRef="#ctx0" brushRef="#br0" timeOffset="43389.242">2605 5946 7680,'-11'5'-57,"8"-3"190,0-1 0,-1 1 0,1-1 0,0 1-1,0 0 1,0 0 0,0 0 0,1 1 0,-1-1 0,-1 3-133,3-3 59,0 0 1,0 1-1,0-1 1,1 0-1,0 1 1,-1-1-1,1 1 0,0-1 1,0 0-1,0 1 1,0-1-1,1 1 1,-1-1-1,0 0 0,1 1 1,0-1-1,1 3-59,9 59 603,-11-27-4555,0-37-485</inkml:trace>
  <inkml:trace contextRef="#ctx0" brushRef="#br0" timeOffset="43620.722">2507 5830 8448,'0'0'0,"19"15"0,-19-15 128,13 13-128,-13-13 128,8 9-128,-8-9 0,0 0-6144</inkml:trace>
  <inkml:trace contextRef="#ctx0" brushRef="#br0" timeOffset="43944.623">2630 5957 3968,'4'12'1135,"0"0"1,2 0-1,-1-1 1,2 0-1,6 10-1135,0 3 744,-3-6-382,-2 1 0,0-1 0,-1 1-1,4 18-361,-9-33 92,-1 1-1,0 0 0,0 0 1,0 0-1,-1 0 0,1 0 0,-1 0 1,0 0-1,-1-1 0,1 1 1,-1 0-1,0 0 0,0 0 1,-1 0-1,1-1 0,-1 1 0,0 0 1,0-1-1,-1 0 0,1 1 1,-1-1-1,-1 0-91,3-3-101,-1 1 0,1-1 0,-1 0 1,1 0-1,-1 0 0,0 0 0,0 0 0,1 0 1,-1-1-1,0 1 0,0-1 0,0 1 0,-1-1 101,-25-1-6433,16-1 2380</inkml:trace>
  <inkml:trace contextRef="#ctx0" brushRef="#br0" timeOffset="44187.802">2663 5765 10880,'0'0'0,"0"12"384,0-12 0,3 10-128,-3-10 0,0 0-128,0 0 128,0 0-256,0 0 128,6 10-512,-6-10 0,16 16-5248,-7-3-512</inkml:trace>
  <inkml:trace contextRef="#ctx0" brushRef="#br0" timeOffset="44537.355">2816 5550 11776,'0'6'50,"0"0"1,-1 1-1,0-1 1,0 1-1,0-1 0,-1 0 1,0 1-1,0-1 1,0 0-1,-1 0 1,-2 4-51,2-6 13,1 1 0,-1 0 1,1-1-1,1 1 0,-1 0 0,1 0 1,0 0-1,0 2-13,-1 13 73,1-1 1,1 1 0,1-1-1,0 1 1,2-1-1,0 0 1,2 4-74,-1-10-180,0 0 1,1 0 0,0-1 0,7 12 179,-6-15-727,-1 0 0,1-1-1,1 0 1,-1 0 0,1 0 0,7 5 727,-2-3-5312</inkml:trace>
  <inkml:trace contextRef="#ctx0" brushRef="#br0" timeOffset="44847.632">2939 5572 9600,'0'0'128,"1"43"768,10-13-626,2-1 0,0 0 0,2-1 0,2-1 0,0-1 0,2 0 0,6 6-270,-12-15 136,-6-7-126,-2-3-79,0 0 1,0 0-1,1 0 1,0-1 0,1 0-1,-1 0 1,5 3 68,-9-8-1920,-2-1-5013</inkml:trace>
  <inkml:trace contextRef="#ctx0" brushRef="#br0" timeOffset="45148.306">3147 5582 9088,'0'7'273,"0"1"1,-1 0-1,0-1 0,-1 1 1,1-1-1,-1 1 1,-1-1-1,0 1 0,0-1 1,0 0-1,-1-1 1,0 2-274,-10 24 196,4-6-874,-47 117 2467,35-97-4661,-1-3-4732,22-42 6921,1-1-682</inkml:trace>
  <inkml:trace contextRef="#ctx0" brushRef="#br0" timeOffset="45850.265">3022 5368 6784,'6'8'505,"-1"-5"3576,-5-2-4132,49 10-587,-27-7-4624,-12-4-29</inkml:trace>
  <inkml:trace contextRef="#ctx0" brushRef="#br0" timeOffset="46197.512">3088 5290 10240,'5'2'101,"0"-1"-1,1 0 1,-1 0 0,0 0 0,1 0 0,-1-1 0,1 0 0,-1-1 0,1 1 0,-1-1 0,1 0-101,-2 0 98,1 0 1,-1 1-1,0-1 1,1 1 0,-1 0-1,1 0 1,-1 1 0,0-1-1,1 1 1,-1 0-1,0 0 1,1 0 0,-1 1-1,0-1 1,0 1 0,3 2-99,-6-3 44,1 1 1,-1 0 0,0 0 0,1-1 0,-1 1 0,0 0-1,0 0 1,0 0 0,0 0 0,0 1 0,-1-1 0,1 0-1,-1 0 1,1 0 0,-1 1 0,0-1 0,0 0 0,0 0-1,0 1 1,0-1 0,-1 0 0,1 0 0,-1 0 0,1 1-1,-1-1-44,-21 63-210,14-46-295,1 1-1564,-1-1-5611</inkml:trace>
  <inkml:trace contextRef="#ctx0" brushRef="#br0" timeOffset="46552.91">3361 5269 9984,'0'0'128,"12"32"917,11 35 1894,14 65-2939,-31-102 274,-1 0 0,-2 1 0,-1-1 0,-1 1 0,-3 24-274,-1-23 32,-1-1 0,-1 0 0,-2 0 1,-4 8-33,-17 27-3371,14-39-5013</inkml:trace>
  <inkml:trace contextRef="#ctx0" brushRef="#br0" timeOffset="47617.916">3686 5731 9984,'0'0'128,"0"0"0,0 0-128,0 0 128,-11 23-128,5-6 0,-4 6-384,1-1 0,-4 3-2432,4-4 0,2 1 2176,2-3 0,0 1-896</inkml:trace>
  <inkml:trace contextRef="#ctx0" brushRef="#br0" timeOffset="48403.084">4115 5115 10112,'0'0'149,"0"0"107,0 0 128,0 0 128,0 0 107,0 0-22,0 0-170,-27-7 554,18 6-970,1 2-1,0-1 1,0 1 0,0 0-1,0 1 1,0-1 0,0 2-1,1-1 1,-1 1 0,0 0-1,1 1 1,0 0 0,0 0-1,0 0 1,1 1 0,-1 0-1,1 0 1,0 1 0,0 0-1,1 0-10,-13 13 17,2 1 0,0 1 0,1 0 0,1 1 1,-6 16-18,16-33 0,4-4 0,-1 0 0,0 1 0,0-1 0,0 1 0,1-1 0,-1 0 0,1 1 0,-1-1 0,1 1 0,0-1 0,-1 1 0,1-1 0,0 1 0,0-1 0,0 1 0,0 0 0,0-1 0,1 2 0,1 10 0,6-1 0,4 0 0,2-3 0,-13-8 4,1-1 0,-1 1 0,0-1 0,0 1 0,1-1 0,-1 1 0,0 0 0,0-1 0,0 1 0,0 0 0,0 0 0,0 0 0,0 0 0,0 0 0,0 0 0,-1 0 0,1 0 0,0 0 0,-1 0 0,1 1 0,-1-1 0,1 0 0,-1 0 0,1 1 0,-1-1 0,0 0 0,0 1 0,1-1 0,-1 1-4,0 2 12,1 2-12,0 1 0,-1-1 0,1 1 0,-2 0 0,1-1 0,-1 1 0,0-1 0,0 1 0,0-1 0,-1 1 0,0-1 0,0 0 0,-2 2 0,-13 57 0,16-64-4,1 0 1,0 0 0,0 0-1,0 0 1,0 0 0,0 0-1,0 0 1,0 0 0,1 1-1,-1-1 1,0 0 0,0 0-1,1 0 1,-1 0 0,1 0-1,-1 0 1,1 0 0,-1 0-1,1-1 1,0 1 0,-1 0-1,1 0 1,0 0 0,0-1-1,0 1 1,0 0 0,-1-1-1,1 1 1,0 0 0,0-1-1,0 1 1,0-1 0,0 0-1,0 1 1,1-1 0,-1 0-1,0 0 1,0 0 0,0 1-1,0-1 1,0 0 0,1-1 3,0 2-244,6 1-626,-5-2-2356,-3 0-3558</inkml:trace>
  <inkml:trace contextRef="#ctx0" brushRef="#br0" timeOffset="48700.867">4054 5521 12672,'0'0'0,"-9"10"128,9-10 0,0 0 0,0 0 128,0 0-128,0 0 128,2 9-128,-2-9 128,7 17-128,-4-8 0,2 3-128,-4-1 128,-1-2-128,0-9 128,3 14-896,-3-14 128,0 0-8832</inkml:trace>
  <inkml:trace contextRef="#ctx0" brushRef="#br0" timeOffset="48949.708">4054 5379 10752,'0'0'128,"0"0"0,0 0-128,0 0 128,0 0-128,0 0 0,0 0-128,0 0 0,0 0-4736,0 0 128,0 0 3584</inkml:trace>
  <inkml:trace contextRef="#ctx0" brushRef="#br0" timeOffset="49235.296">4137 5482 6656,'18'36'1511,"-7"-15"-768,0 0 0,-2 1 0,0 0 0,-1 0 0,-1 4-743,9 36 683,-4-1 0,-2 2-1,-3-1 1,-2 13-683,-4-74 7,-1 1 1,0-1-1,0 1 1,0-1-1,0 1 1,0-1 0,-1 1-1,1-1 1,0 1-1,-1-1 1,1 0-1,-1 1 1,1-1-1,-1 1 1,0-1-1,1 0 1,-1 0-1,0 1 1,0-1-1,0 0 1,0 0-1,0 0 1,0 0-1,0 0 1,0 0-1,-1 0 1,1 0-1,0-1 1,-1 1-1,1 0 1,0-1-1,-1 1 1,1-1-1,-1 0 1,1 1-1,-1-1 1,1 0 0,-1 0-1,1 0 1,-1 0-1,1 0 1,-1 0-1,1 0 1,-1 0-1,1-1 1,0 1-1,-2-1-7,-4-1-613,-1 0 0,1-1 1,0 0-1,0 0 0,1 0 0,-1-1 0,1 0 0,0-1 0,-2 0 613,-26-29-4309,3-8-704</inkml:trace>
  <inkml:trace contextRef="#ctx0" brushRef="#br0" timeOffset="49508.046">4127 5344 12544,'0'0'128,"0"0"128,13 3-256,-13-3 128,13 7-128,-13-7 0,10 8 0,-10-8 0,10 4-6016,-10-4 0</inkml:trace>
  <inkml:trace contextRef="#ctx0" brushRef="#br0" timeOffset="49784.085">4309 5095 10240,'0'0'384,"-2"3"0,-5 10-269,0 1 0,1 0 0,0 0 1,1 0-1,1 0 0,0 1 0,1 0 0,1-1 1,0 1-1,1 0 0,0 0 0,1 1 1,1-1-1,1 0 0,0-1 0,1 1 0,3 9-115,-2-9-323,1 0-1,1 0 0,1 0 0,0 0 0,0-1 0,2-1 0,0 1 0,0-1 1,1-1-1,11 11 324,-7-8-6528</inkml:trace>
  <inkml:trace contextRef="#ctx0" brushRef="#br0" timeOffset="50099.282">4447 5153 11008,'0'0'128,"-8"25"810,9-20-776,-1 0 1,1 0-1,1 0 0,-1 0 0,1 0 0,0 0 0,0 0 0,0-1 0,0 1 1,1-1-1,0 0 0,2 3-162,45 50 555,-41-46-432,20 15-76,0 0 0,2-2 0,0-1 0,23 11-47,-13-7-2214,-36-23-3269,-5-3-810</inkml:trace>
  <inkml:trace contextRef="#ctx0" brushRef="#br0" timeOffset="50379.313">4505 5086 11136,'18'3'66,"-7"-2"82,-1 1 1,0 0 0,0 1 0,0 0 0,7 3-149,-15-5 18,-1-1 1,1 1 0,0 0-1,-1 0 1,1 0 0,-1 0-1,1 1 1,-1-1 0,1 0 0,-1 1-1,0-1 1,1 1 0,-1-1-1,0 1 1,0 0 0,0-1-1,-1 1 1,1 0 0,0 0-1,-1-1 1,1 1 0,-1 0-1,1 0 1,-1 0 0,0 0-1,0 0 1,0 0 0,0 0 0,0 0-1,0-1 1,0 1 0,-1 1-19,-12 54 440,-13 30-440,-4 18 72,11-43-340,-1-25-7357,19-36 2590</inkml:trace>
  <inkml:trace contextRef="#ctx0" brushRef="#br0" timeOffset="50683.28">4427 5017 9088,'0'0'0,"12"0"640,-12 0 0,11-1 128,-11 1 0,0 0 128,0 0 0,9-6-640,0 1 0,6 0 0,2 1 0,3-4-256,-3 1 128,-1 2-128,1-3 0,3-1-2816,-3 0 0,0-2-3712</inkml:trace>
  <inkml:trace contextRef="#ctx0" brushRef="#br0" timeOffset="50999.842">4503 4807 11264,'0'0'128,"7"38"1237,-4-35-1283,0 0 0,1-1 1,-1 1-1,0-1 0,1 0 0,0 0 1,-1 0-1,1 0 0,0-1 1,0 1-1,0-1 0,0 0 0,0 0 1,0-1-1,1 1 0,-1-1 0,0 0 1,0 0-1,0 0 0,1-1-82,0 1 93,1 0 1,-1 0-1,0 0 0,1 1 1,-1 0-1,0 0 0,0 0 1,0 1-1,0 0 0,0 0 1,0 0-1,-1 0 1,2 1-94,-4-1 7,-1-1 0,0 1 1,0 0-1,0 0 0,0-1 1,0 1-1,0 0 0,0 0 1,-1 0-1,1 0 1,-1 0-1,1 0 0,-1 0 1,0 0-1,0 0 0,1 0 1,-2 0-1,1 0 1,0 0-1,0 0 0,-1 0 1,1 0-1,-1 0 0,1 0 1,-1 0-1,0 0 1,0 0-8,-25 48-3378,-1-9-4152,17-24 2751</inkml:trace>
  <inkml:trace contextRef="#ctx0" brushRef="#br0" timeOffset="51381.288">4773 4798 7680,'8'3'818,"-1"1"0,0 0 0,0 1 0,-1-1 0,1 1 0,-1 1 0,2 2-818,2 2 384,-1 0-1,0 1 1,-1 1 0,3 4-384,-3-2 66,0 0-1,-1 0 1,0 1 0,-1 0-1,-1 1 1,-1-1 0,0 1-1,-1 0-65,0 12 114,-1 1 1,-2 0-1,-1 0 0,-1 0 1,-1 0-1,-2-1 0,-4 15-114,-27 77-1625,-11-8-5038,18-53 1245</inkml:trace>
  <inkml:trace contextRef="#ctx0" brushRef="#br0" timeOffset="53002.415">4021 5095 6144,'19'16'768,"-17"-15"-278,-2-1-63,0 0 42,0 0-63,0 0-44,0 0-84,0 0-1,0 0 86,-24 11 639,11-6-905,6-3-71,1 1-1,0 0 1,0 0 0,0 0 0,0 0 0,1 1 0,-6 4-26,6-4 0,0 0 0,1 1 0,-1-1 0,1 1 0,0 0 0,0 0 0,1 1 0,0-1 0,0 1 0,-2 3 0,-22 61 0,27-70 0,-3 12 0,2 1 0,3 0 0,0 0 126,2 0 1,0 0 0,0 0-1,5 9-126,-7-18 39,0-1-1,0 0 1,0 0-1,0 0 1,1 0-1,-1 0 1,1 0-1,0-1 1,-1 1-1,1-1 1,0 0-1,1 0 0,-1 0 1,1 0-39,-2-1 107,-2-1 21,0 0 21,0 0 64,0 0-63,0 0-22,0 0 0,0 0 0,0 0 0,0 0 0,0 0 0,0 0 0,-2 2-22,-8 6-103,0 1 0,1 1 0,0 0 0,0 0 0,1 0 0,1 1 0,0 0-1,-3 7-2,7-11 0,0 0 0,1 0 0,0 1 0,0-1 0,0 1 0,1-1-1,0 1 1,1 0 0,0 0 0,0-1 0,0 1 0,1 0 0,1 1 0,-1-5 22,0 1-1,0-1 1,1 0 0,-1 0 0,1 0 0,1 0 0,-1 0 0,0-1 0,1 1 0,0-1 0,-1 1 0,1-1 0,1 0 0,-1 0 0,0 0 0,1-1 0,-1 1-1,1-1 1,0 0 0,0 0 0,0 0 0,0-1 0,0 1 0,1-1 0,-1 0 0,0 0 0,0 0 0,5 0-22,6 0-323,-1 1 1,1-2 0,0 0-1,0-1 1,0 0-1,-1-1 1,15-4 322,5-4-9941,-18 5 8341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20:00:15.055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1 197 2944,'49'11'1894,"-36"-8"-1531,1 1 1,0-2-1,0 0 1,1-1-1,-1 0 0,1-1-363,125-13 709,-59 4 12,12 3-721,92-5 607,-107 4-375,1 4-1,-1 2 0,59 10-231,-29 0 185,0-4 0,11-6-185,25 2 270,303-1 178,-196-1-277,246-27 329,-284 11-339,31-9-49,-118 10 11,114 2-123,70-1 467,-3 1-166,63-3 2,-4 0 183,164-1 5,-345 13-323,-65 0 197,49 7-365,-90 3 181,0-4 1,41-6-182,-118 4-2048,-2 1-6656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20:00:16.106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753 104 6656,'0'0'73,"0"0"1,0 0 0,0 1-1,0-1 1,0 0 0,0 0-1,0 0 1,0 1-1,0-1 1,0 0 0,0 0-1,0 0 1,0 1 0,0-1-1,1 0 1,-1 0-1,0 0 1,0 0 0,0 1-1,0-1 1,0 0-1,0 0 1,0 0 0,1 0-1,-1 0 1,0 0 0,0 1-1,0-1 1,0 0-1,1 0 1,-1 0 0,0 0-1,0 0 1,0 0 0,0 0-1,1 0 1,-1 0-1,0 0 1,0 0 0,0 0-1,1 0 1,-1 0 0,0 0-1,0 0 1,0 0-1,1 0 1,-1 0 0,0 0-1,0 0 1,0 0 0,1 0-1,-1 0 1,0 0-1,0 0 1,0-1 0,0 1-74,28 3 1041,33-2-744,84-15 1900,113-25-2197,-250 39 22,0 2-108,-7-2-319,-1 0-683,0 0-2688,0 0-21,0 0 2325,0 0 448,0 0-512</inkml:trace>
  <inkml:trace contextRef="#ctx0" brushRef="#br0" timeOffset="579.581">856 502 7680,'8'-4'530,"2"0"1,-1 1 0,0 0-1,1 0 1,-1 1 0,1 0-1,0 1 1,6 0-531,54-13 363,-43 7-146,0 1-1,0 2 1,1 0 0,-1 2 0,1 1 0,8 1-217,-34 0 107,-2 0-43,0 0-235,0 0-149,0 0-661,0 0-1302,0 0-4522</inkml:trace>
  <inkml:trace contextRef="#ctx0" brushRef="#br0" timeOffset="1340.178">814 221 5760,'0'0'384,"0"0"0,0 0 0,0 0 0,0 0 21,-7 30 832,-4 34 401,0 38-1638,-6 35 538,15-117-498,0 0-1,2 0 0,1 7-39,-4 49 1440,7-74-1417,0 0 1,0 0-1,0 0 0,0 0 1,0-1-1,0 1 1,0-1-1,0 0 1,1-1-1,2 1-23,32 1 77,1-3-1,29-3-76,31-1 18,-24-2 204,-37 2-188,-37 4-98,-2 1-661,0 0-1409,0 0-4948</inkml:trace>
  <inkml:trace contextRef="#ctx0" brushRef="#br0" timeOffset="2359.665">1471 520 6656,'23'-12'1301,"-22"11"-789,-1 1 107,0 0-22,0 0-170,0 0-43,0 0 21,-3-19 811,2 14-1149,0 0 0,-1 0 0,0 0 0,0 0 0,0 0 0,0 1 0,-1-1-1,0 1 1,0-1 0,0 1 0,-1-1-67,-41-44 480,45 49-480,-1-1 5,0 0 0,-1 0 0,1 1 0,-1-1-1,0 1 1,1-1 0,-1 1 0,1-1 0,-1 1 0,0 0 0,1 0 0,-1-1 0,0 1 0,1 1-1,-1-1 1,0 0 0,1 0 0,-1 1 0,0-1 0,1 1 0,-1-1 0,1 1 0,-1-1 0,1 1-1,-1 0 1,1 0-5,-40 23 107,39-22-106,-14 9 11,1 1 0,0 1 1,-6 6-13,18-16 4,0 0-1,0 0 1,0 0 0,1 1-1,-1-1 1,1 1-1,0-1 1,0 1 0,0 0-1,0 0 1,1 0 0,-1 0-1,1 0 1,0 0 0,0 0-1,1 0 1,-1 1 0,1-1-1,0 2-3,1-4 13,0 0 0,0 1 1,0-1-1,0 0 0,1 0 0,-1 1 0,1-1 0,-1 0 0,1 0 0,0-1 0,0 1 0,0 0 0,0 0 1,0-1-1,0 0 0,0 1 0,0-1 0,1 0 0,-1 0 0,1 0 0,-1 0 0,0 0 0,1-1 0,-1 1 1,1-1-1,0 0 0,-1 0 0,1 0-13,5 2 39,0-2 1,0 1-1,0-1 1,-1-1-1,1 1 1,0-1-1,0 0 1,6-3-40,68-30 282,-75 30-234,-1 0 1,1 0 0,-1 0-1,0 0 1,-1-1-1,1 0 1,-1-1 0,0 1-1,0-1 1,2-3-49,-7 9 5,0-1-1,0 1 1,1 0 0,-1 0 0,0 0-1,0 0 1,0 0 0,0-1 0,0 1-1,1 0 1,-1 0 0,0 0 0,0-1-1,0 1 1,0 0 0,0 0 0,0 0-1,0-1 1,0 1 0,0 0 0,0 0-1,0 0 1,0-1 0,0 1 0,0 0-1,0 0 1,0 0 0,0-1 0,0 1-1,0 0 1,0 0 0,0 0-1,0-1 1,0 1 0,-1 0 0,1 0-1,0 0 1,0-1 0,0 1 0,0 0-1,0 0 1,-1 0 0,1 0 0,0 0-1,0-1-4,-13 3 39,-15 11-56,16 0 17,1 0 0,1 0 0,0 1 0,0 0 0,1 1 0,1 0 0,1 0 0,0 1 0,1 0 0,-1 6 0,-9 32 0,3 2 0,-2 25 0,12-64 0,1 0 0,0 1 0,1-1 0,1 1 0,1-1 0,0 1 0,3 10 0,-4-26 5,0-1 1,0 0-1,1 1 1,-1-1 0,0 0-1,1 0 1,-1 1-1,1-1 1,-1 0-1,1 0 1,-1 0 0,1 0-1,0 0 1,-1 0-1,1 0 1,0 0 0,0 0-1,0 0 1,0 0-1,0 0 1,0 0 0,0-1-1,0 1 1,0 0-1,1-1 1,-1 1-6,0-1 9,1 0 0,-1-1 0,1 1 0,-1 0 0,0-1 0,1 1 0,-1 0 0,0-1 0,1 0 0,-1 1 0,0-1 0,1 0 0,-1 0 0,0 1 0,0-1 0,0 0 0,0 0 0,1-1-9,4-5-5,0 0 0,-1 0 0,0 0 0,0 0 0,-1-1 0,1-1 5,-2 3 57,17-40-2452,3 1-4142,-11 24 1951</inkml:trace>
  <inkml:trace contextRef="#ctx0" brushRef="#br0" timeOffset="2900.366">1621 714 5376,'0'0'405,"0"0"64,0 0-42,0 0 64,0 0 42,0 0 22,0 0-235,0 0-86,0 0-63,0 0 42,0 0-42,0 0 106,0 0 214,0 0 85,0 0-128,0 0 43,0 0 21,0 0-43,0 0-149,0 0 0,0 0-149,0 0-43,0 0 0,0 0 0,0 0 0,0 0 0,0 0 0,0 0-576,0 0-2304,0 0-918,0 0-1364</inkml:trace>
  <inkml:trace contextRef="#ctx0" brushRef="#br0" timeOffset="3808.411">1978 0 6400,'0'1'93,"0"0"0,0 0 0,0 0 0,0 0 0,0 0 0,-1 0 0,1-1 0,0 1 0,0 0 0,-1 0 0,1 0 0,0 0-1,-1 0 1,1-1 0,-1 1 0,1 0 0,-1 0 0,0-1 0,1 1 0,-1 0 0,0-1 0,1 1 0,-1-1 0,0 1 0,0 0-93,-31 24 291,16-12-69,-8 9 38,0 1 0,2 2 0,-13 17-260,27-31 33,0 0 0,0 1 0,1 0 0,1 0 0,0 1 0,1 0 0,0 0 0,1 0-1,0 0 1,1 3-33,2-4 26,1 0-1,0 1 0,1-1 0,0 0 0,1 0 0,1 0 0,0 0 1,0-1-1,1 1 0,0-1 0,1 0 0,4 7-25,-1-4 26,0 1 0,1-2-1,0 1 1,1-1 0,1 0 0,0-1-1,1-1 1,0 0 0,1 1-26,-8-9-168,1 1 0,-1-1 1,1 0-1,0 0 1,0-1-1,0 1 0,5 0 168,4 2-6506</inkml:trace>
  <inkml:trace contextRef="#ctx0" brushRef="#br0" timeOffset="4379.885">2300 29 8576,'-41'53'448,"-2"-2"0,-2-2 1,-22 16-449,-28 31 447,93-95-437,1 1 1,-1-1-1,1 1 1,-1-1 0,1 1-1,0-1 1,0 1-1,0 0 1,0-1 0,0 1-1,0 0 1,0 0-1,1 0 1,-1 0-1,1 0 1,-1 0 0,1 0-1,0 0 1,-1 0-1,1 0 1,0 0-11,1 0 23,0-1 1,-1 0-1,1 0 0,0 0 1,0 1-1,0-1 0,0 0 1,0 0-1,0 0 0,0 0 1,0 0-1,0-1 0,0 1 1,0 0-1,1 0 0,-1-1 1,0 1-1,1-1 0,-1 1 1,0-1-1,1 1 0,0-1-23,12 3 196,1-1-1,0-1 0,0 0 1,0 0-1,3-2-195,-7 1 58,130-3 1554,-48 0-3983,-25 3-6960,-68 0 8179</inkml:trace>
  <inkml:trace contextRef="#ctx0" brushRef="#br0" timeOffset="4880.015">2355 144 7808,'-4'30'256,"-7"15"558,-2-1 0,-17 40-814,-11 34 548,-41 138 1094,74-239-3135,8-17-5568</inkml:trace>
  <inkml:trace contextRef="#ctx0" brushRef="#br0" timeOffset="5158.399">2483 659 9088,'-9'2'0,"-5"1"128,14-3 128,-10 7 0,10-7 128,-2 12-256,2-12 0,-3 17 0,3-17 0,-3 17-128,3-17 128,-2 12-128,2-12 128,0 9-128,0-9 0,0 0-7680</inkml:trace>
  <inkml:trace contextRef="#ctx0" brushRef="#br0" timeOffset="5769.652">2636 433 4992,'80'-101'7148,"-46"50"-6850,-2-2 0,-3-1 0,19-48-298,-35 80 19,-11 37-14,-11 44-9,8-53 6,-68 492-1026,69-496-1131,0-2-4522</inkml:trace>
  <inkml:trace contextRef="#ctx0" brushRef="#br0" timeOffset="6269.35">3118 104 7936,'0'0'277,"2"-1"-44,-1 0 0,1 0 0,-1 1 0,1-1 0,0 0 0,-1 1 0,1-1 0,0 1 0,-1 0 0,1-1 0,0 1 0,-1 0 0,2 0-233,5 78 690,-4-1 0,-2 1 0,-6 31-690,2-92 95,-1-1 0,-1 1 1,-1 0-1,0-1 1,-1 0-1,0 0 0,-1-1 1,-1 0-1,-1 0 1,0 0-1,-1-1 0,0-1 1,-11 11-96,2-4-298,-1-1-1,-1-1 1,-1-1-1,-12 8 299,-55 27-5038,63-42-1597,14-8 5078</inkml:trace>
  <inkml:trace contextRef="#ctx0" brushRef="#br0" timeOffset="7759.919">22 644 4864,'0'0'256,"14"-2"640,76-1 604,0-5 1,-1-3-1,66-18-1500,-127 27-1451,-28 2-4671</inkml:trace>
  <inkml:trace contextRef="#ctx0" brushRef="#br0" timeOffset="8409.822">22 789 4992,'0'0'384,"12"-5"896,24 5-17,25 0 162,33-4-1425,-12-3-768,30 4 768,-112 3-5760</inkml:trace>
  <inkml:trace contextRef="#ctx0" brushRef="#br0" timeOffset="18639.472">200 453 6656,'0'0'149,"0"0"128,0 0 214,0 0 85,0 0-128,0 0 21,0 0-63,0 0-22,0 0 21,0 0 64,0 0-63,0 0-65,0 0-170,-2 4-43,-26 35 135,-2-1 0,-2-1 0,-24 21-263,48-55 104,3-3-15,-10 13-47,7-2-42,-1 4 0,3-3 21,5-10 86,1-2 21,0 0 21,0 0 86,0 0 21,0 0-22,0 0-84,0 1-44,0 8-84,1-3-22,-1 0 0,1-1 0,0 1 0,1 0 0,-1-1 0,1 1 0,0-1 0,0 1 0,1-1 0,0 0 0,-1 0 0,2 0 0,-1-1 0,1 1 0,-1-1 0,1 0 0,1 1 0,-1-2 0,2 3 0,4 3 0,-5-2 0,43 37 0,-39-36 0,0 2 0,2 1 0,1 1 0,-6-4-43,-5-6-149,-1-2-469,0 0-2006,0 0-362,0 0 277,0 0 320,0 0 1024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22:42:16.1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 1 8192,'0'0'3,"0"0"1,0 0 0,-1 0 0,1 0-1,0 0 1,0 0 0,0 0-1,0 0 1,-1 0 0,1 0-1,0 0 1,0 0 0,0 1 0,0-1-1,0 0 1,0 0 0,-1 0-1,1 0 1,0 0 0,0 1-1,0-1 1,0 0 0,0 0 0,0 0-1,0 0 1,0 1 0,0-1-1,0 0 1,0 0 0,0 0-1,0 0 1,0 1 0,0-1 0,0 0-1,0 0 1,0 0 0,0 0-1,0 1 1,0-1 0,0 0-1,0 0 1,0 0 0,0 0 0,0 1-1,0-1 1,0 0 0,0 0-1,1 0 1,-1 0 0,0 0-1,0 0 1,0 1 0,0-1 0,0 0-1,0 0 1,1 0 0,-1 0-1,0 0 1,0 0 0,0 0-1,0 0 1,1 0-4,17 8 517,26 2 358,8-5-384,-1-3-1,1-2 1,-1-2 0,46-8-491,-93 9 80,-4 1-67,0 1 0,-1-1 1,1 0-1,0 0 0,0 1 1,0-1-1,-1 0 0,1 1 1,0-1-1,0 0 0,0 1 1,0-1-1,0 0 0,0 1 1,-1-1-1,1 0 0,0 1 1,0-1-1,0 0 0,0 1 1,0-1-1,0 0 0,1 1 1,-1-1-1,0 0 0,0 1 1,0-1-1,0 0 0,0 1 1,0-1-1,1 0 0,-1 1 1,0-1-1,0 0 0,0 0 1,1 1-1,-1-1 0,0 0 1,0 0-1,1 1 0,-1-1 1,0 0-1,1 0 0,-1 0 1,0 0-1,1 1 0,-1-1 1,0 0-1,1 0 0,-1 0 1,0 0-1,1 0 0,-1 0 1,0 0-1,1 0 0,-1 0 1,0 0-1,1 0 0,-1 0 1,0 0-1,1 0 0,-1 0 1,0-1-1,1 1 0,-1 0 1,0 0-1,1 0 0,-1 0 1,0-1-14,0 7-104,-41 294 346,-28 174-100,66-466-170,2-5-1425,0 0-4533,1-3 2189</inkml:trace>
  <inkml:trace contextRef="#ctx0" brushRef="#br0" timeOffset="399.86">79 200 6144,'20'35'1429,"-19"-33"-917,-1-2 107,0 0-22,0 0-170,3 4-65,18 31 94,-1 1 0,-2 1 0,-2 1 0,-1 0 0,3 18-456,4 22 673,-3 0 1,0 27-674,-15-74 384,-1 0 0,-1 20-384,-2-50-235,0-1-1322,0 0-1238,0 0-3903</inkml:trace>
  <inkml:trace contextRef="#ctx0" brushRef="#br0" timeOffset="1199.751">1035 68 9984,'-23'-12'277,"21"12"-170,-1-4 6,0 1 1,0 1 0,0-1 0,0 0 0,-1 1-1,1 0 1,-1-1 0,0 1 0,-2 0-114,-3-3 39,0 1 0,-1 0 0,0 1 0,1 0 0,-1 0 0,0 1 0,0 0 1,-1 1-1,1 0 0,0 1 0,0 0 0,0 1 0,-1 0 0,1 0 0,0 1 0,0 0 1,0 1-1,1 0 0,-1 1 0,1 0 0,-1 0 0,1 1 0,1 1 0,-1-1 0,1 1 1,0 0-1,0 1 0,1 0 0,-1 0 0,-3 7-39,3-5 34,1 0 0,0 0 0,1 0-1,0 1 1,1 0 0,0 0 0,1 1 0,0-1 0,0 1-1,1 0 1,0 0 0,1 0 0,0 4-34,2-7 40,-1-1 0,2 1 0,-1-1-1,1 1 1,0-1 0,0 1 0,1-1 0,0 0 0,1 0 0,-1 0 0,1 0-1,1 0 1,-1 0 0,1-1 0,0 0 0,1 0 0,-1 0 0,1 0-1,1-1 1,3 4-40,8 4 188,0 0 0,2-1-1,-1-1 1,1-1 0,5 1-188,-19-8 107,-15 14 21,-53 47-128,-3 4 0,44-41 0,6-9 0,1 2 0,0 0 0,2 0 0,1 1 0,-8 18 0,19-37 0,0 0 1,1 0 0,-1 0 0,1 0 0,-1 0 0,1 0 0,0 0-1,0 0 1,0 0 0,0 0 0,0 0 0,0 0 0,1 0 0,-1 0 0,0 0-1,1 0 1,0 0 0,0 0 0,-1 0 0,1 0 0,0 0 0,0-1 0,1 1-1,1 2 4,0-1 0,1 1 1,-1-1-1,1 0 1,-1 0-1,1 0 0,0-1 1,0 0-1,1 1 1,1-1-5,9 4 12,0 0 1,0-2 0,0 0 0,0-1 0,15 2-13,-15-4-861,0-1 1,1 0-1,-1-1 1,0-1-1,0 0 1,0-1 0,0 0-1,-1-1 1,1-1-1,-1-1 1,0 0 0,5-3 860,-17 8-4651</inkml:trace>
  <inkml:trace contextRef="#ctx0" brushRef="#br0" timeOffset="1480.258">961 658 11264,'0'6'116,"-1"-1"0,1 1 0,0 0 0,1 0 0,-1-1 0,1 1 0,0 0 0,1-1 0,0 3-116,5 31 641,5 88-1665,-12-126-1493,0-1-3819</inkml:trace>
  <inkml:trace contextRef="#ctx0" brushRef="#br0" timeOffset="1740.149">952 434 11392,'2'9'0,"2"6"0,-1-6 0,2-1 0,-5-8 0,0 0 0,0 0 0,0 0 0,0 0 0,0 0-128,0 0 128,0 0-8064</inkml:trace>
  <inkml:trace contextRef="#ctx0" brushRef="#br0" timeOffset="2040.212">1053 727 8576,'4'80'2078,"3"1"0,11 40-2078,5 52 558,-11-89-307,-5-42-94,-2 1 0,-1 25-157,-4-56 81,0-1-1,-1 0 1,0 1-1,-1-1 1,0 0-1,-1 0 1,0 0-1,-1 0 1,0-1-1,0 1 1,-6 8-81,8-17-1,1 0 0,0 0 0,-1-1 0,1 1 0,-1 0 0,0-1-1,1 1 1,-1-1 0,0 1 0,0-1 0,0 0 0,0 0 0,0 0 0,0 0 0,-1 0 0,1-1 0,0 1 0,0 0 0,-1-1 0,1 0 0,0 1 0,0-1 0,-1 0 0,1 0-1,0-1 1,-1 1 0,1 0 0,0-1 0,0 1 0,-1-1 0,1 0 0,0 0 0,0 0 0,0 0 0,0 0 0,0 0 0,0 0 0,-2-2 1,-4-2-382,1-1 0,-1 0 0,1 0 0,0-1 0,0 0 0,1 0 0,0 0 1,0-1-1,-1-2 382,-2-7-1771,1-1 0,0 0 1,1 0-1,-2-11 1771,-8-28-2773</inkml:trace>
  <inkml:trace contextRef="#ctx0" brushRef="#br0" timeOffset="2297.106">1099 441 12416,'0'0'0,"-9"2"0,9-2 128,0 0 0,0 0 0,0 0-128,0 0 0,0 0 0,0 0 128,0 0-128,0 0 0,0 0-128,0 0 128,0 0-9216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20:01:04.736"/>
    </inkml:context>
    <inkml:brush xml:id="br0">
      <inkml:brushProperty name="width" value="0.5" units="cm"/>
      <inkml:brushProperty name="height" value="1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13 162 5632,'-7'11'-107,"3"-3"107,3-6 107,1-2 21,0 0 0,0 0 21,0 0 64,0 0-42,34-14 298,55-11 1,2 4-1,64-6-469,-60 12 116,-39 6-125,33-1 9,-55 8 0,1 2 0,0 1 0,0 1 0,0 3 0,28 6 0,9 5 20,25 6 88,20 10-108,-80-23 8,1-2 0,1-1 0,-1-2 0,1-2 0,0-1 0,0-3 0,17-2-8,18 0 50,25 4-50,-75 2 8,0 0-1,1 1 0,-1 2 0,0 0 0,-1 2 0,1 1-7,-6-3 15,0-1-1,-1-1 0,1 0 1,0-1-1,1-1 1,5-1-15,48 4 20,-60-3 10,0-1 0,1 0 1,-1-1-1,1-1 0,-1 0 0,0 0 1,9-4-31,25-4 65,-42 10 20,4 0-63,6 0 12,-14 0-4,22-5 34,-22 5-50,1 0 1,0 0-1,-1 0 1,1 0-1,-1 0 1,1 0-1,-1-1 1,1 1-1,-1 0 1,1 0-1,0-1 1,-1 1-1,0 0 1,1-1-1,-1 1 1,1 0-1,-1-1 1,1 1-1,-1-1 1,0 1-1,1-1 1,-1 1-1,0-1 0,1 1 1,-1-1-1,0 1 1,0-1-1,1 1 1,-1-1-1,0 0 1,0 1-1,0-1 1,0 1-1,0-1 1,0 0-1,0 1 1,0-1-1,0 1 1,0-1-1,0 1 1,0-1-1,-1 0 1,1 1-1,0-1 1,0 1-1,-1-1 1,1 1-1,0-1 1,-1 1-1,1-1 1,0 1-1,-1-1 1,1 1-15,-18-23 768,-1 9-740,-1 0 1,0 1-1,0 1 0,-2 1 1,1 1-1,-1 0 1,-1 2-1,1 1 1,-5 0-29,-10-5 0,16 4 0,-1 2 0,1 0 0,-1 2 0,0 0 0,-4 1 0,-1 4-283,0 1 0,1 1 1,-1 2-1,1 0 0,0 2 1,0 1-1,1 1 0,-11 6 283,9-3-5546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20:01:10.495"/>
    </inkml:context>
    <inkml:brush xml:id="br0">
      <inkml:brushProperty name="width" value="0.5" units="cm"/>
      <inkml:brushProperty name="height" value="1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255 0 2944,'-4'12'0,"2"-10"8,1 0 0,-1 0 0,1 0 1,-1 0-1,0 0 0,0 0 0,0 0 0,0-1 0,0 1 1,0-1-1,0 1 0,0-1 0,-1 0 0,1 0 0,0 0 0,-1 0 1,1 0-1,-1-1-8,-5 3 2,2 1 23,1-1 0,-1 1 1,0 0-1,1 0 0,0 0 0,0 1 0,1 0 0,-1 0 0,1 0 1,0 1-1,0-1 0,1 1 0,-1 0 0,1 0 0,1 0 0,-1 1 0,1-1 1,0 1-1,1-1 0,-1 1 0,1 2-25,-2 19 62,1 0 0,1 1 0,2-1 0,3 18-62,-1 0 120,-3-37-43,1-1 0,1 0 1,-1 1-1,2-1 0,-1 0 0,1 0 0,0 0 0,1-1 0,0 1 1,0-1-1,0 0 0,1 0 0,0 0 0,1-1 0,-1 1 0,1-1 1,0-1-1,1 1 0,6 4-77,-4-4 114,0-1 0,1 1 0,0-1 1,0-1-1,0 0 0,0 0 0,1-1 0,-1-1 1,1 1-1,0-2 0,-1 1 0,1-2 0,0 1 1,0-2-1,6 0-114,-9 0 65,1-1 1,0-1 0,-1 1-1,1-2 1,-1 1-1,0-1 1,0 0-1,0-1 1,-1 0 0,1 0-1,-1 0 1,-1-1-1,5-4-65,-3 1 45,1 1 0,-1-1 0,-1-1 0,0 0 0,-1 0 0,1 0-1,-2-1 1,0 0 0,0 0 0,0 0-45,0-8 30,-1 0 1,0-1-1,-1 1 0,-1-1 0,-1 1 0,-1-1 1,-1 0-1,0 1 0,-2-1 0,0 1 1,-1 0-1,-5-14-30,6 27 3,1 1 1,-2 0 0,1 0 0,0 0 0,-1 1-1,0-1 1,0 1 0,0 0 0,-1 0-1,0 0 1,1 1 0,-1-1 0,0 1-1,-1 0 1,1 1 0,0-1 0,-5 0-4,-1-1 9,-1 1 0,0 0 0,0 0 0,0 1 0,0 1 1,-1 0-1,-11 1-9,4 1-75,0 2 0,-1 0 1,1 1-1,0 0 0,0 2 1,1 1-1,0 0 0,0 1 1,0 1-1,1 1 0,1 0 1,0 2-1,0 0 0,1 1 1,1 0-1,0 1 0,0 1 1,-8 13 74,20-24-659,0 1 0,1-1 1,0 1-1,0 0 1,0 0-1,0 0 0,1 0 1,0 0 658,-5 17-1451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20:01:13.095"/>
    </inkml:context>
    <inkml:brush xml:id="br0">
      <inkml:brushProperty name="width" value="0.5" units="cm"/>
      <inkml:brushProperty name="height" value="1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0 177 3456,'1'10'55,"0"0"1,0 0-1,1 0 0,0 0 1,1 0-1,0-1 1,0 1-1,1-1 0,0 0 1,1 0-1,0 0 0,0-1 1,1 0-1,0 0 1,1 0-1,5 4-55,-4-3 150,1-1 0,0 0 0,1-1 0,0 0 0,0 0 1,1-1-1,0-1 0,0 0 0,0 0 0,0-1 0,1 0 0,0-1 0,9 1-150,-19-4 46,0 0-1,1-1 0,-1 1 1,0 0-1,0-1 1,0 0-1,0 1 0,0-1 1,0 0-1,0 0 1,0 0-1,0 0 0,0 0 1,-1-1-1,1 1 1,0-1-1,-1 1 1,1-1-1,-1 1 0,1-1 1,0-2-46,25-40 177,-23 30-115,0 0 1,-1-1-1,0 1 1,-1-1-1,-1 0 1,-1 0-1,0 0 1,0 1-1,-2-1 1,0 0-1,0 0 0,-2 1 1,1 0-1,-3-3-62,2 5 28,0-2 8,-1 0 0,-1 1-1,0-1 1,-4-5-36,7 16 17,1 0 1,-1 1-1,0-1 1,0 0-1,0 1 1,-1 0-1,1 0 0,0 0 1,-1 0-1,0 0 1,1 1-1,-1-1 1,0 1-1,0 0 0,0 0-17,-60-9 230,54 9-440,-1 1 0,0 1 0,0 0 1,0 0-1,1 1 0,-1 1 210,-8 1-5141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20:01:14.845"/>
    </inkml:context>
    <inkml:brush xml:id="br0">
      <inkml:brushProperty name="width" value="0.5" units="cm"/>
      <inkml:brushProperty name="height" value="1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1 266 2816,'-1'8'96,"1"0"0,1 0 0,-1 0 0,1 0-1,1 1 1,0-1 0,0-1 0,1 4-96,-1-8 103,0 1-1,0-2 1,0 1 0,0 0-1,0 0 1,0 0 0,1-1-1,-1 0 1,1 1-1,0-1 1,-1 0 0,1 0-1,0 0 1,0-1 0,1 1-1,-1-1 1,0 1 0,0-1-1,1 0 1,-1 0-1,3 0-102,-4-1 27,1 0-1,-1 1 1,1-1-1,-1 0 1,0 0-1,1 0 1,-1 0-1,0-1 0,1 1 1,-1-1-1,0 1 1,1-1-1,-1 0 1,0 0-1,0 0 1,0 0-1,0 0 0,0-1 1,0 1-1,0-1 1,0 1-1,0-1 1,-1 1-1,2-2-26,1-3 77,1 0 0,-1 0 0,0-1 0,0 0 0,0 0 0,-1 0 0,1-3-77,0-6 37,0 0 0,0-1 0,-2 1 0,0 0 0,-1-1 1,0 0-1,-2 1 0,0-8-37,0-29 65,0 44-43,-1-3-22,0-1 0,-2-1 0,0 1 0,-4 4 0,5 6-72,0 0-1,0 0 1,0 0 0,0 1 0,-1 0 0,1-1-1,-1 1 1,0 0 0,1 1 0,-1-1-1,0 1 1,0-1 0,0 1 0,-3 0 72,1 0-440,-6-1-3357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20:01:16.705"/>
    </inkml:context>
    <inkml:brush xml:id="br0">
      <inkml:brushProperty name="width" value="0.5" units="cm"/>
      <inkml:brushProperty name="height" value="1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34 200 5632,'-3'-9'-128,"2"7"0,1 2 0,0 0 0,0 0 43,0-1 149,2-5-63,-1 0 0,0 0 1,0 0-1,-1 0 0,1 0 1,-1 0-1,0 0 1,-1 0-1,0 0 0,0 0 1,0 1-1,-1-1 1,1 0-1,-1 0 0,-1 1 1,-1-3-2,1 0 0,0 1-1,1-1 1,0 1 0,0-1 0,0 0 0,1 0 0,0-6 0,-2-2-576,3 14-2304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20:01:31.725"/>
    </inkml:context>
    <inkml:brush xml:id="br0">
      <inkml:brushProperty name="width" value="0.5" units="cm"/>
      <inkml:brushProperty name="height" value="1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1 192 3712,'0'0'128,"2"2"0,103 87 1152,-102-87-1216,1-1 0,-1 1-1,1-1 1,0 0 0,0 0 0,-1 0 0,1-1 0,0 1 0,0-1-1,0 0 1,-1 0 0,1 0 0,0-1 0,0 1 0,1-1-64,11-1 471,-14 2-364,-2 0 21,18-29 101,3-3-74,-14 9-97,-1-1 1,-2 0 0,0 0-1,0-22-58,-5 37 22,-1-4-22,0 2 0,-4 2 0,-3-3 0,0 0 0,-1 3 0,-1 5 0,-3 0 0,-20 0 97,27 5-1069,-3-1-3401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20:01:33.965"/>
    </inkml:context>
    <inkml:brush xml:id="br0">
      <inkml:brushProperty name="width" value="0.5" units="cm"/>
      <inkml:brushProperty name="height" value="1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273 1 5248,'-13'15'56,"0"0"1,-1-1 0,-13 9-57,11-10 149,1 2 1,0 0-1,-4 6-149,-8 14 37,-42 56 113,62-81-137,1 1 0,0 1 0,0-1 0,1 1 0,1 0 0,0 0 0,-2 9-13,6-15 36,-1-1 0,1 1 0,0-1 0,1 1 0,-1-1 0,1 1 0,0-1 0,0 0 0,1 1 0,0-1 0,0 0 0,0 0 0,0 0 0,1 0 0,0-1 0,0 1 0,0-1 0,0 1 0,1-1 0,0 0 0,0 0 0,0-1 0,0 1 0,4 2-36,10 6 185,0 0 1,1-1 0,0-1-1,0-1 1,18 6-186,-27-12 63,1 0 0,-1-1 0,1-1 0,0 0 0,0 0 0,-1-1 1,1-1-1,0 1 0,0-2 0,-1 1 0,1-2 0,0 1 0,-1-1 0,0-1 0,0 0 0,0-1-63,33-14 179,-1-3 0,-1-1 0,2-4-179,-21 14 96,-18 10-78,1-1 0,-1 1 0,0-1 0,0 0 0,0 0 0,-1-1 0,0 1 0,1-1 0,-1 1 0,-1-1 0,1 0 0,-1 0 0,0-1 0,0 1 0,0 0 0,-1-1 0,0 1 0,0-1 0,0 1-1,-1-1 1,1 1 0,-2-1 0,1 1 0,0-1 0,-1 0 0,0 1 0,0 0 0,-1-1 0,0 1 0,0-3-18,-1 1 24,1-1 0,-1 0 0,-1 1 1,1 0-1,-1 0 0,0 0 0,-1 0 0,0 1 0,0 0 0,0-1 0,-1 2 1,0-1-1,0 1 0,0 0 0,-1 0 0,1 1 0,-1-1 0,0 2 0,0-1 1,-1 1-1,0 0-24,-71-9-1923,60 10 615,0 0 1,0-1 0,-17-6 1307,21 5-3115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20:01:35.435"/>
    </inkml:context>
    <inkml:brush xml:id="br0">
      <inkml:brushProperty name="width" value="0.5" units="cm"/>
      <inkml:brushProperty name="height" value="1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32 37 5888,'11'5'21,"-9"-4"86,-25 32 127,19-23-210,0 1-1,0 0 0,1 0 0,1 0 0,0 0 0,1 0 0,0 0 0,0 1 0,1-1 1,1 0-1,0 1 0,0-1 0,1 0 0,1 0 0,0 0-23,-1-4 12,0-1 0,0 0 0,1 0 1,0 0-1,0 0 0,1 0 0,-1 0 0,1-1 0,1 0 0,-1 0 0,1 0 0,-1 0 0,2-1 1,-1 0-1,0 0 0,1 0 0,-1 0 0,1-1 0,0 0 0,1-1 0,-1 1 0,0-1 0,1 0 1,-1-1-1,1 1 0,1-1-12,-3 0 22,1-1 0,-1 0 0,1 0 0,-1 0 1,1-1-1,-1 0 0,0 0 0,1 0 0,-1-1 0,0 1 0,0-1 1,0-1-1,0 1 0,0-1 0,0 1 0,-1-1 0,1-1 1,-1 1-1,0-1 0,0 1 0,0-1 0,0-1 0,-1 1 0,0 0 1,0-1-1,0 0-22,3-3 44,-2-1 0,1 0 1,-1 0-1,-1-1 0,1 1 1,-2-1-1,1 1 0,-1-1 1,-1 0-1,0 0 0,0 0 0,-1 0 1,0-7-45,-2-11 31,1 12 14,-1 1 0,0-1 0,0 0 0,-2 0 0,-1-3-45,4 17-31,0 0 1,0 0 0,0 0-1,0 0 1,-1 0-1,1 0 1,-1 0 0,1 0-1,-1 0 1,0 1-1,1-1 1,-1 1 0,0-1-1,0 1 1,0 0 0,0 0-1,0 0 1,0 0-1,-1 0 1,1 0 0,0 1-1,0-1 1,-3 0 30,-4 0-339,0 0 0,0 1 0,-1 0 0,1 0 0,-3 2 339,-8-1-891,3-1-2352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12T09:30:25.10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29,'130'2,"-28"0,66-7,-40-18,-73 20,0 2,-1 2,1 3,-1 2,1 3,14 5,-45-7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12T09:30:36.57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8 24,'4'0,"1"4,4 5,0 5,3 5,3-2,-1 1,2-4,-3-3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22:42:12.9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420 136 7296,'1'0'62,"0"0"0,0 0 0,0 0 0,0 0 0,0 0 1,0-1-1,0 1 0,0 0 0,0 0 0,0-1 0,0 1 0,0 0 0,-1-1 0,1 1 1,0-1-1,0 1 0,0-1 0,0 0 0,-1 1 0,1-1 0,0 0 0,-1 0 1,1 1-1,0-1 0,-1 0 0,1 0 0,-1 0 0,1 0 0,-1 0 0,0 0 1,1 0-1,-1 0 0,0 1 0,1-2-62,-2-2 156,1 1-1,-1-1 1,1 1 0,-1-1-1,0 1 1,0-1 0,0 1 0,-1 0-1,1-1 1,-1 1-156,-1-2 33,0 0 0,0-1-1,0 2 1,-1-1 0,1 0 0,-1 1 0,0 0-1,-1-1 1,1 2 0,-1-1 0,1 0 0,-1 1-1,0 0 1,-1 0 0,1 1 0,0-1 0,-1 1-1,1 0 1,-1 1 0,0-1 0,0 1 0,0 0-1,1 1 1,-1-1 0,0 1 0,0 0 0,0 1-1,0-1 1,0 1 0,1 0 0,-2 1-33,-6 1 15,1 0 0,-1 1 1,1 0-1,0 1 0,0 1 1,1 0-1,-1 0 0,1 1 1,1 0-1,-1 1 0,1 1 1,1-1-1,-7 9-15,4-3 15,1 1 0,0 1 1,1 0-1,1 0 0,0 1 0,1 0 1,-1 7-16,8-21 5,0 1 0,0-1 1,0 1-1,1-1 1,0 1-1,-1-1 0,1 1 1,1-1-1,-1 1 1,0-1-1,1 0 1,0 1-1,-1-1 0,1 1 1,1-1-1,-1 0 1,0 0-1,3 3-5,-1 0 22,1-1-1,0 0 1,0 0 0,0-1 0,1 1-1,0-1 1,0 0 0,0-1 0,0 1-1,3 0-21,4 3 39,1-1-1,-1 0 1,1-1-1,1 0 1,-1-1-1,1-1 1,0 0-1,-1-1 1,5 0-39,-17-3 20,1 1 0,-1 0 0,1 0 0,-1 0 1,1 0-1,-1 0 0,1 0 0,0 1 0,-1-1 0,1 0 0,-1 1 1,0-1-1,1 1 0,-1 0 0,1-1 0,-1 1 0,0 0 0,1 0-20,-2 1 9,0 0 0,-1 0-1,0 0 1,1-1-1,-1 1 1,0 0-1,0 0 1,1-1-1,-2 1 1,1 0-1,0-1 1,0 1 0,0-1-1,-1 0 1,0 1-9,-60 74 0,28-36 0,2 1 0,1 2 0,-18 34 0,44-68 0,0 0 0,1 1 0,0-1 0,1 1 0,0 0 0,1 0 0,-1 0 0,2 0 0,-1 10 0,2-16 0,0 0 0,1-1 0,-1 1 0,1 0 0,0-1 0,0 1 0,0-1 0,0 1 0,1-1 0,-1 0 0,1 1 0,0-1 0,0 0 0,0 0 0,1 0 0,-1 0 0,1-1 0,-1 1 0,1-1 0,0 1 0,0-1 0,0 0 0,0 0 0,1 0 0,-1-1 0,0 1 0,1-1 0,1 1 0,7 2 32,0-1 1,0-1 0,0 1-1,0-2 1,0 0 0,0 0 0,1-1-1,-1-1 1,0 0 0,0 0-1,1-1 1,-1-1 0,-1 0 0,1-1-1,2-1-32,-8 3-213,-5 1-960,-1 1-1323,0 0-4352</inkml:trace>
  <inkml:trace contextRef="#ctx0" brushRef="#br0" timeOffset="1199.736">524 705 8192,'0'7'21,"0"-5"107,0-2 128,0 0 128,0 0 171,0 0 298,-1 3 43,-9 98 619,-17 68-1515,26-164-7040,4-13 5114,3-15 844,-1 5-518</inkml:trace>
  <inkml:trace contextRef="#ctx0" brushRef="#br0" timeOffset="1459.966">531 416 9088,'0'0'0,"-12"20"128,12-20 0,-5 12 0,5-12 0,0 0-128,0 0 0,0 0 0,0 0 0,2 13-3328,4-1 128,-1 0 1280</inkml:trace>
  <inkml:trace contextRef="#ctx0" brushRef="#br0" timeOffset="1759.863">658 755 9600,'-6'42'411,"1"1"1,3 0 0,1 0-1,3 0 1,1 0 0,2 0 0,2 1-412,8 89 830,-7-51-484,-4-47-127,0 0 1,-3 0 0,-1 0-1,-1 0 1,-2 0 0,-2 3-220,5-35 27,-1-1 0,1 0 0,-1 0 0,1 0 1,-1 0-1,0 0 0,1 0 0,-1 0 0,0 0 1,0-1-1,-1 1 0,1 0 0,0 0 1,-1-1-1,1 1 0,-1-1 0,1 1 0,-1-1 1,0 1-28,1-2 13,-1 1 1,1-1 0,0 0 0,-1 1 0,1-1 0,-1 0 0,1 0 0,-1 0-1,1 0 1,-1 0 0,1 0 0,-1 0 0,1-1 0,-1 1 0,1 0-1,0-1 1,-1 1 0,1-1 0,-1 0 0,0 0-14,-4-3-141,0 1-1,1-2 1,-1 1 0,1-1-1,0 0 1,0 0 0,1 0-1,-1 0 1,1-1 0,-2-3 141,-9-20-2640,1-1 0,1 0 0,2-1 0,1-2 2640,-9-26-2517</inkml:trace>
  <inkml:trace contextRef="#ctx0" brushRef="#br0" timeOffset="1969.404">629 551 13056,'0'0'0,"0"0"0,0 0 0,0 0-256,0 0 128,0 0 0,0 0 0,11 4-384,-1 1 128,2 2-4992,1-1-640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28:46.6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 2008 3584,'-1'2'90,"0"-1"1,0 1-1,0-1 1,1 1-1,-1 0 1,1 0-1,-1-1 1,1 1-1,0 0 1,-1 0-1,1 0 1,0 0-1,0-1 0,0 1 1,0 0-1,1 0 1,-1 0-1,1 1-90,12 42 161,0 0-158,-5 186 125,-11 0 0,-20 124-128,10-179 0,9 122 0,10-217 13,3 0 1,4 0 0,8 17-14,-3-8 33,-3 1-1,-1 37-32,-10-49 15,7 123-8,-11 52-7,-5 226 1408,4-411-1220,-3 0 0,-4 0 0,-2 1-188,0-12-285,3 0 0,3 0 0,2 0 0,5 45 285,0-75-4288</inkml:trace>
  <inkml:trace contextRef="#ctx0" brushRef="#br0" timeOffset="1">516 1901 4992,'182'16'1639,"75"21"-1639,-162-23 835,-39-7-717,0-3 0,0-2 0,0-3-1,0-2 1,12-4-118,90-18 258,21-12-258,111-19 156,-250 52-95,-1 1-1,1 2 1,0 2 0,0 1 0,28 6-61,48 13 1208,29 13-1208,26 6 408,-22-1-222,-89-22 41,56 9-227,-93-23 26,-1 0 0,1-2 1,0 0-1,0-2 1,0-1-1,0 0 0,2-2-26,191-51 266,-136 32-15,1 3 0,66-6-251,-29 9 56,-48 6 86,55-1-142,-101 11 11,-1 2 1,1 0-1,0 1 1,-1 2-1,1 0 0,-1 1 1,6 4-12,-3 0 13,-13-4 9,0 0 0,0-1 0,0 0 0,1-1 0,-1-1 0,1 0 0,0-1 0,0 0 0,0-1 1,0 0-1,0-2-22,11-3 0,-2-1 0,1-2 0,16-7 0,-20 7 0,1 0 0,1 2 0,-1 0 0,18-1 0,-32 6 0,0 2 0,0-1 0,0 1 0,0 0 0,0 1 0,0-1 0,0 1 0,-1 1 0,1-1 0,-1 1 0,1 1 0,2 0 0,0-1 0,0 1 0,1-1 0,-1-1 0,8 1 0,61-1 0,-61-3 0,0 0 0,0 2 0,0 0 0,12 3 0,-23-2 0,0-1 0,0 1 0,0 1 0,0-1 0,0 1 0,0 0 0,-1 0 0,1 1 0,-1-1 0,0 1 0,0 1 0,0-1 0,-1 1 0,4 3 0,13 22 0,-1 0 0,-1 2 0,-2 0 0,-1 1 0,-2 1 0,-1 0 0,-1 1 0,-2 0 0,-2 0 0,1 17 0,-3-4 12,-3 1 1,-1 1-1,-3-1 1,-4 22-13,-31 196 70,23-180-62,-15 103 141,-1 184-149,23-248 70,1-40 12,4-1 1,6 37-83,0-55 421,3 0 0,3 0 1,4-1-1,20 61-421,-21-87 44,-3 0 1,-1 0 0,-2 1-1,-1 0 1,-3 0 0,-1 0-1,-2 1 1,-2-1-1,-1 1 1,-3-1 0,-5 20-45,-29 243 53,23-155 102,-6-1-1,-9 5-154,9-64 17,1-15-16,4 1 0,3 0 0,4 1 1,-1 48-2,12-116 39,-1 1 0,1-1 0,1 1 0,-1-1 1,2 0-1,0 2-39,4 18-2262,-7-26-810,0-2-3989</inkml:trace>
  <inkml:trace contextRef="#ctx0" brushRef="#br0" timeOffset="2">376 6237 7552,'0'0'149,"-23"-2"1728,147 23-1696,-28-6-84,151 32 212,1-11 0,88-4-309,-252-28 4,79 3 79,0 7 1,66 19-84,-138-15 69,38 8 749,47 0-818,-130-22 181,-1-1 0,1-3 0,0-2 0,-1-2 0,39-8-181,14-12 289,-2-5-1,61-27-288,93-29 155,-204 72-77,1 3 0,-1 2 1,1 1-1,28 2-78,18 6 230,0 5 0,-1 4 0,19 7-230,-17-2 183,1-4-1,0-4 1,4-4-183,109-15-544,-122 4-981,1 5-1,0 3 1,80 10 1525,-83-5-6144,-16-4 4096</inkml:trace>
  <inkml:trace contextRef="#ctx0" brushRef="#br0" timeOffset="5">480 5366 5632,'0'0'384,"0"0"21,0 0 86,0 0-43,0 0-235,0 0 0,0 0-63,0 0-22,25-5 256,54-22 81,-64 21-358,1 0 0,-1 0 0,1 1 0,0 1 0,0 1 0,0 0 0,0 1 0,1 1 1,-1 1-1,9 0-107,24 19 768,-48-18-728,0 0 1,0 0-1,0 0 1,0 0-1,0 0 1,0 0 0,0 0-1,0 1 1,0-1-1,0 0 1,-1 1-1,1-1 1,0 1-1,-1-1 1,1 1 0,-1-1-1,0 1 1,0-1-1,1 1 1,-1-1-1,0 1 1,0-1-1,0 1 1,-1 0-41,-2 40 538,3-40-513,-1 8 135,0-1 0,-1 0 1,0 0-1,-1 0 1,0 0-1,0 0 0,-1 0 1,0-1-1,0 0 1,-1 0-1,0 0 1,-1 0-1,1-1 0,-2 0 1,1 0-1,-1-1 1,0 1-1,-2 0-160,1-2-796,0 0-1,0-1 1,0 0-1,-1 0 1,1-1-1,-1 0 1,-5 1 796,12-3-2134,2-1-2900</inkml:trace>
  <inkml:trace contextRef="#ctx0" brushRef="#br0" timeOffset="6">599 5339 8448,'4'23'199,"-3"-20"-83,0 1 1,0 0 0,-1 0 0,1-1-1,-1 1 1,0 0 0,0 0 0,0 0-1,-1 0 1,0-1 0,1 1 0,-2 3-117,-9 41 400,3 0 0,2 0 1,2 0-1,2 28-400,-1-11 575,-2 0 1,-4 11-576,4-57 173,1 0-544,3-5-5533,1-14 1382</inkml:trace>
  <inkml:trace contextRef="#ctx0" brushRef="#br0" timeOffset="7">666 5504 8960,'4'11'391,"0"-1"1,1 0 0,1 1 0,0-2-1,0 1 1,1-1 0,2 3-392,27 42 436,18 43 156,-30-57-162,-1 1-1,16 43-429,-32-72-1263,-7-12 1109,0 0-1,0 0 1,0 0 0,1 0 0,-1 0 0,0 0 0,0 0 0,0 0 0,1 0 0,-1 0-1,0 0 1,0 0 0,0 0 0,1 0 0,-1 0 0,0 0 0,0-1 0,0 1-1,0 0 1,1 0 0,-1 0 0,0 0 0,0 0 0,0 0 0,0-1 0,1 1-1,-1 0 1,0 0 0,0 0 0,0 0 0,0-1 0,0 1 0,0 0 0,0 0-1,0 0 1,0-1 0,0 1 0,0 0 0,0 0 0,0 0 0,0-1 0,0 1-1,0 0 1,0 0 0,0 0 0,0-1 0,0 1 0,0 0 154,3-9-3264</inkml:trace>
  <inkml:trace contextRef="#ctx0" brushRef="#br0" timeOffset="8">967 5330 5888,'0'0'256,"7"7"368,-4-3 4234,12 48-4543,-2 0 1,-2 1-1,-3 0 0,-2 0 0,0 52-315,9 84 259,-14-149 14,-1-14 1269,12-50-712,39-134-262,43-115-475,-52 160-693,-28 64-6031,-12 40 167</inkml:trace>
  <inkml:trace contextRef="#ctx0" brushRef="#br0" timeOffset="9">1368 5376 9088,'0'0'149,"0"0"86,0 0 21,0 0 0,0 0 0,14 0 234,161 0 996,-102 0-7793,-71 0 526</inkml:trace>
  <inkml:trace contextRef="#ctx0" brushRef="#br0" timeOffset="10">1345 5615 10496,'3'-2'59,"-1"-1"0,1 1 0,0 0 0,0 0 0,-1 0 1,1 0-1,0 0 0,1 1 0,-1 0 0,0-1 0,0 1 0,1 0 1,-1 1-1,1-1 0,2 0-59,54 3 874,-27 1-715,13 0 583,-9 0-2044,-11-3-7461,-26 0 6950</inkml:trace>
  <inkml:trace contextRef="#ctx0" brushRef="#br0" timeOffset="11">1408 5395 9216,'0'0'149,"0"0"107,0 0 128,0 0 107,0 0 21,0 0-64,0 0-235,0 0 22,0 0 21,-3 23 384,-4 145 1920,-27 153-2560,34-320 20,-1 0 0,1 0 0,0 0 0,0 0 0,-1-1 0,1 1 0,0 0 1,0 0-1,0 0 0,0 0 0,0 0 0,1 0 0,-1 0 0,0 0 0,0 0 1,1-1-1,-1 1 0,0 0 0,1 0 0,-1 0 0,1 0 0,-1-1 0,1 1 1,-1 0-1,1 0 0,-1-1 0,1 1-20,24-1 321,-18-1-417,30-2 117,0 1 0,1 3 1,-1 1-1,0 1 0,0 2 1,25 8-22,-18-10-1355,-14-3-8810,-28 0 7840,-2 0 938</inkml:trace>
  <inkml:trace contextRef="#ctx0" brushRef="#br0" timeOffset="22">1277 3266 9088,'0'-10'-9,"0"0"0,1 0 1,0-1-1,1 1 0,0 0 0,1 0 1,0 1-1,0-1 0,1 0 1,0 1-1,1 0 0,0 0 1,1 0-1,0 1 0,0 0 0,7-7 9,10-10 67,0 1 0,2 1 0,1 1 0,17-10-67,-7 7 42,1 1 1,2 2 0,0 1-1,1 2 1,1 2 0,1 2-1,0 2 1,0 1 0,2 3-1,-1 1 1,1 2 0,28 1-43,-56 5 31,1 1 1,-1 0-1,1 1 1,-1 1-1,0 1 1,0 0-1,-1 1 1,1 1-1,-1 1 1,0 0-1,2 2-31,-10-6 22,-1 1 0,0 1 0,-1-1 0,1 1 0,-1 0 0,0 0 0,0 0 0,0 1 0,0 0 0,-1 0 0,0 0 0,-1 0 0,1 1 0,-1-1 0,-1 1 0,1 0-1,-1 0 1,0 0 0,-1 0 0,1 0 0,-1 1 0,-1-1 0,0 0 0,0 1 0,0-1 0,-1 1-22,-1 4 124,-1 0 0,0 0 0,-1-1 0,0 0 0,-1 1 0,0-2 0,-1 1 0,0 0 0,-1-1 0,0-1 0,-1 1 0,0-1 0,0 0 0,-1-1 0,0 0 0,0 0 0,-1 0-124,-18 13 218,-2-1 1,1-2-1,-2-1 0,-1-1 1,-10 3-219,3-3 185,0-1 0,-1-2 0,-1-2-1,0-2 1,0-1 0,-30 0-185,62-8 7,-1 0 0,1-1 0,-1 0 0,1-1 0,0 0 0,-1-1 0,1 0 0,0 0 0,1-1 0,-1 0 0,1 0 0,-1-1-1,1 0 1,1-1 0,-1 1 0,1-2 0,0 1 0,0-1 0,1 0 0,0 0 0,0-1 0,0 0 0,1 0 0,1 0 0,-1-1 0,1 1 0,1-1 0,-1 0 0,2 0 0,-1 0 0,1-1-1,1 1 1,-1 0 0,2-1 0,-1 1 0,1-1 0,1 0 0,0 1 0,0 0 0,1-1 0,0 1 0,0 0 0,2-1-7,7-14-872,1 1 0,1 0 1,2 1-1,0 1 0,15-16 872,-25 30-441,41-51-6684</inkml:trace>
  <inkml:trace contextRef="#ctx0" brushRef="#br0" timeOffset="23">2804 4398 13056,'-8'-1'0,"1"1"0,-1 0 0,1 1 0,-1-1 0,1 2 0,-1-1 0,1 1 0,0 0 0,0 0 0,0 1 0,0 0 0,0 0 0,0 0 0,1 1 0,0 0 0,0 1 0,-1 0 0,-13 14-26,0 0 0,1 2 0,0 0 0,2 2 0,1-1 0,1 2 0,1 0 0,0 1 0,2 1 0,2-1 0,0 2 0,0 4 26,0 1-35,2 1 0,1 0 0,2 0 0,1 1 0,2 0 0,1-1 0,2 1 0,1 0 0,1-1 0,2 1 35,-2-20-11,0 0 0,1 0-1,0 0 1,1 0 0,1-1 0,0 0-1,0 0 1,2 0 0,-1-1-1,2 1 12,-4-8 2,0 1-1,0-1 1,0 0-1,1 0 0,0-1 1,0 0-1,0 0 0,0 0 1,1 0-1,-1-1 1,1 0-1,0-1 0,0 0 1,0 0-1,0 0 0,0-1 1,1 0-1,-1 0 1,0 0-1,5-2-1,8 0 19,0-1 0,0-2 1,-1 0-1,1-1 0,-1-1 0,-1 0 0,1-2 0,-1 0 1,9-6-20,35-21 178,53-42-178,-106 72 12,56-42 132,-1-3 1,-3-2 0,24-29-145,-57 52 179,-2-1-1,0-1 1,-2-2 0,-2 0-1,-1-2 1,-1 0 0,10-29-179,-22 44 138,-2 1 0,0-1 0,-1 0 0,-1 0 0,-1 0 0,-1 0 0,0-1 0,-2 1 0,-1-14-138,0 26 39,1 0 0,-2 0 0,1-1 0,-1 1 0,0 0-1,-1 0 1,0 1 0,0-1 0,-1 1 0,0-1 0,0 1 0,0 0 0,-1 0 0,0 1 0,-1-1 0,0 1-1,1 1 1,-2-1 0,1 1 0,-1 0 0,0 0 0,0 1 0,0 0 0,-5-2-39,-5 0 30,1 1 0,-1 1 0,0 0 0,-1 2 0,1 0-1,0 1 1,-1 0 0,1 1 0,-1 2 0,1-1 0,0 2 0,0 0 0,0 1 0,0 1 0,-1 1-30,-40 15-86,1 2 1,1 3-1,-32 21 86,21-9-4501,-12 12 4501,21-11-8384</inkml:trace>
  <inkml:trace contextRef="#ctx0" brushRef="#br0" timeOffset="24">1826 2801 8832,'0'0'0,"-6"15"0,-9 11 0,1-1 0,-6 1 0,4-2 0,0 0 0,3 1 0,0 1 0,-2-3 0,-2-2-128,5-4 128,3-5-1536,1-3 0,1 2-2304</inkml:trace>
  <inkml:trace contextRef="#ctx0" brushRef="#br0" timeOffset="25">2173 2714 6272,'0'0'384,"0"9"0,-2 11-128,-10 9 0,-8 9-128,-4 3 0,-7 5 0,-4-2 0,0 1-128,0-4 128,4-3-128,2-4 0,2-2-1664,3-8 0,1-1-1536</inkml:trace>
  <inkml:trace contextRef="#ctx0" brushRef="#br0" timeOffset="26">2179 2916 9728,'-6'10'0,"-3"13"0,-3 8 0,-1 8-1664,1 4 128,0 1-2944</inkml:trace>
  <inkml:trace contextRef="#ctx0" brushRef="#br0" timeOffset="27">2807 4633 11008,'-3'14'0,"0"10"0,-4 5 0,-3 6 0,1 0 0,-4 5 0,4-2 0,-1 3 0,3-4 0,4-4-256,0-5 0,2-7-3968,1-4 0,0 0 3072</inkml:trace>
  <inkml:trace contextRef="#ctx0" brushRef="#br0" timeOffset="28">3077 4563 12288,'3'9'0,"2"27"0,2 21 0,-7-11 0,-4-4-256,1-5 128,-2-8-2176,0-8 0,1-2-256,4-19 0,0 0 1408</inkml:trace>
  <inkml:trace contextRef="#ctx0" brushRef="#br0" timeOffset="29">3541 4233 11136,'9'8'0,"8"4"0,-5 0 0,-3 1-128,2-1 0,-2 0-7552</inkml:trace>
  <inkml:trace contextRef="#ctx0" brushRef="#br0" timeOffset="30">3271 4418 10496,'0'0'0,"0"0"0,0 0 0,0 0 0,0 0 128,-2 18 0,-1-3 128,2 5 128,-7 2 0,0 3-256,1 3 128,-2 1-256,-1 0 128,3 3-128,2-2 128,5 2-2432,0 2 0,0 0-3072</inkml:trace>
  <inkml:trace contextRef="#ctx0" brushRef="#br0" timeOffset="31">4146 2575 5632,'-55'44'1136,"-33"28"138,35-20-820,3 1-1,2 3 0,2 2 1,-1 7-454,30-39 27,0 1 1,2 1 0,1 0 0,1 1-1,2 1 1,0 0 0,2 0 0,2 1-1,0 0 1,0 23-28,6-47 17,1 0 0,0 0-1,0 0 1,1 0 0,-1 0 0,1 0 0,1 0 0,0 0-1,0-1 1,0 1 0,1-1 0,-1 1 0,2-1-1,-1 0 1,1 0 0,0 0 0,0-1 0,5 6-17,-3-6 51,0 0 1,1 0 0,0 0 0,0-1-1,0 0 1,0 0 0,0-1 0,1 0-1,0 0 1,-1-1 0,1 0 0,0-1-1,0 1 1,0-1 0,1-1 0,1 0-52,16 0 118,1-2 1,-1-1 0,0-1 0,-1-1 0,1-2 0,-1 0 0,0-2-1,-1 0 1,0-2 0,17-10-119,37-24 234,-1-4 0,24-22-234,-87 60 8,28-18 51,88-66 189,-2-7-248,-90 70 67,-2-2-1,-2-2 1,-1-1-1,-2-1 1,11-20-67,-33 44 18,0 1 1,-2-1-1,0-1 1,0 1 0,-2-1-1,0-1 1,1-5-19,-5 17 0,0 0 0,0 1 0,0-1-1,-1 0 1,0 0 0,0 0 0,0 0 0,0 0 0,0 0 0,-1 0 0,0 0 0,0 1 0,0-1 0,0 0 0,-1 0 0,1 1 0,-1-1 0,0 1-1,0-1 1,0 1 0,0 0 0,-1 0 0,1 0 0,-1 0 0,0 0 0,0 1 0,0-1 0,0 1 0,0 0 0,-1 0 0,1 0 0,-2 0 0,-5-2 0,-1 0 0,0 1 0,0 0 0,-1 1 0,1 0 0,0 1 0,-1 0 0,1 1 0,-1 0 0,1 1 0,0 0 0,-5 2 0,-28 5 0,0 3 0,-22 9 0,44-14 0,-99 28-173,-54 17-692,63-6-8230,65-22 6684</inkml:trace>
  <inkml:trace contextRef="#ctx0" brushRef="#br0" timeOffset="32">3802 3140 12544,'0'15'0,"3"11"0,-3 7 0,2 9 0,-2-6 0,3 2-384,-3-3 128,1-1-1152,2-10 0,-1 1-4992</inkml:trace>
  <inkml:trace contextRef="#ctx0" brushRef="#br0" timeOffset="33">4030 3007 10752,'0'0'0,"0"21"0,0-4 128,0 3-128,0-3 0,0 3-128,0-7 128,0 3-7680</inkml:trace>
  <inkml:trace contextRef="#ctx0" brushRef="#br0" timeOffset="34">4282 2833 11648,'-2'9'0,"-4"8"0,5 0 128,1 0-128,-4 2 128,4 6-128,-1-4 0,1 1-768,-3-4 0,1-1-6528</inkml:trace>
  <inkml:trace contextRef="#ctx0" brushRef="#br0" timeOffset="35">4544 2792 7936,'0'0'0,"9"12"384,-4-3 128,-2 5 128,-3 9 128,-4 7-256,-4 2 0,-3 2-512,2-5 0,-3-5-3712,3-4 0,-2-1 1280</inkml:trace>
  <inkml:trace contextRef="#ctx0" brushRef="#br0" timeOffset="36">4715 2833 15104,'0'0'-256,"-12"29"0,-9 21-6400,-1-4 0,1 8 6656,-16-10 0,1-1-1152</inkml:trace>
  <inkml:trace contextRef="#ctx0" brushRef="#br0" timeOffset="37">2255 5694 7552,'18'2'384,"-11"4"-272,-1 1 0,0 0 0,-1 0 0,1 0 0,-2 1 0,1-1-1,-1 1 1,0 0 0,0 1 0,-1-1 0,0 1 0,-1 1-112,16 33 342,-7-20-128,-2 0-1,0 0 1,-1 1 0,-1 3-214,-5-18 70,0-1 1,-1 1-1,0 0 0,-1 0 1,0-1-1,0 1 1,0 0-1,-1 0 1,-1-1-1,0 1 1,0 0-1,0-1 1,-2 3-71,3-9 23,1 0 0,-1-1 0,0 1 0,0 0 0,1-1 0,-1 1 0,0-1 0,0 1 0,-1-1 0,1 0 0,0 1 0,0-1 0,-1 0 0,1 0 0,-1 0 0,1 0 0,-1 0 0,1 0 0,-1 0 0,1-1 0,-1 1 0,0 0 0,1-1 0,-1 1 0,0-1 0,0 0 0,0 0 0,1 0 0,-1 0 0,0 0 0,0 0 0,1 0 0,-1 0 0,0-1 0,0 1 0,1 0 0,-1-1 0,0 0 0,1 1 0,-1-1 0,0 0 0,1 0 0,-1 0 0,1 0 0,0 0 0,-1 0 0,1-1 0,-1 0-23,-4-3 60,-1 0 0,1-1 0,0 0-1,0-1 1,1 1 0,0-1 0,0 0 0,1 0-1,-3-6-59,-1-7 50,1 0 0,1-1 0,1 0 0,1 0 0,1 0 0,0-6-50,-1-38 501,5-29-501,-1 26 373,0 67-373,1 0 0,-1 0 0,0 0 0,0 0 0,1 0 0,-1 0 0,0 1 0,1-1 0,-1 0 0,1 0 0,-1 0 0,1 1 0,0-1 0,-1 0 0,1 1 0,0-1 0,-1 1 0,1-1 0,0 0 0,0 1 0,-1-1 0,1 1 0,0 0 0,0-1 0,0 1 0,0 0 0,0 0 0,-1-1 0,1 1 0,0 0 0,0 0 0,0 0 0,0 0 0,0 0 0,0 0 0,0 0 0,1 1 0,1-2 0,37-6 0,1 2 0,5 1 0,-34 3 0,0 1 0,0 0 0,0 1 0,0 0 0,0 1 0,0 1 0,-1 0 0,1 0 0,7 4 0,-13-2-22,-5-4-84,-1-1-598,0 0-2304,0 0-342,0 0 940,0 0 362,0 0 512</inkml:trace>
  <inkml:trace contextRef="#ctx0" brushRef="#br0" timeOffset="38">2605 5946 7680,'-11'5'-57,"8"-3"190,0-1 0,-1 1 0,1-1 0,0 1-1,0 0 1,0 0 0,0 0 0,1 1 0,-1-1 0,-1 3-133,3-3 59,0 0 1,0 1-1,0-1 1,1 0-1,0 1 1,-1-1-1,1 1 0,0-1 1,0 0-1,0 1 1,0-1-1,1 1 1,-1-1-1,0 0 0,1 1 1,0-1-1,1 3-59,9 59 603,-11-27-4555,0-37-485</inkml:trace>
  <inkml:trace contextRef="#ctx0" brushRef="#br0" timeOffset="39">2507 5830 8448,'0'0'0,"19"15"0,-19-15 128,13 13-128,-13-13 128,8 9-128,-8-9 0,0 0-6144</inkml:trace>
  <inkml:trace contextRef="#ctx0" brushRef="#br0" timeOffset="40">2630 5957 3968,'4'12'1135,"0"0"1,2 0-1,-1-1 1,2 0-1,6 10-1135,0 3 744,-3-6-382,-2 1 0,0-1 0,-1 1-1,4 18-361,-9-33 92,-1 1-1,0 0 0,0 0 1,0 0-1,-1 0 0,1 0 0,-1 0 1,0 0-1,-1-1 0,1 1 1,-1 0-1,0 0 0,0 0 1,-1 0-1,1-1 0,-1 1 0,0 0 1,0-1-1,-1 0 0,1 1 1,-1-1-1,-1 0-91,3-3-101,-1 1 0,1-1 0,-1 0 1,1 0-1,-1 0 0,0 0 0,0 0 0,1 0 1,-1-1-1,0 1 0,0-1 0,0 1 0,-1-1 101,-25-1-6433,16-1 2380</inkml:trace>
  <inkml:trace contextRef="#ctx0" brushRef="#br0" timeOffset="41">2663 5765 10880,'0'0'0,"0"12"384,0-12 0,3 10-128,-3-10 0,0 0-128,0 0 128,0 0-256,0 0 128,6 10-512,-6-10 0,16 16-5248,-7-3-512</inkml:trace>
  <inkml:trace contextRef="#ctx0" brushRef="#br0" timeOffset="42">2816 5550 11776,'0'6'50,"0"0"1,-1 1-1,0-1 1,0 1-1,0-1 0,-1 0 1,0 1-1,0-1 1,0 0-1,-1 0 1,-2 4-51,2-6 13,1 1 0,-1 0 1,1-1-1,1 1 0,-1 0 0,1 0 1,0 0-1,0 2-13,-1 13 73,1-1 1,1 1 0,1-1-1,0 1 1,2-1-1,0 0 1,2 4-74,-1-10-180,0 0 1,1 0 0,0-1 0,7 12 179,-6-15-727,-1 0 0,1-1-1,1 0 1,-1 0 0,1 0 0,7 5 727,-2-3-5312</inkml:trace>
  <inkml:trace contextRef="#ctx0" brushRef="#br0" timeOffset="43">2939 5572 9600,'0'0'128,"1"43"768,10-13-626,2-1 0,0 0 0,2-1 0,2-1 0,0-1 0,2 0 0,6 6-270,-12-15 136,-6-7-126,-2-3-79,0 0 1,0 0-1,1 0 1,0-1 0,1 0-1,-1 0 1,5 3 68,-9-8-1920,-2-1-5013</inkml:trace>
  <inkml:trace contextRef="#ctx0" brushRef="#br0" timeOffset="44">3147 5582 9088,'0'7'273,"0"1"1,-1 0-1,0-1 0,-1 1 1,1-1-1,-1 1 1,-1-1-1,0 1 0,0-1 1,0 0-1,-1-1 1,0 2-274,-10 24 196,4-6-874,-47 117 2467,35-97-4661,-1-3-4732,22-42 6921,1-1-682</inkml:trace>
  <inkml:trace contextRef="#ctx0" brushRef="#br0" timeOffset="45">3022 5368 6784,'6'8'505,"-1"-5"3576,-5-2-4132,49 10-587,-27-7-4624,-12-4-29</inkml:trace>
  <inkml:trace contextRef="#ctx0" brushRef="#br0" timeOffset="46">3088 5290 10240,'5'2'101,"0"-1"-1,1 0 1,-1 0 0,0 0 0,1 0 0,-1-1 0,1 0 0,-1-1 0,1 1 0,-1-1 0,1 0-101,-2 0 98,1 0 1,-1 1-1,0-1 1,1 1 0,-1 0-1,1 0 1,-1 1 0,0-1-1,1 1 1,-1 0-1,0 0 1,1 0 0,-1 1-1,0-1 1,0 1 0,3 2-99,-6-3 44,1 1 1,-1 0 0,0 0 0,1-1 0,-1 1 0,0 0-1,0 0 1,0 0 0,0 0 0,0 1 0,-1-1 0,1 0-1,-1 0 1,1 0 0,-1 1 0,0-1 0,0 0 0,0 0-1,0 1 1,0-1 0,-1 0 0,1 0 0,-1 0 0,1 1-1,-1-1-44,-21 63-210,14-46-295,1 1-1564,-1-1-5611</inkml:trace>
  <inkml:trace contextRef="#ctx0" brushRef="#br0" timeOffset="47">3361 5269 9984,'0'0'128,"12"32"917,11 35 1894,14 65-2939,-31-102 274,-1 0 0,-2 1 0,-1-1 0,-1 1 0,-3 24-274,-1-23 32,-1-1 0,-1 0 0,-2 0 1,-4 8-33,-17 27-3371,14-39-5013</inkml:trace>
  <inkml:trace contextRef="#ctx0" brushRef="#br0" timeOffset="48">3686 5731 9984,'0'0'128,"0"0"0,0 0-128,0 0 128,-11 23-128,5-6 0,-4 6-384,1-1 0,-4 3-2432,4-4 0,2 1 2176,2-3 0,0 1-896</inkml:trace>
  <inkml:trace contextRef="#ctx0" brushRef="#br0" timeOffset="49">4115 5115 10112,'0'0'149,"0"0"107,0 0 128,0 0 128,0 0 107,0 0-22,0 0-170,-27-7 554,18 6-970,1 2-1,0-1 1,0 1 0,0 0-1,0 1 1,0-1 0,0 2-1,1-1 1,-1 1 0,0 0-1,1 1 1,0 0 0,0 0-1,0 0 1,1 1 0,-1 0-1,1 0 1,0 1 0,0 0-1,1 0-10,-13 13 17,2 1 0,0 1 0,1 0 0,1 1 1,-6 16-18,16-33 0,4-4 0,-1 0 0,0 1 0,0-1 0,0 1 0,1-1 0,-1 0 0,1 1 0,-1-1 0,1 1 0,0-1 0,-1 1 0,1-1 0,0 1 0,0-1 0,0 1 0,0 0 0,0-1 0,1 2 0,1 10 0,6-1 0,4 0 0,2-3 0,-13-8 4,1-1 0,-1 1 0,0-1 0,0 1 0,1-1 0,-1 1 0,0 0 0,0-1 0,0 1 0,0 0 0,0 0 0,0 0 0,0 0 0,0 0 0,0 0 0,-1 0 0,1 0 0,0 0 0,-1 0 0,1 1 0,-1-1 0,1 0 0,-1 0 0,1 1 0,-1-1 0,0 0 0,0 1 0,1-1 0,-1 1-4,0 2 12,1 2-12,0 1 0,-1-1 0,1 1 0,-2 0 0,1-1 0,-1 1 0,0-1 0,0 1 0,0-1 0,-1 1 0,0-1 0,0 0 0,-2 2 0,-13 57 0,16-64-4,1 0 1,0 0 0,0 0-1,0 0 1,0 0 0,0 0-1,0 0 1,0 0 0,1 1-1,-1-1 1,0 0 0,0 0-1,1 0 1,-1 0 0,1 0-1,-1 0 1,1 0 0,-1 0-1,1-1 1,0 1 0,-1 0-1,1 0 1,0 0 0,0-1-1,0 1 1,0 0 0,-1-1-1,1 1 1,0 0 0,0-1-1,0 1 1,0-1 0,0 0-1,0 1 1,1-1 0,-1 0-1,0 0 1,0 0 0,0 1-1,0-1 1,0 0 0,1-1 3,0 2-244,6 1-626,-5-2-2356,-3 0-3558</inkml:trace>
  <inkml:trace contextRef="#ctx0" brushRef="#br0" timeOffset="50">4054 5521 12672,'0'0'0,"-9"10"128,9-10 0,0 0 0,0 0 128,0 0-128,0 0 128,2 9-128,-2-9 128,7 17-128,-4-8 0,2 3-128,-4-1 128,-1-2-128,0-9 128,3 14-896,-3-14 128,0 0-8832</inkml:trace>
  <inkml:trace contextRef="#ctx0" brushRef="#br0" timeOffset="51">4054 5379 10752,'0'0'128,"0"0"0,0 0-128,0 0 128,0 0-128,0 0 0,0 0-128,0 0 0,0 0-4736,0 0 128,0 0 3584</inkml:trace>
  <inkml:trace contextRef="#ctx0" brushRef="#br0" timeOffset="52">4137 5482 6656,'18'36'1511,"-7"-15"-768,0 0 0,-2 1 0,0 0 0,-1 0 0,-1 4-743,9 36 683,-4-1 0,-2 2-1,-3-1 1,-2 13-683,-4-74 7,-1 1 1,0-1-1,0 1 1,0-1-1,0 1 1,0-1 0,-1 1-1,1-1 1,0 1-1,-1-1 1,1 0-1,-1 1 1,1-1-1,-1 1 1,0-1-1,1 0 1,-1 0-1,0 1 1,0-1-1,0 0 1,0 0-1,0 0 1,0 0-1,0 0 1,0 0-1,-1 0 1,1 0-1,0-1 1,-1 1-1,1 0 1,0-1-1,-1 1 1,1-1-1,-1 0 1,1 1-1,-1-1 1,1 0 0,-1 0-1,1 0 1,-1 0-1,1 0 1,-1 0-1,1 0 1,-1 0-1,1-1 1,0 1-1,-2-1-7,-4-1-613,-1 0 0,1-1 1,0 0-1,0 0 0,1 0 0,-1-1 0,1 0 0,0-1 0,-2 0 613,-26-29-4309,3-8-704</inkml:trace>
  <inkml:trace contextRef="#ctx0" brushRef="#br0" timeOffset="53">4127 5344 12544,'0'0'128,"0"0"128,13 3-256,-13-3 128,13 7-128,-13-7 0,10 8 0,-10-8 0,10 4-6016,-10-4 0</inkml:trace>
  <inkml:trace contextRef="#ctx0" brushRef="#br0" timeOffset="54">4309 5095 10240,'0'0'384,"-2"3"0,-5 10-269,0 1 0,1 0 0,0 0 1,1 0-1,1 0 0,0 1 0,1 0 0,1-1 1,0 1-1,1 0 0,0 0 0,1 1 1,1-1-1,1 0 0,0-1 0,1 1 0,3 9-115,-2-9-323,1 0-1,1 0 0,1 0 0,0 0 0,0-1 0,2-1 0,0 1 0,0-1 1,1-1-1,11 11 324,-7-8-6528</inkml:trace>
  <inkml:trace contextRef="#ctx0" brushRef="#br0" timeOffset="55">4447 5153 11008,'0'0'128,"-8"25"810,9-20-776,-1 0 1,1 0-1,1 0 0,-1 0 0,1 0 0,0 0 0,0 0 0,0-1 0,0 1 1,1-1-1,0 0 0,2 3-162,45 50 555,-41-46-432,20 15-76,0 0 0,2-2 0,0-1 0,23 11-47,-13-7-2214,-36-23-3269,-5-3-810</inkml:trace>
  <inkml:trace contextRef="#ctx0" brushRef="#br0" timeOffset="56">4505 5086 11136,'18'3'66,"-7"-2"82,-1 1 1,0 0 0,0 1 0,0 0 0,7 3-149,-15-5 18,-1-1 1,1 1 0,0 0-1,-1 0 1,1 0 0,-1 0-1,1 1 1,-1-1 0,1 0 0,-1 1-1,0-1 1,1 1 0,-1-1-1,0 1 1,0 0 0,0-1-1,-1 1 1,1 0 0,0 0-1,-1-1 1,1 1 0,-1 0-1,1 0 1,-1 0 0,0 0-1,0 0 1,0 0 0,0 0 0,0 0-1,0-1 1,0 1 0,-1 1-19,-12 54 440,-13 30-440,-4 18 72,11-43-340,-1-25-7357,19-36 2590</inkml:trace>
  <inkml:trace contextRef="#ctx0" brushRef="#br0" timeOffset="57">4427 5017 9088,'0'0'0,"12"0"640,-12 0 0,11-1 128,-11 1 0,0 0 128,0 0 0,9-6-640,0 1 0,6 0 0,2 1 0,3-4-256,-3 1 128,-1 2-128,1-3 0,3-1-2816,-3 0 0,0-2-3712</inkml:trace>
  <inkml:trace contextRef="#ctx0" brushRef="#br0" timeOffset="58">4503 4807 11264,'0'0'128,"7"38"1237,-4-35-1283,0 0 0,1-1 1,-1 1-1,0-1 0,1 0 0,0 0 1,-1 0-1,1 0 0,0-1 1,0 1-1,0-1 0,0 0 0,0 0 1,0-1-1,1 1 0,-1-1 0,0 0 1,0 0-1,0 0 0,1-1-82,0 1 93,1 0 1,-1 0-1,0 0 0,1 1 1,-1 0-1,0 0 0,0 0 1,0 1-1,0 0 0,0 0 1,0 0-1,-1 0 1,2 1-94,-4-1 7,-1-1 0,0 1 1,0 0-1,0 0 0,0-1 1,0 1-1,0 0 0,0 0 1,-1 0-1,1 0 1,-1 0-1,1 0 0,-1 0 1,0 0-1,0 0 0,1 0 1,-2 0-1,1 0 1,0 0-1,0 0 0,-1 0 1,1 0-1,-1 0 0,1 0 1,-1 0-1,0 0 1,0 0-8,-25 48-3378,-1-9-4152,17-24 2751</inkml:trace>
  <inkml:trace contextRef="#ctx0" brushRef="#br0" timeOffset="59">4773 4798 7680,'8'3'818,"-1"1"0,0 0 0,0 1 0,-1-1 0,1 1 0,-1 1 0,2 2-818,2 2 384,-1 0-1,0 1 1,-1 1 0,3 4-384,-3-2 66,0 0-1,-1 0 1,0 1 0,-1 0-1,-1 1 1,-1-1 0,0 1-1,-1 0-65,0 12 114,-1 1 1,-2 0-1,-1 0 0,-1 0 1,-1 0-1,-2-1 0,-4 15-114,-27 77-1625,-11-8-5038,18-53 1245</inkml:trace>
  <inkml:trace contextRef="#ctx0" brushRef="#br0" timeOffset="60">4021 5095 6144,'19'16'768,"-17"-15"-278,-2-1-63,0 0 42,0 0-63,0 0-44,0 0-84,0 0-1,0 0 86,-24 11 639,11-6-905,6-3-71,1 1-1,0 0 1,0 0 0,0 0 0,0 0 0,1 1 0,-6 4-26,6-4 0,0 0 0,1 1 0,-1-1 0,1 1 0,0 0 0,0 0 0,1 1 0,0-1 0,0 1 0,-2 3 0,-22 61 0,27-70 0,-3 12 0,2 1 0,3 0 0,0 0 126,2 0 1,0 0 0,0 0-1,5 9-126,-7-18 39,0-1-1,0 0 1,0 0-1,0 0 1,1 0-1,-1 0 1,1 0-1,0-1 1,-1 1-1,1-1 1,0 0-1,1 0 0,-1 0 1,1 0-39,-2-1 107,-2-1 21,0 0 21,0 0 64,0 0-63,0 0-22,0 0 0,0 0 0,0 0 0,0 0 0,0 0 0,0 0 0,-2 2-22,-8 6-103,0 1 0,1 1 0,0 0 0,0 0 0,1 0 0,1 1 0,0 0-1,-3 7-2,7-11 0,0 0 0,1 0 0,0 1 0,0-1 0,0 1 0,1-1-1,0 1 1,1 0 0,0 0 0,0-1 0,0 1 0,1 0 0,1 1 0,-1-5 22,0 1-1,0-1 1,1 0 0,-1 0 0,1 0 0,1 0 0,-1 0 0,0-1 0,1 1 0,0-1 0,-1 1 0,1-1 0,1 0 0,-1 0 0,0 0 0,1-1 0,-1 1-1,1-1 1,0 0 0,0 0 0,0 0 0,0-1 0,0 1 0,1-1 0,-1 0 0,0 0 0,0 0 0,5 0-22,6 0-323,-1 1 1,1-2 0,0 0-1,0-1 1,0 0-1,-1-1 1,15-4 322,5-4-9941,-18 5 8341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29:01.8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117 1 9472,'2'0'167,"-1"1"0,1 0 0,-1 0 1,1 0-1,-1 0 0,1 0 0,-1 0 0,0 0 1,1 0-1,-1 0 0,0 0 0,0 1 0,0-1 0,0 1 1,0 0-168,-7 16 3103,-6 5-3488,-1 12 509,1 1-1,2 1 1,2 0-1,1 0 1,0 21-124,1 32 534,4 69-534,2-148 14,0 1 1,1-1-1,1 0 0,0 0 1,1 0-1,0 0 0,0 0 0,1 0 1,1-1-1,-1 0 0,7 9-14,-9-15 16,1 0 1,0-1-1,0 0 0,0 0 1,0 0-1,1 0 0,-1 0 0,1 0 1,-1-1-1,1 0 0,0 0 0,0 0 1,0 0-1,0 0 0,0-1 0,1 0 1,-1 0-1,0 0 0,1 0 1,-1-1-1,1 0 0,-1 0 0,0 0 1,1 0-1,-1-1 0,1 1 0,-1-1 1,0 0-1,0-1 0,1 1 1,0-1-17,5-2 90,1-1 0,-1 0 1,0-1-1,-1 0 0,0 0 1,1-1-1,0-1-90,23-28-1216,-30 33 529,-1 0 1,0-1-1,0 1 1,0-1-1,-1 0 1,1 1-1,-1-1 1,0 0-1,0-2 687,-1-10-4344,-6-7 2330,4 16 1354,-3-7-919</inkml:trace>
  <inkml:trace contextRef="#ctx0" brushRef="#br0" timeOffset="339.442">1 283 6528,'0'0'256,"0"0"64,0 0 256,0 0 21,0 0-170,0 0-43,0 0 21,0 0 43,0 0-128,0 0 21,0 0-42,0 0 64,0 0 21,4 0-43,266 0 933,-152 0-4831,-98 1-752,-1 4-960</inkml:trace>
  <inkml:trace contextRef="#ctx0" brushRef="#br0" timeOffset="699.825">607 455 11392,'0'0'149,"0"0"128,0 0 193,-6 27 788,5-13-1035,0 0 0,1 0 0,0 1 0,2-1 0,-1 0 0,2 3-223,4 60-2084,-7-77-6620</inkml:trace>
  <inkml:trace contextRef="#ctx0" brushRef="#br0" timeOffset="955.805">674 254 13312,'0'0'128,"0"0"128,0 15-128,0-15 128,0 12-128,0-12 128,0 13-128,0-13 0,0 0 0,0 0 0,0 0 0,0 0 0,0 0-1408,0 0 0,0 0-7808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29:00.41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0 813 7424,'0'0'384,"12"-15"2560,136-137-1556,90-88-622,-225 228-683,277-253 1669,-275 252-910,-12 9-6804,-3 4-587</inkml:trace>
  <inkml:trace contextRef="#ctx0" brushRef="#br0" timeOffset="518.315">599 29 9472,'0'0'128,"-3"8"210,6-7 3398,20-2-3528,-1-2 0,0 0 0,1-1 0,4-3-208,-5 1 277,1 1 1,0 1-1,0 1 1,7 1-278,-29 2 16,0 1 0,0-1 0,0 0 1,0 0-1,0 0 0,-1 1 0,1-1 1,0 0-1,0 1 0,0-1 1,0 1-1,0-1 0,0 1 0,-1 0 1,1-1-1,0 1 0,0 0 0,-1-1 1,1 1-1,-1 0 0,1 0 1,0 0-1,-1-1 0,0 1 0,1 0 1,-1 0-1,1 0 0,-1 0 0,0 0 1,0 0-1,0 0 0,1 0 1,-1 0-1,0 1-16,-1 35 315,1-37-309,-9 44 225,-1-1 0,-2 0 0,-3-1 0,-10 21-231,6-13 143,18-47-166,-1 2 12,-2 4-3432,4-9-6285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29:08.0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86 12416,'2'0'52,"-1"0"1,0 0 0,0 0-1,0 0 1,1 0 0,-1 0-1,0 0 1,0 0 0,1 1-1,-1-1 1,0 1 0,0-1-1,0 1 1,0-1 0,0 1 0,0-1-1,0 1 1,0 0 0,0 0-1,0 0 1,0-1 0,0 1-1,0 0 1,-1 0 0,1 0-1,0 0 1,-1 0 0,1 1-1,-1-1 1,1 0 0,-1 0-1,1 0 1,-1 0 0,0 1-53,6 9 214,-3-4-136,5 11 124,1-1 0,1 1 0,1-2 0,0 1 0,5 3-202,-16-20 24,1 1 1,-1-1-1,0 1 1,1-1-1,-1 1 1,1-1 0,-1 1-1,1-1 1,-1 1-1,1-1 1,0 0-1,-1 1 1,1-1-1,0 0 1,-1 1-1,1-1 1,-1 0-1,1 0 1,0 0-1,0 1 1,-1-1-1,1 0 1,0 0-1,-1 0 1,1 0-1,0 0 1,-1 0-1,1-1 1,0 1-1,-1 0 1,1 0-1,0-1-24,9-20 324,-7-31 61,-15-102 639,12 153-1023,0 1-1,0-1 1,0 1 0,1-1-1,-1 1 1,0-1 0,0 1-1,1-1 1,-1 1 0,0-1-1,1 1 1,-1-1-1,0 1 1,1-1 0,-1 1-1,1 0 1,-1-1 0,0 1-1,1 0 1,-1-1 0,1 1-1,-1 0 1,1-1 0,-1 1-1,1 0 1,-1 0 0,1 0-1,0 0 1,-1 0-1,1-1 1,-1 1 0,1 0-1,-1 0 1,1 0 0,0 1-1,-1-1 0,19 1-2,-14 1 20,-1 0 0,0 0 0,0 0 0,0 1 0,0-1 0,0 1-1,-1 0 1,1 0 0,-1 0 0,0 0 0,0 1 0,0-1-1,0 1 1,0 0 0,-1 0 0,1 0-18,34 75 298,-27-55-263,9 18-199,15 34 565,-15-25-4712,-19-51-169,0 0-2560</inkml:trace>
  <inkml:trace contextRef="#ctx0" brushRef="#br0" timeOffset="552.16">486 292 13824,'1'10'264,"1"0"1,1 0 0,0 0-1,0-1 1,0 1-1,2-1 1,-1 0 0,5 6-265,11 30 400,0 12 267,9 40-667,-24-76 305,-1 1 0,-1-1 0,-1 0-1,0 1 1,-2 0 0,-1 10-305,0-28 69,1-1 1,-1 0-1,0 0 0,1 1 1,-1-1-1,-1 0 1,1 0-1,0 0 0,-1 0 1,0 0-1,0 0 1,1-1-1,-2 1 0,1-1 1,0 1-1,0-1 1,-1 0-1,1 0 1,-3 2-70,-1-1 55,0 0 1,1 0-1,-1 0 1,0-1-1,-1 0 1,1 0-1,0-1 1,0 0 0,-1 0-1,-2 0-55,-3 0-83,0-1 0,-1 0 0,1-1 0,0 0-1,0-1 1,0 0 0,0-1 0,0-1 0,0 0 0,1 0 0,-1-1 83,6 2-489,1-1 0,-1 0 0,1 1 1,-1-2-1,1 1 0,-2-3 489,4 4-727,1-1 0,-1 1 0,0-1 1,1 0-1,0 0 0,0 0 0,0 0 0,0 0 0,1 0 0,-1 0 1,1-1-1,0-2 727,0 0-963,0 0 1,1 0 0,0 0 0,0 0 0,1 0-1,0 0 1,2-7 962,11-32 599,1 8-1580</inkml:trace>
  <inkml:trace contextRef="#ctx0" brushRef="#br0" timeOffset="800.991">449 86 11008,'0'0'0,"14"-2"512,-14 2 0,0 0 384,0 0 128,0 0-512,0 0 128,0 0-512,0 0 0,0 0-128,0 0 128,12-6-256,-1 5 128,-2-2-11136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29:04.3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0 706 9856,'2'-2'272,"-1"1"0,0 0 0,0 0 0,1 1 0,-1-1 0,0 0 0,1 0 0,-1 1 0,1-1 0,-1 0 0,1 1 0,-1 0 0,1-1 0,-1 1 0,1 0 0,-1 0 0,1 0 0,0 0 0,0 0-272,44-3-420,-38 3 898,175 0 568,-179-1-961,2-1-512,-5 2-1407,-1 0-1388,0 0-4180</inkml:trace>
  <inkml:trace contextRef="#ctx0" brushRef="#br0" timeOffset="348.482">42 861 11904,'0'0'128,"0"0"0,0 0 0,0 0 0,0 0 21,0 0 64,0 0-42,26 0 426,26-7-229,0-1 0,-1-3-1,17-8-367,26-9-3641,-80 23-3911</inkml:trace>
  <inkml:trace contextRef="#ctx0" brushRef="#br0" timeOffset="1004.297">700 466 9856,'-2'0'80,"1"1"0,-1-1 0,1 1 0,-1-1 0,1 1 0,-1-1 0,1 1 0,0 0 0,-1 0 0,1 0 0,0 0 0,0 0 0,-1 0 0,1 0 0,0 0 0,0 0 0,0 1 0,0-1 0,1 0 0,-1 0 0,0 1 0,0 0-80,1 1 94,0 0 0,0 1 0,1-1 0,-1 0 0,1 0 0,-1 0 0,1 0 0,0 1 0,0-1 0,1 0 0,0 2-94,26 58 344,-8-21-210,-3 1 1,-1 0-1,-1 7-134,-12-38 142,0-1-1,-1 1 1,0 0 0,-1 0 0,0 0-1,-1 1 1,-1-1 0,0 0-1,0 0 1,-1 0 0,-1-1-1,0 1 1,0 0 0,-2 1-142,4-12 26,1 0 1,0 0-1,-1 0 1,0 0-1,1-1 1,-1 1-1,1 0 0,-1 0 1,0 0-1,1-1 1,-1 1-1,0-1 1,0 1-1,0 0 1,0-1-1,1 1 1,-1-1-1,0 0 0,0 1 1,0-1-1,0 0 1,0 1-1,0-1 1,0 0-1,0 0 1,0 0-1,0 0 1,0 0-1,0 0-26,-3-1 31,0 1 1,0-1-1,1 0 1,-1 0-1,1-1 1,-1 1-1,1-1 1,-1 1-1,1-1-31,-57-42 102,35 22-44,-3 0-29,2-1 1,0-1-1,2-1 1,0-1-1,2-2 0,-14-21-29,34 42 0,-1 0 0,1 1 0,0-1 0,0 0 0,1 0 0,0-1 0,0 1 0,1 0 0,0 0 0,0 0 0,0 0 0,1-1 0,0 1 0,1 0 0,0 0 0,0 0 0,0 1 0,1-1 0,0 0 0,0 1 0,0 0 0,1-1 0,3-2 0,4-9 0,2 2 0,0-1 0,0 2 0,1 0 0,1 0 0,1 2 0,13-10 0,4 0 42,0 1 0,2 1-1,25-9-41,-48 24 0,1 1 1,-1 1-1,1 0 0,-1 0 0,1 1 1,0 1-1,0 0 0,0 1 0,1 1 1,-1 0-1,0 0 0,0 2 0,4 0 0,-12-1 49,-1 0 0,1 0-1,0 1 1,0 0 0,-1 0-1,1 0 1,-1 0-1,0 1 1,0 0 0,0-1-1,0 2 1,0-1-1,0 0 1,1 3-49,15 25-1903,-3 6-6688,-8-15 1637</inkml:trace>
  <inkml:trace contextRef="#ctx0" brushRef="#br0" timeOffset="1310.218">1008 796 14080,'0'0'149,"0"0"86,0 0 21,0 0-22,0 0-84,0 0-22,0 0 0,0 0 0,0 0 0,9 35 384,-6-24-880,7 25 1127,-7-13-6889,-3-22 1074,0-1 1387</inkml:trace>
  <inkml:trace contextRef="#ctx0" brushRef="#br0" timeOffset="1567.688">901 597 14464,'0'0'0,"20"-3"128,-20 3 0,12 0-128,-12 0 128,0 0-128,0 0 0,0 0 0,0 0 0,0 0-2048,0 0 128,0 0-5760</inkml:trace>
  <inkml:trace contextRef="#ctx0" brushRef="#br0" timeOffset="1926.569">1245 744 13184,'-3'12'89,"1"0"1,1 1-1,0-1 1,0 1 0,2 0-1,-1-1 1,1 1-1,1-1 1,1 0 0,1 8-90,25 85 466,-15-59-78,8 44-388,-20-77 218,0 0 0,-1 0 0,0 0 0,-1 1 0,-1-1 0,0 0 0,0 0-1,-2 0 1,0 2-218,3-13 63,-1 0-1,0-1 1,1 1-1,-1 0 1,0 0-1,0 0 1,0-1-1,0 1 1,-1-1-1,1 1 1,0-1-1,-1 1 1,1-1-1,-1 0 1,1 1-1,-1-1 1,0 0-1,0 0 1,1 0-1,-1-1 1,0 1-1,0 0 1,0-1-1,0 1 1,0-1-1,0 1 1,0-1-1,0 0 0,0 0 1,0 0-1,0 0 1,0 0-1,0-1 1,0 1-1,1-1 1,-3 0-63,-9-2-43,-1-1-1,2 0 1,-1-1 0,0-1 0,0-1 43,1 2-50,-26-15-1592,32 17 665,1 0 0,0-1 0,0 1 0,1-1 0,-1 0 0,1 0 0,0 0 0,0-1 0,0 1 0,0-1 0,1 0-1,0 0 1,0-1 0,0 1 0,-1-5 977,-4-13-1557</inkml:trace>
  <inkml:trace contextRef="#ctx0" brushRef="#br0" timeOffset="2191.972">1245 425 13184,'0'0'896,"0"0"0,0 0-640,0 0 128,0 0-256,0 0 0,0 0-128,0 0 0,0 0 0,0 0 0,0 0-128,0 0 128,0 0-11392</inkml:trace>
  <inkml:trace contextRef="#ctx0" brushRef="#br0" timeOffset="2908.294">1204 48 11264,'-7'0'122,"1"0"1,0 0 0,0 1-1,-1-1 1,1 1 0,0 1-1,0-1 1,0 1 0,0 0-1,0 1 1,-3 1-123,5-1 90,1 0 1,-1 0-1,1 0 0,0 0 1,0 1-1,0-1 0,0 1 1,0 0-1,1 0 0,0 0 1,-1 0-1,2 0 0,-1 1 1,0-1-1,1 1 0,0 1-90,-1-1 36,0 0-1,1 1 0,0-1 1,0 1-1,1-1 0,-1 1 1,1-1-1,0 1 1,1-1-1,-1 0 0,1 1 1,0-1-1,0 1 0,1-1 1,0 0-1,0 0 0,0 0 1,1 0-1,-1 0 1,1 0-1,1 0-35,-1-1 39,1-1 0,-1 1 1,1-1-1,0 0 0,0 0 1,0-1-1,0 1 0,0-1 0,1 0 1,-1 0-1,1 0 0,0-1 0,-1 0 1,1 0-1,0 0 0,0 0 1,0-1-1,0 1 0,0-1 0,-1-1 1,1 1-1,0-1 0,0 0 1,0 0-40,1 0 72,0 0 1,-1-1-1,1 0 1,0 0 0,-1 0-1,0-1 1,1 0 0,-1 0-1,0 0 1,0 0-1,-1-1 1,1 0 0,-1 0-1,0 0 1,0-1 0,0 0-1,0 1 1,-1-1 0,0 0-1,0-1 1,2-3-73,-3 5 54,-1-1 1,1 1-1,-1-1 1,0 0 0,0 1-1,0-1 1,-1 0-1,1 0 1,-1 1-1,-1-1 1,1 0 0,0 0-1,-1 0 1,0 1-1,0-1 1,-1 0-1,1 1 1,-1-1-1,0 1 1,0 0 0,-1 0-1,1 0 1,-1 0-1,0 0 1,0 0-1,-3-3-54,-1 0 87,-1 0 0,0 0-1,-1 0 1,0 1-1,0 0 1,0 1-1,0 0 1,-1 0-1,0 1 1,0 0 0,0 1-1,-1 0 1,1 1-1,-1 0 1,1 0-1,-9 1-86,8 1-187,0 0-1,0 1 1,0 0-1,1 1 1,-1 0-1,1 1 0,-1 0 1,1 1-1,0 0 1,-9 5 187,19-8-244,-1-1 0,0 0 0,0 1-1,1-1 1,-1 1 0,0-1 0,1 1 0,-1 0 0,1-1 0,-1 1 0,1 0 0,-1-1 0,1 1 0,-1 0 0,1-1 0,-1 1 0,1 0-1,0 0 1,0 0 0,-1-1 0,1 1 0,0 0 0,0 0 0,0 0 0,0 0 0,0-1 0,0 1 0,0 0 0,0 0 0,0 0 0,1 0-1,-1-1 1,0 1 0,0 0 0,1 0 0,-1 0 0,0-1 0,1 1 0,-1 0 0,1-1 0,0 1 244,-1 1-254,7 15-5250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29:14.792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1 105 8832,'96'-92'0,"-95"91"14,1-1-1,-1 1 1,1 0 0,-1 0 0,1 0 0,0 0-1,-1 0 1,1 1 0,0-1 0,0 0 0,0 1-1,0 0 1,-1-1 0,1 1 0,0 0 0,0 0-1,0 0 1,0 0 0,0 0 0,0 0 0,0 1-1,0-1-13,6 1 81,6-2 75,-1 2 1,1 0-1,0 0 0,-1 1 1,1 1-1,-1 0 1,0 1-1,0 0 1,7 4-157,26 11 409,1-2 1,1-2-1,0-2 1,47 5-410,-61-13 128,2-2 1,-1-1 0,0-2-1,0-1 1,0-2 0,0-1-1,14-5-128,-37 7 50,248-64 711,-236 60-727,1 1 0,0 2 0,0 0 0,0 1 1,0 2-1,0 0 0,0 2 0,0 1 0,-1 1 0,16 4-34,35 1 18,-48-6 64,-1 0 0,1 2-1,-1 0 1,0 2 0,3 2-82,-28-8 107,1 0-1,7 5-84,-8-6-22,0 2 4,1 0 1,0 0 0,0 0 0,0-1-1,0 1 1,0-1 0,0 1 0,0-1-1,1 0 1,-1 0 0,1 0 0,-1 0-1,0 0 1,1-1 0,-1 1 0,1-1-1,0 1 1,-1-1 0,1 0 0,-1 0 0,1 0-1,0-1 1,-1 1 0,1 0 0,-1-1-1,1 0 1,1 0-5,15-2 21,-18 2 86,-1 3-1,-1 6-84,-2 2-22,2 0 0,2-8-5,0 1 1,0 0 0,0-1 0,1 0 0,-1 1 0,1-1 0,-1 0 0,1 0 0,0 1 0,0-1 0,0 0 0,0-1-1,0 1 1,0 0 0,0-1 0,1 1 0,-1-1 0,0 0 0,1 0 0,-1 0 0,1 0 0,0 0 0,-1 0 0,1-1-1,0 1 1,-1-1 0,1 0 0,0 1 0,0-2 0,1 1 4,3 1-5,3 0 5,1 0 0,-1 0 0,1-1 0,-1-1 0,4 0 0,1-1 0,0 1 0,-1 1 0,1 1 0,6 1 0,-8 1 0,-2 5 0,-4 0 0,0 0 1,1-1-1,0 0 1,1-1-1,-1 0 1,1 0-1,1-1 1,-1 0-1,1 0 1,1-1-1,7 0-5,0 0 1,-1-2 0,1 0-1,0-1 1,1-1-1,1 0 5,-18 0-128,-2 0-85,0 0 0,0 0-214,0 0-42,0 0-235,0 0-363,0 0-1194,0 0-705,0 0-1620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29:16.951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80 6144,'0'0'149,"0"0"150,0 0 277,0 0 0,0 0-256,0 0-86,0 0-63,0 0 42,0 0-42,0 0 42,0 0-42,0 0 64,0 0 21,0 0 21,0 0 86,5-1-22,37-6-16,0-2 1,-1-2-1,-1-1 0,8-6-325,-33 13 99,-1 1-1,1 0 1,0 1-1,0 1 1,1 0-1,-1 1 1,0 1-1,0 0 0,1 1 1,-1 1-1,0 0 1,0 1-1,2 1-98,40 4 166,0-3 0,1-2 0,-1-3 0,28-4-166,45 1 126,151 0 258,-276 3-384,1 0 0,-1 0 0,0 1 0,0 0 0,1 0 0,-1 0 0,2 2 0,13 2 0,-1 0 0,1-1 0,12 0 0,-22-1 0,0 1 0,0 0 0,-1 0 0,13 8-1474,-4-6-4114,-18-6 618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20:02:17.055"/>
    </inkml:context>
    <inkml:brush xml:id="br0">
      <inkml:brushProperty name="width" value="0.5" units="cm"/>
      <inkml:brushProperty name="height" value="1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72 4608,'0'0'149,"0"0"65,0 0-65,0 0 22,0 0 170,35 14 832,-13-7-990,0-1 0,1 0 0,0-2 0,0 0 0,0-2 0,14 0-183,34-3 1822,35-6-1822,45-1 771,-118 8-741,1 2-1,-1 1 1,0 2 0,0 1 0,24 8-30,-32-8 32,1-2 0,0 0 0,0-2 0,0-1 0,1-1-32,84 7 75,-30 2 21,0-4 0,0-3 0,0-4 0,51-8-96,-101 7 0,28-4 0,-1 3 0,1 2 0,0 3 0,36 6 0,-63-5 0,-18-2 0,-1 1 0,0 1 0,0 0 0,0 0 0,1 2 0,39 7 0,-9 0 23,-34-8-11,0 0-1,0 0 1,1-1 0,-1-1-1,1 0 1,0 0-1,-1-1 1,1-1 0,10-1-12,100-10 0,-111 12 0,70 0 1152,-85-43-790,2 36-347,1-1 0,-1 1 0,-1 0 0,1 0 0,-1 0 0,0 1-1,-1-1 1,0 1 0,0 0 0,0 0 0,-1 1 0,1 0 0,-1-1 0,-1 2-1,1-1 1,-1 1 0,1 0 0,-1 1 0,-1-1-15,-7-2 28,-1 1 0,-1 0-1,1 2 1,-1 0 0,1 0 0,-1 2 0,0 0 0,0 0 0,-15 3-28,-135 3 0,80 8 0,63-11 0,0 0 0,0 1 0,-14 5 0,-56 7 0,68-12-49,0 1 1,0 2 0,0 0-1,1 2 1,0 1 0,1 1-1,-8 4 49,5-2-24,3-4-166,0-2 1,0 0-1,-1-2 1,0 0-1,0-2 1,0 0-1,0-2 1,-3-1 189,-80 4-297,4 3 170,-36-6 127,42-1-129,-63 8 129,77-2 0,47-3 0,0 0 0,-8 4 0,21-2-286,-47 10-194,26 3-4983,21-4 812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20:02:21.515"/>
    </inkml:context>
    <inkml:brush xml:id="br0">
      <inkml:brushProperty name="width" value="0.5" units="cm"/>
      <inkml:brushProperty name="height" value="1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51 0 4864,'0'0'128,"0"0"0,0 4 0,-4 55 391,-3 0 0,-2-1 0,-5 13-519,9-48 97,1-7 65,1 1 1,1-1-1,0 1 1,1 4-163,1-5 8,8 79 112,-7-91-120,-1 8 0,0-4 21,0-6 86,0-2 21,41-7 21,-35 7-96,-2 0-31,1 0 0,-1-1 0,1 1 1,-1-1-1,1 0 0,-1 0 0,1-1 0,-1 1 0,0-1 0,0 0 0,0 0 0,0 0 1,0-1-1,3-2-22,0-4 0,-2-3 0,6-4 160,-10 9 47,-1-1-190,-2-4-17,-1-1 0,1-1 0,-1-24 0,0 11 18,-1 1 0,-1 1 1,-2-1-1,0 1 0,-2 0 0,-1 0 1,-12-22-19,-14-31-2262,36 78-2132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20:02:26.675"/>
    </inkml:context>
    <inkml:brush xml:id="br0">
      <inkml:brushProperty name="width" value="0.5" units="cm"/>
      <inkml:brushProperty name="height" value="1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323 0 3840,'17'11'0,"-7"-2"21,-48 10 86,-140 84 405,172-98-512,-3 3 0,5 2 0,3 4 0,-3 61 135,2-68-126,1 0 0,1 1-1,0-1 1,0 1-1,0-1 1,1 0 0,0 1-1,0-1 1,0 1-1,1-1 1,1 0 0,-1 0-1,1 0 1,2 2-9,10 30 328,-13-34-290,-1 0 1,1 0 0,0 0-1,0-1 1,0 1 0,1 0-1,-1-1 1,1 1 0,0-1-1,1 0 1,-1 0 0,1 0-1,-1 0 1,1-1 0,0 0-1,1 0 1,-1 0 0,3 1-39,15 8 213,2-1 0,-1-1 1,1-2-1,0 0 0,1-1 1,2-1-214,-19-5 49,0 0 1,0 0 0,0 0-1,1-1 1,-1 0 0,0-1-1,0 0 1,0 0 0,8-2-50,-12 1 53,0 0 0,1 0 1,-1 0-1,0 0 1,0 0-1,0-1 0,0 0 1,-1 0-1,1 0 1,-1 0-1,0-1 0,0 1 1,0-1-1,0 0 1,-1 1-1,1-1 0,-1-1 1,0 1-54,7-13 26,43-97 333,-47 100-323,0-1 0,-1 0 1,-1 0-1,0 0 1,-1 0-1,0 0 1,-1-3-37,-2 13 5,1 0 0,-1 0 0,0 0 0,0 0 0,0 0 0,-1 0 1,1 1-1,-1-1 0,0 0 0,-1 1 0,1-1 0,-1 1 0,0 0 0,0 0 1,0 0-1,0 0 0,-1 1 0,0-1 0,0 1 0,0 0 0,0 0 0,0 0 0,0 1 1,-1-1-1,0 1-5,-12-6 21,0 1 0,-1 1 1,0 1-1,0 0 0,0 1 1,-5 0-22,7 3 0,0 1 0,0 1 0,0 0 0,0 1 0,1 0 0,-1 2 0,1-1 0,0 2 0,0 0 0,0 1 0,-3 2 0,-2 0 0,12-5 0,1 0 0,0 1 0,0 0 0,0 0 0,1 1 0,-3 1 0,-3 3 0,1-1 0,-1-1 0,-1 0 0,1-1 0,-1 0 0,-7 1 0,11-3-22,6-1-84,-3 6-1,2-4 105,1-1 1,0 1-1,0 0 0,0 0 1,1 0-1,0 1 0,0-1 1,0 0-1,1 1 0,-1-1 1,1 1-1,1 0 0,-1-1 1,1 3 1,-3 18 2,3-11-2,-2-1 0,0-4 0,0 0 0,2 0 0,0-1 0,0-1 0,0-1 0,1 0 0,0 0 0,1 0 0,-1 0 0,1 0 0,0 0 0,1 0 0,6 22 0,-7-20-33,1 1 1,1-1 0,0 0 0,0 0-1,0-1 1,1 1 0,0-1-1,3 2 33,20 39-1427,-23-39-3415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43:48.746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85 246 6400,'0'0'128,"0"0"0,0 0 21,0 0 86,0 0 21,0 0 0,-23 12 746,16-5-874,0 2 0,1-1 0,0 1 0,1 0 0,-1 0 0,2 0 0,-1 1 0,2 0 0,-1-1 0,1 1 0,-1 7-128,4-13 33,-1 1-1,1-1 0,0 0 0,0 1 0,0-1 0,1 0 1,0 0-1,0 1 0,0-1 0,0 0 0,1 0 0,-1 0 1,1 0-1,0 0 0,0 0 0,0-1 0,1 1 0,0-1 0,-1 1 1,1-1-1,0 0 0,0 0 0,1 0 0,-1-1 0,2 1-32,16 15 85,2-2-1,0-1 0,15 8-84,-22-14-11,17 12 2,-21-13 42,0 0 1,1-1 0,0 0 0,0-1 0,0 0-1,1-1 1,-1 0 0,1-1 0,0-1 0,1 0-1,1-1-33,17 0 131,0-1 0,31-4-131,-53 2 29,0 0 1,0-2-1,0 1 0,0-1 1,0-1-1,-1 0 0,0 0 0,0-1 1,0 0-1,4-4-29,119-92 107,-101 76-52,-16 14-5,-1-1 0,-1-1 0,0 0 1,10-13-51,-20 21 18,-1-1 1,0 1-1,0-1 1,0 0-1,0 0 1,-1 0-1,0 0 1,0 0-1,-1 0 1,0-1-1,0 1 1,0 0-1,-1-1 1,0 1-1,0-1 1,-1 1-1,0-4-18,-1-5 58,-1-1 0,0 1 0,-1 0-1,-1-1 1,-1 2 0,-3-9-58,3 13 13,0 1 1,0-1-1,-1 1 0,0 1 1,-1-1-1,0 1 0,0 1 1,-1-1-1,1 2 0,-10-6-13,-3-2 26,-1 1-1,-1 2 0,0 0 1,-7-1-26,13 8 0,0 1 0,0 1 0,-1 1 0,1 0 0,-1 1 0,1 1 0,0 0 0,-1 2 0,-2 0 0,1 0 0,2 0 7,0 0 0,0 2 0,1 0 0,0 1 0,-1 0 0,-6 5-7,-93 55 69,52-28-52,59-36-267,-1 1 0,0 0 0,1 1 1,-1-1-1,1 1 0,0 0 1,1 0-1,-1 1 0,1-1 0,-1 1 1,1 0-1,1 0 0,-1 1 1,1-1-1,0 1 0,0 0 0,-1 4 250,1 2-6122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20:02:30.105"/>
    </inkml:context>
    <inkml:brush xml:id="br0">
      <inkml:brushProperty name="width" value="0.5" units="cm"/>
      <inkml:brushProperty name="height" value="1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29 74 128,'8'0'192,"-6"0"661,-2 0-277,0 0-277,14-13 832,-3 5-942,1 1 1,1 0-1,-1 1 1,1 1 0,0 0-1,1 0 1,-1 1 0,1 1-1,4 0-189,1 0 103,0 1-1,-1 0 0,1 2 1,0 0-1,0 1 1,-1 1-1,1 1 0,0 1 1,-1 0-1,12 5-102,-26-7 85,6 6-63,-4-1 4,0 1 0,-1-1 0,0 2 0,0-1 0,-1 0 0,0 1 0,0 0 0,-1 0 0,2 5-26,-1 0 79,-1 1-1,0 0 0,0-1 0,-2 1 1,0 1-1,0-1 0,-2 0 0,0 0 0,0 0 1,-2 0-1,0-1 0,0 1 0,-1 0 1,-1-1-1,-2 4-78,4-15 66,1-1 0,0 0 0,-1 0 0,1 0 0,-1 0 0,0 0 0,0 0 0,0-1 0,0 0 0,0 1 0,0-1 0,0 0 0,0 0 0,0 0 0,0-1 0,-1 1 0,1-1 0,0 0 0,0 0 0,-1 0 0,0 0-66,-9-3 22,-1 2-22,11 1 10,-1 0 1,0 0 0,1 0-1,-1 1 1,0 0 0,1-1-1,-1 1 1,0 1 0,1-1-1,-1 0 1,1 1 0,-3 2-11,-15 5 0,-1-1 0,0-1 0,-1-1 0,1-1 0,-1 0 0,0-2 0,-12 0 0,26-1 0,-31 2 0,29-5 0,1-4 0,0-2 0,1-3 0,1 1 0,4-1 0,2-2 0,2-2 0,-1 0 0,-1 1 0,-2-1-161,1-1 0,0 0 0,2 0 0,-1-1 0,2 1 1,0-1 160,0 0-699,0 0-4165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20:02:55.585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1 376 3072,'10'-8'0,"0"1"0,-2-5 0,-1-2 0,-1 1 0,0 1 0,1 0 0,0 0 0,1 1 0,0 0 0,1 0 0,0 1 0,6-5 0,23-28 0,-36 39 0,12-10 0,-1 6 0,-1 5 0,0 0 0,1 1 0,-2 0 0,-1 3 0,-2 2 0,0 0 0,-1 1-1,1 1 1,-1-1 0,0 1 0,0 0 0,-1 1 0,4 3 0,15 11 22,-20-16 272,-1 0 0,1-1 0,-1 1 0,0 1 0,0-1 0,0 0 0,1 4-294,0-1 111,0-1 0,1 0-1,-1 0 1,1 0 0,0-1 0,0 1-1,1-2 1,5 4-111,-10-7 45,0 0 0,1 0 0,-1 0 0,1 0 0,-1-1 0,1 1 0,-1-1 0,1 1 0,0-1 0,-1 0 0,1 0 0,-1 0 0,1-1 0,-1 1 0,1-1 0,-1 1-1,1-1 1,-1 0 0,1 0 0,-1 0 0,0 0 0,1 0 0,-1-1 0,0 1 0,0-1-45,10-6 101,0 0 0,-1-2 0,-1 1 0,2-3-101,0 1 93,14-16 46,0-1 0,-3-1-1,8-12-138,47-56 267,-65 79-160,-12 18-107,0 1 0,-1-1 0,1 1 0,0-1 0,0 1 0,-1-1 0,1 1 0,0-1 0,-1 1 0,1-1 0,0 1 0,-1 0 0,1-1 0,-1 1 0,1 0 0,-1 0 0,0-1 0,1 1 0,-1 0 0,0 0 0,1 0 0,-1-1 0,0 1 0,0 0 0,14 29 0,-13-27 0,17 43 0,-14-33 0,1 0 0,0-1 0,1 0 0,0 0 0,4 3 0,-8-11 0,2 0 0,-1 0 0,0-1 0,1 1 0,-1-1 0,1 0 0,0 0 0,0 0 0,1-1 0,-1 0 0,0 1 0,1-1 0,-1-1 0,1 1 0,0-1 0,4 1 0,1 0 7,1-1 0,0 0 1,-1 0-1,1-1 1,0-1-1,-1 0 0,1 0 1,-1-1-1,2-1-7,91-32 123,0 1-56,-92 32-67,-9 2 3,-1 0 1,1 1-1,0-1 0,-1 0 1,1 0-1,0 1 1,-1-1-1,1 1 1,0 0-1,-1-1 1,1 1-1,-1 0 0,0 0 1,1 0-1,-1 0 1,1 0-1,-1 0 1,0 1-1,0-1 0,0 0 1,0 0-1,0 1 1,0-1-1,0 1 1,0-1-1,-1 1 0,1-1 1,0 1-1,-1 0 1,1-1-1,-1 1 1,0 0-1,0-1 1,1 2-4,1 4 11,1 5 8,0 0 0,0 0 0,-1 0 0,-1 0 0,0 0 0,0 1 0,-1-1 0,-1 0 0,0 0 0,-1 0 0,-2 7-19,-2 37 68,5-51-185,0 0-1,0-1 1,0 1 0,-1-1-1,0 1 1,1-1 0,-2 1-1,1-1 1,-1 0 0,0 1 117,2-3-2006,1-2-1876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20:03:09.785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1 333 4352,'7'-2'21,"-3"0"50,-1-1-1,-1 1 1,1-1 0,0 0-1,-1 0 1,1 0 0,-1 0-1,0 0 1,0-1-1,0 0-70,4-5 169,51-77 472,-30 44-460,2 1-1,3-1-180,-23 33 22,4-1-22,-2 4 0,2 3 0,-11 3 11,0 0 1,0 0-1,0 0 1,1 0-1,-1 0 1,0 1-1,0-1 1,0 0-1,0 1 1,0 0-1,0-1 1,0 1-1,-1 0 1,1 0-1,0 0 1,0 0-1,-1 1 1,1-1-1,0 0 1,-1 1-1,1-1 1,-1 1-1,0-1 1,0 1-1,1 0 1,-1 0-1,0-1 1,0 2-12,3 3 40,36 50 119,-24-33-27,1 0 0,1 0 0,4 1-132,-21-23 16,1 2 41,0-1-1,0 0 1,0 0 0,0 0-1,0 0 1,0-1-1,1 1 1,-1-1 0,1 1-1,-1-1 1,2 1-57,-2-2 21,0-1 1,0 1-1,0 0 0,0 0 1,0-1-1,0 1 1,0-1-1,0 0 0,0 0 1,0 0-1,-1 0 1,1 0-1,0 0 1,-1 0-1,1 0 0,0-1 1,0 0-22,18-12 198,1-1 0,-2-1 0,0-1 0,-1-1 0,-1 0 0,-1-1 0,7-12-198,-10 12 56,-6 8 66,0 0-1,0 0 0,2 0 0,-1 1 0,10-8-121,-17 17 128,-1 1 0,0 0 0,0 0 21,0 0 64,0 0-63,0 0-22,1 2-22,6 22-70,-5-20-24,-1 0-1,0 0 1,0 1-1,-1-1 1,1 1-1,-1-1 1,0 1-1,0-1 1,-1 4-12,1 33 10,0-28-10,3-2 0,2-1 0,4 0 0,3-3 0,-6-4 5,0 0 0,0-1 0,0 0 0,1 0 0,-1 0-1,0-1 1,1 1 0,-1-2 0,1 1 0,-1-1 0,1 0 0,0 0 0,-1-1 0,1 0 0,-1 0 0,1 0 0,-1-1 0,0 0 0,0 0 0,5-3-5,61-15 29,-61 19-29,-1 5 0,3 4 0,2 4 0,-3 1 0,-3-1 0,-7-9 1,-1-1-1,1 0 1,-1 1 0,1-1 0,-1 1 0,0 0 0,0 0 0,0-1 0,0 1 0,-1 0-1,1 0 1,-1 0 0,1 0 0,-1 0 0,0 0 0,0-1 0,-1 1 0,1 0 0,-1 0-1,1 0 1,-1 0 0,0 0 0,0-1 0,0 1-1,0-1-1685,1-2-5099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30:30.3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75 873 4224,'-2'33'830,"-1"0"0,-2-1 0,-3 9-830,-8 61 432,7 48-123,-6 55 44,9-119-205,5 1 0,2-1 1,7 18-149,-2-8 236,-3 0 0,-7 38-236,-19 364 1664,23 83-1664,1-479-101,-1 29 706,11 55-605,-6-142-490,2 0 1,2 0 0,2 0 0,2-2-1,1 1 1,5 4 489,-6-19-6186,-9-19 4543</inkml:trace>
  <inkml:trace contextRef="#ctx0" brushRef="#br0" timeOffset="1">383 639 5120,'20'8'21,"-19"-8"86,2 3 0,10 12-91,1-1 1,1 0 0,0-1 0,1-1 0,1 0 0,-1-1 0,2-1-1,0 0 1,0-2 0,0 0 0,9 2-17,39 10 98,1-2 0,49 5-98,-27-6 130,-2 1 56,1-5 0,1-3 0,-1-4 0,2-4 0,-1-4 0,-1-4 0,70-14-186,330-40 695,-464 58-644,198-26 388,-108 11-194,1 5 0,0 5 0,48 5-245,-64 3 633,-1-4 1,43-10-634,74-3 546,-106 19-357,-74 0-39,-1-2 1,1-2-1,10-2-150,-42 3 13,-1-1-1,1 1 1,-1 0 0,0 0-1,1 0 1,-1 0 0,0 0-1,1 0 1,-1 1-1,1-1 1,-1 1 0,0 0-1,0 0 1,2 0-13,30 32 180,-26-25-174,-4-2-6,-1-1 0,1 0 0,-1 1 0,0-1 0,0 1 0,-1 0 0,1 0 0,-1 0 0,-1 0 0,1 0 0,-1 1 0,8 75 0,-5-34 0,27 234 149,-6 224-149,-33 304 341,16-90-85,-15-604-292,-4-1 0,-5 0 0,-14 35 36,25-120-233,-4 10-2156,-1 0-1,-1-1 1,-3-1 0,-14 30 2389,8-27-1600</inkml:trace>
  <inkml:trace contextRef="#ctx0" brushRef="#br0" timeOffset="2">294 4192 6016,'6'-11'21,"-5"9"107,16-2 619,128-13 568,2 6 1,-1 7-1,41 7-1315,36 1 415,862-5 1645,-660-13-1775,61-2-79,21-24-206,-467 34-1442,-15 1-3986,-8 1-1398</inkml:trace>
  <inkml:trace contextRef="#ctx0" brushRef="#br0" timeOffset="3">888 1579 4224,'-4'-1'48,"0"1"1,-1-1 0,1 1-1,-1 0 1,1 0-1,-1 1 1,1-1-1,0 1 1,-1 0 0,1 0-1,0 0 1,0 1-1,-1 0 1,-2 1-49,-5 3 59,0 0 0,0 1 1,1 1-1,-4 2-59,3 2 8,0-1 0,0 2 1,1 0-1,0 0 0,1 1 0,1 0 0,0 0 0,1 1 1,1 1-1,0-1 0,1 1 0,1 0 0,0 1 0,0 7-8,1-7 1,1 0 0,1 1 1,0-1-1,1 1 0,1 0 0,1-1 0,1 1 0,0 0 0,1-1 0,1 0 0,0 0 0,2 0 0,5 14-1,-9-26 89,1-1 0,-1 1 0,0-1 0,1 0 0,0 0 0,0 0 0,0 0 0,1-1 0,-1 1 0,1-1 0,0 0 0,0 0 0,0 0 0,0 0 0,0-1 0,1 0 0,-1 0 0,1 0 0,-1 0 0,1-1 0,0 1 0,0-1 0,0-1 0,-1 1 0,1-1 0,0 1 0,0-1 0,0-1 0,0 1 0,0-1 0,0 0 0,0 0 0,-1 0 0,2-1-89,9-3 252,0-1 0,0 0 0,-1-1 0,0-1 0,0 0 0,-1-1 0,0 0 0,0-1 1,-1-1-1,0 0-252,30-31 540,-3-2 1,-1-1-1,-2-2 0,-2-2 1,-3-1-1,2-7-540,-28 48 102,-1-1-1,0 1 1,-1-1-1,0 1 1,0-1-1,-1 0 0,0 0 1,-1-1-1,0 1 1,-1 0-1,0 0 1,0-1-1,-1 1 1,-2-7-102,2 11 10,-1 0 1,0 0 0,0 1-1,0-1 1,-1 1-1,0 0 1,0 0-1,0 0 1,0 0 0,-1 0-1,0 1 1,0-1-1,0 1 1,-1 0 0,1 1-1,-1-1 1,0 1-1,0 0 1,0 0 0,0 0-1,-1 1 1,1-1-1,-1 2 1,0-1 0,-3 0-11,2 0-21,0 1 0,0 0 0,0 0 1,0 0-1,-1 1 0,1 1 1,0-1-1,-1 1 0,1 0 0,0 1 1,0-1-1,-1 2 21,-34 15-2702,0 8-4928,21-12 4131</inkml:trace>
  <inkml:trace contextRef="#ctx0" brushRef="#br0" timeOffset="4">789 1744 3584,'0'0'0,"-9"33"0,-6 22 0,3-11 0,2-2 0,3-9 0,2-5 0,1-7 0,-1 0-2304</inkml:trace>
  <inkml:trace contextRef="#ctx0" brushRef="#br0" timeOffset="5">957 1715 7168,'-7'9'0,"-6"11"0,6 10 128,2 11-128,-3-4 0,4-3 0,-4-7 128,2-1-5248</inkml:trace>
  <inkml:trace contextRef="#ctx0" brushRef="#br0" timeOffset="6">1139 1628 8704,'0'0'0,"-8"14"0,4 1 0,-4 2 0,-4 12 0,-5 9 0,2-2 0,1 1-6144</inkml:trace>
  <inkml:trace contextRef="#ctx0" brushRef="#br0" timeOffset="7">2588 2104 7168,'-37'40'112,"2"2"0,2 1 0,2 2 0,-12 24-112,33-50 37,0 1 0,1 0 1,1 0-1,1 1 0,1 0 1,0 1-1,2-1 0,1 1 1,0 0-1,2 0 0,0 0 1,2 11-38,-1-26 56,1-1-1,0 1 1,0-1 0,0 1 0,1-1-1,0 0 1,0 1 0,1-1 0,0 0-1,0-1 1,0 1 0,1 0 0,0-1-1,0 0 1,0 0 0,0 0 0,1 0-1,0-1 1,0 1 0,0-1 0,1-1-1,-1 1 1,1-1 0,0 0 0,0 0-1,0-1 1,0 1 0,0-1 0,1-1-1,-1 1 1,1-1 0,-1 0 0,2-1-56,7 1 165,0 0 1,0-2 0,0 1 0,0-2-1,-1 0 1,1-1 0,0-1-1,-1 0 1,0-1 0,0 0-1,0-1 1,-1-1 0,0 0 0,8-5-166,3-7 348,0-1-1,-2-1 1,0-1 0,-1-1 0,-1-1 0,12-19-348,11-22 1433,34-69-1433,-70 123 136,-1-1 1,0-1 0,-1 1 0,-1-1 0,0 0 0,0 0-1,-1-1 1,0-4-137,-3 12 36,0 0-1,0 0 1,-1 0 0,1 0-1,-1 0 1,-1 0-1,1 1 1,-1-1-1,0 0 1,0 1 0,0-1-1,-1 1 1,0 0-1,0-1 1,-1 2-1,1-1 1,-1 0 0,0 1-1,-1-1-35,-3-4-109,-1 1-1,0 0 1,0 0 0,-1 1-1,0 1 1,0 0-1,-1 0 1,1 1 0,-1 0-1,-1 0 110,2 2-810,0 1 0,0 0-1,0 0 1,0 1 0,0 0-1,0 0 1,0 1 0,0 1-1,-1 0 1,1 0 0,0 1-1,0 0 1,1 1 0,-1 0 0,0 1-1,1-1 1,0 2 0,-1 0 810,-27 14-1707</inkml:trace>
  <inkml:trace contextRef="#ctx0" brushRef="#br0" timeOffset="8">2588 2265 9984,'-9'23'0,"-10"15"0,6 7 0,-3 8 0,4-10 0,3 1 0,1-11 0,7-4-1536,-2-7 0,1-1-3200</inkml:trace>
  <inkml:trace contextRef="#ctx0" brushRef="#br0" timeOffset="9">2770 2207 10496,'-8'11'0,"-4"7"0,-2 11 0,-1 13 0,-7-1 128,-2 8-128,3-8 128,1-5-1024,3-7 0,5-4-2432,3-9 0,-2 1 2048</inkml:trace>
  <inkml:trace contextRef="#ctx0" brushRef="#br0" timeOffset="10">2849 2230 9984,'0'0'0,"-6"17"0,3-5 0,0 0 0,-3 11 0,-2 2-7040</inkml:trace>
  <inkml:trace contextRef="#ctx0" brushRef="#br0" timeOffset="11">1870 3534 4224,'-2'5'66,"1"0"1,-1 1 0,1-1-1,0 0 1,0 0-1,1 1 1,0-1-1,-1 0 1,2 1-1,-1-1 1,1 0 0,0 0-1,0 1 1,0-1-1,1 0 1,-1 0-1,1 0 1,1 1-67,1 0 106,-1-1 0,1 1-1,1-1 1,-1 0 0,1 0 0,0-1 0,0 1 0,0-1 0,1 0 0,-1-1-1,1 1 1,0-1 0,1 0-106,11 5 255,2-1-1,-1-1 0,1-1 1,0 0-1,0-2 1,0 0-1,0-1 0,1-1 1,1-1-255,5-2 293,0-1 0,1-1 1,-1-1-1,-1-2 0,1-1 1,-1-1-1,0 0 0,-1-3 1,5-3-294,6-4 525,0-2 1,-2-2 0,0-1 0,-2-1 0,24-25-526,-50 45 122,-1 0-1,-1 0 1,1 0-1,-1-1 1,1 1 0,-2-1-1,1 0 1,-1 0 0,0-1-1,0 1 1,0-1-1,-1 1 1,0-1 0,0-1-122,-2 3 51,0-1-1,0 0 1,0 0 0,-1 0 0,0 0 0,0 0 0,0 0 0,-1 0 0,0 1 0,0-1 0,0 1 0,-1-1-1,0 1 1,0 0 0,0 0 0,-2-2-51,-11-14 77,0 1 0,-1 0 0,0 2 0,-2 0 0,0 1 0,-1 1 0,-1 1 0,0 0 0,-19-8-77,25 15 16,-1 0 0,0 1 0,-1 1 0,0 0 0,0 1 0,0 1 0,0 1 0,-1 0 0,0 1 0,1 1 0,-1 1 0,0 0 0,1 2 0,-13 2-16,0 2 24,-1 1 0,2 2 0,-1 1 0,1 2 0,-14 8-24,30-14-426,1 1 0,0 1 0,0 0 0,0 1 0,1 0 1,1 1-1,0 0 0,0 0 0,1 1 0,0 1 0,1 0 0,-7 12 426,-1 4-3435,1-1-2986</inkml:trace>
  <inkml:trace contextRef="#ctx0" brushRef="#br0" timeOffset="12">2131 3263 12288,'0'9'0,"0"6"0,-6 7 0,-9 10 0,-5 1 0,-3 8 0,0 1 0,2-1-1024,4-8 128,0 1-6400</inkml:trace>
  <inkml:trace contextRef="#ctx0" brushRef="#br0" timeOffset="13">2205 3313 13184,'0'0'0,"0"0"0,0 0 0,-8 15 0,-4 2 0,-2 8 0,-3-1 0,0 2 0,1 1 0,-3-1-4352,7-4 0,1 1 1408</inkml:trace>
  <inkml:trace contextRef="#ctx0" brushRef="#br0" timeOffset="14">2420 3377 9472,'-9'18'0,"-6"16"128,-2 1 128,-5 0-128,6-4 0,0-8-2432,6-4 0,-3 1-1408</inkml:trace>
  <inkml:trace contextRef="#ctx0" brushRef="#br0" timeOffset="15">2567 3350 12672,'-11'9'0,"-3"11"-128,2 0 128,0-1-8960</inkml:trace>
  <inkml:trace contextRef="#ctx0" brushRef="#br0" timeOffset="16">3136 691 8704,'19'-9'439,"-17"9"-353,0-1 0,1 0 0,-1 0 0,0 0 0,0 0 0,0 0 0,0-1 0,0 1 0,0-1-1,-1 1 1,1-1 0,0 0 0,-1 1 0,2-3-86,31-38 328,2 2 0,2 1 0,1 2 0,28-19-328,-25 20 139,34-18 388,-16 13-2729,-24 9-4720,-17 12 4874</inkml:trace>
  <inkml:trace contextRef="#ctx0" brushRef="#br0" timeOffset="17">3451 214 8576,'29'-5'853,"43"-12"6,28-6-24,-89 22-801,-1 0-1,0 0 1,0 1-1,1 0 1,-1 1-1,0 0 1,0 1 0,7 2-34,-14-3 32,1 0 0,-1 0 0,0 1 0,1 0 1,-1 0-1,0 0 0,0 0 0,0 0 0,-1 0 1,1 1-1,0-1 0,-1 1 0,0 0 0,1 0 0,-1 0 1,-1 0-1,1 0 0,0 0 0,-1 1 0,1-1 1,-1 0-1,0 1 0,0-1 0,0 1 0,-1 0 1,1-1-1,-1 1 0,0 0 0,0-1 0,0 1 1,-1 0-33,0 18 101,-2-1 0,0 0 0,-1 1 0,-2-1 0,0-1-101,-3 13-245,2 1-6773,5-19 3178</inkml:trace>
  <inkml:trace contextRef="#ctx0" brushRef="#br0" timeOffset="19">4590 580 8448,'0'0'256,"0"0"0,0 0 0,7 29 362,14 21 481,-3 1 0,1 11-1099,-19-60-1323,0-2-3221,0 0-725</inkml:trace>
  <inkml:trace contextRef="#ctx0" brushRef="#br0" timeOffset="20">4581 456 10368,'0'0'0,"0"0"0,0 0 0,0 0 0,0 0-128,0 0 0,0 0-7040</inkml:trace>
  <inkml:trace contextRef="#ctx0" brushRef="#br0" timeOffset="21">4756 585 9472,'0'0'149,"0"0"107,0 0 128,0 0 64,0 0-128,0 0 0,0 0-149,6 15 213,4 13-69,13 42 654,-2 0 0,2 26-969,-19-72 182,-1 1 1,-1 0-1,0 0 0,-2 0 1,-2 0-1,0-1 0,-1 1 1,-6 21-183,-21 60 1279,30-105-1288,0 0-1,-1-1 1,1 1-1,0 0 0,0-1 1,-1 1-1,1-1 0,0 1 1,-1-1-1,1 1 0,0-1 1,-1 1-1,1-1 0,-1 1 1,1-1-1,-1 1 0,1-1 1,-1 0-1,1 1 0,-1-1 1,0 0-1,1 0 0,-1 1 1,1-1-1,-1 0 1,0 0-1,1 0 0,-1 0 1,1 0-1,-1 1 0,0-1 1,1 0-1,-1-1 0,0 1 1,1 0-1,-1 0 0,0 0 1,1 0-1,-1 0 0,1-1 1,-1 1-1,1 0 0,-1 0 1,0-1-1,1 1 0,-1-1 1,1 1 9,-29-19-5562,-2-16-107,-11-25 3986,32 43 1163,-19-27-1208</inkml:trace>
  <inkml:trace contextRef="#ctx0" brushRef="#br0" timeOffset="22">4768 388 12672,'0'0'0,"11"11"0,-11-11 0,0 0-128,0 0 128,0 0-128,0 0 128,0 0 0,0 0 0,0 0 0,0 0 0,0 0-896,0 0 128,0 0-6912</inkml:trace>
  <inkml:trace contextRef="#ctx0" brushRef="#br0" timeOffset="23">4796 3 11648,'1'3'6,"1"-1"1,-1 1-1,0-1 0,0 1 1,0 0-1,0-1 1,0 1-1,0 0 1,-1 0-1,1-1 1,-1 1-1,0 0 0,0 0 1,0 0-1,0 0 1,-1 0-7,-12 50 213,10-44-174,1 0 0,-1 1 0,1-1 0,1 0 1,0 5-40,0-12 56,1-1 1,0 0 0,0 1 0,0-1 0,0 1-1,0-1 1,0 1 0,0-1 0,0 1 0,1-1-1,-1 1 1,0-1 0,1 0 0,-1 1-1,1-1 1,0 1 0,-1-1 0,1 0 0,0 0-1,0 0 1,0 1 0,0-1 0,0 0 0,0 0-1,0 0 1,0 0 0,0-1 0,1 1 0,-1 0-1,0 0 1,1-1 0,-1 1 0,0-1-1,1 1 1,-1-1 0,1 1 0,-1-1 0,1 0-1,-1 0 1,1 0 0,-1 0 0,1 0 0,-1 0-1,0 0 1,1 0 0,-1-1 0,1 1 0,-1 0-1,1-1 1,-1 1 0,0-1 0,1 0 0,-1 0-1,0 1 1,0-1 0,1 0-57,2-1 164,0 0 0,0 0 1,0-1-1,0 0 0,0 1 1,0-1-1,-1-1 0,1 1 0,-1 0 1,0-1-1,0 0 0,0 0 1,0 0-1,-1 0 0,0 0 0,0 0 1,2-4-165,-4 2 120,1 0 0,-1 0 0,0 1 1,-1-1-1,1 0 0,-1 1 0,0-1 0,0 0 0,-1 1 1,0-1-1,0 1 0,0 0 0,-1 0 0,1 0 0,-1 0 1,-1 0-1,1 0 0,-3-2-120,4 4-35,-1 0 0,0 1 1,1-1-1,-1 1 0,0 0 0,-1 0 0,1 0 1,0 0-1,0 0 0,-1 1 0,1-1 0,-1 1 1,0 0 34,1 0-242,0 1 1,0 0 0,0-1 0,0 1 0,0 0-1,0 1 1,-1-1 0,1 0 0,0 1 0,0 0 0,0 0-1,0 0 1,0 0 0,1 0 0,-1 1 0,0-1 0,0 1 241,2-1-4800,1-1-2816</inkml:trace>
  <inkml:trace contextRef="#ctx0" brushRef="#br0" timeOffset="25">499 2866 9088,'9'32'234,"-4"-15"-168,2 7 216,-1 0 0,0 1 1,-2 0-1,0 21-282,-1-40-6338,-1-16 4527,-2-5 467</inkml:trace>
  <inkml:trace contextRef="#ctx0" brushRef="#br0" timeOffset="26">472 2763 7936,'0'0'0,"16"4"0,-16-4 0,11 2 0,-11-2 0,0 0-128,0 0 128,0 0-5376</inkml:trace>
  <inkml:trace contextRef="#ctx0" brushRef="#br0" timeOffset="27">615 2895 8320,'0'0'128,"0"0"0,12 7 277,-4 1-264,-1 1-1,1-1 1,-1 1-1,-1 1 1,0 0 0,0 0-1,-1 0 1,0 0-1,-1 1 1,0 0 0,-1-1-1,0 3-140,10 38 437,-2 0-1,-3 1-436,-5-32 441,-1 1 0,0-1 1,-2 18-442,0-33 135,0 0 0,-1 0 0,1 0 0,-1 0 0,0 0 0,0 0 0,-1 0 0,1-1 0,-1 1 0,0 0 0,-1-1 0,1 0 0,-1 1 0,0-1 0,0 0 0,0 0 0,0 0 1,-2 0-136,4-3-42,-1 0 0,0 0 1,1 0-1,-1 0 0,0 0 1,1-1-1,-1 1 0,0-1 1,0 0-1,1 1 1,-1-1-1,0 0 0,0 0 1,-1 0 41,-2-1-825,-1 1 0,1-1 0,0-1 0,1 1 0,-1-1 0,0 0 0,-3-1 825,-13-7-6122</inkml:trace>
  <inkml:trace contextRef="#ctx0" brushRef="#br0" timeOffset="28">656 2636 12032,'0'0'0,"5"-9"128,-5 9 0,0 0-128,0 0 128,0 0-128,0 0 128,0 0-128,0 0 128,0 0-128,0 0 128,0 0-1536,0 0 128,0 0-5888</inkml:trace>
  <inkml:trace contextRef="#ctx0" brushRef="#br0" timeOffset="29">930 2511 9728,'0'0'128,"-30"-2"490,23 6-591,1 1 0,-1 0 0,1 0 1,0 0-1,0 1 0,0 0 0,1 0 0,0 1 0,0 0 0,1 0 0,-1 0 0,2 0 0,-1 0 0,-2 8-27,-4 12 94,0 1 0,2 0 1,-2 16-95,8-35-116,1 0 1,1 1-1,0-1 0,0 1 1,1-1-1,0 0 1,0 0-1,1 1 1,0-1-1,1 0 1,0 0-1,1-1 0,0 1 1,0-1-1,0 0 1,1 0-1,0 0 1,2 0 115,-2-1-203,0 0-1,0-1 1,1 0 0,0 0 0,1 0 0,-1-1-1,1 0 1,0 0 0,0-1 0,1 0 0,-1 0-1,1-1 1,0 0 0,0 0 0,0 0 0,0-1-1,0-1 1,1 1 0,-1-1 0,2-1 203,3-1-3968</inkml:trace>
  <inkml:trace contextRef="#ctx0" brushRef="#br0" timeOffset="30">1003 2653 8192,'3'0'129,"1"1"0,-1-1 1,1 1-1,-1 0 0,1 0 1,-1 0-1,0 0 0,0 1 1,0-1-1,0 1 0,0 0 1,0 0-1,0 0 0,0 1 1,-1-1-1,1 0 0,-1 1 1,2 2-130,30 23 232,-8-12-562,60 36 1658,-19-16-6294,-66-36 102,-1 0 3072</inkml:trace>
  <inkml:trace contextRef="#ctx0" brushRef="#br0" timeOffset="31">1256 2566 10880,'-1'34'21,"1"-32"107,0-2 107,-17 25 383,-148 219-1428,156-229-6678</inkml:trace>
  <inkml:trace contextRef="#ctx0" brushRef="#br0" timeOffset="32">1044 2515 10368,'2'-3'14,"1"0"0,0 0 0,-1 0-1,1 1 1,0-1 0,0 1 0,0-1 0,1 1 0,-1 0 0,0 0 0,1 0 0,-1 1 0,1-1 0,0 1 0,0 0 0,-1 0 0,1 0 0,0 0 0,0 1 0,0 0 0,0 0 0,0 0-1,0 0 1,0 0 0,0 1 0,3 0-14,9 0-32,0-1-1,0-1 0,15-3 33,2-1-5762,-33 5 5649,2 0-2425,-2 0 1215</inkml:trace>
  <inkml:trace contextRef="#ctx0" brushRef="#br0" timeOffset="33">1160 2323 9344,'17'0'182,"-1"0"1,0 1-1,1 0 1,-1 1-1,0 1 1,0 1-1,0 0 1,-1 1-1,12 6-182,-25-10 32,0 1 0,0 0 1,0 0-1,-1-1 0,1 1 0,-1 0 0,1 0 0,-1 1 0,0-1 0,1 0 0,-1 0 0,-1 1 0,1-1 0,0 0 0,0 1 0,-1-1 0,1 1 0,-1-1 0,0 1 1,0-1-1,0 1 0,0-1 0,0 1 0,-1-1 0,1 1 0,-1 1-32,-2 12 78,-1 0 1,0-1-1,-6 12-78,6-14-66,-8 21-4627,6-19-171</inkml:trace>
  <inkml:trace contextRef="#ctx0" brushRef="#br0" timeOffset="34">1580 2189 7040,'0'0'533,"0"0"0,0 0-298,9 31 1152,1 3-1052,-2 0-1,-2 0 1,-1 0 0,-1 1 0,-2 0 0,-2 0-1,-1 0 1,-1-1 0,-2 1 0,-2-1 0,-1 0 0,-1 0-1,-2 0 1,-2-2 0,-1 1-335,1-5-1175,-2 0 0,-1-1 1,-1-1-1,-2-1 0,0 0 0,-17 17 1175,-10 5-7573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30:49.4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244 23 5120,'0'0'384,"0"0"0,0 0 21,0 0 43,0 0-128,0 0 21,0 0-42,0 0 42,0 0-63,0 0-22,0 0 0,1 4-22,24 79 445,-13-49-412,-2 0-1,-2 0 1,-1 1 0,0 8-267,-6-33 118,0-1 0,-1 1 0,0-1 0,-1 1 1,0-1-1,0 1 0,-1-1 0,-1 1 0,1-1 1,-1 0-1,-1 0 0,0 0 0,0-1 0,-1 1 1,1-1-1,-2 0 0,-4 6-118,6-11 91,1 0 0,0 0 0,-1 0 1,1 0-1,-1 0 0,0-1 0,0 0 0,0 1 0,0-1 0,-1-1 1,1 1-1,0-1 0,-1 0 0,1 0 0,-1 0 0,1 0 0,-1-1 1,0 0-1,1 0 0,-1 0 0,1 0 0,-1-1 0,0 0 1,1 0-1,-1 0 0,1-1 0,0 1 0,0-1 0,-1 0 0,0-1-91,-6-2 50,0-1 1,1-1-1,-1 1 0,2-2 0,-1 1 0,1-2 0,0 1 0,0-1 0,1 0 0,1-1 0,-1-1-50,4 5 8,1 0-1,0-1 0,1 0 1,0 0-1,0 1 0,0-1 1,1-1-1,0 1 1,0 0-1,1 0 0,0 0 1,0 0-1,0-1 1,1 1-1,0 0 0,1 0 1,0 0-1,0 0 1,0 1-1,1-1 0,0 0-7,3-7-12,1-1-1,0 1 1,1 0-1,1 1 1,0 0-1,0 1 1,2-1-1,-1 2 1,3-1 12,-2 1-16,0 1 1,1 1 0,0 0-1,1 0 1,0 2-1,0-1 1,1 2 0,0 0-1,0 0 1,0 1-1,1 1 1,-1 1 0,1 0-1,0 0 1,0 2-1,0 0 1,1 0 0,4 2 15,97 11-128,-107-11 149,-8-1 86,-2 0-86,0 0-405,0 0-1771,0 0-6975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30:51.7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131 316 4224,'2'6'309,"1"0"1,1-1-1,-1 1 0,1-1 1,0 0-1,0 0 0,0 0 1,4 3-310,22 28 575,-24-25-422,-1-1-1,-1 1 0,1 0 0,-1 0 1,-1 0-1,0 0 0,-1 1 0,0-1 1,-1 1-1,0 0 0,-1-1 0,0 1 1,-1 0-1,0-1 0,-1 1 0,0-1 0,-1 1 1,0-1-1,-1 0 0,0 0 0,-1 0 1,-2 2-153,7-12 41,0 0 1,-1 0-1,1 0 0,-1-1 1,1 1-1,-1 0 1,1 0-1,-1-1 0,0 1 1,1 0-1,-1-1 1,0 1-1,1-1 1,-1 1-1,0-1 0,0 1 1,0-1-1,1 1 1,-1-1-1,0 0 0,0 1 1,0-1-1,0 0 1,0 0-1,0 0 1,0 0-1,1 0 0,-1 0 1,0 0-1,0 0 1,-1 0-42,0-1 44,-1 0 0,1 0 1,0-1-1,-1 1 1,1 0-1,0-1 0,0 0 1,0 1-1,0-1 0,0 0 1,1 0-1,-1-1-44,-8-10 101,1-1 0,0 0 0,-4-10-101,12 22 35,-21-42 72,1-2 0,3 0-1,2-1 1,2 0 0,1-9-107,11 51 0,1 0 0,1 1 0,-1-1 0,1 0 0,0 0 0,0 0 0,1 0 0,-1 0 0,1 0 0,0 0 0,0 0 0,1 0 0,-1 1 0,1-1 0,0 0 0,1 1 0,-1 0 0,1-1 0,0 1 0,0 0 0,0 0 0,0 1 0,1-1 0,9-7 0,0 0 0,1 2 0,1-1 0,-1 2 0,2 0 0,1 0 0,30-18 0,-14 8-22,0 0 1,1 2 0,1 2-1,1 1 1,0 2 0,4 0 21,-7 9-4438,-33 2-1492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31:28.9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265 279 7424,'0'0'128,"0"0"21,0 0 107,0 0 107,0 0 21,0 0 0,0 0 0,0 0-22,0 0-84,0 0-1,0 0 107,-10-15 469,-1 2-597,10 12-251,-1-1-1,0 1 1,0 0-1,0 0 1,0 0-1,0 0 1,0 0-1,0 1 1,0-1 0,0 1-1,0-1 1,0 1-1,-1 0 1,1 0-1,0 0 1,0 0-1,0 0 1,0 0-1,-1 1 1,1-1-1,0 1 1,0-1-1,0 1 1,0 0-1,0 0 1,0 0-1,0 0 1,0 0-1,1 0 1,-1 1-1,0 0-4,-7 2 10,-5 4-10,0 1 0,0 1 0,1 0 0,0 0 0,0 1 0,1 1 0,1 0 0,0 1 0,1 0 0,0 1 0,1 0 0,1 0 0,-6 13 0,13-26 0,1 0 0,-1 0 0,1 0 0,-1 0 0,1-1 0,-1 2 0,1-1 0,0 0 0,0 0 0,-1 0 0,1 0 0,0 0 0,0 0 0,0 0 0,0 0 0,0 0 0,0 0 0,0 0 0,1 0 0,-1 0 0,0 0 0,1 0 0,-1 0 0,0 0 0,1 0 0,-1 0 0,1 0 0,0 0 0,-1 0 0,1 0 0,0 0 0,-1-1 0,1 1 0,0 0 0,0-1 0,0 1 0,0 0 0,0-1 0,0 1 0,-1-1 0,1 1 0,0-1 0,1 0 0,-1 1 0,0-1 0,0 0 0,0 0 0,0 0 0,0 0 0,1 0 0,7 1 0,0 0 0,0-1 0,1 0 0,-1-1 0,3 0 0,-7 0 0,92-13 21,-95 13 86,-2 1 21,0 0 0,-1 3-112,0 1 1,0-1-1,0 0 1,-1 0 0,0 0-1,1 0 1,-1 0-1,0 0 1,0 0-1,-1 0-16,-8 13 69,-13 20-46,17-28-23,1 0 0,1 1-1,0-1 1,0 1 0,0 0 0,1 0 0,1 1 0,-3 7 0,6-16 0,0 0 0,-1 0 0,1 0 0,0 0 0,0 0 0,0 0 0,0 0 0,0 0 0,0 0 0,0 0 0,0 0 0,1 0 0,-1 0 0,0 0 0,1 0 0,-1 0 0,0 0 0,1 0 0,-1 0 0,1 0 0,0-1 0,-1 1 0,1 0 0,0 0 0,-1 0 0,1-1 0,0 1 0,0-1 0,-1 1 0,1 0 0,0-1 0,0 1 0,0-1 0,0 0 0,0 1 0,30 4 0,-27-5 0,9 1 30,0-2 1,0 0-1,-1 0 1,1-1-1,0-1 1,0 0-1,-1-1 1,0 0-1,4-3-30,11-4-3234,-1-1-3470,-16 8 4720</inkml:trace>
  <inkml:trace contextRef="#ctx0" brushRef="#br0" timeOffset="410.594">361 481 5888,'0'0'149,"0"0"86,0 0 42,0 0 107,0 0 85,0 0-42,0 0 0,0 0-214,1 4 22,10 22 189,0-1 117,-2 0 0,0 1 1,0 7-542,-5-22 709,0-17-1276,0-21-2998,-3 25 2892,1-15-3807</inkml:trace>
  <inkml:trace contextRef="#ctx0" brushRef="#br0" timeOffset="709.751">393 358 5120,'0'0'0,"0"0"128,0 0 128,0 0 384,0 0 0,0 0-256,0 0 128,0 0-384,0 0 0,0 0-128,0 0 128,0 0-3456,0 0 128,0 0 1792</inkml:trace>
  <inkml:trace contextRef="#ctx0" brushRef="#br0" timeOffset="1055.53">440 552 6144,'7'3'169,"-1"0"0,0 1 1,0 0-1,0 1 0,0-1 1,-1 1-1,1 0 0,-1 1 1,0-1-1,-1 1 0,0 0 1,0 0-1,0 0 0,0 1-169,3 5 267,-1 1-1,0 0 0,-1 0 0,0 0 0,-1 1 1,2 12-267,-5-18 134,0-1 0,0 1 0,-1-1 0,0 1 0,0-1 0,-1 1 0,0-1 0,0 1 1,-1-1-1,0 0 0,0 1 0,-1-1 0,0 0 0,-3 5-134,6-11-118,-1 0 0,0 0 0,1 0 0,-1 0 0,0 0 0,0 0 0,1 0 0,-1-1 0,0 1 0,0 0 0,0 0 0,0-1 0,0 1 0,0-1 0,0 1-1,0-1 1,-1 1 0,1-1 0,0 0 0,0 1 0,0-1 0,0 0 0,0 0 0,-1 0 0,1 0 0,0 0 0,0 0 0,0 0 0,-1 0 0,1-1 0,0 1 0,0 0 0,0-1 0,0 1 118,-27-22-4467,22 16 2793,-9-6-33</inkml:trace>
  <inkml:trace contextRef="#ctx0" brushRef="#br0" timeOffset="1324.077">431 416 9216,'0'0'0,"9"-2"0,-9 2 0,11-4 0,-11 4 0,0 0 0,0 0 0,0 0 0,0 0 0,17 1 0,-5 2 0,0 2-1152,0-2 128,0-2-3840</inkml:trace>
  <inkml:trace contextRef="#ctx0" brushRef="#br0" timeOffset="1693.79">629 263 5376,'2'1'71,"0"0"0,0 0 0,0 1 0,-1-1-1,1 0 1,-1 1 0,1-1 0,-1 1 0,1-1 0,-1 1 0,0 0 0,0-1 0,0 1 0,0 0 0,0 0 0,0 0 0,0 0 0,-1 0-1,1 0 1,-1 0 0,1 0 0,-1 0 0,0 0 0,0 0 0,0 0 0,0 0 0,0 0 0,0 0 0,-1 0 0,1 0 0,-1 1 0,1-2-1,-1 1 1,0 1-71,-2 13-86,2-3 146,0 0 0,1 1 0,1-1 1,0 0-1,1 1 0,0-1 0,1 0 0,0 0 0,1-1 0,1 1 0,4 8-60,-1-4 27,0-1 0,2 0-1,0 0 1,1 0 0,0-2-1,1 1 1,1-1 0,2 0-27,-5-5-1088,-1-2-3840</inkml:trace>
  <inkml:trace contextRef="#ctx0" brushRef="#br0" timeOffset="2024.224">846 303 6912,'0'0'256,"13"14"490,6-5-551,36 15 267,-2 3-1,0 2 0,20 17-461,-33-15 1024,-39-30-2368,-1-1-4757</inkml:trace>
  <inkml:trace contextRef="#ctx0" brushRef="#br0" timeOffset="2325.763">1153 204 9088,'-33'31'102,"1"1"1,2 2 0,1 1 0,-15 27-103,10-16-771,-2-1 0,-22 21 771,58-66-5397</inkml:trace>
  <inkml:trace contextRef="#ctx0" brushRef="#br0" timeOffset="2726.014">814 134 7552,'39'-1'1813,"14"-2"-810,-1 3-1,47 5-1002,-86-5-33,-8 0-6739,-5 0 3743</inkml:trace>
  <inkml:trace contextRef="#ctx0" brushRef="#br0" timeOffset="3043.361">962 1 4992,'0'0'512,"35"0"2410,16 9-1427,-39-8-1358,0 1 1,0 0-1,0 0 0,0 2 1,-1-1-1,1 1 0,-1 1 1,0 0-1,6 4-137,-14-6 49,-1 0 0,1 0 0,0 0 0,-1 0 0,0 1-1,0-1 1,0 1 0,0-1 0,0 1 0,-1 0 0,1 0 0,-1 0 0,0 0 0,0 0 0,-1 0 0,1 0-1,-1 0 1,0 0 0,0 0 0,-1 3-49,1 1 74,-1 1 0,0-1 0,0 0-1,-1 0 1,0 1 0,-1-1 0,0-1 0,0 1 0,-3 4-74,4-8 0,0 0 1,0-1 0,-1 0-1,1 0 1,-1 0 0,1 0-1,-1 0 1,0 0 0,-1-1-1,1 1 1,0-1 0,-1 0-1,1 0 1,-1 0 0,-2 1-1,-39 3-5877,28-6 1248</inkml:trace>
  <inkml:trace contextRef="#ctx0" brushRef="#br0" timeOffset="3391.445">1214 60 7040,'0'0'128,"0"0"42,0 0 172,17 28 916,-4-9-953,-2 0-1,0 1 1,-2 0 0,0 1-1,-1 0 1,-1 1-1,1 10-304,-5-15 135,0 0 1,-2 1-1,0-1 0,-1 1 1,0-1-1,-2 1 0,0-1 0,-1 0 1,-5 16-136,0-4-205,-2-1 0,-1 0 0,-1-1 0,-1 0 1,-17 25 204,1-7-7680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29:54.6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75 873 4224,'-2'33'830,"-1"0"0,-2-1 0,-3 9-830,-8 61 432,7 48-123,-6 55 44,9-119-205,5 1 0,2-1 1,7 18-149,-2-8 236,-3 0 0,-7 38-236,-19 364 1664,23 83-1664,1-479-101,-1 29 706,11 55-605,-6-142-490,2 0 1,2 0 0,2 0 0,2-2-1,1 1 1,5 4 489,-6-19-6186,-9-19 4543</inkml:trace>
  <inkml:trace contextRef="#ctx0" brushRef="#br0" timeOffset="1404.707">383 639 5120,'20'8'21,"-19"-8"86,2 3 0,10 12-91,1-1 1,1 0 0,0-1 0,1-1 0,1 0 0,-1-1 0,2-1-1,0 0 1,0-2 0,0 0 0,9 2-17,39 10 98,1-2 0,49 5-98,-27-6 130,-2 1 56,1-5 0,1-3 0,-1-4 0,2-4 0,-1-4 0,-1-4 0,70-14-186,330-40 695,-464 58-644,198-26 388,-108 11-194,1 5 0,0 5 0,48 5-245,-64 3 633,-1-4 1,43-10-634,74-3 546,-106 19-357,-74 0-39,-1-2 1,1-2-1,10-2-150,-42 3 13,-1-1-1,1 1 1,-1 0 0,0 0-1,1 0 1,-1 0 0,0 0-1,1 0 1,-1 1-1,1-1 1,-1 1 0,0 0-1,0 0 1,2 0-13,30 32 180,-26-25-174,-4-2-6,-1-1 0,1 0 0,-1 1 0,0-1 0,0 1 0,-1 0 0,1 0 0,-1 0 0,-1 0 0,1 0 0,-1 1 0,8 75 0,-5-34 0,27 234 149,-6 224-149,-33 304 341,16-90-85,-15-604-292,-4-1 0,-5 0 0,-14 35 36,25-120-233,-4 10-2156,-1 0-1,-1-1 1,-3-1 0,-14 30 2389,8-27-1600</inkml:trace>
  <inkml:trace contextRef="#ctx0" brushRef="#br0" timeOffset="2105.607">294 4192 6016,'6'-11'21,"-5"9"107,16-2 619,128-13 568,2 6 1,-1 7-1,41 7-1315,36 1 415,862-5 1645,-660-13-1775,61-2-79,21-24-206,-467 34-1442,-15 1-3986,-8 1-1398</inkml:trace>
  <inkml:trace contextRef="#ctx0" brushRef="#br0" timeOffset="3246.183">888 1579 4224,'-4'-1'48,"0"1"1,-1-1 0,1 1-1,-1 0 1,1 0-1,-1 1 1,1-1-1,0 1 1,-1 0 0,1 0-1,0 0 1,0 1-1,-1 0 1,-2 1-49,-5 3 59,0 0 0,0 1 1,1 1-1,-4 2-59,3 2 8,0-1 0,0 2 1,1 0-1,0 0 0,1 1 0,1 0 0,0 0 0,1 1 1,1 1-1,0-1 0,1 1 0,1 0 0,0 1 0,0 7-8,1-7 1,1 0 0,1 1 1,0-1-1,1 1 0,1 0 0,1-1 0,1 1 0,0 0 0,1-1 0,1 0 0,0 0 0,2 0 0,5 14-1,-9-26 89,1-1 0,-1 1 0,0-1 0,1 0 0,0 0 0,0 0 0,0 0 0,1-1 0,-1 1 0,1-1 0,0 0 0,0 0 0,0 0 0,0 0 0,0-1 0,1 0 0,-1 0 0,1 0 0,-1 0 0,1-1 0,0 1 0,0-1 0,0-1 0,-1 1 0,1-1 0,0 1 0,0-1 0,0-1 0,0 1 0,0-1 0,0 0 0,0 0 0,-1 0 0,2-1-89,9-3 252,0-1 0,0 0 0,-1-1 0,0-1 0,0 0 0,-1-1 0,0 0 0,0-1 1,-1-1-1,0 0-252,30-31 540,-3-2 1,-1-1-1,-2-2 0,-2-2 1,-3-1-1,2-7-540,-28 48 102,-1-1-1,0 1 1,-1-1-1,0 1 1,0-1-1,-1 0 0,0 0 1,-1-1-1,0 1 1,-1 0-1,0 0 1,0-1-1,-1 1 1,-2-7-102,2 11 10,-1 0 1,0 0 0,0 1-1,0-1 1,-1 1-1,0 0 1,0 0-1,0 0 1,0 0 0,-1 0-1,0 1 1,0-1-1,0 1 1,-1 0 0,1 1-1,-1-1 1,0 1-1,0 0 1,0 0 0,0 0-1,-1 1 1,1-1-1,-1 2 1,0-1 0,-3 0-11,2 0-21,0 1 0,0 0 0,0 0 1,0 0-1,-1 1 0,1 1 1,0-1-1,-1 1 0,1 0 0,0 1 1,0-1-1,-1 2 21,-34 15-2702,0 8-4928,21-12 4131</inkml:trace>
  <inkml:trace contextRef="#ctx0" brushRef="#br0" timeOffset="3547.808">789 1744 3584,'0'0'0,"-9"33"0,-6 22 0,3-11 0,2-2 0,3-9 0,2-5 0,1-7 0,-1 0-2304</inkml:trace>
  <inkml:trace contextRef="#ctx0" brushRef="#br0" timeOffset="3810.79">957 1715 7168,'-7'9'0,"-6"11"0,6 10 128,2 11-128,-3-4 0,4-3 0,-4-7 128,2-1-5248</inkml:trace>
  <inkml:trace contextRef="#ctx0" brushRef="#br0" timeOffset="4028.891">1139 1628 8704,'0'0'0,"-8"14"0,4 1 0,-4 2 0,-4 12 0,-5 9 0,2-2 0,1 1-6144</inkml:trace>
  <inkml:trace contextRef="#ctx0" brushRef="#br0" timeOffset="4496.206">2588 2104 7168,'-37'40'112,"2"2"0,2 1 0,2 2 0,-12 24-112,33-50 37,0 1 0,1 0 1,1 0-1,1 1 0,1 0 1,0 1-1,2-1 0,1 1 1,0 0-1,2 0 0,0 0 1,2 11-38,-1-26 56,1-1-1,0 1 1,0-1 0,0 1 0,1-1-1,0 0 1,0 1 0,1-1 0,0 0-1,0-1 1,0 1 0,1 0 0,0-1-1,0 0 1,0 0 0,0 0 0,1 0-1,0-1 1,0 1 0,0-1 0,1-1-1,-1 1 1,1-1 0,0 0 0,0 0-1,0-1 1,0 1 0,0-1 0,1-1-1,-1 1 1,1-1 0,-1 0 0,2-1-56,7 1 165,0 0 1,0-2 0,0 1 0,0-2-1,-1 0 1,1-1 0,0-1-1,-1 0 1,0-1 0,0 0-1,0-1 1,-1-1 0,0 0 0,8-5-166,3-7 348,0-1-1,-2-1 1,0-1 0,-1-1 0,-1-1 0,12-19-348,11-22 1433,34-69-1433,-70 123 136,-1-1 1,0-1 0,-1 1 0,-1-1 0,0 0 0,0 0-1,-1-1 1,0-4-137,-3 12 36,0 0-1,0 0 1,-1 0 0,1 0-1,-1 0 1,-1 0-1,1 1 1,-1-1-1,0 0 1,0 1 0,0-1-1,-1 1 1,0 0-1,0-1 1,-1 2-1,1-1 1,-1 0 0,0 1-1,-1-1-35,-3-4-109,-1 1-1,0 0 1,0 0 0,-1 1-1,0 1 1,0 0-1,-1 0 1,1 1 0,-1 0-1,-1 0 110,2 2-810,0 1 0,0 0-1,0 0 1,0 1 0,0 0-1,0 0 1,0 1 0,0 1-1,-1 0 1,1 0 0,0 1-1,0 0 1,1 1 0,-1 0 0,0 1-1,1-1 1,0 2 0,-1 0 810,-27 14-1707</inkml:trace>
  <inkml:trace contextRef="#ctx0" brushRef="#br0" timeOffset="4751.151">2588 2265 9984,'-9'23'0,"-10"15"0,6 7 0,-3 8 0,4-10 0,3 1 0,1-11 0,7-4-1536,-2-7 0,1-1-3200</inkml:trace>
  <inkml:trace contextRef="#ctx0" brushRef="#br0" timeOffset="5028.181">2770 2207 10496,'-8'11'0,"-4"7"0,-2 11 0,-1 13 0,-7-1 128,-2 8-128,3-8 128,1-5-1024,3-7 0,5-4-2432,3-9 0,-2 1 2048</inkml:trace>
  <inkml:trace contextRef="#ctx0" brushRef="#br0" timeOffset="5029.181">2849 2230 9984,'0'0'0,"-6"17"0,3-5 0,0 0 0,-3 11 0,-2 2-7040</inkml:trace>
  <inkml:trace contextRef="#ctx0" brushRef="#br0" timeOffset="6872.92">1870 3534 4224,'-2'5'66,"1"0"1,-1 1 0,1-1-1,0 0 1,0 0-1,1 1 1,0-1-1,-1 0 1,2 1-1,-1-1 1,1 0 0,0 0-1,0 1 1,0-1-1,1 0 1,-1 0-1,1 0 1,1 1-67,1 0 106,-1-1 0,1 1-1,1-1 1,-1 0 0,1 0 0,0-1 0,0 1 0,0-1 0,1 0 0,-1-1-1,1 1 1,0-1 0,1 0-106,11 5 255,2-1-1,-1-1 0,1-1 1,0 0-1,0-2 1,0 0-1,0-1 0,1-1 1,1-1-255,5-2 293,0-1 0,1-1 1,-1-1-1,-1-2 0,1-1 1,-1-1-1,0 0 0,-1-3 1,5-3-294,6-4 525,0-2 1,-2-2 0,0-1 0,-2-1 0,24-25-526,-50 45 122,-1 0-1,-1 0 1,1 0-1,-1-1 1,1 1 0,-2-1-1,1 0 1,-1 0 0,0-1-1,0 1 1,0-1-1,-1 1 1,0-1 0,0-1-122,-2 3 51,0-1-1,0 0 1,0 0 0,-1 0 0,0 0 0,0 0 0,0 0 0,-1 0 0,0 1 0,0-1 0,0 1 0,-1-1-1,0 1 1,0 0 0,0 0 0,-2-2-51,-11-14 77,0 1 0,-1 0 0,0 2 0,-2 0 0,0 1 0,-1 1 0,-1 1 0,0 0 0,-19-8-77,25 15 16,-1 0 0,0 1 0,-1 1 0,0 0 0,0 1 0,0 1 0,0 1 0,-1 0 0,0 1 0,1 1 0,-1 1 0,0 0 0,1 2 0,-13 2-16,0 2 24,-1 1 0,2 2 0,-1 1 0,1 2 0,-14 8-24,30-14-426,1 1 0,0 1 0,0 0 0,0 1 0,1 0 1,1 1-1,0 0 0,0 0 0,1 1 0,0 1 0,1 0 0,-7 12 426,-1 4-3435,1-1-2986</inkml:trace>
  <inkml:trace contextRef="#ctx0" brushRef="#br0" timeOffset="7324.217">2131 3263 12288,'0'9'0,"0"6"0,-6 7 0,-9 10 0,-5 1 0,-3 8 0,0 1 0,2-1-1024,4-8 128,0 1-6400</inkml:trace>
  <inkml:trace contextRef="#ctx0" brushRef="#br0" timeOffset="7611.693">2205 3313 13184,'0'0'0,"0"0"0,0 0 0,-8 15 0,-4 2 0,-2 8 0,-3-1 0,0 2 0,1 1 0,-3-1-4352,7-4 0,1 1 1408</inkml:trace>
  <inkml:trace contextRef="#ctx0" brushRef="#br0" timeOffset="7876.376">2420 3377 9472,'-9'18'0,"-6"16"128,-2 1 128,-5 0-128,6-4 0,0-8-2432,6-4 0,-3 1-1408</inkml:trace>
  <inkml:trace contextRef="#ctx0" brushRef="#br0" timeOffset="7877.376">2567 3350 12672,'-11'9'0,"-3"11"-128,2 0 128,0-1-8960</inkml:trace>
  <inkml:trace contextRef="#ctx0" brushRef="#br0" timeOffset="9159.644">3136 691 8704,'19'-9'439,"-17"9"-353,0-1 0,1 0 0,-1 0 0,0 0 0,0 0 0,0 0 0,0-1 0,0 1 0,0-1-1,-1 1 1,1-1 0,0 0 0,-1 1 0,2-3-86,31-38 328,2 2 0,2 1 0,1 2 0,28-19-328,-25 20 139,34-18 388,-16 13-2729,-24 9-4720,-17 12 4874</inkml:trace>
  <inkml:trace contextRef="#ctx0" brushRef="#br0" timeOffset="9612.185">3451 214 8576,'29'-5'853,"43"-12"6,28-6-24,-89 22-801,-1 0-1,0 0 1,0 1-1,1 0 1,-1 1-1,0 0 1,0 1 0,7 2-34,-14-3 32,1 0 0,-1 0 0,0 1 0,1 0 1,-1 0-1,0 0 0,0 0 0,0 0 0,-1 0 1,1 1-1,0-1 0,-1 1 0,0 0 0,1 0 0,-1 0 1,-1 0-1,1 0 0,0 0 0,-1 1 0,1-1 1,-1 0-1,0 1 0,0-1 0,0 1 0,-1 0 1,1-1-1,-1 1 0,0 0 0,0-1 0,0 1 1,-1 0-33,0 18 101,-2-1 0,0 0 0,-1 1 0,-2-1 0,0-1-101,-3 13-245,2 1-6773,5-19 3178</inkml:trace>
  <inkml:trace contextRef="#ctx0" brushRef="#br0" timeOffset="13063.946">4521 188 9984,'0'0'384,"0"0"0,0 0 21,0 0 86,0 0 42,0 0 43,0 0-128,0 0 21,0 0-63,0 0-65,0 0-149,0 0 21,0 0-42,-6-2 21,-16-3-155,-1 0-1,1 2 1,-1 0 0,1 2 0,-13 0-37,22 1-2,1 1 1,-1 0 0,0 1 0,1 0 0,-1 1-1,1 0 1,0 1 0,0 1 0,0 0 0,1 0 0,-3 3 1,12-7-11,-1 0 1,1 0 0,0 0-1,0 1 1,0-1 0,-1 1-1,1 0 1,1-1 0,-1 1-1,0 0 1,0 0 0,1 0 0,-1 1-1,1-1 1,0 0 0,-1 0-1,1 1 1,0-1 0,0 1-1,1-1 1,-1 1 0,0-1-1,1 1 1,0 0 0,-1-1 0,1 1-1,0-1 1,1 1 0,-1 0-1,0-1 1,1 1 0,-1-1-1,1 1 1,0-1 0,0 1-1,0-1 1,0 1 0,0-1 0,0 0-1,1 1 1,-1-1 0,1 0-1,0 0 1,0 0 0,-1-1-1,2 2 11,9 8-6,0 0 0,0-1-1,1 0 1,1-1 0,-1 0 0,13 5 6,55 29 128,-86-40 38,0-1 1,1 1-1,-1 0 1,1 0-1,-1 0 1,1 0-1,0 1 1,0 0-1,1 0 1,-3 2-167,-51 59-279,52-59 224,1-1-1,0 1 0,1 0 1,-1 1-1,1-1 1,1 0-1,-1 1 1,1 0-1,0 0 0,0 0 1,0 5 55,3-9-5,-1 0 0,0 0 0,1 0 0,-1 0 1,1 0-1,0-1 0,0 1 0,0 0 0,1 0 0,-1-1 1,1 1-1,-1 0 0,1-1 0,0 0 0,0 1 0,0-1 1,0 0-1,0 0 0,0 0 0,1 0 0,-1 0 1,1-1-1,-1 1 0,1-1 0,0 0 0,0 0 0,-1 0 1,4 1 4,3 2 23,1-1 0,0-1 0,-1 1 0,1-1 0,0-1 0,0 0 1,0-1-1,0 1 0,0-2 0,0 0 0,0 0 0,0 0-23,41-14-4245,-49 14 42,-2 1-938</inkml:trace>
  <inkml:trace contextRef="#ctx0" brushRef="#br0" timeOffset="13421.709">4590 580 8448,'0'0'256,"0"0"0,0 0 0,7 29 362,14 21 481,-3 1 0,1 11-1099,-19-60-1323,0-2-3221,0 0-725</inkml:trace>
  <inkml:trace contextRef="#ctx0" brushRef="#br0" timeOffset="13666.412">4581 456 10368,'0'0'0,"0"0"0,0 0 0,0 0 0,0 0-128,0 0 0,0 0-7040</inkml:trace>
  <inkml:trace contextRef="#ctx0" brushRef="#br0" timeOffset="13972.617">4756 585 9472,'0'0'149,"0"0"107,0 0 128,0 0 64,0 0-128,0 0 0,0 0-149,6 15 213,4 13-69,13 42 654,-2 0 0,2 26-969,-19-72 182,-1 1 1,-1 0-1,0 0 0,-2 0 1,-2 0-1,0-1 0,-1 1 1,-6 21-183,-21 60 1279,30-105-1288,0 0-1,-1-1 1,1 1-1,0 0 0,0-1 1,-1 1-1,1-1 0,0 1 1,-1-1-1,1 1 0,0-1 1,-1 1-1,1-1 0,-1 1 1,1-1-1,-1 1 0,1-1 1,-1 0-1,1 1 0,-1-1 1,0 0-1,1 0 0,-1 1 1,1-1-1,-1 0 1,0 0-1,1 0 0,-1 0 1,1 0-1,-1 1 0,0-1 1,1 0-1,-1-1 0,0 1 1,1 0-1,-1 0 0,0 0 1,1 0-1,-1 0 0,1-1 1,-1 1-1,1 0 0,-1 0 1,0-1-1,1 1 0,-1-1 1,1 1 9,-29-19-5562,-2-16-107,-11-25 3986,32 43 1163,-19-27-1208</inkml:trace>
  <inkml:trace contextRef="#ctx0" brushRef="#br0" timeOffset="14187.741">4768 388 12672,'0'0'0,"11"11"0,-11-11 0,0 0-128,0 0 128,0 0-128,0 0 128,0 0 0,0 0 0,0 0 0,0 0 0,0 0-896,0 0 128,0 0-6912</inkml:trace>
  <inkml:trace contextRef="#ctx0" brushRef="#br0" timeOffset="14784.097">4796 3 11648,'1'3'6,"1"-1"1,-1 1-1,0-1 0,0 1 1,0 0-1,0-1 1,0 1-1,0 0 1,-1 0-1,1-1 1,-1 1-1,0 0 0,0 0 1,0 0-1,0 0 1,-1 0-7,-12 50 213,10-44-174,1 0 0,-1 1 0,1-1 0,1 0 1,0 5-40,0-12 56,1-1 1,0 0 0,0 1 0,0-1 0,0 1-1,0-1 1,0 1 0,0-1 0,0 1 0,1-1-1,-1 1 1,0-1 0,1 0 0,-1 1-1,1-1 1,0 1 0,-1-1 0,1 0 0,0 0-1,0 0 1,0 1 0,0-1 0,0 0 0,0 0-1,0 0 1,0 0 0,0-1 0,1 1 0,-1 0-1,0 0 1,1-1 0,-1 1 0,0-1-1,1 1 1,-1-1 0,1 1 0,-1-1 0,1 0-1,-1 0 1,1 0 0,-1 0 0,1 0 0,-1 0-1,0 0 1,1 0 0,-1-1 0,1 1 0,-1 0-1,1-1 1,-1 1 0,0-1 0,1 0 0,-1 0-1,0 1 1,0-1 0,1 0-57,2-1 164,0 0 0,0 0 1,0-1-1,0 0 0,0 1 1,0-1-1,-1-1 0,1 1 0,-1 0 1,0-1-1,0 0 0,0 0 1,0 0-1,-1 0 0,0 0 0,0 0 1,2-4-165,-4 2 120,1 0 0,-1 0 0,0 1 1,-1-1-1,1 0 0,-1 1 0,0-1 0,0 0 0,-1 1 1,0-1-1,0 1 0,0 0 0,-1 0 0,1 0 0,-1 0 1,-1 0-1,1 0 0,-3-2-120,4 4-35,-1 0 0,0 1 1,1-1-1,-1 1 0,0 0 0,-1 0 0,1 0 1,0 0-1,0 0 0,-1 1 0,1-1 0,-1 1 1,0 0 34,1 0-242,0 1 1,0 0 0,0-1 0,0 1 0,0 0-1,0 1 1,-1-1 0,1 0 0,0 1 0,0 0 0,0 0-1,0 0 1,0 0 0,1 0 0,-1 1 0,0-1 0,0 1 241,2-1-4800,1-1-2816</inkml:trace>
  <inkml:trace contextRef="#ctx0" brushRef="#br0" timeOffset="16939.118">441 2587 8448,'0'0'512,"0"0"21,0 0 107,0 0 64,0 0-128,0 0 0,0 0-149,0 0-43,0 0 21,0 0 22,0 0-214,-3-1 0,-3-2-201,0 0 0,0 1 0,0 0 0,-1 0-1,1 1 1,0 0 0,-1 0 0,1 0 0,-1 1 0,0 0 0,1 0-1,-1 1 1,1-1 0,0 2 0,-1-1 0,1 1 0,0 0 0,-1 0-1,1 0 1,0 1 0,1 0 0,-1 0 0,0 1 0,1-1 0,0 1-1,0 1 1,0-1 0,0 1 0,1-1 0,0 1 0,0 1-1,0-1 1,0 0 0,1 1 0,0 0 0,-2 4-12,3-5-25,1 0-1,-1 0 1,1 0 0,0 0-1,0 0 1,0 0 0,1 0 0,0 1-1,0-1 1,0 0 0,0 0-1,1 1 1,1 3 25,-1-7-3,1 1 0,-1 0-1,1 0 1,0-1 0,0 1-1,0-1 1,0 0 0,0 0-1,0 0 1,1 0 0,-1 0-1,1 0 1,0 0 0,-1-1-1,1 1 1,0-1 0,0 0-1,0 0 1,0 0 0,0 0-1,0 0 1,0-1 0,2 1 3,7 1 81,0-1 0,0 0 0,1 0 0,-1-1 0,11-2-81,-21 2 213,-2 0-63,-26 15-44,14-8-149,1 1-1,0 1 0,1 0 1,0 1-1,-7 9 44,13-15-48,1 0 1,-1 0-1,1 1 0,0 0 0,0-1 1,1 1-1,-1 0 0,1 0 1,0 0-1,1 1 0,-1-1 1,1 0-1,0 1 0,0-1 1,1 1-1,0 0 48,1-3-1,0 0-1,0 0 1,1-1 0,-1 1-1,1 0 1,-1-1 0,1 1-1,0-1 1,0 1 0,1-1-1,-1 0 1,0 0 0,1 0-1,-1 0 1,1 0 0,0 0 1,1 0-525,0-1 0,1 1 1,-1-1-1,0 0 1,1 0-1,-1-1 0,0 1 1,1-1-1,-1 0 1,1 0-1,-1 0 0,1-1 1,-1 1-1,0-1 1,1 0-1,-1-1 1,0 1-1,0-1 0,0 1 1,0-1-1,0-1 1,1 0 524,15-6-1387</inkml:trace>
  <inkml:trace contextRef="#ctx0" brushRef="#br0" timeOffset="17352.582">499 2866 9088,'9'32'234,"-4"-15"-168,2 7 216,-1 0 0,0 1 1,-2 0-1,0 21-282,-1-40-6338,-1-16 4527,-2-5 467</inkml:trace>
  <inkml:trace contextRef="#ctx0" brushRef="#br0" timeOffset="17594.91">472 2763 7936,'0'0'0,"16"4"0,-16-4 0,11 2 0,-11-2 0,0 0-128,0 0 128,0 0-5376</inkml:trace>
  <inkml:trace contextRef="#ctx0" brushRef="#br0" timeOffset="17923.892">615 2895 8320,'0'0'128,"0"0"0,12 7 277,-4 1-264,-1 1-1,1-1 1,-1 1-1,-1 1 1,0 0 0,0 0-1,-1 0 1,0 0-1,-1 1 1,0 0 0,-1-1-1,0 3-140,10 38 437,-2 0-1,-3 1-436,-5-32 441,-1 1 0,0-1 1,-2 18-442,0-33 135,0 0 0,-1 0 0,1 0 0,-1 0 0,0 0 0,0 0 0,-1 0 0,1-1 0,-1 1 0,0 0 0,-1-1 0,1 0 0,-1 1 0,0-1 0,0 0 0,0 0 0,0 0 1,-2 0-136,4-3-42,-1 0 0,0 0 1,1 0-1,-1 0 0,0 0 1,1-1-1,-1 1 0,0-1 1,0 0-1,1 1 1,-1-1-1,0 0 0,0 0 1,-1 0 41,-2-1-825,-1 1 0,1-1 0,0-1 0,1 1 0,-1-1 0,0 0 0,-3-1 825,-13-7-6122</inkml:trace>
  <inkml:trace contextRef="#ctx0" brushRef="#br0" timeOffset="18166.689">656 2636 12032,'0'0'0,"5"-9"128,-5 9 0,0 0-128,0 0 128,0 0-128,0 0 128,0 0-128,0 0 128,0 0-128,0 0 128,0 0-1536,0 0 128,0 0-5888</inkml:trace>
  <inkml:trace contextRef="#ctx0" brushRef="#br0" timeOffset="18698.466">930 2511 9728,'0'0'128,"-30"-2"490,23 6-591,1 1 0,-1 0 0,1 0 1,0 0-1,0 1 0,0 0 0,1 0 0,0 1 0,0 0 0,1 0 0,-1 0 0,2 0 0,-1 0 0,-2 8-27,-4 12 94,0 1 0,2 0 1,-2 16-95,8-35-116,1 0 1,1 1-1,0-1 0,0 1 1,1-1-1,0 0 1,0 0-1,1 1 1,0-1-1,1 0 1,0 0-1,1-1 0,0 1 1,0-1-1,0 0 1,1 0-1,0 0 1,2 0 115,-2-1-203,0 0-1,0-1 1,1 0 0,0 0 0,1 0 0,-1-1-1,1 0 1,0 0 0,0-1 0,1 0 0,-1 0-1,1-1 1,0 0 0,0 0 0,0 0 0,0-1-1,0-1 1,1 1 0,-1-1 0,2-1 203,3-1-3968</inkml:trace>
  <inkml:trace contextRef="#ctx0" brushRef="#br0" timeOffset="19018.229">1003 2653 8192,'3'0'129,"1"1"0,-1-1 1,1 1-1,-1 0 0,1 0 1,-1 0-1,0 0 0,0 1 1,0-1-1,0 1 0,0 0 1,0 0-1,0 0 0,0 1 1,-1-1-1,1 0 0,-1 1 1,2 2-130,30 23 232,-8-12-562,60 36 1658,-19-16-6294,-66-36 102,-1 0 3072</inkml:trace>
  <inkml:trace contextRef="#ctx0" brushRef="#br0" timeOffset="19301.725">1256 2566 10880,'-1'34'21,"1"-32"107,0-2 107,-17 25 383,-148 219-1428,156-229-6678</inkml:trace>
  <inkml:trace contextRef="#ctx0" brushRef="#br0" timeOffset="19685.185">1044 2515 10368,'2'-3'14,"1"0"0,0 0 0,-1 0-1,1 1 1,0-1 0,0 1 0,0-1 0,1 1 0,-1 0 0,0 0 0,1 0 0,-1 1 0,1-1 0,0 1 0,0 0 0,-1 0 0,1 0 0,0 0 0,0 1 0,0 0 0,0 0 0,0 0-1,0 0 1,0 0 0,0 1 0,3 0-14,9 0-32,0-1-1,0-1 0,15-3 33,2-1-5762,-33 5 5649,2 0-2425,-2 0 1215</inkml:trace>
  <inkml:trace contextRef="#ctx0" brushRef="#br0" timeOffset="19999.952">1160 2323 9344,'17'0'182,"-1"0"1,0 1-1,1 0 1,-1 1-1,0 1 1,0 1-1,0 0 1,-1 1-1,12 6-182,-25-10 32,0 1 0,0 0 1,0 0-1,-1-1 0,1 1 0,-1 0 0,1 0 0,-1 1 0,0-1 0,1 0 0,-1 0 0,-1 1 0,1-1 0,0 0 0,0 1 0,-1-1 0,1 1 0,-1-1 0,0 1 1,0-1-1,0 1 0,0-1 0,0 1 0,-1-1 0,1 1 0,-1 1-32,-2 12 78,-1 0 1,0-1-1,-6 12-78,6-14-66,-8 21-4627,6-19-171</inkml:trace>
  <inkml:trace contextRef="#ctx0" brushRef="#br0" timeOffset="20350.383">1580 2189 7040,'0'0'533,"0"0"0,0 0-298,9 31 1152,1 3-1052,-2 0-1,-2 0 1,-1 0 0,-1 1 0,-2 0 0,-2 0-1,-1 0 1,-1-1 0,-2 1 0,-2-1 0,-1 0 0,-1 0-1,-2 0 1,-2-2 0,-1 1-335,1-5-1175,-2 0 0,-1-1 1,-1-1-1,-2-1 0,0 0 0,-17 17 1175,-10 5-7573</inkml:trace>
  <inkml:trace contextRef="#ctx0" brushRef="#br0" timeOffset="107055.162">385 3672 4224,'0'0'277,"0"0"86,0 0 42,17 22 598,-10-9-812,0 0 0,-1 1 0,0 0 1,-2 0-1,1 0 0,-2 1 0,1-1 1,-2 4-192,2 22 845,-1 0 1,-3 16-846,0-56 31,0 0-1,1 0 0,-1 1 1,0-1-1,0 0 1,0 1-1,0-1 1,0 0-1,0 1 1,0-1-1,0 0 1,0 0-1,0 1 1,0-1-1,0 0 0,-1 1 1,1-1-1,0 0 1,0 0-1,0 1 1,0-1-1,0 0 1,-1 1-1,1-1 1,0 0-1,0 0 1,0 0-1,-1 1 0,1-1 1,0 0-1,0 0 1,-1 0-1,1 1 1,0-1-1,0 0 1,-1 0-1,1 0 1,0 0-1,-1 0 1,1 0-1,0 0 0,-1 0 1,1 0-1,0 0 1,0 0-1,-1 0 1,1 0-1,-1 0-30,-16-11 422,-14-24-301,18 10-57,1 0-1,1-1 0,1 0 0,2-1 0,0 0 0,2 0 1,1-1-1,0-7-63,-2-7 28,6 38-39,0 0-1,1 0 1,-1 0 0,1 0 0,0 0 0,0 0 0,0 0 0,0 0-1,1 0 1,0 0 0,0 0 0,0 0 0,0 1 0,1-1 0,-1 0 0,1 1-1,0-1 1,0 1 0,0-1 0,0 1 0,1 0 0,0 0 0,1-1 11,0 0-17,1 1 0,0 0-1,0 0 1,1 0 0,-1 0 0,1 1 0,-1 0 0,1 0 0,0 1 0,0 0 0,-1 0 0,1 0 0,0 0 0,0 1 0,4 0 17,143 10-9621,-153-10 7850</inkml:trace>
  <inkml:trace contextRef="#ctx0" brushRef="#br0" timeOffset="107425.465">611 3795 6528,'0'0'149,"0"0"64,0 0-42,0 0 64,0 0-1,0 0-63,16 22 426,46 86 705,-61-105-2518,-1-3-4352</inkml:trace>
  <inkml:trace contextRef="#ctx0" brushRef="#br0" timeOffset="107693.591">624 3601 7680,'0'0'0,"0"0"0,5 10 0,-5-10 0,0 0 0,0 0 0,0 0 0,0 0 0,7 12-128,-2-2 128,1 0-5248</inkml:trace>
  <inkml:trace contextRef="#ctx0" brushRef="#br0" timeOffset="107961.581">760 3865 6528,'0'0'128,"0"0"42,0 0 172,0 0-1,0 0-170,0 0-43,0 0 21,15 20 576,-11-14-679,3 4 41,0 0-1,-1 1 1,0 0-1,-1-1 1,0 2-1,-1-1 1,0 0-1,0 1 0,-1 0 1,-1 0-1,0 0 1,-1 0-1,0 0 1,-1 0-1,0 0 1,-2 11-87,-5-21-4086,-16-7 108,8 0 2826</inkml:trace>
  <inkml:trace contextRef="#ctx0" brushRef="#br0" timeOffset="108242.43">830 3630 9856,'-12'3'0,"-5"5"0,8-3 0,5-4 0,4-1 0,0 0-128,0 0 128,9 11 0,-9-11 0,12 17 0,-12-17 0,0 0-6912</inkml:trace>
  <inkml:trace contextRef="#ctx0" brushRef="#br0" timeOffset="108543.607">930 3466 8576,'-5'9'22,"1"0"0,1 0 0,-1 1 0,2 0 0,-1-1 0,1 1 0,1 0 0,0 0 0,0 0 0,1 1 0,0-1 0,1 0 0,0 0 0,1 0 0,0 0 0,1 2-22,7 26 138,1-1 1,2-1 0,11 19-139,-16-35 10,2 0 1,0-1-1,10 13-10,-13-22-914,1-1-1,0 0 1,0-1-1,8 7 915,3 2-3797</inkml:trace>
  <inkml:trace contextRef="#ctx0" brushRef="#br0" timeOffset="108825.881">1070 3553 6144,'11'12'486,"0"-1"0,0 1 0,1-2 1,0 0-1,1 0 0,5 2-486,25 20 389,14 21 80,16 12-383,-71-64-1558,-2-1-4245</inkml:trace>
  <inkml:trace contextRef="#ctx0" brushRef="#br0" timeOffset="109079.208">1325 3485 8576,'0'0'0,"0"0"256,0 0 0,0 0-128,0 0 128,0 0-256,0 0 128,0 0-128,0 0 0,-20 22 0,7 2 0,-7 10 0,3 2 0,0 6 0,2-9 0,6 2 0,1-9 0,0 0-6784</inkml:trace>
  <inkml:trace contextRef="#ctx0" brushRef="#br0" timeOffset="109310.209">1095 3395 7680,'0'0'0,"12"13"256,-12-13 128,9 10 0,-9-10 128,0 0-384,0 0 128,12-7-256,-1 2 128,1-1-128,2 1 128,1 1-128,-1-1 128,3 1-1536,-2-1 128,-1-1-3712</inkml:trace>
  <inkml:trace contextRef="#ctx0" brushRef="#br0" timeOffset="109626.02">1182 3301 5632,'2'2'224,"1"0"-1,0-1 1,0 1 0,0-1-1,1 0 1,-1 0 0,0 0-1,0 0 1,1 0 0,-1-1-1,1 1 1,-1-1 0,0 0-1,1 0 1,-1 0-224,36 4 463,-36-2-392,1-1 0,0 0-1,0 1 1,-1-1-1,1 1 1,-1 0 0,0 0-1,1 1 1,-1-1-1,0 0 1,0 1 0,-1 0-1,1 0 1,-1 0-1,1 0 1,-1 0 0,0 1-1,0-1 1,0 0-1,0 1 1,-1 0 0,1 2-71,-1-2-176,0 0 0,0 1 0,-1-1 0,1 1 0,-1-1 0,0 0 0,-1 1 0,0 3 176,0-1-1293,0-1-1,-1 0 0,0 0 1,0 0-1,-1-1 1,-2 5 1293,1 1-1707</inkml:trace>
  <inkml:trace contextRef="#ctx0" brushRef="#br0" timeOffset="109933.843">1432 3225 9088,'0'8'69,"1"0"-1,-1 0 1,1 0 0,1 0 0,0 0 0,0 0 0,0-1-1,1 1 1,0-1 0,1 1 0,0-1 0,0 0-69,9 23 198,-6-11-22,-2 1 0,0-1-1,-1 1 1,-1 0 0,0 0 0,-2 1 0,-1-1 0,0 0 0,-1 1 0,-1-1 0,-2 1-176,-1 10-694,-3 1 0,-8 24 694,-29 58-8590,17-56 6649</inkml:trace>
  <inkml:trace contextRef="#ctx0" brushRef="#br0" timeOffset="114333.709">3698 3289 7936,'0'0'128,"0"0"0,0 0 21,0 0 64,6-3-85,25-9-41,1 2 0,1 0 0,18-1-87,-38 8 66,0 1 0,0 0-1,1 1 1,-1 0-1,0 2 1,1-1 0,-1 2-1,0-1 1,1 2 0,9 3-66,-20-5 10,0-1 0,0 1 1,-1 1-1,1-1 0,-1 0 1,1 1-1,-1-1 0,1 1 0,-1 0 1,0-1-1,0 1 0,0 0 1,0 1-1,0-1 0,0 0 0,-1 0 1,1 1-1,-1-1 0,0 1 1,1-1-1,-1 1 0,0 0 1,-1 0-1,1-1 0,0 1 0,-1 0 1,1 0-1,-1 0 0,0 2-10,0-5-6698</inkml:trace>
  <inkml:trace contextRef="#ctx0" brushRef="#br0" timeOffset="115082.524">4304 2817 7808,'0'0'149,"0"0"86,0 0 21,3-2 0,12-11-118,2 1-1,-1 0 1,2 1 0,-1 1 0,2 1 0,-1 0 0,1 2-1,0 0 1,1 1 0,0 0 0,0 2 0,0 1 0,5 0-138,-23 2 24,1 1 1,-1 0-1,1 1 1,-1-1 0,1 0-1,-1 1 1,0-1 0,1 1-1,-1 0 1,1 0-1,-1 0 1,0 0 0,0 0-1,0 0 1,1 1-1,-1-1 1,0 1 0,-1-1-1,1 1 1,0 0-1,0 0 1,-1 0 0,1 0-25,0 2 29,0 0 1,-1 0 0,1 0 0,-1 0-1,0 0 1,0 0 0,0 0 0,-1 0 0,1 1-1,-1-1 1,0 0 0,-1 5-30,-1 8 59,-1 1 1,0-1-1,-2 0 1,0 0-1,-1 0 1,-2 3-60,3-8 27,-3 8 129,0-1 1,-2 0 0,-3 4-157,11-19 44,0-1 1,-1 1 0,1 0-1,-1-1 1,0 0 0,0 1-1,-1-1 1,1 0 0,0-1-1,-1 1 1,0-1 0,1 1-1,-1-1 1,0 0 0,0-1 0,-1 1-1,1-1 1,-1 1-45,3-2-89,1-1-1,-1 1 1,0 0 0,0-1-1,1 1 1,-1-1 0,0 0-1,0 0 1,1 1 0,-1-1-1,1 0 1,-1 0 0,1 0-1,-1-1 1,1 1 0,0 0-1,-1-1 1,1 1-1,-1-2 90,-27-35-1161,19 22 841,-14-18 22,24 34 299,0 0 0,0 0 1,0 0-1,-1 0 1,1-1-1,0 1 0,0 0 1,0 0-1,-1 0 1,1 0-1,0 0 0,0 0 1,0 0-1,-1 0 1,1-1-1,0 1 0,0 0 1,-1 0-1,1 0 1,0 0-1,0 0 0,-1 0 1,1 1-1,0-1 0,0 0 1,-1 0-1,1 0 1,0 0-1,0 0 0,0 0 1,-1 0-1,1 0 1,0 0-1,0 1 0,0-1 1,-1 0-1,1 0 1,0 0-1,0 0 0,0 1 1,0-1-1,0 0 1,-1 0-1,1 0 0,0 1 1,0-1-1,0 0 1,0 0-1,0 1 0,0-1 1,0 0-1,0 0 0,0 1 1,0-1-1,0 0 1,0 0-1,0 1 0,0-1 1,0 0-1,0 0 1,0 0-1,0 1 0,0-1 1,0 0-1,0 0 1,0 1-1,1-1 0,-1 0 1,0 0-2,-2 20 160,1 41 81,0 2 146,-2-1 1,-3 0 0,-2 0 0,-4 0-388,2-7 0,9-54-1152,1-1-3051,0 0-85,0 0 2411</inkml:trace>
  <inkml:trace contextRef="#ctx0" brushRef="#br0" timeOffset="115355.61">4281 3205 9216,'3'4'8,"1"0"0,-1-1 0,1 1 0,0-1 0,0 1 0,0-1 1,0 0-1,0-1 0,1 1 0,0-1-8,25 18 68,0 8-41,0 1-1,-2 1 1,-2 1 0,16 24-27,-41-53-6400</inkml:trace>
  <inkml:trace contextRef="#ctx0" brushRef="#br0" timeOffset="115705.308">4686 2750 8960,'0'1'43,"1"0"1,0 0 0,-1-1-1,1 1 1,-1 0-1,1 0 1,0-1 0,-1 1-1,1-1 1,0 1-1,0-1 1,0 1 0,-1-1-1,1 1 1,0-1-1,0 0 1,0 1 0,0-1-1,0 0 1,0 0 0,0 0-1,0 0 1,0 0-1,0 0 1,0 0 0,-1 0-1,1 0 1,0 0-1,0 0 1,1-1-44,44-2 2065,-31 1-1620,47 2 238,-60 0-619,-2 0-149,0 0-1622,0 0-6314</inkml:trace>
  <inkml:trace contextRef="#ctx0" brushRef="#br0" timeOffset="116322.632">4738 2759 9088,'0'0'128,"0"0"42,0 0 172,0 0 20,0 0-84,0 0-22,0 0 0,0 0 0,0 0 21,1 4 86,12 46 461,-3 1 1,0 17-825,7 31 271,-2-4-56,-10-52 865,3-1 0,1 0 0,3 4-1080,-11-46 683,2-18 0,59-257-150,-47 190-2072,3-10-10959,-11 74 8381</inkml:trace>
  <inkml:trace contextRef="#ctx0" brushRef="#br0" timeOffset="116620.011">5118 2673 12416,'0'0'128,"0"0"128,9 0 0,-9 0 0,20-3-128,-8-2 128,5-3-128,-3 2 0,-2 0 0,-1 2 0,-2-1-128,0 3 0,-1 2-896,-8 0 0,15 11-2048,-13 7 128,1-1-1792</inkml:trace>
  <inkml:trace contextRef="#ctx0" brushRef="#br0" timeOffset="116870.958">5094 2982 11648,'0'0'0,"0"0"0,0 0 0,12 5 0,-3-2 0,6-3 0,-1 0 128,1-3-128,-1 1 128,3-1-128,1-1 128,1-1 0,-3-1 0,3 0-256,-6 1 0,0-1-4608,-4 2 0,1-1 3200</inkml:trace>
  <inkml:trace contextRef="#ctx0" brushRef="#br0" timeOffset="117285.302">5007 2747 9600,'0'0'384,"0"0"0,0 0 0,0 0-43,0 0-170,0 0-43,0 0 0,0 4 0,11 60 222,-3 1 1,-3 1-1,-3-1 1,-3 0-1,-3 1 0,-3-1 1,-3 5-351,9-66 81,0 1 1,1 0-1,-1-1 1,1 1-1,0-1 1,0 1-1,1-1 1,-1 1-1,1-1 1,1 4-82,-1-6 24,0-1 0,0 0 0,0 1 0,0-1 1,1 0-1,-1 0 0,0 1 0,1-1 1,-1 0-1,0-1 0,1 1 0,-1 0 1,1 0-1,-1 0 0,1-1 0,0 1 1,-1-1-1,1 0 0,0 1 0,-1-1 1,1 0-1,0 0 0,0 0 0,-1 0 0,1 0 1,0 0-1,-1-1 0,3 1-24,82-9 186,40-2 290,-114 8-123,-10 2-2776,-2 1-7283</inkml:trace>
  <inkml:trace contextRef="#ctx0" brushRef="#br0" timeOffset="118477.756">4738 3807 8960,'33'-7'868,"0"1"0,26-1-868,-29 5-366,0-2 1,0-1 0,21-8 365,-35 8-6400</inkml:trace>
  <inkml:trace contextRef="#ctx0" brushRef="#br0" timeOffset="118762.88">4883 3931 10240,'14'0'384,"14"-1"175,-1-1 0,0-1 0,8-3-559,19-5-4941,-25 5-1438,-28 6 5526</inkml:trace>
  <inkml:trace contextRef="#ctx0" brushRef="#br0" timeOffset="119168.823">4805 3795 8192,'1'1'137,"1"0"0,-1 0 0,0 0 0,1 0 0,-1 0 1,0 0-1,0 0 0,0 0 0,0 0 0,0 1 0,0-1 0,0 0 0,0 1 1,-1-1-1,1 1 0,0-1 0,-1 1 0,1-1 0,-1 1 0,0 0 1,1-1-1,-1 1 0,0-1 0,0 1 0,0 1-137,-4 54 238,0-22 64,0 196 1639,4-230-1834,109 14 405,-78-13-900,37-2 1166,-48-4-3772,-1-3-3277,-10 1 2346</inkml:trace>
  <inkml:trace contextRef="#ctx0" brushRef="#br0" timeOffset="119551.791">5263 3873 6912,'-73'0'4096,"71"0"-3499,2 0-170,0 0-65,0 0-84,0 0-44,-5 10 150,-2 1-327,1 0 0,0 1 1,1-1-1,0 1 0,1 0 0,0 1 0,1-1 0,0 1 0,0 7-57,3-13 19,0-1 0,0 0 0,1 1 1,0-1-1,0 0 0,0 0 0,1 0 0,0 0 0,0 0 0,0 0 0,1 0 0,0 0 0,0-1 1,1 0-1,-1 1 0,1-1 0,0-1 0,1 1 0,-1-1 0,5 4-19,40 30 154,-20-26-2483,2-10-5693,-14-4 5313</inkml:trace>
  <inkml:trace contextRef="#ctx0" brushRef="#br0" timeOffset="119858.593">5394 3894 11136,'-1'1'0,"-3"0"52,0 0 1,-1 1-1,1 0 0,0 0 0,0 0 1,0 1-1,0-1 0,-3 4-52,7-5 14,-1 0 1,0 0-1,1 0 0,0 0 0,-1 0 1,1 0-1,0 0 0,-1 1 0,1-1 1,0 0-1,0 0 0,0 0 0,0 0 1,0 1-1,0-1 0,0 0 0,1 0 1,-1 0-1,0 1 0,1-1 0,-1 0 1,1 0-1,-1 0 0,1 0 0,-1 0 1,1 0-1,0 0 0,-1 0 0,1 0 1,0 0-1,0-1 0,0 1 0,0 0 1,0 0-1,0-1-14,29 30 301,2-1 0,0-2 0,2-2 0,1-1 0,35 18-301,-10-5 351,-58-35-724,4 2-3286,-6-4-3018</inkml:trace>
  <inkml:trace contextRef="#ctx0" brushRef="#br0" timeOffset="120133.575">5515 3873 9088,'0'0'128,"0"0"0,0 0 21,0 0 64,0 0-42,-2 3 85,-18 28 98,2 2 0,1 0 0,2 1 1,1 1-1,-3 16-354,15-48-705,1 2-304,0-1-3229,1-4 206</inkml:trace>
  <inkml:trace contextRef="#ctx0" brushRef="#br0" timeOffset="120433.92">5329 3728 10496,'0'0'0,"20"5"128,-20-5 128,12 1-128,-12-1 128,0 0-128,0 0 0,0 0 0,0 0 0,17-1 0,-4-2 0,10-2 0,-6 0 0,1 1-128,-2 1 0,-7 1-1664,-9 2 0,0 0-4608</inkml:trace>
  <inkml:trace contextRef="#ctx0" brushRef="#br0" timeOffset="120714.321">5437 3638 8064,'0'0'128,"0"0"0,0 0 21,0 0 64,0 0-63,14-3 255,-10 2-290,0 1 1,0 0-1,0 0 0,1 0 1,-1 0-1,0 1 0,0 0 1,0 0-1,0 0 0,0 0 0,0 1 1,0-1-1,0 1 0,0 1-115,-2-2 47,1 1 0,-1 0-1,0 0 1,-1 0 0,1 0-1,0 0 1,0 0 0,-1 1-1,1-1 1,-1 1 0,0-1 0,0 1-1,0-1 1,0 1 0,0 0-1,-1-1 1,1 1 0,-1 0-1,1 0 1,-1-1 0,0 1-1,0 0 1,-1 1-47,0 11 60,-1 0 0,-1-1 0,-1 1 0,0-1 0,0 0 0,-1 0 0,-3 3-60,-15 29-5988,16-34 1679</inkml:trace>
  <inkml:trace contextRef="#ctx0" brushRef="#br0" timeOffset="121050.351">5749 3505 7936,'0'0'640,"0"0"0,0 0 21,10 25 960,12 17-472,-2 0 0,4 17-1149,-17-39 196,-1 0 1,-1 0 0,-1 1-1,-1-1 1,-1 1 0,0 13-197,-2 10 218,-3 1 0,-1-1 0,-2 0 0,-2-1 0,-2 1 1,-2-2-1,-10 25-218,6-27-1545,-2-1 1,-2 0-1,-1-2 1,-22 31 1544,-6-1-7125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32:03.1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16 6144,'33'0'3072,"67"-10"-2269,0 5 1,0 4-1,37 7-803,-124-4 51,-1 1 0,1 0 0,-1 0-1,0 1 1,0 1 0,0 0 0,9 7-51,19 6-57,-39-17-1564,-1-1-5355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4T19:32:04.16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127 0 7808,'3'0'149,"21"0"119,87 4 448,-101-3-657,1 0 0,-1 1 0,0 0 0,0 1 0,0 0 0,0 1 0,0 0 0,-1 0 0,4 3-59,-10-4 23,0-1 0,0 1 0,0 0 0,0 0 0,-1 0 0,0 0 0,1 0 0,-1 1 1,-1-1-1,1 1 0,0-1 0,-1 1 0,1-1 0,-1 1 0,0 0 0,-1 0 0,1 0 0,-1 0 0,1 0 1,-1 0-1,0-1 0,0 1 0,-1 0 0,1 0 0,-1 0 0,0 0 0,0 0 0,0-1 0,-1 2-23,-4 12 118,0 1 0,-2-1 0,1 0 0,-2 0-1,-6 7-117,12-18 15,-11 17 171,-1-1 0,-1 0 0,-6 5-186,19-23 23,0 0 1,-1-1 0,1 1-1,-1 0 1,0-1 0,0 0-1,-1 0 1,1 0 0,0 0-1,-1-1 1,0 0-1,1 0 1,-1 0 0,0 0-1,0-1 1,0 0 0,0 0-1,0 0 1,-1-1 0,0 1-24,4-2-4,0 1 1,0-1-1,-1 0 1,1 0-1,0 0 1,0 0 0,0 0-1,1 0 1,-1 0-1,0-1 1,0 1-1,1 0 1,-1-1-1,1 0 1,-1 1 0,1-1-1,-1 0 1,1 0-1,0 0 1,0 0-1,0 0 1,0 0-1,1 0 1,-1 0-1,0 0 1,1 0 0,-1 0-1,1-1 1,0-1 3,-2-11-36,1 0 1,0 0 0,1 0 0,1-4 35,0-1-15,0 10 15,0 7 0,-1 1 0,1-1 0,-1 1 0,0 0 0,0-1 0,0 1 0,0-1 0,0 1 0,-1 0 0,1-1 0,-1 1 0,1 0 0,-1-1 0,-1 0 0,2 2 0,0 1 0,0-1 0,0 1 0,-1-1 0,1 1 0,0-1 0,-1 0 0,1 1 0,-1-1 0,1 1 0,-1-1 0,1 1 0,-1 0 0,1-1 0,-1 1 0,1 0 0,-1-1 0,1 1 0,-1 0 0,0-1 0,1 1 0,-1 0 0,0 0 0,1 0 0,-1 0 0,1-1 0,-1 1 0,0 0 0,1 0 0,-1 0 0,0 1 0,1-1 0,-1 0 0,0 0 0,1 0 0,-1 0 0,0 0 0,1 1 0,-1-1 0,1 0 0,-1 1 0,1-1 0,-1 0 0,0 1 0,1-1 0,-1 1 0,1-1 0,0 1 0,-1-1 0,1 1 0,-1-1 0,1 1 0,-1 0 0,-2 3 15,-1 1 1,1 0 0,-1 0-1,1 0 1,1 0 0,-1 0-1,1 0 1,0 1-1,0 0 1,0-1 0,0 6-16,-11 72 281,10-59-222,-5 36 205,-44 278 752,51-323-2617,11-30 172,12-34-21,2-48 799,-16 60 657,2-1-1,3-5-5,-12 41 113,0-1 0,-1 1-1,1-1 1,1 1 0,-1 0 0,0 0 0,0-1 0,1 1 0,-1 0 0,1 0 0,0 0-1,0 0 1,0 1 0,0-1 0,0 0 0,0 1 0,0 0 0,2-1-113,-3 1 68,1 1 1,0-1-1,0 1 0,0 0 1,0 0-1,0 0 1,0 0-1,-1 0 0,1 0 1,0 0-1,0 1 0,0-1 1,0 1-1,-1-1 1,1 1-1,0 0 0,0 0 1,-1 0-1,2 0-68,4 4 85,0 1 0,0 0 0,0 0 0,0 0 0,-1 1 0,0 0 0,-1 0 0,1 1 0,-1 0-85,3 6 94,-1 1 0,-1 0 0,0 0 1,3 14-95,-5-16-124,0 0 1,1 0 0,0-1 0,1 0-1,0 0 1,5 7 123,-10-18-1984,-1-1-4757</inkml:trace>
  <inkml:trace contextRef="#ctx0" brushRef="#br0" timeOffset="374.467">437 158 6784,'0'-1'52,"0"1"0,0 0-1,0 0 1,0 0 0,0 0 0,0 0 0,1 0 0,-1 0 0,0 0-1,0 0 1,0 0 0,0 0 0,0 0 0,1 0 0,-1 0 0,0 0 0,0 0-1,0 0 1,0 0 0,0 0 0,1 0 0,-1 0 0,0 0 0,0 0 0,0 0-1,0 0 1,0 0 0,0 0 0,1 1 0,-1-1 0,0 0 0,0 0-1,0 0 1,0 0 0,0 0 0,0 0 0,0 0 0,0 1 0,1-1 0,-1 0-1,0 0 1,0 0 0,0 0 0,0 0 0,0 0 0,0 1 0,0-1-1,0 0 1,0 0 0,0 0 0,0 0 0,0 0 0,0 1 0,0-1 0,0 0-1,0 0 1,0 0 0,0 0 0,0 0 0,0 1 0,0-1 0,-1 0 0,1 0-1,0 0 1,0 0 0,0 0-52,5 24 934,1 28-449,-4 39 306,-3-59-592,2 0 0,1 0 0,1 0 0,2 0-1,1-1 1,2 1-199,-4-33 1554,2-10-1146,5-17-388,-11 28 25,81-242 1090,-53 152-4296,2 0-6717,-22 68 7425</inkml:trace>
  <inkml:trace contextRef="#ctx0" brushRef="#br0" timeOffset="657.304">708 51 8832,'0'0'149,"0"0"128,0 0 214,0 0 42,25-2 193,70-16-292,29-3 28,-99 24-6457,-25-3 2006</inkml:trace>
  <inkml:trace contextRef="#ctx0" brushRef="#br0" timeOffset="917.894">688 377 8960,'-8'21'1408,"7"-19"-811,1-2-149,13 1 192,34 2-312,-1-3 1,0-2-1,1-1-328,32-13-8665,-59 10 5700</inkml:trace>
  <inkml:trace contextRef="#ctx0" brushRef="#br0" timeOffset="1340.157">776 68 8576,'0'0'128,"0"0"0,0 0 0,0 0 21,0 0 107,0 28 853,-5 48-399,-2 0-1,-4-1 0,-3 0 1,-9 21-710,23-93 45,-1 0 1,1 0-1,-1 0 1,1 0 0,0 0-1,0 0 1,1 0 0,-1 0-1,1 0 1,-1 0-1,1 0 1,0 0 0,0 0-1,0 0 1,1 0 0,-1 0-1,1-1 1,-1 1-1,1-1 1,0 1 0,0-1-1,0 0 1,0 1 0,1-1-1,-1 0 1,1-1-1,-1 1 1,1 0 0,-1-1-1,1 1 1,0-1 0,0 0-1,0 0 1,0 0-1,0 0-45,17 5 106,0 0-1,1-1 0,-1-1 0,22 1-105,-18-2 159,7 3-190,10 0 490,-13-9-9165,-26 3 1624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38049" cy="46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t" anchorCtr="0" compatLnSpc="1">
            <a:prstTxWarp prst="textNoShape">
              <a:avLst/>
            </a:prstTxWarp>
          </a:bodyPr>
          <a:lstStyle>
            <a:lvl1pPr algn="l" defTabSz="931857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784" y="1"/>
            <a:ext cx="3038049" cy="46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t" anchorCtr="0" compatLnSpc="1">
            <a:prstTxWarp prst="textNoShape">
              <a:avLst/>
            </a:prstTxWarp>
          </a:bodyPr>
          <a:lstStyle>
            <a:lvl1pPr algn="r" defTabSz="931857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8500"/>
            <a:ext cx="4645025" cy="34845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727" y="4415321"/>
            <a:ext cx="5608947" cy="4183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30643"/>
            <a:ext cx="3038049" cy="46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b" anchorCtr="0" compatLnSpc="1">
            <a:prstTxWarp prst="textNoShape">
              <a:avLst/>
            </a:prstTxWarp>
          </a:bodyPr>
          <a:lstStyle>
            <a:lvl1pPr algn="l" defTabSz="931857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784" y="8830643"/>
            <a:ext cx="3038049" cy="46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b" anchorCtr="0" compatLnSpc="1">
            <a:prstTxWarp prst="textNoShape">
              <a:avLst/>
            </a:prstTxWarp>
          </a:bodyPr>
          <a:lstStyle>
            <a:lvl1pPr algn="r" defTabSz="931857">
              <a:defRPr sz="1200">
                <a:latin typeface="Arial" charset="0"/>
              </a:defRPr>
            </a:lvl1pPr>
          </a:lstStyle>
          <a:p>
            <a:pPr>
              <a:defRPr/>
            </a:pPr>
            <a:fld id="{6E1CB6C6-7E26-4BC3-91B6-DFBDA22CF544}" type="slidenum">
              <a:rPr lang="zh-CN" altLang="de-DE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7070442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58777" y="692151"/>
            <a:ext cx="6734175" cy="577850"/>
          </a:xfrm>
        </p:spPr>
        <p:txBody>
          <a:bodyPr anchor="t"/>
          <a:lstStyle>
            <a:lvl1pPr>
              <a:defRPr sz="2800"/>
            </a:lvl1pPr>
          </a:lstStyle>
          <a:p>
            <a:pPr lvl="0"/>
            <a:r>
              <a:rPr lang="de-DE" noProof="0"/>
              <a:t>Titelmasterformat durch Klicken bearbeiten</a:t>
            </a:r>
          </a:p>
        </p:txBody>
      </p:sp>
      <p:sp>
        <p:nvSpPr>
          <p:cNvPr id="2375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58777" y="1449388"/>
            <a:ext cx="6734175" cy="944562"/>
          </a:xfrm>
        </p:spPr>
        <p:txBody>
          <a:bodyPr lIns="0" tIns="0" rIns="0" bIns="0"/>
          <a:lstStyle>
            <a:lvl1pPr marL="0" indent="0">
              <a:spcBef>
                <a:spcPct val="0"/>
              </a:spcBef>
              <a:buFont typeface="Wingdings" pitchFamily="2" charset="2"/>
              <a:buNone/>
              <a:defRPr b="1"/>
            </a:lvl1pPr>
          </a:lstStyle>
          <a:p>
            <a:pPr lvl="0"/>
            <a:r>
              <a:rPr lang="de-DE" noProof="0" dirty="0"/>
              <a:t>Formatvorlage des </a:t>
            </a:r>
          </a:p>
          <a:p>
            <a:pPr lvl="0"/>
            <a:r>
              <a:rPr lang="de-DE" noProof="0" dirty="0"/>
              <a:t>Untertitelmasters durch </a:t>
            </a:r>
          </a:p>
          <a:p>
            <a:pPr lvl="0"/>
            <a:r>
              <a:rPr lang="de-DE" noProof="0" dirty="0"/>
              <a:t>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167005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295549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32588" y="488950"/>
            <a:ext cx="2159000" cy="58928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50825" y="488950"/>
            <a:ext cx="6329363" cy="5892800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58847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80418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488950"/>
            <a:ext cx="6877051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6" y="1557339"/>
            <a:ext cx="4243388" cy="4789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6614" y="1557339"/>
            <a:ext cx="4244975" cy="2317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6614" y="4027489"/>
            <a:ext cx="4244975" cy="2319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28196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488950"/>
            <a:ext cx="6877051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50826" y="1557339"/>
            <a:ext cx="4243388" cy="4789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6614" y="1557339"/>
            <a:ext cx="4244975" cy="4789487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61822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50826" y="368301"/>
            <a:ext cx="8642351" cy="10795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58778" y="692152"/>
            <a:ext cx="6734175" cy="577850"/>
          </a:xfrm>
          <a:noFill/>
        </p:spPr>
        <p:txBody>
          <a:bodyPr anchor="t"/>
          <a:lstStyle>
            <a:lvl1pPr>
              <a:defRPr sz="2800"/>
            </a:lvl1pPr>
          </a:lstStyle>
          <a:p>
            <a:r>
              <a:rPr lang="zh-CN" altLang="en-US" dirty="0"/>
              <a:t>单击此处编辑母版标题样式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49843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16203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625313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50826" y="1592264"/>
            <a:ext cx="4243388" cy="4789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4" y="1592264"/>
            <a:ext cx="4244975" cy="4789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6413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587368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864113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449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57801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23843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250826" y="368301"/>
            <a:ext cx="8642351" cy="108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9503E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zh-CN" altLang="en-US">
              <a:ea typeface="宋体" pitchFamily="2" charset="-122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58775" y="488950"/>
            <a:ext cx="6877051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Titelmasterformat durch Klicken bearbeiten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557339"/>
            <a:ext cx="8640763" cy="478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 dirty="0"/>
              <a:t>Textmasterformate durch Klicken bearbeiten</a:t>
            </a:r>
          </a:p>
          <a:p>
            <a:pPr lvl="1"/>
            <a:r>
              <a:rPr lang="de-DE" altLang="zh-CN" dirty="0"/>
              <a:t>Zweite Ebene</a:t>
            </a:r>
          </a:p>
          <a:p>
            <a:pPr lvl="2"/>
            <a:r>
              <a:rPr lang="de-DE" altLang="zh-CN" dirty="0"/>
              <a:t>Dritte Ebene</a:t>
            </a:r>
          </a:p>
          <a:p>
            <a:pPr lvl="3"/>
            <a:r>
              <a:rPr lang="de-DE" altLang="zh-CN" dirty="0"/>
              <a:t>Vierte Ebene</a:t>
            </a:r>
          </a:p>
          <a:p>
            <a:pPr lvl="4"/>
            <a:r>
              <a:rPr lang="de-DE" altLang="zh-CN" dirty="0"/>
              <a:t>Fünfte 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97" r:id="rId1"/>
    <p:sldLayoutId id="2147484798" r:id="rId2"/>
    <p:sldLayoutId id="2147484799" r:id="rId3"/>
    <p:sldLayoutId id="2147484800" r:id="rId4"/>
    <p:sldLayoutId id="2147484801" r:id="rId5"/>
    <p:sldLayoutId id="2147484802" r:id="rId6"/>
    <p:sldLayoutId id="2147484803" r:id="rId7"/>
    <p:sldLayoutId id="2147484804" r:id="rId8"/>
    <p:sldLayoutId id="2147484805" r:id="rId9"/>
    <p:sldLayoutId id="2147484806" r:id="rId10"/>
    <p:sldLayoutId id="2147484807" r:id="rId11"/>
    <p:sldLayoutId id="2147484808" r:id="rId12"/>
    <p:sldLayoutId id="2147484809" r:id="rId13"/>
    <p:sldLayoutId id="2147484810" r:id="rId14"/>
    <p:sldLayoutId id="2147484811" r:id="rId15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9pPr>
    </p:titleStyle>
    <p:bodyStyle>
      <a:lvl1pPr marL="179388" indent="-179388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349250" indent="-16827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2pPr>
      <a:lvl3pPr marL="538163" indent="-18732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3pPr>
      <a:lvl4pPr marL="717550" indent="-173038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4pPr>
      <a:lvl5pPr marL="908050" indent="-188913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13652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18224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22796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27368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61.xml"/><Relationship Id="rId13" Type="http://schemas.openxmlformats.org/officeDocument/2006/relationships/image" Target="../media/image61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4.png"/><Relationship Id="rId12" Type="http://schemas.openxmlformats.org/officeDocument/2006/relationships/customXml" Target="../ink/ink63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customXml" Target="../ink/ink60.xml"/><Relationship Id="rId11" Type="http://schemas.openxmlformats.org/officeDocument/2006/relationships/image" Target="../media/image52.png"/><Relationship Id="rId5" Type="http://schemas.openxmlformats.org/officeDocument/2006/relationships/image" Target="../media/image3.png"/><Relationship Id="rId15" Type="http://schemas.openxmlformats.org/officeDocument/2006/relationships/image" Target="../media/image62.png"/><Relationship Id="rId10" Type="http://schemas.openxmlformats.org/officeDocument/2006/relationships/customXml" Target="../ink/ink62.xml"/><Relationship Id="rId4" Type="http://schemas.openxmlformats.org/officeDocument/2006/relationships/image" Target="../media/image12.emf"/><Relationship Id="rId9" Type="http://schemas.openxmlformats.org/officeDocument/2006/relationships/image" Target="../media/image35.png"/><Relationship Id="rId14" Type="http://schemas.openxmlformats.org/officeDocument/2006/relationships/customXml" Target="../ink/ink6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3.png"/><Relationship Id="rId4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customXml" Target="../ink/ink69.xml"/><Relationship Id="rId18" Type="http://schemas.openxmlformats.org/officeDocument/2006/relationships/image" Target="../media/image70.png"/><Relationship Id="rId26" Type="http://schemas.openxmlformats.org/officeDocument/2006/relationships/image" Target="../media/image74.png"/><Relationship Id="rId3" Type="http://schemas.openxmlformats.org/officeDocument/2006/relationships/slideLayout" Target="../slideLayouts/slideLayout15.xml"/><Relationship Id="rId21" Type="http://schemas.openxmlformats.org/officeDocument/2006/relationships/customXml" Target="../ink/ink73.xml"/><Relationship Id="rId34" Type="http://schemas.openxmlformats.org/officeDocument/2006/relationships/customXml" Target="../ink/ink79.xml"/><Relationship Id="rId7" Type="http://schemas.openxmlformats.org/officeDocument/2006/relationships/customXml" Target="../ink/ink66.xml"/><Relationship Id="rId12" Type="http://schemas.openxmlformats.org/officeDocument/2006/relationships/image" Target="../media/image67.png"/><Relationship Id="rId17" Type="http://schemas.openxmlformats.org/officeDocument/2006/relationships/customXml" Target="../ink/ink71.xml"/><Relationship Id="rId25" Type="http://schemas.openxmlformats.org/officeDocument/2006/relationships/customXml" Target="../ink/ink75.xml"/><Relationship Id="rId33" Type="http://schemas.openxmlformats.org/officeDocument/2006/relationships/image" Target="../media/image63.png"/><Relationship Id="rId2" Type="http://schemas.openxmlformats.org/officeDocument/2006/relationships/audio" Target="../media/media12.mp3"/><Relationship Id="rId16" Type="http://schemas.openxmlformats.org/officeDocument/2006/relationships/image" Target="../media/image69.png"/><Relationship Id="rId20" Type="http://schemas.openxmlformats.org/officeDocument/2006/relationships/image" Target="../media/image71.png"/><Relationship Id="rId29" Type="http://schemas.openxmlformats.org/officeDocument/2006/relationships/customXml" Target="../ink/ink77.xml"/><Relationship Id="rId1" Type="http://schemas.microsoft.com/office/2007/relationships/media" Target="../media/media12.mp3"/><Relationship Id="rId6" Type="http://schemas.openxmlformats.org/officeDocument/2006/relationships/image" Target="../media/image64.png"/><Relationship Id="rId11" Type="http://schemas.openxmlformats.org/officeDocument/2006/relationships/customXml" Target="../ink/ink68.xml"/><Relationship Id="rId24" Type="http://schemas.openxmlformats.org/officeDocument/2006/relationships/image" Target="../media/image73.png"/><Relationship Id="rId32" Type="http://schemas.openxmlformats.org/officeDocument/2006/relationships/customXml" Target="../ink/ink78.xml"/><Relationship Id="rId5" Type="http://schemas.openxmlformats.org/officeDocument/2006/relationships/customXml" Target="../ink/ink65.xml"/><Relationship Id="rId15" Type="http://schemas.openxmlformats.org/officeDocument/2006/relationships/customXml" Target="../ink/ink70.xml"/><Relationship Id="rId23" Type="http://schemas.openxmlformats.org/officeDocument/2006/relationships/customXml" Target="../ink/ink74.xml"/><Relationship Id="rId28" Type="http://schemas.openxmlformats.org/officeDocument/2006/relationships/image" Target="../media/image75.png"/><Relationship Id="rId10" Type="http://schemas.openxmlformats.org/officeDocument/2006/relationships/image" Target="../media/image66.png"/><Relationship Id="rId19" Type="http://schemas.openxmlformats.org/officeDocument/2006/relationships/customXml" Target="../ink/ink72.xml"/><Relationship Id="rId31" Type="http://schemas.openxmlformats.org/officeDocument/2006/relationships/image" Target="../media/image3.png"/><Relationship Id="rId4" Type="http://schemas.openxmlformats.org/officeDocument/2006/relationships/image" Target="../media/image14.emf"/><Relationship Id="rId9" Type="http://schemas.openxmlformats.org/officeDocument/2006/relationships/customXml" Target="../ink/ink67.xml"/><Relationship Id="rId14" Type="http://schemas.openxmlformats.org/officeDocument/2006/relationships/image" Target="../media/image68.png"/><Relationship Id="rId22" Type="http://schemas.openxmlformats.org/officeDocument/2006/relationships/image" Target="../media/image72.png"/><Relationship Id="rId27" Type="http://schemas.openxmlformats.org/officeDocument/2006/relationships/customXml" Target="../ink/ink76.xml"/><Relationship Id="rId30" Type="http://schemas.openxmlformats.org/officeDocument/2006/relationships/image" Target="../media/image76.png"/><Relationship Id="rId35" Type="http://schemas.openxmlformats.org/officeDocument/2006/relationships/image" Target="../media/image77.png"/><Relationship Id="rId8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3.png"/><Relationship Id="rId4" Type="http://schemas.openxmlformats.org/officeDocument/2006/relationships/image" Target="../media/image78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customXml" Target="../ink/ink84.xml"/><Relationship Id="rId18" Type="http://schemas.openxmlformats.org/officeDocument/2006/relationships/image" Target="../media/image84.png"/><Relationship Id="rId26" Type="http://schemas.openxmlformats.org/officeDocument/2006/relationships/image" Target="../media/image88.png"/><Relationship Id="rId3" Type="http://schemas.openxmlformats.org/officeDocument/2006/relationships/slideLayout" Target="../slideLayouts/slideLayout15.xml"/><Relationship Id="rId21" Type="http://schemas.openxmlformats.org/officeDocument/2006/relationships/customXml" Target="../ink/ink88.xml"/><Relationship Id="rId7" Type="http://schemas.openxmlformats.org/officeDocument/2006/relationships/customXml" Target="../ink/ink81.xml"/><Relationship Id="rId12" Type="http://schemas.openxmlformats.org/officeDocument/2006/relationships/image" Target="../media/image81.png"/><Relationship Id="rId17" Type="http://schemas.openxmlformats.org/officeDocument/2006/relationships/customXml" Target="../ink/ink86.xml"/><Relationship Id="rId25" Type="http://schemas.openxmlformats.org/officeDocument/2006/relationships/customXml" Target="../ink/ink90.xml"/><Relationship Id="rId2" Type="http://schemas.openxmlformats.org/officeDocument/2006/relationships/audio" Target="../media/media14.mp3"/><Relationship Id="rId16" Type="http://schemas.openxmlformats.org/officeDocument/2006/relationships/image" Target="../media/image83.png"/><Relationship Id="rId20" Type="http://schemas.openxmlformats.org/officeDocument/2006/relationships/image" Target="../media/image85.png"/><Relationship Id="rId29" Type="http://schemas.openxmlformats.org/officeDocument/2006/relationships/customXml" Target="../ink/ink92.xml"/><Relationship Id="rId1" Type="http://schemas.microsoft.com/office/2007/relationships/media" Target="../media/media14.mp3"/><Relationship Id="rId6" Type="http://schemas.openxmlformats.org/officeDocument/2006/relationships/image" Target="../media/image66.png"/><Relationship Id="rId11" Type="http://schemas.openxmlformats.org/officeDocument/2006/relationships/customXml" Target="../ink/ink83.xml"/><Relationship Id="rId24" Type="http://schemas.openxmlformats.org/officeDocument/2006/relationships/image" Target="../media/image87.png"/><Relationship Id="rId5" Type="http://schemas.openxmlformats.org/officeDocument/2006/relationships/customXml" Target="../ink/ink80.xml"/><Relationship Id="rId15" Type="http://schemas.openxmlformats.org/officeDocument/2006/relationships/customXml" Target="../ink/ink85.xml"/><Relationship Id="rId23" Type="http://schemas.openxmlformats.org/officeDocument/2006/relationships/customXml" Target="../ink/ink89.xml"/><Relationship Id="rId28" Type="http://schemas.openxmlformats.org/officeDocument/2006/relationships/image" Target="../media/image89.png"/><Relationship Id="rId10" Type="http://schemas.openxmlformats.org/officeDocument/2006/relationships/image" Target="../media/image80.png"/><Relationship Id="rId19" Type="http://schemas.openxmlformats.org/officeDocument/2006/relationships/customXml" Target="../ink/ink87.xml"/><Relationship Id="rId31" Type="http://schemas.openxmlformats.org/officeDocument/2006/relationships/image" Target="../media/image3.png"/><Relationship Id="rId4" Type="http://schemas.openxmlformats.org/officeDocument/2006/relationships/image" Target="../media/image79.emf"/><Relationship Id="rId9" Type="http://schemas.openxmlformats.org/officeDocument/2006/relationships/customXml" Target="../ink/ink82.xml"/><Relationship Id="rId14" Type="http://schemas.openxmlformats.org/officeDocument/2006/relationships/image" Target="../media/image82.png"/><Relationship Id="rId22" Type="http://schemas.openxmlformats.org/officeDocument/2006/relationships/image" Target="../media/image86.png"/><Relationship Id="rId27" Type="http://schemas.openxmlformats.org/officeDocument/2006/relationships/customXml" Target="../ink/ink91.xml"/><Relationship Id="rId30" Type="http://schemas.openxmlformats.org/officeDocument/2006/relationships/image" Target="../media/image9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3.png"/><Relationship Id="rId4" Type="http://schemas.openxmlformats.org/officeDocument/2006/relationships/image" Target="../media/image80.emf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customXml" Target="../ink/ink97.xml"/><Relationship Id="rId18" Type="http://schemas.openxmlformats.org/officeDocument/2006/relationships/image" Target="../media/image99.png"/><Relationship Id="rId26" Type="http://schemas.openxmlformats.org/officeDocument/2006/relationships/image" Target="../media/image103.png"/><Relationship Id="rId39" Type="http://schemas.openxmlformats.org/officeDocument/2006/relationships/customXml" Target="../ink/ink110.xml"/><Relationship Id="rId21" Type="http://schemas.openxmlformats.org/officeDocument/2006/relationships/customXml" Target="../ink/ink101.xml"/><Relationship Id="rId34" Type="http://schemas.openxmlformats.org/officeDocument/2006/relationships/image" Target="../media/image107.png"/><Relationship Id="rId42" Type="http://schemas.openxmlformats.org/officeDocument/2006/relationships/image" Target="../media/image111.png"/><Relationship Id="rId47" Type="http://schemas.openxmlformats.org/officeDocument/2006/relationships/image" Target="../media/image3.png"/><Relationship Id="rId7" Type="http://schemas.openxmlformats.org/officeDocument/2006/relationships/customXml" Target="../ink/ink94.xml"/><Relationship Id="rId2" Type="http://schemas.openxmlformats.org/officeDocument/2006/relationships/audio" Target="../media/media16.mp3"/><Relationship Id="rId16" Type="http://schemas.openxmlformats.org/officeDocument/2006/relationships/image" Target="../media/image98.png"/><Relationship Id="rId29" Type="http://schemas.openxmlformats.org/officeDocument/2006/relationships/customXml" Target="../ink/ink105.xml"/><Relationship Id="rId1" Type="http://schemas.microsoft.com/office/2007/relationships/media" Target="../media/media16.mp3"/><Relationship Id="rId6" Type="http://schemas.openxmlformats.org/officeDocument/2006/relationships/image" Target="../media/image93.png"/><Relationship Id="rId11" Type="http://schemas.openxmlformats.org/officeDocument/2006/relationships/customXml" Target="../ink/ink96.xml"/><Relationship Id="rId24" Type="http://schemas.openxmlformats.org/officeDocument/2006/relationships/image" Target="../media/image102.png"/><Relationship Id="rId32" Type="http://schemas.openxmlformats.org/officeDocument/2006/relationships/image" Target="../media/image106.png"/><Relationship Id="rId37" Type="http://schemas.openxmlformats.org/officeDocument/2006/relationships/customXml" Target="../ink/ink109.xml"/><Relationship Id="rId40" Type="http://schemas.openxmlformats.org/officeDocument/2006/relationships/image" Target="../media/image110.png"/><Relationship Id="rId45" Type="http://schemas.openxmlformats.org/officeDocument/2006/relationships/customXml" Target="../ink/ink113.xml"/><Relationship Id="rId5" Type="http://schemas.openxmlformats.org/officeDocument/2006/relationships/customXml" Target="../ink/ink93.xml"/><Relationship Id="rId15" Type="http://schemas.openxmlformats.org/officeDocument/2006/relationships/customXml" Target="../ink/ink98.xml"/><Relationship Id="rId23" Type="http://schemas.openxmlformats.org/officeDocument/2006/relationships/customXml" Target="../ink/ink102.xml"/><Relationship Id="rId28" Type="http://schemas.openxmlformats.org/officeDocument/2006/relationships/image" Target="../media/image104.png"/><Relationship Id="rId36" Type="http://schemas.openxmlformats.org/officeDocument/2006/relationships/image" Target="../media/image108.png"/><Relationship Id="rId10" Type="http://schemas.openxmlformats.org/officeDocument/2006/relationships/image" Target="../media/image95.png"/><Relationship Id="rId19" Type="http://schemas.openxmlformats.org/officeDocument/2006/relationships/customXml" Target="../ink/ink100.xml"/><Relationship Id="rId31" Type="http://schemas.openxmlformats.org/officeDocument/2006/relationships/customXml" Target="../ink/ink106.xml"/><Relationship Id="rId44" Type="http://schemas.openxmlformats.org/officeDocument/2006/relationships/image" Target="../media/image112.png"/><Relationship Id="rId4" Type="http://schemas.openxmlformats.org/officeDocument/2006/relationships/image" Target="../media/image81.emf"/><Relationship Id="rId9" Type="http://schemas.openxmlformats.org/officeDocument/2006/relationships/customXml" Target="../ink/ink95.xml"/><Relationship Id="rId14" Type="http://schemas.openxmlformats.org/officeDocument/2006/relationships/image" Target="../media/image97.png"/><Relationship Id="rId22" Type="http://schemas.openxmlformats.org/officeDocument/2006/relationships/image" Target="../media/image101.png"/><Relationship Id="rId27" Type="http://schemas.openxmlformats.org/officeDocument/2006/relationships/customXml" Target="../ink/ink104.xml"/><Relationship Id="rId30" Type="http://schemas.openxmlformats.org/officeDocument/2006/relationships/image" Target="../media/image105.png"/><Relationship Id="rId35" Type="http://schemas.openxmlformats.org/officeDocument/2006/relationships/customXml" Target="../ink/ink108.xml"/><Relationship Id="rId43" Type="http://schemas.openxmlformats.org/officeDocument/2006/relationships/customXml" Target="../ink/ink112.xml"/><Relationship Id="rId8" Type="http://schemas.openxmlformats.org/officeDocument/2006/relationships/image" Target="../media/image94.png"/><Relationship Id="rId3" Type="http://schemas.openxmlformats.org/officeDocument/2006/relationships/slideLayout" Target="../slideLayouts/slideLayout15.xml"/><Relationship Id="rId12" Type="http://schemas.openxmlformats.org/officeDocument/2006/relationships/image" Target="../media/image96.png"/><Relationship Id="rId17" Type="http://schemas.openxmlformats.org/officeDocument/2006/relationships/customXml" Target="../ink/ink99.xml"/><Relationship Id="rId25" Type="http://schemas.openxmlformats.org/officeDocument/2006/relationships/customXml" Target="../ink/ink103.xml"/><Relationship Id="rId33" Type="http://schemas.openxmlformats.org/officeDocument/2006/relationships/customXml" Target="../ink/ink107.xml"/><Relationship Id="rId38" Type="http://schemas.openxmlformats.org/officeDocument/2006/relationships/image" Target="../media/image109.png"/><Relationship Id="rId46" Type="http://schemas.openxmlformats.org/officeDocument/2006/relationships/image" Target="../media/image113.png"/><Relationship Id="rId20" Type="http://schemas.openxmlformats.org/officeDocument/2006/relationships/image" Target="../media/image100.png"/><Relationship Id="rId41" Type="http://schemas.openxmlformats.org/officeDocument/2006/relationships/customXml" Target="../ink/ink111.xml"/></Relationships>
</file>

<file path=ppt/slides/_rels/slide1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25.png"/><Relationship Id="rId21" Type="http://schemas.openxmlformats.org/officeDocument/2006/relationships/customXml" Target="../ink/ink122.xml"/><Relationship Id="rId42" Type="http://schemas.openxmlformats.org/officeDocument/2006/relationships/image" Target="../media/image133.png"/><Relationship Id="rId47" Type="http://schemas.openxmlformats.org/officeDocument/2006/relationships/customXml" Target="../ink/ink135.xml"/><Relationship Id="rId63" Type="http://schemas.openxmlformats.org/officeDocument/2006/relationships/customXml" Target="../ink/ink143.xml"/><Relationship Id="rId68" Type="http://schemas.openxmlformats.org/officeDocument/2006/relationships/image" Target="../media/image146.png"/><Relationship Id="rId84" Type="http://schemas.openxmlformats.org/officeDocument/2006/relationships/image" Target="../media/image154.png"/><Relationship Id="rId89" Type="http://schemas.openxmlformats.org/officeDocument/2006/relationships/image" Target="../media/image78.png"/><Relationship Id="rId16" Type="http://schemas.openxmlformats.org/officeDocument/2006/relationships/image" Target="../media/image120.png"/><Relationship Id="rId11" Type="http://schemas.openxmlformats.org/officeDocument/2006/relationships/customXml" Target="../ink/ink117.xml"/><Relationship Id="rId32" Type="http://schemas.openxmlformats.org/officeDocument/2006/relationships/image" Target="../media/image128.png"/><Relationship Id="rId37" Type="http://schemas.openxmlformats.org/officeDocument/2006/relationships/customXml" Target="../ink/ink130.xml"/><Relationship Id="rId53" Type="http://schemas.openxmlformats.org/officeDocument/2006/relationships/customXml" Target="../ink/ink138.xml"/><Relationship Id="rId58" Type="http://schemas.openxmlformats.org/officeDocument/2006/relationships/image" Target="../media/image141.png"/><Relationship Id="rId74" Type="http://schemas.openxmlformats.org/officeDocument/2006/relationships/image" Target="../media/image149.png"/><Relationship Id="rId79" Type="http://schemas.openxmlformats.org/officeDocument/2006/relationships/customXml" Target="../ink/ink151.xml"/><Relationship Id="rId5" Type="http://schemas.openxmlformats.org/officeDocument/2006/relationships/customXml" Target="../ink/ink114.xml"/><Relationship Id="rId90" Type="http://schemas.openxmlformats.org/officeDocument/2006/relationships/customXml" Target="../ink/ink156.xml"/><Relationship Id="rId95" Type="http://schemas.openxmlformats.org/officeDocument/2006/relationships/image" Target="../media/image114.png"/><Relationship Id="rId22" Type="http://schemas.openxmlformats.org/officeDocument/2006/relationships/image" Target="../media/image123.png"/><Relationship Id="rId27" Type="http://schemas.openxmlformats.org/officeDocument/2006/relationships/customXml" Target="../ink/ink125.xml"/><Relationship Id="rId43" Type="http://schemas.openxmlformats.org/officeDocument/2006/relationships/customXml" Target="../ink/ink133.xml"/><Relationship Id="rId48" Type="http://schemas.openxmlformats.org/officeDocument/2006/relationships/image" Target="../media/image136.png"/><Relationship Id="rId64" Type="http://schemas.openxmlformats.org/officeDocument/2006/relationships/image" Target="../media/image144.png"/><Relationship Id="rId69" Type="http://schemas.openxmlformats.org/officeDocument/2006/relationships/customXml" Target="../ink/ink146.xml"/><Relationship Id="rId80" Type="http://schemas.openxmlformats.org/officeDocument/2006/relationships/image" Target="../media/image152.png"/><Relationship Id="rId85" Type="http://schemas.openxmlformats.org/officeDocument/2006/relationships/image" Target="../media/image3.png"/><Relationship Id="rId3" Type="http://schemas.openxmlformats.org/officeDocument/2006/relationships/slideLayout" Target="../slideLayouts/slideLayout15.xml"/><Relationship Id="rId12" Type="http://schemas.openxmlformats.org/officeDocument/2006/relationships/image" Target="../media/image118.png"/><Relationship Id="rId17" Type="http://schemas.openxmlformats.org/officeDocument/2006/relationships/customXml" Target="../ink/ink120.xml"/><Relationship Id="rId25" Type="http://schemas.openxmlformats.org/officeDocument/2006/relationships/customXml" Target="../ink/ink124.xml"/><Relationship Id="rId33" Type="http://schemas.openxmlformats.org/officeDocument/2006/relationships/customXml" Target="../ink/ink128.xml"/><Relationship Id="rId38" Type="http://schemas.openxmlformats.org/officeDocument/2006/relationships/image" Target="../media/image131.png"/><Relationship Id="rId46" Type="http://schemas.openxmlformats.org/officeDocument/2006/relationships/image" Target="../media/image135.png"/><Relationship Id="rId59" Type="http://schemas.openxmlformats.org/officeDocument/2006/relationships/customXml" Target="../ink/ink141.xml"/><Relationship Id="rId67" Type="http://schemas.openxmlformats.org/officeDocument/2006/relationships/customXml" Target="../ink/ink145.xml"/><Relationship Id="rId20" Type="http://schemas.openxmlformats.org/officeDocument/2006/relationships/image" Target="../media/image122.png"/><Relationship Id="rId41" Type="http://schemas.openxmlformats.org/officeDocument/2006/relationships/customXml" Target="../ink/ink132.xml"/><Relationship Id="rId54" Type="http://schemas.openxmlformats.org/officeDocument/2006/relationships/image" Target="../media/image139.png"/><Relationship Id="rId62" Type="http://schemas.openxmlformats.org/officeDocument/2006/relationships/image" Target="../media/image143.png"/><Relationship Id="rId70" Type="http://schemas.openxmlformats.org/officeDocument/2006/relationships/image" Target="../media/image147.png"/><Relationship Id="rId75" Type="http://schemas.openxmlformats.org/officeDocument/2006/relationships/customXml" Target="../ink/ink149.xml"/><Relationship Id="rId83" Type="http://schemas.openxmlformats.org/officeDocument/2006/relationships/customXml" Target="../ink/ink153.xml"/><Relationship Id="rId88" Type="http://schemas.openxmlformats.org/officeDocument/2006/relationships/customXml" Target="../ink/ink155.xml"/><Relationship Id="rId91" Type="http://schemas.openxmlformats.org/officeDocument/2006/relationships/image" Target="../media/image91.png"/><Relationship Id="rId96" Type="http://schemas.openxmlformats.org/officeDocument/2006/relationships/customXml" Target="../ink/ink159.xml"/><Relationship Id="rId1" Type="http://schemas.microsoft.com/office/2007/relationships/media" Target="../media/media17.mp3"/><Relationship Id="rId6" Type="http://schemas.openxmlformats.org/officeDocument/2006/relationships/image" Target="../media/image115.png"/><Relationship Id="rId15" Type="http://schemas.openxmlformats.org/officeDocument/2006/relationships/customXml" Target="../ink/ink119.xml"/><Relationship Id="rId23" Type="http://schemas.openxmlformats.org/officeDocument/2006/relationships/customXml" Target="../ink/ink123.xml"/><Relationship Id="rId28" Type="http://schemas.openxmlformats.org/officeDocument/2006/relationships/image" Target="../media/image126.png"/><Relationship Id="rId36" Type="http://schemas.openxmlformats.org/officeDocument/2006/relationships/image" Target="../media/image130.png"/><Relationship Id="rId49" Type="http://schemas.openxmlformats.org/officeDocument/2006/relationships/customXml" Target="../ink/ink136.xml"/><Relationship Id="rId57" Type="http://schemas.openxmlformats.org/officeDocument/2006/relationships/customXml" Target="../ink/ink140.xml"/><Relationship Id="rId10" Type="http://schemas.openxmlformats.org/officeDocument/2006/relationships/image" Target="../media/image117.png"/><Relationship Id="rId31" Type="http://schemas.openxmlformats.org/officeDocument/2006/relationships/customXml" Target="../ink/ink127.xml"/><Relationship Id="rId44" Type="http://schemas.openxmlformats.org/officeDocument/2006/relationships/image" Target="../media/image134.png"/><Relationship Id="rId52" Type="http://schemas.openxmlformats.org/officeDocument/2006/relationships/image" Target="../media/image138.png"/><Relationship Id="rId60" Type="http://schemas.openxmlformats.org/officeDocument/2006/relationships/image" Target="../media/image142.png"/><Relationship Id="rId65" Type="http://schemas.openxmlformats.org/officeDocument/2006/relationships/customXml" Target="../ink/ink144.xml"/><Relationship Id="rId73" Type="http://schemas.openxmlformats.org/officeDocument/2006/relationships/customXml" Target="../ink/ink148.xml"/><Relationship Id="rId78" Type="http://schemas.openxmlformats.org/officeDocument/2006/relationships/image" Target="../media/image151.png"/><Relationship Id="rId81" Type="http://schemas.openxmlformats.org/officeDocument/2006/relationships/customXml" Target="../ink/ink152.xml"/><Relationship Id="rId86" Type="http://schemas.openxmlformats.org/officeDocument/2006/relationships/customXml" Target="../ink/ink154.xml"/><Relationship Id="rId94" Type="http://schemas.openxmlformats.org/officeDocument/2006/relationships/customXml" Target="../ink/ink158.xml"/><Relationship Id="rId99" Type="http://schemas.openxmlformats.org/officeDocument/2006/relationships/image" Target="../media/image156.png"/><Relationship Id="rId4" Type="http://schemas.openxmlformats.org/officeDocument/2006/relationships/image" Target="../media/image82.emf"/><Relationship Id="rId9" Type="http://schemas.openxmlformats.org/officeDocument/2006/relationships/customXml" Target="../ink/ink116.xml"/><Relationship Id="rId13" Type="http://schemas.openxmlformats.org/officeDocument/2006/relationships/customXml" Target="../ink/ink118.xml"/><Relationship Id="rId18" Type="http://schemas.openxmlformats.org/officeDocument/2006/relationships/image" Target="../media/image121.png"/><Relationship Id="rId39" Type="http://schemas.openxmlformats.org/officeDocument/2006/relationships/customXml" Target="../ink/ink131.xml"/><Relationship Id="rId34" Type="http://schemas.openxmlformats.org/officeDocument/2006/relationships/image" Target="../media/image129.png"/><Relationship Id="rId50" Type="http://schemas.openxmlformats.org/officeDocument/2006/relationships/image" Target="../media/image137.png"/><Relationship Id="rId55" Type="http://schemas.openxmlformats.org/officeDocument/2006/relationships/customXml" Target="../ink/ink139.xml"/><Relationship Id="rId76" Type="http://schemas.openxmlformats.org/officeDocument/2006/relationships/image" Target="../media/image150.png"/><Relationship Id="rId97" Type="http://schemas.openxmlformats.org/officeDocument/2006/relationships/image" Target="../media/image155.png"/><Relationship Id="rId7" Type="http://schemas.openxmlformats.org/officeDocument/2006/relationships/customXml" Target="../ink/ink115.xml"/><Relationship Id="rId71" Type="http://schemas.openxmlformats.org/officeDocument/2006/relationships/customXml" Target="../ink/ink147.xml"/><Relationship Id="rId92" Type="http://schemas.openxmlformats.org/officeDocument/2006/relationships/customXml" Target="../ink/ink157.xml"/><Relationship Id="rId2" Type="http://schemas.openxmlformats.org/officeDocument/2006/relationships/audio" Target="../media/media17.mp3"/><Relationship Id="rId29" Type="http://schemas.openxmlformats.org/officeDocument/2006/relationships/customXml" Target="../ink/ink126.xml"/><Relationship Id="rId24" Type="http://schemas.openxmlformats.org/officeDocument/2006/relationships/image" Target="../media/image124.png"/><Relationship Id="rId40" Type="http://schemas.openxmlformats.org/officeDocument/2006/relationships/image" Target="../media/image132.png"/><Relationship Id="rId45" Type="http://schemas.openxmlformats.org/officeDocument/2006/relationships/customXml" Target="../ink/ink134.xml"/><Relationship Id="rId66" Type="http://schemas.openxmlformats.org/officeDocument/2006/relationships/image" Target="../media/image145.png"/><Relationship Id="rId87" Type="http://schemas.openxmlformats.org/officeDocument/2006/relationships/image" Target="../media/image770.png"/><Relationship Id="rId61" Type="http://schemas.openxmlformats.org/officeDocument/2006/relationships/customXml" Target="../ink/ink142.xml"/><Relationship Id="rId82" Type="http://schemas.openxmlformats.org/officeDocument/2006/relationships/image" Target="../media/image153.png"/><Relationship Id="rId19" Type="http://schemas.openxmlformats.org/officeDocument/2006/relationships/customXml" Target="../ink/ink121.xml"/><Relationship Id="rId14" Type="http://schemas.openxmlformats.org/officeDocument/2006/relationships/image" Target="../media/image119.png"/><Relationship Id="rId30" Type="http://schemas.openxmlformats.org/officeDocument/2006/relationships/image" Target="../media/image127.png"/><Relationship Id="rId35" Type="http://schemas.openxmlformats.org/officeDocument/2006/relationships/customXml" Target="../ink/ink129.xml"/><Relationship Id="rId56" Type="http://schemas.openxmlformats.org/officeDocument/2006/relationships/image" Target="../media/image140.png"/><Relationship Id="rId77" Type="http://schemas.openxmlformats.org/officeDocument/2006/relationships/customXml" Target="../ink/ink150.xml"/><Relationship Id="rId8" Type="http://schemas.openxmlformats.org/officeDocument/2006/relationships/image" Target="../media/image116.png"/><Relationship Id="rId51" Type="http://schemas.openxmlformats.org/officeDocument/2006/relationships/customXml" Target="../ink/ink137.xml"/><Relationship Id="rId72" Type="http://schemas.openxmlformats.org/officeDocument/2006/relationships/image" Target="../media/image148.png"/><Relationship Id="rId93" Type="http://schemas.openxmlformats.org/officeDocument/2006/relationships/image" Target="../media/image92.png"/><Relationship Id="rId98" Type="http://schemas.openxmlformats.org/officeDocument/2006/relationships/customXml" Target="../ink/ink16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customXml" Target="../ink/ink1.xml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10.png"/><Relationship Id="rId18" Type="http://schemas.openxmlformats.org/officeDocument/2006/relationships/customXml" Target="../ink/ink8.xml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7.png"/><Relationship Id="rId12" Type="http://schemas.openxmlformats.org/officeDocument/2006/relationships/customXml" Target="../ink/ink5.xml"/><Relationship Id="rId17" Type="http://schemas.openxmlformats.org/officeDocument/2006/relationships/image" Target="../media/image12.png"/><Relationship Id="rId2" Type="http://schemas.openxmlformats.org/officeDocument/2006/relationships/audio" Target="../media/media4.mp3"/><Relationship Id="rId16" Type="http://schemas.openxmlformats.org/officeDocument/2006/relationships/customXml" Target="../ink/ink7.xml"/><Relationship Id="rId1" Type="http://schemas.microsoft.com/office/2007/relationships/media" Target="../media/media4.mp3"/><Relationship Id="rId6" Type="http://schemas.openxmlformats.org/officeDocument/2006/relationships/customXml" Target="../ink/ink2.xml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1.png"/><Relationship Id="rId10" Type="http://schemas.openxmlformats.org/officeDocument/2006/relationships/customXml" Target="../ink/ink4.xml"/><Relationship Id="rId19" Type="http://schemas.openxmlformats.org/officeDocument/2006/relationships/image" Target="../media/image13.png"/><Relationship Id="rId4" Type="http://schemas.openxmlformats.org/officeDocument/2006/relationships/image" Target="../media/image6.emf"/><Relationship Id="rId9" Type="http://schemas.openxmlformats.org/officeDocument/2006/relationships/image" Target="../media/image8.png"/><Relationship Id="rId14" Type="http://schemas.openxmlformats.org/officeDocument/2006/relationships/customXml" Target="../ink/ink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0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5.xml"/><Relationship Id="rId7" Type="http://schemas.openxmlformats.org/officeDocument/2006/relationships/customXml" Target="../ink/ink10.xml"/><Relationship Id="rId12" Type="http://schemas.openxmlformats.org/officeDocument/2006/relationships/customXml" Target="../ink/ink12.xml"/><Relationship Id="rId17" Type="http://schemas.openxmlformats.org/officeDocument/2006/relationships/image" Target="../media/image17.png"/><Relationship Id="rId2" Type="http://schemas.openxmlformats.org/officeDocument/2006/relationships/audio" Target="../media/media5.mp3"/><Relationship Id="rId16" Type="http://schemas.openxmlformats.org/officeDocument/2006/relationships/customXml" Target="../ink/ink14.xml"/><Relationship Id="rId1" Type="http://schemas.microsoft.com/office/2007/relationships/media" Target="../media/media5.mp3"/><Relationship Id="rId6" Type="http://schemas.openxmlformats.org/officeDocument/2006/relationships/image" Target="../media/image810.png"/><Relationship Id="rId11" Type="http://schemas.openxmlformats.org/officeDocument/2006/relationships/image" Target="../media/image3.png"/><Relationship Id="rId5" Type="http://schemas.openxmlformats.org/officeDocument/2006/relationships/customXml" Target="../ink/ink9.xml"/><Relationship Id="rId15" Type="http://schemas.openxmlformats.org/officeDocument/2006/relationships/image" Target="../media/image16.png"/><Relationship Id="rId10" Type="http://schemas.openxmlformats.org/officeDocument/2006/relationships/image" Target="../media/image1110.png"/><Relationship Id="rId4" Type="http://schemas.openxmlformats.org/officeDocument/2006/relationships/image" Target="../media/image7.emf"/><Relationship Id="rId9" Type="http://schemas.openxmlformats.org/officeDocument/2006/relationships/customXml" Target="../ink/ink11.xml"/><Relationship Id="rId14" Type="http://schemas.openxmlformats.org/officeDocument/2006/relationships/customXml" Target="../ink/ink13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9.xml"/><Relationship Id="rId18" Type="http://schemas.openxmlformats.org/officeDocument/2006/relationships/image" Target="../media/image19.png"/><Relationship Id="rId26" Type="http://schemas.openxmlformats.org/officeDocument/2006/relationships/image" Target="../media/image23.png"/><Relationship Id="rId39" Type="http://schemas.openxmlformats.org/officeDocument/2006/relationships/customXml" Target="../ink/ink32.xml"/><Relationship Id="rId21" Type="http://schemas.openxmlformats.org/officeDocument/2006/relationships/customXml" Target="../ink/ink23.xml"/><Relationship Id="rId34" Type="http://schemas.openxmlformats.org/officeDocument/2006/relationships/image" Target="../media/image27.png"/><Relationship Id="rId42" Type="http://schemas.openxmlformats.org/officeDocument/2006/relationships/image" Target="../media/image31.png"/><Relationship Id="rId47" Type="http://schemas.openxmlformats.org/officeDocument/2006/relationships/image" Target="../media/image3.png"/><Relationship Id="rId7" Type="http://schemas.openxmlformats.org/officeDocument/2006/relationships/customXml" Target="../ink/ink16.xml"/><Relationship Id="rId2" Type="http://schemas.openxmlformats.org/officeDocument/2006/relationships/audio" Target="../media/media6.mp3"/><Relationship Id="rId16" Type="http://schemas.openxmlformats.org/officeDocument/2006/relationships/image" Target="../media/image18.png"/><Relationship Id="rId29" Type="http://schemas.openxmlformats.org/officeDocument/2006/relationships/customXml" Target="../ink/ink27.xml"/><Relationship Id="rId1" Type="http://schemas.microsoft.com/office/2007/relationships/media" Target="../media/media6.mp3"/><Relationship Id="rId6" Type="http://schemas.openxmlformats.org/officeDocument/2006/relationships/image" Target="../media/image1310.png"/><Relationship Id="rId11" Type="http://schemas.openxmlformats.org/officeDocument/2006/relationships/customXml" Target="../ink/ink18.xml"/><Relationship Id="rId24" Type="http://schemas.openxmlformats.org/officeDocument/2006/relationships/image" Target="../media/image22.png"/><Relationship Id="rId32" Type="http://schemas.openxmlformats.org/officeDocument/2006/relationships/image" Target="../media/image26.png"/><Relationship Id="rId37" Type="http://schemas.openxmlformats.org/officeDocument/2006/relationships/customXml" Target="../ink/ink31.xml"/><Relationship Id="rId40" Type="http://schemas.openxmlformats.org/officeDocument/2006/relationships/image" Target="../media/image30.png"/><Relationship Id="rId45" Type="http://schemas.openxmlformats.org/officeDocument/2006/relationships/customXml" Target="../ink/ink35.xml"/><Relationship Id="rId5" Type="http://schemas.openxmlformats.org/officeDocument/2006/relationships/customXml" Target="../ink/ink15.xml"/><Relationship Id="rId15" Type="http://schemas.openxmlformats.org/officeDocument/2006/relationships/customXml" Target="../ink/ink20.xml"/><Relationship Id="rId23" Type="http://schemas.openxmlformats.org/officeDocument/2006/relationships/customXml" Target="../ink/ink24.xml"/><Relationship Id="rId28" Type="http://schemas.openxmlformats.org/officeDocument/2006/relationships/image" Target="../media/image24.png"/><Relationship Id="rId36" Type="http://schemas.openxmlformats.org/officeDocument/2006/relationships/image" Target="../media/image28.png"/><Relationship Id="rId10" Type="http://schemas.openxmlformats.org/officeDocument/2006/relationships/image" Target="../media/image157.png"/><Relationship Id="rId19" Type="http://schemas.openxmlformats.org/officeDocument/2006/relationships/customXml" Target="../ink/ink22.xml"/><Relationship Id="rId31" Type="http://schemas.openxmlformats.org/officeDocument/2006/relationships/customXml" Target="../ink/ink28.xml"/><Relationship Id="rId44" Type="http://schemas.openxmlformats.org/officeDocument/2006/relationships/image" Target="../media/image32.png"/><Relationship Id="rId4" Type="http://schemas.openxmlformats.org/officeDocument/2006/relationships/image" Target="../media/image8.emf"/><Relationship Id="rId9" Type="http://schemas.openxmlformats.org/officeDocument/2006/relationships/customXml" Target="../ink/ink17.xml"/><Relationship Id="rId14" Type="http://schemas.openxmlformats.org/officeDocument/2006/relationships/image" Target="../media/image170.png"/><Relationship Id="rId22" Type="http://schemas.openxmlformats.org/officeDocument/2006/relationships/image" Target="../media/image21.png"/><Relationship Id="rId27" Type="http://schemas.openxmlformats.org/officeDocument/2006/relationships/customXml" Target="../ink/ink26.xml"/><Relationship Id="rId30" Type="http://schemas.openxmlformats.org/officeDocument/2006/relationships/image" Target="../media/image25.png"/><Relationship Id="rId35" Type="http://schemas.openxmlformats.org/officeDocument/2006/relationships/customXml" Target="../ink/ink30.xml"/><Relationship Id="rId43" Type="http://schemas.openxmlformats.org/officeDocument/2006/relationships/customXml" Target="../ink/ink34.xml"/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5.xml"/><Relationship Id="rId12" Type="http://schemas.openxmlformats.org/officeDocument/2006/relationships/image" Target="../media/image160.png"/><Relationship Id="rId17" Type="http://schemas.openxmlformats.org/officeDocument/2006/relationships/customXml" Target="../ink/ink21.xml"/><Relationship Id="rId25" Type="http://schemas.openxmlformats.org/officeDocument/2006/relationships/customXml" Target="../ink/ink25.xml"/><Relationship Id="rId33" Type="http://schemas.openxmlformats.org/officeDocument/2006/relationships/customXml" Target="../ink/ink29.xml"/><Relationship Id="rId38" Type="http://schemas.openxmlformats.org/officeDocument/2006/relationships/image" Target="../media/image29.png"/><Relationship Id="rId46" Type="http://schemas.openxmlformats.org/officeDocument/2006/relationships/image" Target="../media/image33.png"/><Relationship Id="rId20" Type="http://schemas.openxmlformats.org/officeDocument/2006/relationships/image" Target="../media/image20.png"/><Relationship Id="rId41" Type="http://schemas.openxmlformats.org/officeDocument/2006/relationships/customXml" Target="../ink/ink3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customXml" Target="../ink/ink40.xml"/><Relationship Id="rId18" Type="http://schemas.openxmlformats.org/officeDocument/2006/relationships/image" Target="../media/image42.png"/><Relationship Id="rId26" Type="http://schemas.openxmlformats.org/officeDocument/2006/relationships/image" Target="../media/image46.png"/><Relationship Id="rId21" Type="http://schemas.openxmlformats.org/officeDocument/2006/relationships/customXml" Target="../ink/ink44.xml"/><Relationship Id="rId34" Type="http://schemas.openxmlformats.org/officeDocument/2006/relationships/image" Target="../media/image50.png"/><Relationship Id="rId7" Type="http://schemas.openxmlformats.org/officeDocument/2006/relationships/customXml" Target="../ink/ink37.xml"/><Relationship Id="rId12" Type="http://schemas.openxmlformats.org/officeDocument/2006/relationships/image" Target="../media/image39.png"/><Relationship Id="rId17" Type="http://schemas.openxmlformats.org/officeDocument/2006/relationships/customXml" Target="../ink/ink42.xml"/><Relationship Id="rId25" Type="http://schemas.openxmlformats.org/officeDocument/2006/relationships/customXml" Target="../ink/ink46.xml"/><Relationship Id="rId33" Type="http://schemas.openxmlformats.org/officeDocument/2006/relationships/customXml" Target="../ink/ink50.xml"/><Relationship Id="rId2" Type="http://schemas.openxmlformats.org/officeDocument/2006/relationships/audio" Target="../media/media8.mp3"/><Relationship Id="rId16" Type="http://schemas.openxmlformats.org/officeDocument/2006/relationships/image" Target="../media/image41.png"/><Relationship Id="rId20" Type="http://schemas.openxmlformats.org/officeDocument/2006/relationships/image" Target="../media/image43.png"/><Relationship Id="rId29" Type="http://schemas.openxmlformats.org/officeDocument/2006/relationships/customXml" Target="../ink/ink48.xml"/><Relationship Id="rId1" Type="http://schemas.microsoft.com/office/2007/relationships/media" Target="../media/media8.mp3"/><Relationship Id="rId6" Type="http://schemas.openxmlformats.org/officeDocument/2006/relationships/image" Target="../media/image36.png"/><Relationship Id="rId11" Type="http://schemas.openxmlformats.org/officeDocument/2006/relationships/customXml" Target="../ink/ink39.xml"/><Relationship Id="rId24" Type="http://schemas.openxmlformats.org/officeDocument/2006/relationships/image" Target="../media/image45.png"/><Relationship Id="rId32" Type="http://schemas.openxmlformats.org/officeDocument/2006/relationships/image" Target="../media/image49.png"/><Relationship Id="rId37" Type="http://schemas.openxmlformats.org/officeDocument/2006/relationships/image" Target="../media/image3.png"/><Relationship Id="rId5" Type="http://schemas.openxmlformats.org/officeDocument/2006/relationships/customXml" Target="../ink/ink36.xml"/><Relationship Id="rId15" Type="http://schemas.openxmlformats.org/officeDocument/2006/relationships/customXml" Target="../ink/ink41.xml"/><Relationship Id="rId23" Type="http://schemas.openxmlformats.org/officeDocument/2006/relationships/customXml" Target="../ink/ink45.xml"/><Relationship Id="rId28" Type="http://schemas.openxmlformats.org/officeDocument/2006/relationships/image" Target="../media/image47.png"/><Relationship Id="rId36" Type="http://schemas.openxmlformats.org/officeDocument/2006/relationships/image" Target="../media/image51.png"/><Relationship Id="rId10" Type="http://schemas.openxmlformats.org/officeDocument/2006/relationships/image" Target="../media/image38.png"/><Relationship Id="rId19" Type="http://schemas.openxmlformats.org/officeDocument/2006/relationships/customXml" Target="../ink/ink43.xml"/><Relationship Id="rId31" Type="http://schemas.openxmlformats.org/officeDocument/2006/relationships/customXml" Target="../ink/ink49.xml"/><Relationship Id="rId4" Type="http://schemas.openxmlformats.org/officeDocument/2006/relationships/image" Target="../media/image10.emf"/><Relationship Id="rId9" Type="http://schemas.openxmlformats.org/officeDocument/2006/relationships/customXml" Target="../ink/ink38.xml"/><Relationship Id="rId14" Type="http://schemas.openxmlformats.org/officeDocument/2006/relationships/image" Target="../media/image40.png"/><Relationship Id="rId22" Type="http://schemas.openxmlformats.org/officeDocument/2006/relationships/image" Target="../media/image44.png"/><Relationship Id="rId27" Type="http://schemas.openxmlformats.org/officeDocument/2006/relationships/customXml" Target="../ink/ink47.xml"/><Relationship Id="rId30" Type="http://schemas.openxmlformats.org/officeDocument/2006/relationships/image" Target="../media/image48.png"/><Relationship Id="rId35" Type="http://schemas.openxmlformats.org/officeDocument/2006/relationships/customXml" Target="../ink/ink51.xml"/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customXml" Target="../ink/ink56.xml"/><Relationship Id="rId18" Type="http://schemas.openxmlformats.org/officeDocument/2006/relationships/image" Target="../media/image59.png"/><Relationship Id="rId3" Type="http://schemas.openxmlformats.org/officeDocument/2006/relationships/slideLayout" Target="../slideLayouts/slideLayout15.xml"/><Relationship Id="rId21" Type="http://schemas.openxmlformats.org/officeDocument/2006/relationships/image" Target="../media/image3.png"/><Relationship Id="rId7" Type="http://schemas.openxmlformats.org/officeDocument/2006/relationships/customXml" Target="../ink/ink53.xml"/><Relationship Id="rId12" Type="http://schemas.openxmlformats.org/officeDocument/2006/relationships/image" Target="../media/image56.png"/><Relationship Id="rId17" Type="http://schemas.openxmlformats.org/officeDocument/2006/relationships/customXml" Target="../ink/ink58.xml"/><Relationship Id="rId2" Type="http://schemas.openxmlformats.org/officeDocument/2006/relationships/audio" Target="../media/media9.mp3"/><Relationship Id="rId16" Type="http://schemas.openxmlformats.org/officeDocument/2006/relationships/image" Target="../media/image58.png"/><Relationship Id="rId20" Type="http://schemas.openxmlformats.org/officeDocument/2006/relationships/image" Target="../media/image60.png"/><Relationship Id="rId1" Type="http://schemas.microsoft.com/office/2007/relationships/media" Target="../media/media9.mp3"/><Relationship Id="rId6" Type="http://schemas.openxmlformats.org/officeDocument/2006/relationships/image" Target="../media/image53.png"/><Relationship Id="rId11" Type="http://schemas.openxmlformats.org/officeDocument/2006/relationships/customXml" Target="../ink/ink55.xml"/><Relationship Id="rId5" Type="http://schemas.openxmlformats.org/officeDocument/2006/relationships/customXml" Target="../ink/ink52.xml"/><Relationship Id="rId15" Type="http://schemas.openxmlformats.org/officeDocument/2006/relationships/customXml" Target="../ink/ink57.xml"/><Relationship Id="rId10" Type="http://schemas.openxmlformats.org/officeDocument/2006/relationships/image" Target="../media/image55.png"/><Relationship Id="rId19" Type="http://schemas.openxmlformats.org/officeDocument/2006/relationships/customXml" Target="../ink/ink59.xml"/><Relationship Id="rId4" Type="http://schemas.openxmlformats.org/officeDocument/2006/relationships/image" Target="../media/image11.emf"/><Relationship Id="rId9" Type="http://schemas.openxmlformats.org/officeDocument/2006/relationships/customXml" Target="../ink/ink54.xml"/><Relationship Id="rId14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18DB21F-673B-410C-BB78-14640F9BF9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64"/>
            <a:ext cx="9144000" cy="6850072"/>
          </a:xfrm>
          <a:prstGeom prst="rect">
            <a:avLst/>
          </a:prstGeom>
        </p:spPr>
      </p:pic>
      <p:pic>
        <p:nvPicPr>
          <p:cNvPr id="2" name="mm4s1">
            <a:hlinkClick r:id="" action="ppaction://media"/>
            <a:extLst>
              <a:ext uri="{FF2B5EF4-FFF2-40B4-BE49-F238E27FC236}">
                <a16:creationId xmlns:a16="http://schemas.microsoft.com/office/drawing/2014/main" id="{2343E518-3EC2-4E8C-959B-64417B136D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510" y="55172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2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901"/>
    </mc:Choice>
    <mc:Fallback xmlns="">
      <p:transition spd="slow" advTm="303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7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70893" x="5708650" y="4217988"/>
          <p14:tracePt t="71308" x="5716588" y="4217988"/>
          <p14:tracePt t="71322" x="5724525" y="4225925"/>
          <p14:tracePt t="71332" x="5732463" y="4225925"/>
          <p14:tracePt t="71339" x="5740400" y="4241800"/>
          <p14:tracePt t="71348" x="5748338" y="4249738"/>
          <p14:tracePt t="71354" x="5756275" y="4257675"/>
          <p14:tracePt t="71362" x="5764213" y="4281488"/>
          <p14:tracePt t="71370" x="5780088" y="4298950"/>
          <p14:tracePt t="71375" x="5788025" y="4314825"/>
          <p14:tracePt t="71385" x="5795963" y="4330700"/>
          <p14:tracePt t="71391" x="5803900" y="4354513"/>
          <p14:tracePt t="71398" x="5811838" y="4370388"/>
          <p14:tracePt t="71405" x="5811838" y="4378325"/>
          <p14:tracePt t="71414" x="5827713" y="4394200"/>
          <p14:tracePt t="71423" x="5835650" y="4410075"/>
          <p14:tracePt t="71429" x="5835650" y="4418013"/>
          <p14:tracePt t="71437" x="5843588" y="4425950"/>
          <p14:tracePt t="71443" x="5843588" y="4441825"/>
          <p14:tracePt t="71451" x="5843588" y="4449763"/>
          <p14:tracePt t="71459" x="5843588" y="4457700"/>
          <p14:tracePt t="71473" x="5851525" y="4457700"/>
          <p14:tracePt t="71482" x="5851525" y="4465638"/>
          <p14:tracePt t="71489" x="5851525" y="4473575"/>
          <p14:tracePt t="71495" x="5859463" y="4473575"/>
          <p14:tracePt t="71511" x="5859463" y="4481513"/>
          <p14:tracePt t="71519" x="5867400" y="4489450"/>
          <p14:tracePt t="71534" x="5875338" y="4489450"/>
          <p14:tracePt t="71540" x="5875338" y="4497388"/>
          <p14:tracePt t="71549" x="5883275" y="4497388"/>
          <p14:tracePt t="71564" x="5891213" y="4497388"/>
          <p14:tracePt t="71594" x="5891213" y="4505325"/>
          <p14:tracePt t="71601" x="5899150" y="4505325"/>
          <p14:tracePt t="71616" x="5907088" y="4505325"/>
          <p14:tracePt t="71623" x="5915025" y="4505325"/>
          <p14:tracePt t="71631" x="5930900" y="4505325"/>
          <p14:tracePt t="71639" x="5946775" y="4505325"/>
          <p14:tracePt t="71647" x="5970588" y="4505325"/>
          <p14:tracePt t="71654" x="5986463" y="4505325"/>
          <p14:tracePt t="71660" x="6010275" y="4505325"/>
          <p14:tracePt t="71669" x="6026150" y="4505325"/>
          <p14:tracePt t="71675" x="6043613" y="4505325"/>
          <p14:tracePt t="71686" x="6059488" y="4505325"/>
          <p14:tracePt t="71691" x="6083300" y="4497388"/>
          <p14:tracePt t="71698" x="6091238" y="4497388"/>
          <p14:tracePt t="71705" x="6107113" y="4489450"/>
          <p14:tracePt t="71714" x="6115050" y="4481513"/>
          <p14:tracePt t="71722" x="6122988" y="4481513"/>
          <p14:tracePt t="71738" x="6130925" y="4473575"/>
          <p14:tracePt t="71743" x="6138863" y="4473575"/>
          <p14:tracePt t="71751" x="6146800" y="4473575"/>
          <p14:tracePt t="71768" x="6162675" y="4465638"/>
          <p14:tracePt t="71773" x="6162675" y="4457700"/>
          <p14:tracePt t="71783" x="6170613" y="4449763"/>
          <p14:tracePt t="71789" x="6194425" y="4441825"/>
          <p14:tracePt t="71795" x="6202363" y="4433888"/>
          <p14:tracePt t="71803" x="6210300" y="4425950"/>
          <p14:tracePt t="71811" x="6226175" y="4425950"/>
          <p14:tracePt t="71819" x="6234113" y="4410075"/>
          <p14:tracePt t="71825" x="6242050" y="4410075"/>
          <p14:tracePt t="71835" x="6242050" y="4394200"/>
          <p14:tracePt t="71842" x="6257925" y="4386263"/>
          <p14:tracePt t="71850" x="6265863" y="4378325"/>
          <p14:tracePt t="71856" x="6265863" y="4354513"/>
          <p14:tracePt t="71870" x="6273800" y="4346575"/>
          <p14:tracePt t="71877" x="6273800" y="4338638"/>
          <p14:tracePt t="71886" x="6273800" y="4330700"/>
          <p14:tracePt t="71901" x="6273800" y="4322763"/>
          <p14:tracePt t="71908" x="6281738" y="4322763"/>
          <p14:tracePt t="71917" x="6281738" y="4314825"/>
          <p14:tracePt t="71923" x="6289675" y="4298950"/>
          <p14:tracePt t="71931" x="6289675" y="4291013"/>
          <p14:tracePt t="71938" x="6289675" y="4273550"/>
          <p14:tracePt t="71947" x="6297613" y="4249738"/>
          <p14:tracePt t="71970" x="6297613" y="4210050"/>
          <p14:tracePt t="71976" x="6297613" y="4186238"/>
          <p14:tracePt t="71985" x="6297613" y="4178300"/>
          <p14:tracePt t="71991" x="6297613" y="4162425"/>
          <p14:tracePt t="71998" x="6297613" y="4154488"/>
          <p14:tracePt t="72005" x="6297613" y="4146550"/>
          <p14:tracePt t="72014" x="6297613" y="4138613"/>
          <p14:tracePt t="72021" x="6297613" y="4130675"/>
          <p14:tracePt t="72030" x="6297613" y="4122738"/>
          <p14:tracePt t="72037" x="6297613" y="4114800"/>
          <p14:tracePt t="72043" x="6297613" y="4098925"/>
          <p14:tracePt t="72052" x="6289675" y="4098925"/>
          <p14:tracePt t="72058" x="6281738" y="4083050"/>
          <p14:tracePt t="72067" x="6273800" y="4075113"/>
          <p14:tracePt t="72074" x="6257925" y="4067175"/>
          <p14:tracePt t="72082" x="6234113" y="4059238"/>
          <p14:tracePt t="72089" x="6194425" y="4051300"/>
          <p14:tracePt t="72095" x="6162675" y="4051300"/>
          <p14:tracePt t="72103" x="6138863" y="4051300"/>
          <p14:tracePt t="72111" x="6115050" y="4051300"/>
          <p14:tracePt t="72119" x="6099175" y="4051300"/>
          <p14:tracePt t="72125" x="6075363" y="4051300"/>
          <p14:tracePt t="72133" x="6051550" y="4051300"/>
          <p14:tracePt t="72142" x="6034088" y="4051300"/>
          <p14:tracePt t="72151" x="6010275" y="4051300"/>
          <p14:tracePt t="72156" x="6002338" y="4059238"/>
          <p14:tracePt t="72165" x="5986463" y="4059238"/>
          <p14:tracePt t="72173" x="5970588" y="4067175"/>
          <p14:tracePt t="72178" x="5954713" y="4067175"/>
          <p14:tracePt t="72186" x="5938838" y="4083050"/>
          <p14:tracePt t="72194" x="5930900" y="4083050"/>
          <p14:tracePt t="72202" x="5922963" y="4083050"/>
          <p14:tracePt t="72209" x="5915025" y="4090988"/>
          <p14:tracePt t="72223" x="5899150" y="4098925"/>
          <p14:tracePt t="72239" x="5891213" y="4106863"/>
          <p14:tracePt t="72255" x="5875338" y="4122738"/>
          <p14:tracePt t="72260" x="5867400" y="4130675"/>
          <p14:tracePt t="72269" x="5859463" y="4138613"/>
          <p14:tracePt t="72275" x="5859463" y="4154488"/>
          <p14:tracePt t="72284" x="5851525" y="4162425"/>
          <p14:tracePt t="72298" x="5843588" y="4178300"/>
          <p14:tracePt t="72305" x="5843588" y="4186238"/>
          <p14:tracePt t="72314" x="5835650" y="4194175"/>
          <p14:tracePt t="72322" x="5835650" y="4210050"/>
          <p14:tracePt t="72329" x="5835650" y="4225925"/>
          <p14:tracePt t="72337" x="5827713" y="4241800"/>
          <p14:tracePt t="72344" x="5827713" y="4257675"/>
          <p14:tracePt t="72352" x="5827713" y="4273550"/>
          <p14:tracePt t="72358" x="5827713" y="4291013"/>
          <p14:tracePt t="72367" x="5827713" y="4314825"/>
          <p14:tracePt t="72373" x="5827713" y="4330700"/>
          <p14:tracePt t="72380" x="5827713" y="4362450"/>
          <p14:tracePt t="72388" x="5827713" y="4386263"/>
          <p14:tracePt t="72396" x="5827713" y="4418013"/>
          <p14:tracePt t="72404" x="5827713" y="4441825"/>
          <p14:tracePt t="72410" x="5827713" y="4457700"/>
          <p14:tracePt t="72419" x="5827713" y="4465638"/>
          <p14:tracePt t="72426" x="5835650" y="4481513"/>
          <p14:tracePt t="72441" x="5835650" y="4489450"/>
          <p14:tracePt t="72451" x="5843588" y="4489450"/>
          <p14:tracePt t="72456" x="5851525" y="4497388"/>
          <p14:tracePt t="72472" x="5851525" y="4505325"/>
          <p14:tracePt t="72478" x="5851525" y="4513263"/>
          <p14:tracePt t="72486" x="5859463" y="4513263"/>
          <p14:tracePt t="72492" x="5859463" y="4521200"/>
          <p14:tracePt t="72501" x="5867400" y="4521200"/>
          <p14:tracePt t="72507" x="5867400" y="4529138"/>
          <p14:tracePt t="72517" x="5875338" y="4537075"/>
          <p14:tracePt t="72523" x="5883275" y="4545013"/>
          <p14:tracePt t="72532" x="5891213" y="4545013"/>
          <p14:tracePt t="72539" x="5899150" y="4560888"/>
          <p14:tracePt t="72546" x="5915025" y="4568825"/>
          <p14:tracePt t="72554" x="5922963" y="4568825"/>
          <p14:tracePt t="72562" x="5930900" y="4576763"/>
          <p14:tracePt t="72575" x="5938838" y="4584700"/>
          <p14:tracePt t="72590" x="5946775" y="4592638"/>
          <p14:tracePt t="72618" x="5946775" y="4600575"/>
          <p14:tracePt t="91187" x="5922963" y="4608513"/>
          <p14:tracePt t="91189" x="5676900" y="4665663"/>
          <p14:tracePt t="91190" x="5326063" y="4713288"/>
          <p14:tracePt t="91192" x="5173663" y="4721225"/>
          <p14:tracePt t="91193" x="5014913" y="4721225"/>
          <p14:tracePt t="91202" x="4862513" y="4721225"/>
          <p14:tracePt t="91208" x="4767263" y="4721225"/>
          <p14:tracePt t="91217" x="4664075" y="4721225"/>
          <p14:tracePt t="91223" x="4576763" y="4721225"/>
          <p14:tracePt t="91230" x="4495800" y="4721225"/>
          <p14:tracePt t="91237" x="4408488" y="4721225"/>
          <p14:tracePt t="91246" x="4337050" y="4721225"/>
          <p14:tracePt t="91253" x="4273550" y="4721225"/>
          <p14:tracePt t="91261" x="4210050" y="4721225"/>
          <p14:tracePt t="91269" x="4152900" y="4721225"/>
          <p14:tracePt t="91276" x="4097338" y="4721225"/>
          <p14:tracePt t="91283" x="4057650" y="4721225"/>
          <p14:tracePt t="91291" x="4010025" y="4721225"/>
          <p14:tracePt t="91298" x="3970338" y="4721225"/>
          <p14:tracePt t="91306" x="3922713" y="4721225"/>
          <p14:tracePt t="91315" x="3875088" y="4721225"/>
          <p14:tracePt t="91321" x="3817938" y="4713288"/>
          <p14:tracePt t="91329" x="3754438" y="4713288"/>
          <p14:tracePt t="91336" x="3675063" y="4705350"/>
          <p14:tracePt t="91343" x="3603625" y="4697413"/>
          <p14:tracePt t="91350" x="3516313" y="4689475"/>
          <p14:tracePt t="91359" x="3443288" y="4681538"/>
          <p14:tracePt t="91365" x="3355975" y="4657725"/>
          <p14:tracePt t="91373" x="3260725" y="4641850"/>
          <p14:tracePt t="91380" x="3165475" y="4616450"/>
          <p14:tracePt t="91389" x="3084513" y="4608513"/>
          <p14:tracePt t="91395" x="2989263" y="4592638"/>
          <p14:tracePt t="91403" x="2925763" y="4584700"/>
          <p14:tracePt t="91411" x="2838450" y="4576763"/>
          <p14:tracePt t="91419" x="2767013" y="4568825"/>
          <p14:tracePt t="91425" x="2693988" y="4560888"/>
          <p14:tracePt t="91433" x="2654300" y="4552950"/>
          <p14:tracePt t="91441" x="2598738" y="4537075"/>
          <p14:tracePt t="91448" x="2551113" y="4521200"/>
          <p14:tracePt t="91455" x="2527300" y="4513263"/>
          <p14:tracePt t="91463" x="2511425" y="4497388"/>
          <p14:tracePt t="91470" x="2495550" y="4497388"/>
          <p14:tracePt t="91478" x="2479675" y="4481513"/>
          <p14:tracePt t="91493" x="2471738" y="4473575"/>
          <p14:tracePt t="91501" x="2463800" y="4473575"/>
          <p14:tracePt t="91508" x="2463800" y="4457700"/>
          <p14:tracePt t="91523" x="2463800" y="4441825"/>
          <p14:tracePt t="91530" x="2463800" y="4425950"/>
          <p14:tracePt t="91537" x="2463800" y="4410075"/>
          <p14:tracePt t="91545" x="2463800" y="4386263"/>
          <p14:tracePt t="91553" x="2463800" y="4354513"/>
          <p14:tracePt t="91561" x="2463800" y="4322763"/>
          <p14:tracePt t="91568" x="2463800" y="4291013"/>
          <p14:tracePt t="91576" x="2463800" y="4249738"/>
          <p14:tracePt t="91583" x="2463800" y="4225925"/>
          <p14:tracePt t="91590" x="2463800" y="4194175"/>
          <p14:tracePt t="91598" x="2471738" y="4146550"/>
          <p14:tracePt t="91605" x="2487613" y="4090988"/>
          <p14:tracePt t="91613" x="2495550" y="4035425"/>
          <p14:tracePt t="91620" x="2519363" y="3979863"/>
          <p14:tracePt t="91628" x="2535238" y="3930650"/>
          <p14:tracePt t="91636" x="2559050" y="3867150"/>
          <p14:tracePt t="91643" x="2574925" y="3827463"/>
          <p14:tracePt t="91650" x="2598738" y="3795713"/>
          <p14:tracePt t="91658" x="2630488" y="3748088"/>
          <p14:tracePt t="91665" x="2654300" y="3708400"/>
          <p14:tracePt t="91673" x="2678113" y="3668713"/>
          <p14:tracePt t="91681" x="2701925" y="3629025"/>
          <p14:tracePt t="91687" x="2733675" y="3579813"/>
          <p14:tracePt t="91695" x="2759075" y="3563938"/>
          <p14:tracePt t="91703" x="2767013" y="3556000"/>
          <p14:tracePt t="91710" x="2774950" y="3548063"/>
          <p14:tracePt t="91718" x="2782888" y="3540125"/>
          <p14:tracePt t="91725" x="2790825" y="3540125"/>
          <p14:tracePt t="91733" x="2790825" y="3532188"/>
          <p14:tracePt t="91740" x="2798763" y="3532188"/>
          <p14:tracePt t="91749" x="2798763" y="3524250"/>
          <p14:tracePt t="91763" x="2806700" y="3524250"/>
          <p14:tracePt t="91770" x="2806700" y="3516313"/>
          <p14:tracePt t="91778" x="2814638" y="3508375"/>
          <p14:tracePt t="91786" x="2822575" y="3508375"/>
          <p14:tracePt t="91793" x="2822575" y="3500438"/>
          <p14:tracePt t="91801" x="2830513" y="3500438"/>
          <p14:tracePt t="91808" x="2846388" y="3492500"/>
          <p14:tracePt t="91815" x="2854325" y="3484563"/>
          <p14:tracePt t="91823" x="2870200" y="3476625"/>
          <p14:tracePt t="91830" x="2878138" y="3468688"/>
          <p14:tracePt t="91838" x="2886075" y="3468688"/>
          <p14:tracePt t="91845" x="2901950" y="3460750"/>
          <p14:tracePt t="91853" x="2909888" y="3452813"/>
          <p14:tracePt t="91861" x="2917825" y="3452813"/>
          <p14:tracePt t="91875" x="2925763" y="3452813"/>
          <p14:tracePt t="91883" x="2933700" y="3452813"/>
          <p14:tracePt t="91898" x="2941638" y="3452813"/>
          <p14:tracePt t="91905" x="2949575" y="3452813"/>
          <p14:tracePt t="91952" x="2957513" y="3452813"/>
          <p14:tracePt t="92003" x="2957513" y="3460750"/>
          <p14:tracePt t="92010" x="2965450" y="3476625"/>
          <p14:tracePt t="92018" x="2965450" y="3508375"/>
          <p14:tracePt t="92025" x="2965450" y="3556000"/>
          <p14:tracePt t="92033" x="2973388" y="3613150"/>
          <p14:tracePt t="92040" x="2973388" y="3652838"/>
          <p14:tracePt t="92048" x="2973388" y="3684588"/>
          <p14:tracePt t="92055" x="2973388" y="3732213"/>
          <p14:tracePt t="92063" x="2973388" y="3771900"/>
          <p14:tracePt t="92070" x="2973388" y="3795713"/>
          <p14:tracePt t="92078" x="2973388" y="3819525"/>
          <p14:tracePt t="92086" x="2973388" y="3843338"/>
          <p14:tracePt t="92093" x="2973388" y="3859213"/>
          <p14:tracePt t="92101" x="2973388" y="3883025"/>
          <p14:tracePt t="92108" x="2965450" y="3906838"/>
          <p14:tracePt t="92115" x="2965450" y="3930650"/>
          <p14:tracePt t="92123" x="2957513" y="3956050"/>
          <p14:tracePt t="92130" x="2941638" y="3979863"/>
          <p14:tracePt t="92138" x="2933700" y="4011613"/>
          <p14:tracePt t="92145" x="2901950" y="4051300"/>
          <p14:tracePt t="92153" x="2886075" y="4067175"/>
          <p14:tracePt t="92161" x="2878138" y="4083050"/>
          <p14:tracePt t="92168" x="2870200" y="4098925"/>
          <p14:tracePt t="92175" x="2862263" y="4106863"/>
          <p14:tracePt t="92191" x="2854325" y="4106863"/>
          <p14:tracePt t="92199" x="2854325" y="4114800"/>
          <p14:tracePt t="92235" x="2854325" y="4122738"/>
          <p14:tracePt t="92242" x="2846388" y="4122738"/>
          <p14:tracePt t="92258" x="2838450" y="4138613"/>
          <p14:tracePt t="92266" x="2830513" y="4146550"/>
          <p14:tracePt t="92273" x="2814638" y="4162425"/>
          <p14:tracePt t="92281" x="2798763" y="4186238"/>
          <p14:tracePt t="92288" x="2782888" y="4210050"/>
          <p14:tracePt t="92295" x="2767013" y="4233863"/>
          <p14:tracePt t="92303" x="2741613" y="4265613"/>
          <p14:tracePt t="92311" x="2733675" y="4291013"/>
          <p14:tracePt t="92318" x="2717800" y="4306888"/>
          <p14:tracePt t="92325" x="2701925" y="4338638"/>
          <p14:tracePt t="92332" x="2686050" y="4354513"/>
          <p14:tracePt t="92341" x="2678113" y="4370388"/>
          <p14:tracePt t="92348" x="2670175" y="4386263"/>
          <p14:tracePt t="92355" x="2662238" y="4402138"/>
          <p14:tracePt t="92363" x="2662238" y="4425950"/>
          <p14:tracePt t="92370" x="2654300" y="4441825"/>
          <p14:tracePt t="92377" x="2646363" y="4457700"/>
          <p14:tracePt t="92386" x="2646363" y="4481513"/>
          <p14:tracePt t="92393" x="2638425" y="4497388"/>
          <p14:tracePt t="92401" x="2638425" y="4529138"/>
          <p14:tracePt t="92408" x="2630488" y="4568825"/>
          <p14:tracePt t="92415" x="2614613" y="4600575"/>
          <p14:tracePt t="92423" x="2606675" y="4641850"/>
          <p14:tracePt t="92431" x="2598738" y="4665663"/>
          <p14:tracePt t="92438" x="2598738" y="4689475"/>
          <p14:tracePt t="92445" x="2598738" y="4705350"/>
          <p14:tracePt t="92452" x="2598738" y="4721225"/>
          <p14:tracePt t="92460" x="2598738" y="4729163"/>
          <p14:tracePt t="92468" x="2598738" y="4745038"/>
          <p14:tracePt t="92475" x="2598738" y="4760913"/>
          <p14:tracePt t="92483" x="2598738" y="4776788"/>
          <p14:tracePt t="92491" x="2598738" y="4784725"/>
          <p14:tracePt t="92499" x="2598738" y="4792663"/>
          <p14:tracePt t="92505" x="2598738" y="4800600"/>
          <p14:tracePt t="92513" x="2598738" y="4808538"/>
          <p14:tracePt t="92520" x="2598738" y="4824413"/>
          <p14:tracePt t="92528" x="2606675" y="4848225"/>
          <p14:tracePt t="92535" x="2614613" y="4879975"/>
          <p14:tracePt t="92543" x="2622550" y="4895850"/>
          <p14:tracePt t="92551" x="2638425" y="4919663"/>
          <p14:tracePt t="92558" x="2638425" y="4959350"/>
          <p14:tracePt t="92565" x="2646363" y="4976813"/>
          <p14:tracePt t="92573" x="2662238" y="5000625"/>
          <p14:tracePt t="92580" x="2670175" y="5008563"/>
          <p14:tracePt t="92587" x="2670175" y="5024438"/>
          <p14:tracePt t="92595" x="2678113" y="5040313"/>
          <p14:tracePt t="92610" x="2686050" y="5056188"/>
          <p14:tracePt t="92618" x="2693988" y="5064125"/>
          <p14:tracePt t="92625" x="2701925" y="5080000"/>
          <p14:tracePt t="92634" x="2717800" y="5087938"/>
          <p14:tracePt t="92641" x="2725738" y="5103813"/>
          <p14:tracePt t="92648" x="2741613" y="5111750"/>
          <p14:tracePt t="92655" x="2759075" y="5119688"/>
          <p14:tracePt t="92662" x="2774950" y="5127625"/>
          <p14:tracePt t="92670" x="2790825" y="5143500"/>
          <p14:tracePt t="92677" x="2814638" y="5143500"/>
          <p14:tracePt t="92685" x="2838450" y="5151438"/>
          <p14:tracePt t="92692" x="2862263" y="5151438"/>
          <p14:tracePt t="92701" x="2870200" y="5151438"/>
          <p14:tracePt t="92708" x="2894013" y="5151438"/>
          <p14:tracePt t="92716" x="2909888" y="5151438"/>
          <p14:tracePt t="92723" x="2925763" y="5151438"/>
          <p14:tracePt t="92731" x="2949575" y="5151438"/>
          <p14:tracePt t="92738" x="2965450" y="5151438"/>
          <p14:tracePt t="92745" x="2989263" y="5143500"/>
          <p14:tracePt t="92753" x="3013075" y="5135563"/>
          <p14:tracePt t="92760" x="3036888" y="5127625"/>
          <p14:tracePt t="92769" x="3060700" y="5111750"/>
          <p14:tracePt t="92775" x="3100388" y="5103813"/>
          <p14:tracePt t="92782" x="3133725" y="5080000"/>
          <p14:tracePt t="92791" x="3173413" y="5056188"/>
          <p14:tracePt t="92799" x="3205163" y="5040313"/>
          <p14:tracePt t="92805" x="3260725" y="5000625"/>
          <p14:tracePt t="92813" x="3308350" y="4967288"/>
          <p14:tracePt t="92820" x="3348038" y="4927600"/>
          <p14:tracePt t="92828" x="3395663" y="4895850"/>
          <p14:tracePt t="92835" x="3435350" y="4848225"/>
          <p14:tracePt t="92844" x="3476625" y="4808538"/>
          <p14:tracePt t="92851" x="3508375" y="4768850"/>
          <p14:tracePt t="92858" x="3532188" y="4737100"/>
          <p14:tracePt t="92865" x="3563938" y="4697413"/>
          <p14:tracePt t="92873" x="3587750" y="4657725"/>
          <p14:tracePt t="92882" x="3611563" y="4624388"/>
          <p14:tracePt t="92888" x="3643313" y="4576763"/>
          <p14:tracePt t="92895" x="3651250" y="4545013"/>
          <p14:tracePt t="92903" x="3651250" y="4537075"/>
          <p14:tracePt t="92911" x="3651250" y="4521200"/>
          <p14:tracePt t="92919" x="3651250" y="4497388"/>
          <p14:tracePt t="92925" x="3651250" y="4481513"/>
          <p14:tracePt t="92933" x="3651250" y="4441825"/>
          <p14:tracePt t="92941" x="3643313" y="4402138"/>
          <p14:tracePt t="92948" x="3643313" y="4386263"/>
          <p14:tracePt t="92956" x="3627438" y="4354513"/>
          <p14:tracePt t="92967" x="3611563" y="4314825"/>
          <p14:tracePt t="92970" x="3595688" y="4281488"/>
          <p14:tracePt t="92978" x="3563938" y="4233863"/>
          <p14:tracePt t="92986" x="3540125" y="4186238"/>
          <p14:tracePt t="92993" x="3508375" y="4138613"/>
          <p14:tracePt t="93001" x="3476625" y="4090988"/>
          <p14:tracePt t="93008" x="3459163" y="4059238"/>
          <p14:tracePt t="93015" x="3419475" y="4019550"/>
          <p14:tracePt t="93023" x="3387725" y="3987800"/>
          <p14:tracePt t="93032" x="3348038" y="3948113"/>
          <p14:tracePt t="93038" x="3308350" y="3914775"/>
          <p14:tracePt t="93045" x="3268663" y="3883025"/>
          <p14:tracePt t="93053" x="3244850" y="3851275"/>
          <p14:tracePt t="93060" x="3205163" y="3835400"/>
          <p14:tracePt t="93069" x="3181350" y="3811588"/>
          <p14:tracePt t="93075" x="3149600" y="3787775"/>
          <p14:tracePt t="93083" x="3125788" y="3787775"/>
          <p14:tracePt t="93090" x="3109913" y="3779838"/>
          <p14:tracePt t="93098" x="3092450" y="3771900"/>
          <p14:tracePt t="93106" x="3076575" y="3771900"/>
          <p14:tracePt t="93113" x="3052763" y="3763963"/>
          <p14:tracePt t="93121" x="3036888" y="3763963"/>
          <p14:tracePt t="93128" x="3021013" y="3763963"/>
          <p14:tracePt t="93135" x="2997200" y="3763963"/>
          <p14:tracePt t="93143" x="2989263" y="3763963"/>
          <p14:tracePt t="93151" x="2965450" y="3763963"/>
          <p14:tracePt t="93158" x="2949575" y="3763963"/>
          <p14:tracePt t="93165" x="2925763" y="3771900"/>
          <p14:tracePt t="93173" x="2894013" y="3787775"/>
          <p14:tracePt t="93181" x="2862263" y="3787775"/>
          <p14:tracePt t="93188" x="2822575" y="3803650"/>
          <p14:tracePt t="93195" x="2790825" y="3811588"/>
          <p14:tracePt t="93202" x="2767013" y="3827463"/>
          <p14:tracePt t="93210" x="2725738" y="3851275"/>
          <p14:tracePt t="93218" x="2686050" y="3867150"/>
          <p14:tracePt t="93225" x="2654300" y="3890963"/>
          <p14:tracePt t="93233" x="2622550" y="3914775"/>
          <p14:tracePt t="93240" x="2590800" y="3948113"/>
          <p14:tracePt t="93248" x="2559050" y="3971925"/>
          <p14:tracePt t="93255" x="2535238" y="4011613"/>
          <p14:tracePt t="93264" x="2519363" y="4027488"/>
          <p14:tracePt t="93270" x="2503488" y="4067175"/>
          <p14:tracePt t="93278" x="2479675" y="4114800"/>
          <p14:tracePt t="93285" x="2463800" y="4146550"/>
          <p14:tracePt t="93293" x="2455863" y="4186238"/>
          <p14:tracePt t="93301" x="2447925" y="4217988"/>
          <p14:tracePt t="93308" x="2447925" y="4233863"/>
          <p14:tracePt t="93315" x="2439988" y="4265613"/>
          <p14:tracePt t="93323" x="2439988" y="4291013"/>
          <p14:tracePt t="93331" x="2439988" y="4314825"/>
          <p14:tracePt t="93338" x="2439988" y="4338638"/>
          <p14:tracePt t="93345" x="2439988" y="4362450"/>
          <p14:tracePt t="93353" x="2439988" y="4386263"/>
          <p14:tracePt t="93360" x="2439988" y="4410075"/>
          <p14:tracePt t="93368" x="2439988" y="4433888"/>
          <p14:tracePt t="93375" x="2439988" y="4457700"/>
          <p14:tracePt t="93383" x="2455863" y="4497388"/>
          <p14:tracePt t="93390" x="2463800" y="4529138"/>
          <p14:tracePt t="93398" x="2479675" y="4552950"/>
          <p14:tracePt t="93405" x="2487613" y="4592638"/>
          <p14:tracePt t="93413" x="2495550" y="4616450"/>
          <p14:tracePt t="93420" x="2511425" y="4649788"/>
          <p14:tracePt t="93427" x="2527300" y="4681538"/>
          <p14:tracePt t="93435" x="2535238" y="4713288"/>
          <p14:tracePt t="93443" x="2551113" y="4752975"/>
          <p14:tracePt t="93451" x="2574925" y="4784725"/>
          <p14:tracePt t="93457" x="2590800" y="4816475"/>
          <p14:tracePt t="93465" x="2606675" y="4856163"/>
          <p14:tracePt t="93473" x="2622550" y="4895850"/>
          <p14:tracePt t="93480" x="2638425" y="4935538"/>
          <p14:tracePt t="93488" x="2670175" y="4984750"/>
          <p14:tracePt t="93495" x="2678113" y="5008563"/>
          <p14:tracePt t="93502" x="2686050" y="5016500"/>
          <p14:tracePt t="93510" x="2693988" y="5032375"/>
          <p14:tracePt t="93519" x="2709863" y="5040313"/>
          <p14:tracePt t="93525" x="2709863" y="5056188"/>
          <p14:tracePt t="93534" x="2725738" y="5072063"/>
          <p14:tracePt t="93540" x="2733675" y="5087938"/>
          <p14:tracePt t="93548" x="2751138" y="5095875"/>
          <p14:tracePt t="93555" x="2767013" y="5119688"/>
          <p14:tracePt t="93563" x="2782888" y="5127625"/>
          <p14:tracePt t="93571" x="2798763" y="5135563"/>
          <p14:tracePt t="93578" x="2814638" y="5143500"/>
          <p14:tracePt t="93585" x="2822575" y="5151438"/>
          <p14:tracePt t="93592" x="2838450" y="5159375"/>
          <p14:tracePt t="93601" x="2846388" y="5159375"/>
          <p14:tracePt t="93608" x="2862263" y="5175250"/>
          <p14:tracePt t="93615" x="2878138" y="5175250"/>
          <p14:tracePt t="93623" x="2886075" y="5175250"/>
          <p14:tracePt t="93630" x="2894013" y="5183188"/>
          <p14:tracePt t="93638" x="2901950" y="5183188"/>
          <p14:tracePt t="93645" x="2909888" y="5183188"/>
          <p14:tracePt t="93652" x="2917825" y="5183188"/>
          <p14:tracePt t="93660" x="2925763" y="5183188"/>
          <p14:tracePt t="93683" x="2933700" y="5183188"/>
          <p14:tracePt t="93690" x="2941638" y="5183188"/>
          <p14:tracePt t="93705" x="2949575" y="5183188"/>
          <p14:tracePt t="93712" x="2957513" y="5175250"/>
          <p14:tracePt t="93720" x="2973388" y="5175250"/>
          <p14:tracePt t="93727" x="2989263" y="5167313"/>
          <p14:tracePt t="93735" x="3005138" y="5151438"/>
          <p14:tracePt t="93743" x="3044825" y="5135563"/>
          <p14:tracePt t="93751" x="3076575" y="5111750"/>
          <p14:tracePt t="93758" x="3117850" y="5080000"/>
          <p14:tracePt t="93766" x="3157538" y="5056188"/>
          <p14:tracePt t="93773" x="3197225" y="5032375"/>
          <p14:tracePt t="93780" x="3244850" y="4984750"/>
          <p14:tracePt t="93787" x="3276600" y="4959350"/>
          <p14:tracePt t="93795" x="3308350" y="4919663"/>
          <p14:tracePt t="93803" x="3340100" y="4895850"/>
          <p14:tracePt t="93811" x="3371850" y="4856163"/>
          <p14:tracePt t="93818" x="3395663" y="4832350"/>
          <p14:tracePt t="93825" x="3419475" y="4800600"/>
          <p14:tracePt t="93833" x="3435350" y="4776788"/>
          <p14:tracePt t="93841" x="3459163" y="4760913"/>
          <p14:tracePt t="93848" x="3467100" y="4729163"/>
          <p14:tracePt t="93855" x="3484563" y="4705350"/>
          <p14:tracePt t="93863" x="3492500" y="4689475"/>
          <p14:tracePt t="93870" x="3500438" y="4665663"/>
          <p14:tracePt t="93878" x="3508375" y="4633913"/>
          <p14:tracePt t="93885" x="3516313" y="4608513"/>
          <p14:tracePt t="93892" x="3524250" y="4584700"/>
          <p14:tracePt t="93901" x="3532188" y="4552950"/>
          <p14:tracePt t="93908" x="3532188" y="4529138"/>
          <p14:tracePt t="93916" x="3532188" y="4489450"/>
          <p14:tracePt t="93923" x="3532188" y="4457700"/>
          <p14:tracePt t="93931" x="3532188" y="4402138"/>
          <p14:tracePt t="93938" x="3532188" y="4362450"/>
          <p14:tracePt t="93945" x="3532188" y="4322763"/>
          <p14:tracePt t="93967" x="3516313" y="4265613"/>
          <p14:tracePt t="93969" x="3508375" y="4241800"/>
          <p14:tracePt t="93975" x="3500438" y="4217988"/>
          <p14:tracePt t="93984" x="3484563" y="4194175"/>
          <p14:tracePt t="93990" x="3467100" y="4170363"/>
          <p14:tracePt t="93998" x="3459163" y="4130675"/>
          <p14:tracePt t="94005" x="3443288" y="4090988"/>
          <p14:tracePt t="94013" x="3419475" y="4067175"/>
          <p14:tracePt t="94020" x="3403600" y="4043363"/>
          <p14:tracePt t="94028" x="3379788" y="4003675"/>
          <p14:tracePt t="94035" x="3348038" y="3963988"/>
          <p14:tracePt t="94043" x="3308350" y="3930650"/>
          <p14:tracePt t="94051" x="3268663" y="3898900"/>
          <p14:tracePt t="94058" x="3236913" y="3883025"/>
          <p14:tracePt t="94065" x="3197225" y="3859213"/>
          <p14:tracePt t="94073" x="3173413" y="3843338"/>
          <p14:tracePt t="94081" x="3133725" y="3827463"/>
          <p14:tracePt t="94088" x="3109913" y="3827463"/>
          <p14:tracePt t="94095" x="3084513" y="3819525"/>
          <p14:tracePt t="94103" x="3052763" y="3811588"/>
          <p14:tracePt t="94110" x="3036888" y="3811588"/>
          <p14:tracePt t="94118" x="3013075" y="3811588"/>
          <p14:tracePt t="94125" x="2997200" y="3811588"/>
          <p14:tracePt t="94133" x="2989263" y="3811588"/>
          <p14:tracePt t="94140" x="2973388" y="3811588"/>
          <p14:tracePt t="94148" x="2957513" y="3819525"/>
          <p14:tracePt t="94155" x="2933700" y="3835400"/>
          <p14:tracePt t="94163" x="2917825" y="3843338"/>
          <p14:tracePt t="94170" x="2894013" y="3867150"/>
          <p14:tracePt t="94178" x="2862263" y="3883025"/>
          <p14:tracePt t="94185" x="2838450" y="3914775"/>
          <p14:tracePt t="94193" x="2798763" y="3956050"/>
          <p14:tracePt t="94201" x="2759075" y="3995738"/>
          <p14:tracePt t="94208" x="2717800" y="4027488"/>
          <p14:tracePt t="94215" x="2670175" y="4083050"/>
          <p14:tracePt t="94223" x="2654300" y="4106863"/>
          <p14:tracePt t="94231" x="2614613" y="4154488"/>
          <p14:tracePt t="94238" x="2590800" y="4194175"/>
          <p14:tracePt t="94245" x="2559050" y="4241800"/>
          <p14:tracePt t="94253" x="2535238" y="4273550"/>
          <p14:tracePt t="94261" x="2519363" y="4314825"/>
          <p14:tracePt t="94268" x="2503488" y="4354513"/>
          <p14:tracePt t="94275" x="2495550" y="4378325"/>
          <p14:tracePt t="94283" x="2487613" y="4394200"/>
          <p14:tracePt t="94291" x="2487613" y="4418013"/>
          <p14:tracePt t="94298" x="2487613" y="4441825"/>
          <p14:tracePt t="94305" x="2487613" y="4457700"/>
          <p14:tracePt t="94313" x="2487613" y="4489450"/>
          <p14:tracePt t="94320" x="2487613" y="4521200"/>
          <p14:tracePt t="94328" x="2487613" y="4545013"/>
          <p14:tracePt t="94335" x="2495550" y="4576763"/>
          <p14:tracePt t="94343" x="2511425" y="4608513"/>
          <p14:tracePt t="94351" x="2511425" y="4633913"/>
          <p14:tracePt t="94358" x="2519363" y="4657725"/>
          <p14:tracePt t="94366" x="2535238" y="4689475"/>
          <p14:tracePt t="94373" x="2543175" y="4705350"/>
          <p14:tracePt t="94381" x="2559050" y="4721225"/>
          <p14:tracePt t="94388" x="2574925" y="4745038"/>
          <p14:tracePt t="94395" x="2590800" y="4776788"/>
          <p14:tracePt t="94403" x="2606675" y="4792663"/>
          <p14:tracePt t="94411" x="2622550" y="4816475"/>
          <p14:tracePt t="94418" x="2646363" y="4848225"/>
          <p14:tracePt t="94425" x="2662238" y="4864100"/>
          <p14:tracePt t="94433" x="2686050" y="4895850"/>
          <p14:tracePt t="94441" x="2701925" y="4903788"/>
          <p14:tracePt t="94448" x="2717800" y="4919663"/>
          <p14:tracePt t="94455" x="2733675" y="4919663"/>
          <p14:tracePt t="94464" x="2741613" y="4927600"/>
          <p14:tracePt t="94470" x="2751138" y="4927600"/>
          <p14:tracePt t="94478" x="2759075" y="4927600"/>
          <p14:tracePt t="94493" x="2767013" y="4927600"/>
          <p14:tracePt t="94508" x="2790825" y="4927600"/>
          <p14:tracePt t="94516" x="2822575" y="4895850"/>
          <p14:tracePt t="94523" x="2846388" y="4864100"/>
          <p14:tracePt t="94531" x="2901950" y="4816475"/>
          <p14:tracePt t="94538" x="2941638" y="4776788"/>
          <p14:tracePt t="94545" x="2989263" y="4721225"/>
          <p14:tracePt t="94553" x="3036888" y="4673600"/>
          <p14:tracePt t="94561" x="3076575" y="4633913"/>
          <p14:tracePt t="94568" x="3117850" y="4584700"/>
          <p14:tracePt t="94575" x="3141663" y="4545013"/>
          <p14:tracePt t="94583" x="3181350" y="4505325"/>
          <p14:tracePt t="94590" x="3189288" y="4489450"/>
          <p14:tracePt t="94598" x="3213100" y="4449763"/>
          <p14:tracePt t="94605" x="3228975" y="4418013"/>
          <p14:tracePt t="94613" x="3252788" y="4370388"/>
          <p14:tracePt t="94620" x="3260725" y="4346575"/>
          <p14:tracePt t="94628" x="3260725" y="4322763"/>
          <p14:tracePt t="94635" x="3260725" y="4314825"/>
          <p14:tracePt t="94643" x="3260725" y="4291013"/>
          <p14:tracePt t="94651" x="3260725" y="4273550"/>
          <p14:tracePt t="94658" x="3260725" y="4257675"/>
          <p14:tracePt t="94666" x="3252788" y="4249738"/>
          <p14:tracePt t="94673" x="3252788" y="4241800"/>
          <p14:tracePt t="94681" x="3244850" y="4241800"/>
          <p14:tracePt t="94688" x="3236913" y="4241800"/>
          <p14:tracePt t="94695" x="3236913" y="4233863"/>
          <p14:tracePt t="94703" x="3228975" y="4233863"/>
          <p14:tracePt t="94711" x="3221038" y="4233863"/>
          <p14:tracePt t="94718" x="3213100" y="4233863"/>
          <p14:tracePt t="94733" x="3205163" y="4233863"/>
          <p14:tracePt t="94740" x="3197225" y="4225925"/>
          <p14:tracePt t="94749" x="3197225" y="4217988"/>
          <p14:tracePt t="94755" x="3181350" y="4217988"/>
          <p14:tracePt t="94764" x="3165475" y="4210050"/>
          <p14:tracePt t="94770" x="3157538" y="4202113"/>
          <p14:tracePt t="94778" x="3149600" y="4202113"/>
          <p14:tracePt t="94785" x="3125788" y="4202113"/>
          <p14:tracePt t="94793" x="3117850" y="4202113"/>
          <p14:tracePt t="94801" x="3092450" y="4202113"/>
          <p14:tracePt t="94808" x="3084513" y="4202113"/>
          <p14:tracePt t="94815" x="3060700" y="4202113"/>
          <p14:tracePt t="94822" x="3044825" y="4202113"/>
          <p14:tracePt t="94831" x="3028950" y="4210050"/>
          <p14:tracePt t="94837" x="3005138" y="4217988"/>
          <p14:tracePt t="94845" x="2989263" y="4217988"/>
          <p14:tracePt t="94853" x="2965450" y="4233863"/>
          <p14:tracePt t="94860" x="2925763" y="4249738"/>
          <p14:tracePt t="94868" x="2901950" y="4265613"/>
          <p14:tracePt t="94875" x="2878138" y="4281488"/>
          <p14:tracePt t="94883" x="2846388" y="4298950"/>
          <p14:tracePt t="94891" x="2822575" y="4322763"/>
          <p14:tracePt t="94898" x="2782888" y="4354513"/>
          <p14:tracePt t="94905" x="2751138" y="4394200"/>
          <p14:tracePt t="94913" x="2717800" y="4418013"/>
          <p14:tracePt t="94921" x="2693988" y="4449763"/>
          <p14:tracePt t="94928" x="2678113" y="4473575"/>
          <p14:tracePt t="94935" x="2654300" y="4513263"/>
          <p14:tracePt t="94943" x="2638425" y="4552950"/>
          <p14:tracePt t="94951" x="2622550" y="4584700"/>
          <p14:tracePt t="94958" x="2606675" y="4641850"/>
          <p14:tracePt t="94966" x="2598738" y="4657725"/>
          <p14:tracePt t="94972" x="2598738" y="4681538"/>
          <p14:tracePt t="94981" x="2598738" y="4689475"/>
          <p14:tracePt t="94988" x="2598738" y="4697413"/>
          <p14:tracePt t="94995" x="2614613" y="4713288"/>
          <p14:tracePt t="95003" x="2622550" y="4729163"/>
          <p14:tracePt t="95010" x="2646363" y="4737100"/>
          <p14:tracePt t="95018" x="2662238" y="4752975"/>
          <p14:tracePt t="95025" x="2686050" y="4768850"/>
          <p14:tracePt t="95033" x="2701925" y="4784725"/>
          <p14:tracePt t="95040" x="2717800" y="4792663"/>
          <p14:tracePt t="95048" x="2733675" y="4808538"/>
          <p14:tracePt t="95056" x="2741613" y="4816475"/>
          <p14:tracePt t="95064" x="2767013" y="4824413"/>
          <p14:tracePt t="95070" x="2774950" y="4832350"/>
          <p14:tracePt t="95078" x="2782888" y="4840288"/>
          <p14:tracePt t="95085" x="2806700" y="4848225"/>
          <p14:tracePt t="95093" x="2822575" y="4856163"/>
          <p14:tracePt t="95101" x="2838450" y="4864100"/>
          <p14:tracePt t="95108" x="2854325" y="4864100"/>
          <p14:tracePt t="95116" x="2870200" y="4872038"/>
          <p14:tracePt t="95123" x="2886075" y="4872038"/>
          <p14:tracePt t="95130" x="2894013" y="4872038"/>
          <p14:tracePt t="95138" x="2909888" y="4872038"/>
          <p14:tracePt t="95145" x="2925763" y="4872038"/>
          <p14:tracePt t="95152" x="2949575" y="4856163"/>
          <p14:tracePt t="95161" x="2989263" y="4848225"/>
          <p14:tracePt t="95168" x="3036888" y="4816475"/>
          <p14:tracePt t="95175" x="3084513" y="4776788"/>
          <p14:tracePt t="95183" x="3125788" y="4752975"/>
          <p14:tracePt t="95190" x="3173413" y="4713288"/>
          <p14:tracePt t="95198" x="3221038" y="4681538"/>
          <p14:tracePt t="95205" x="3268663" y="4641850"/>
          <p14:tracePt t="95213" x="3308350" y="4600575"/>
          <p14:tracePt t="95220" x="3355975" y="4560888"/>
          <p14:tracePt t="95227" x="3371850" y="4545013"/>
          <p14:tracePt t="95235" x="3387725" y="4521200"/>
          <p14:tracePt t="95242" x="3403600" y="4505325"/>
          <p14:tracePt t="95251" x="3403600" y="4473575"/>
          <p14:tracePt t="95258" x="3411538" y="4457700"/>
          <p14:tracePt t="95266" x="3419475" y="4433888"/>
          <p14:tracePt t="95273" x="3419475" y="4410075"/>
          <p14:tracePt t="95281" x="3419475" y="4402138"/>
          <p14:tracePt t="95288" x="3411538" y="4386263"/>
          <p14:tracePt t="95295" x="3403600" y="4362450"/>
          <p14:tracePt t="95304" x="3379788" y="4338638"/>
          <p14:tracePt t="95311" x="3363913" y="4322763"/>
          <p14:tracePt t="95318" x="3355975" y="4306888"/>
          <p14:tracePt t="95326" x="3332163" y="4291013"/>
          <p14:tracePt t="95333" x="3316288" y="4281488"/>
          <p14:tracePt t="95340" x="3308350" y="4265613"/>
          <p14:tracePt t="95349" x="3292475" y="4257675"/>
          <p14:tracePt t="95355" x="3284538" y="4249738"/>
          <p14:tracePt t="95363" x="3276600" y="4249738"/>
          <p14:tracePt t="95371" x="3260725" y="4241800"/>
          <p14:tracePt t="95378" x="3244850" y="4241800"/>
          <p14:tracePt t="95385" x="3236913" y="4241800"/>
          <p14:tracePt t="95393" x="3228975" y="4241800"/>
          <p14:tracePt t="95401" x="3213100" y="4241800"/>
          <p14:tracePt t="95408" x="3205163" y="4241800"/>
          <p14:tracePt t="95415" x="3197225" y="4241800"/>
          <p14:tracePt t="95422" x="3189288" y="4241800"/>
          <p14:tracePt t="95430" x="3173413" y="4241800"/>
          <p14:tracePt t="95438" x="3165475" y="4249738"/>
          <p14:tracePt t="95445" x="3157538" y="4249738"/>
          <p14:tracePt t="95453" x="3133725" y="4249738"/>
          <p14:tracePt t="95460" x="3125788" y="4257675"/>
          <p14:tracePt t="95468" x="3092450" y="4257675"/>
          <p14:tracePt t="95475" x="3084513" y="4265613"/>
          <p14:tracePt t="95483" x="3060700" y="4265613"/>
          <p14:tracePt t="95490" x="3052763" y="4265613"/>
          <p14:tracePt t="95498" x="3036888" y="4273550"/>
          <p14:tracePt t="95505" x="3028950" y="4281488"/>
          <p14:tracePt t="95513" x="3013075" y="4291013"/>
          <p14:tracePt t="95521" x="3005138" y="4291013"/>
          <p14:tracePt t="95528" x="2997200" y="4291013"/>
          <p14:tracePt t="95535" x="2997200" y="4298950"/>
          <p14:tracePt t="95543" x="2981325" y="4298950"/>
          <p14:tracePt t="95550" x="2973388" y="4306888"/>
          <p14:tracePt t="95558" x="2973388" y="4314825"/>
          <p14:tracePt t="95565" x="2957513" y="4322763"/>
          <p14:tracePt t="95573" x="2957513" y="4330700"/>
          <p14:tracePt t="95580" x="2941638" y="4346575"/>
          <p14:tracePt t="95595" x="2925763" y="4362450"/>
          <p14:tracePt t="95603" x="2917825" y="4386263"/>
          <p14:tracePt t="95610" x="2901950" y="4402138"/>
          <p14:tracePt t="95618" x="2901950" y="4410075"/>
          <p14:tracePt t="95625" x="2894013" y="4425950"/>
          <p14:tracePt t="95633" x="2886075" y="4441825"/>
          <p14:tracePt t="95648" x="2886075" y="4457700"/>
          <p14:tracePt t="95655" x="2886075" y="4465638"/>
          <p14:tracePt t="95671" x="2886075" y="4473575"/>
          <p14:tracePt t="95677" x="2886075" y="4481513"/>
          <p14:tracePt t="95693" x="2886075" y="4489450"/>
          <p14:tracePt t="95700" x="2886075" y="4497388"/>
          <p14:tracePt t="95716" x="2886075" y="4513263"/>
          <p14:tracePt t="95730" x="2886075" y="4529138"/>
          <p14:tracePt t="95745" x="2886075" y="4537075"/>
          <p14:tracePt t="95753" x="2894013" y="4545013"/>
          <p14:tracePt t="95761" x="2894013" y="4552950"/>
          <p14:tracePt t="95767" x="2901950" y="4560888"/>
          <p14:tracePt t="95783" x="2909888" y="4568825"/>
          <p14:tracePt t="95829" x="2909888" y="4576763"/>
          <p14:tracePt t="95977" x="2909888" y="4568825"/>
          <p14:tracePt t="95985" x="2909888" y="4552950"/>
          <p14:tracePt t="95992" x="2909888" y="4545013"/>
          <p14:tracePt t="96000" x="2909888" y="4529138"/>
          <p14:tracePt t="96007" x="2909888" y="4505325"/>
          <p14:tracePt t="96016" x="2909888" y="4497388"/>
          <p14:tracePt t="96023" x="2909888" y="4481513"/>
          <p14:tracePt t="96031" x="2901950" y="4465638"/>
          <p14:tracePt t="96038" x="2901950" y="4449763"/>
          <p14:tracePt t="96046" x="2901950" y="4425950"/>
          <p14:tracePt t="96054" x="2901950" y="4418013"/>
          <p14:tracePt t="96060" x="2901950" y="4402138"/>
          <p14:tracePt t="96068" x="2901950" y="4394200"/>
          <p14:tracePt t="96075" x="2901950" y="4386263"/>
          <p14:tracePt t="96083" x="2901950" y="4370388"/>
          <p14:tracePt t="96098" x="2901950" y="4354513"/>
          <p14:tracePt t="96112" x="2901950" y="4346575"/>
          <p14:tracePt t="96130" x="2901950" y="4338638"/>
          <p14:tracePt t="96135" x="2901950" y="4330700"/>
          <p14:tracePt t="96143" x="2901950" y="4322763"/>
          <p14:tracePt t="96158" x="2901950" y="4314825"/>
          <p14:tracePt t="96167" x="2901950" y="4306888"/>
          <p14:tracePt t="96173" x="2901950" y="4298950"/>
          <p14:tracePt t="96181" x="2901950" y="4291013"/>
          <p14:tracePt t="96196" x="2901950" y="4281488"/>
          <p14:tracePt t="96211" x="2901950" y="4273550"/>
          <p14:tracePt t="96218" x="2901950" y="4265613"/>
          <p14:tracePt t="96249" x="2901950" y="4257675"/>
          <p14:tracePt t="96262" x="2901950" y="4249738"/>
          <p14:tracePt t="96279" x="2901950" y="4233863"/>
          <p14:tracePt t="96292" x="2901950" y="4225925"/>
          <p14:tracePt t="96300" x="2901950" y="4217988"/>
          <p14:tracePt t="96308" x="2901950" y="4210050"/>
          <p14:tracePt t="96316" x="2901950" y="4194175"/>
          <p14:tracePt t="96323" x="2901950" y="4186238"/>
          <p14:tracePt t="96331" x="2901950" y="4178300"/>
          <p14:tracePt t="96338" x="2901950" y="4170363"/>
          <p14:tracePt t="96346" x="2909888" y="4162425"/>
          <p14:tracePt t="96353" x="2909888" y="4154488"/>
          <p14:tracePt t="96361" x="2909888" y="4138613"/>
          <p14:tracePt t="96377" x="2909888" y="4130675"/>
          <p14:tracePt t="96383" x="2917825" y="4122738"/>
          <p14:tracePt t="96391" x="2917825" y="4114800"/>
          <p14:tracePt t="96398" x="2917825" y="4106863"/>
          <p14:tracePt t="98175" x="2917825" y="4090988"/>
          <p14:tracePt t="98183" x="2925763" y="4090988"/>
          <p14:tracePt t="98191" x="2925763" y="4083050"/>
          <p14:tracePt t="98199" x="2925763" y="4075113"/>
          <p14:tracePt t="98205" x="2933700" y="4059238"/>
          <p14:tracePt t="98214" x="2941638" y="4051300"/>
          <p14:tracePt t="98220" x="2949575" y="4035425"/>
          <p14:tracePt t="98228" x="2957513" y="4019550"/>
          <p14:tracePt t="98236" x="2965450" y="4011613"/>
          <p14:tracePt t="98244" x="2973388" y="3995738"/>
          <p14:tracePt t="98251" x="2981325" y="3987800"/>
          <p14:tracePt t="98257" x="2997200" y="3971925"/>
          <p14:tracePt t="98265" x="3005138" y="3963988"/>
          <p14:tracePt t="98274" x="3021013" y="3938588"/>
          <p14:tracePt t="98282" x="3044825" y="3930650"/>
          <p14:tracePt t="98289" x="3060700" y="3906838"/>
          <p14:tracePt t="98296" x="3084513" y="3898900"/>
          <p14:tracePt t="98302" x="3100388" y="3875088"/>
          <p14:tracePt t="98310" x="3133725" y="3867150"/>
          <p14:tracePt t="98317" x="3157538" y="3851275"/>
          <p14:tracePt t="98327" x="3173413" y="3843338"/>
          <p14:tracePt t="98334" x="3213100" y="3827463"/>
          <p14:tracePt t="98340" x="3236913" y="3819525"/>
          <p14:tracePt t="98350" x="3260725" y="3811588"/>
          <p14:tracePt t="98355" x="3276600" y="3811588"/>
          <p14:tracePt t="98364" x="3284538" y="3811588"/>
          <p14:tracePt t="98370" x="3292475" y="3811588"/>
          <p14:tracePt t="98378" x="3300413" y="3811588"/>
          <p14:tracePt t="98387" x="3308350" y="3811588"/>
          <p14:tracePt t="98402" x="3316288" y="3811588"/>
          <p14:tracePt t="98416" x="3332163" y="3811588"/>
          <p14:tracePt t="98431" x="3340100" y="3819525"/>
          <p14:tracePt t="98437" x="3355975" y="3827463"/>
          <p14:tracePt t="98447" x="3371850" y="3843338"/>
          <p14:tracePt t="98453" x="3403600" y="3867150"/>
          <p14:tracePt t="98463" x="3427413" y="3898900"/>
          <p14:tracePt t="98468" x="3476625" y="3930650"/>
          <p14:tracePt t="98476" x="3508375" y="3956050"/>
          <p14:tracePt t="98483" x="3548063" y="3987800"/>
          <p14:tracePt t="98491" x="3579813" y="4019550"/>
          <p14:tracePt t="98498" x="3611563" y="4059238"/>
          <p14:tracePt t="98506" x="3635375" y="4083050"/>
          <p14:tracePt t="98514" x="3651250" y="4098925"/>
          <p14:tracePt t="98521" x="3659188" y="4130675"/>
          <p14:tracePt t="98528" x="3667125" y="4146550"/>
          <p14:tracePt t="98535" x="3667125" y="4162425"/>
          <p14:tracePt t="98543" x="3675063" y="4170363"/>
          <p14:tracePt t="98551" x="3675063" y="4186238"/>
          <p14:tracePt t="98558" x="3683000" y="4210050"/>
          <p14:tracePt t="98565" x="3683000" y="4233863"/>
          <p14:tracePt t="98573" x="3690938" y="4257675"/>
          <p14:tracePt t="98581" x="3690938" y="4281488"/>
          <p14:tracePt t="98588" x="3690938" y="4306888"/>
          <p14:tracePt t="98596" x="3690938" y="4338638"/>
          <p14:tracePt t="98602" x="3690938" y="4370388"/>
          <p14:tracePt t="98612" x="3690938" y="4394200"/>
          <p14:tracePt t="98618" x="3698875" y="4433888"/>
          <p14:tracePt t="98627" x="3698875" y="4465638"/>
          <p14:tracePt t="98633" x="3698875" y="4489450"/>
          <p14:tracePt t="98642" x="3698875" y="4529138"/>
          <p14:tracePt t="98649" x="3698875" y="4560888"/>
          <p14:tracePt t="98655" x="3698875" y="4600575"/>
          <p14:tracePt t="98665" x="3698875" y="4616450"/>
          <p14:tracePt t="98670" x="3698875" y="4649788"/>
          <p14:tracePt t="98679" x="3698875" y="4673600"/>
          <p14:tracePt t="98686" x="3698875" y="4697413"/>
          <p14:tracePt t="98695" x="3698875" y="4721225"/>
          <p14:tracePt t="98702" x="3698875" y="4745038"/>
          <p14:tracePt t="98709" x="3698875" y="4768850"/>
          <p14:tracePt t="98716" x="3698875" y="4784725"/>
          <p14:tracePt t="98723" x="3698875" y="4800600"/>
          <p14:tracePt t="98730" x="3698875" y="4808538"/>
          <p14:tracePt t="98738" x="3698875" y="4832350"/>
          <p14:tracePt t="98747" x="3698875" y="4840288"/>
          <p14:tracePt t="98753" x="3698875" y="4848225"/>
          <p14:tracePt t="98763" x="3698875" y="4856163"/>
          <p14:tracePt t="98768" x="3698875" y="4864100"/>
          <p14:tracePt t="98776" x="3690938" y="4872038"/>
          <p14:tracePt t="98783" x="3690938" y="4879975"/>
          <p14:tracePt t="98791" x="3683000" y="4887913"/>
          <p14:tracePt t="98806" x="3675063" y="4903788"/>
          <p14:tracePt t="98814" x="3667125" y="4903788"/>
          <p14:tracePt t="98820" x="3651250" y="4911725"/>
          <p14:tracePt t="98829" x="3635375" y="4927600"/>
          <p14:tracePt t="98835" x="3627438" y="4943475"/>
          <p14:tracePt t="98845" x="3603625" y="4967288"/>
          <p14:tracePt t="98851" x="3579813" y="4992688"/>
          <p14:tracePt t="98858" x="3556000" y="5008563"/>
          <p14:tracePt t="98866" x="3540125" y="5024438"/>
          <p14:tracePt t="98874" x="3508375" y="5056188"/>
          <p14:tracePt t="98882" x="3492500" y="5064125"/>
          <p14:tracePt t="98890" x="3476625" y="5087938"/>
          <p14:tracePt t="98898" x="3459163" y="5103813"/>
          <p14:tracePt t="98903" x="3427413" y="5119688"/>
          <p14:tracePt t="98912" x="3411538" y="5135563"/>
          <p14:tracePt t="98918" x="3395663" y="5151438"/>
          <p14:tracePt t="98928" x="3379788" y="5159375"/>
          <p14:tracePt t="98934" x="3363913" y="5167313"/>
          <p14:tracePt t="98942" x="3355975" y="5175250"/>
          <p14:tracePt t="98949" x="3340100" y="5183188"/>
          <p14:tracePt t="98964" x="3324225" y="5183188"/>
          <p14:tracePt t="98978" x="3316288" y="5183188"/>
          <p14:tracePt t="98993" x="3308350" y="5191125"/>
          <p14:tracePt t="99001" x="3300413" y="5191125"/>
          <p14:tracePt t="99007" x="3292475" y="5199063"/>
          <p14:tracePt t="99015" x="3276600" y="5199063"/>
          <p14:tracePt t="99022" x="3268663" y="5199063"/>
          <p14:tracePt t="99030" x="3260725" y="5199063"/>
          <p14:tracePt t="99037" x="3244850" y="5207000"/>
          <p14:tracePt t="99046" x="3221038" y="5207000"/>
          <p14:tracePt t="99052" x="3205163" y="5207000"/>
          <p14:tracePt t="99060" x="3197225" y="5207000"/>
          <p14:tracePt t="99067" x="3173413" y="5207000"/>
          <p14:tracePt t="99075" x="3157538" y="5207000"/>
          <p14:tracePt t="99082" x="3141663" y="5214938"/>
          <p14:tracePt t="99090" x="3117850" y="5214938"/>
          <p14:tracePt t="99097" x="3109913" y="5214938"/>
          <p14:tracePt t="99105" x="3100388" y="5214938"/>
          <p14:tracePt t="99113" x="3092450" y="5214938"/>
          <p14:tracePt t="99120" x="3076575" y="5214938"/>
          <p14:tracePt t="99135" x="3068638" y="5214938"/>
          <p14:tracePt t="99143" x="3052763" y="5214938"/>
          <p14:tracePt t="99157" x="3044825" y="5214938"/>
          <p14:tracePt t="99165" x="3028950" y="5214938"/>
          <p14:tracePt t="99172" x="3021013" y="5214938"/>
          <p14:tracePt t="99180" x="3013075" y="5214938"/>
          <p14:tracePt t="99188" x="3005138" y="5214938"/>
          <p14:tracePt t="99196" x="2989263" y="5214938"/>
          <p14:tracePt t="99202" x="2981325" y="5214938"/>
          <p14:tracePt t="99210" x="2965450" y="5214938"/>
          <p14:tracePt t="99217" x="2949575" y="5214938"/>
          <p14:tracePt t="99229" x="2925763" y="5214938"/>
          <p14:tracePt t="99234" x="2901950" y="5214938"/>
          <p14:tracePt t="99242" x="2878138" y="5214938"/>
          <p14:tracePt t="99248" x="2846388" y="5214938"/>
          <p14:tracePt t="99256" x="2822575" y="5207000"/>
          <p14:tracePt t="99267" x="2798763" y="5191125"/>
          <p14:tracePt t="99270" x="2767013" y="5183188"/>
          <p14:tracePt t="99278" x="2725738" y="5183188"/>
          <p14:tracePt t="99285" x="2701925" y="5167313"/>
          <p14:tracePt t="99293" x="2662238" y="5151438"/>
          <p14:tracePt t="99301" x="2630488" y="5127625"/>
          <p14:tracePt t="99307" x="2582863" y="5111750"/>
          <p14:tracePt t="99315" x="2543175" y="5095875"/>
          <p14:tracePt t="99322" x="2495550" y="5072063"/>
          <p14:tracePt t="99330" x="2447925" y="5048250"/>
          <p14:tracePt t="99338" x="2424113" y="5032375"/>
          <p14:tracePt t="99346" x="2384425" y="5008563"/>
          <p14:tracePt t="99352" x="2351088" y="4984750"/>
          <p14:tracePt t="99362" x="2327275" y="4976813"/>
          <p14:tracePt t="99368" x="2295525" y="4951413"/>
          <p14:tracePt t="99376" x="2279650" y="4943475"/>
          <p14:tracePt t="99384" x="2255838" y="4919663"/>
          <p14:tracePt t="99391" x="2239963" y="4895850"/>
          <p14:tracePt t="99398" x="2232025" y="4864100"/>
          <p14:tracePt t="99406" x="2232025" y="4824413"/>
          <p14:tracePt t="99415" x="2232025" y="4792663"/>
          <p14:tracePt t="99422" x="2232025" y="4729163"/>
          <p14:tracePt t="99429" x="2247900" y="4665663"/>
          <p14:tracePt t="99436" x="2263775" y="4608513"/>
          <p14:tracePt t="99443" x="2295525" y="4529138"/>
          <p14:tracePt t="99453" x="2327275" y="4465638"/>
          <p14:tracePt t="99458" x="2359025" y="4386263"/>
          <p14:tracePt t="99465" x="2392363" y="4330700"/>
          <p14:tracePt t="99474" x="2416175" y="4257675"/>
          <p14:tracePt t="99481" x="2439988" y="4210050"/>
          <p14:tracePt t="99490" x="2471738" y="4154488"/>
          <p14:tracePt t="99497" x="2495550" y="4106863"/>
          <p14:tracePt t="99503" x="2511425" y="4067175"/>
          <p14:tracePt t="99512" x="2527300" y="4027488"/>
          <p14:tracePt t="99518" x="2551113" y="3987800"/>
          <p14:tracePt t="99527" x="2566988" y="3956050"/>
          <p14:tracePt t="99534" x="2566988" y="3930650"/>
          <p14:tracePt t="99542" x="2574925" y="3914775"/>
          <p14:tracePt t="99548" x="2582863" y="3890963"/>
          <p14:tracePt t="99555" x="2590800" y="3875088"/>
          <p14:tracePt t="99566" x="2606675" y="3859213"/>
          <p14:tracePt t="99570" x="2614613" y="3835400"/>
          <p14:tracePt t="99578" x="2630488" y="3803650"/>
          <p14:tracePt t="99586" x="2654300" y="3779838"/>
          <p14:tracePt t="99595" x="2670175" y="3763963"/>
          <p14:tracePt t="99601" x="2693988" y="3724275"/>
          <p14:tracePt t="99610" x="2717800" y="3692525"/>
          <p14:tracePt t="99616" x="2741613" y="3660775"/>
          <p14:tracePt t="99623" x="2774950" y="3621088"/>
          <p14:tracePt t="99630" x="2798763" y="3579813"/>
          <p14:tracePt t="99637" x="2830513" y="3548063"/>
          <p14:tracePt t="99646" x="2846388" y="3524250"/>
          <p14:tracePt t="99654" x="2878138" y="3484563"/>
          <p14:tracePt t="99662" x="2909888" y="3460750"/>
          <p14:tracePt t="99668" x="2933700" y="3421063"/>
          <p14:tracePt t="99676" x="2957513" y="3389313"/>
          <p14:tracePt t="99683" x="2981325" y="3365500"/>
          <p14:tracePt t="99692" x="2997200" y="3349625"/>
          <p14:tracePt t="99698" x="3028950" y="3317875"/>
          <p14:tracePt t="99707" x="3036888" y="3302000"/>
          <p14:tracePt t="99714" x="3052763" y="3286125"/>
          <p14:tracePt t="99720" x="3060700" y="3286125"/>
          <p14:tracePt t="99731" x="3060700" y="3278188"/>
          <p14:tracePt t="99735" x="3068638" y="3270250"/>
          <p14:tracePt t="99766" x="3076575" y="3270250"/>
          <p14:tracePt t="99840" x="3084513" y="3270250"/>
          <p14:tracePt t="99849" x="3100388" y="3278188"/>
          <p14:tracePt t="99855" x="3117850" y="3294063"/>
          <p14:tracePt t="99863" x="3141663" y="3309938"/>
          <p14:tracePt t="99871" x="3181350" y="3333750"/>
          <p14:tracePt t="99879" x="3221038" y="3373438"/>
          <p14:tracePt t="99886" x="3268663" y="3421063"/>
          <p14:tracePt t="99895" x="3332163" y="3468688"/>
          <p14:tracePt t="99900" x="3363913" y="3508375"/>
          <p14:tracePt t="99909" x="3403600" y="3548063"/>
          <p14:tracePt t="99915" x="3467100" y="3595688"/>
          <p14:tracePt t="99924" x="3516313" y="3644900"/>
          <p14:tracePt t="99931" x="3556000" y="3684588"/>
          <p14:tracePt t="99938" x="3595688" y="3716338"/>
          <p14:tracePt t="99945" x="3619500" y="3740150"/>
          <p14:tracePt t="99955" x="3635375" y="3748088"/>
          <p14:tracePt t="99963" x="3643313" y="3748088"/>
          <p14:tracePt t="99970" x="3651250" y="3756025"/>
          <p14:tracePt t="100035" x="3651250" y="3763963"/>
          <p14:tracePt t="100051" x="3651250" y="3779838"/>
          <p14:tracePt t="100067" x="3651250" y="3795713"/>
          <p14:tracePt t="100074" x="3651250" y="3803650"/>
          <p14:tracePt t="100081" x="3651250" y="3827463"/>
          <p14:tracePt t="100088" x="3651250" y="3843338"/>
          <p14:tracePt t="100098" x="3651250" y="3859213"/>
          <p14:tracePt t="100103" x="3651250" y="3867150"/>
          <p14:tracePt t="100111" x="3651250" y="3875088"/>
          <p14:tracePt t="100118" x="3651250" y="3898900"/>
          <p14:tracePt t="100125" x="3651250" y="3906838"/>
          <p14:tracePt t="100134" x="3651250" y="3914775"/>
          <p14:tracePt t="100142" x="3651250" y="3922713"/>
          <p14:tracePt t="100149" x="3651250" y="3930650"/>
          <p14:tracePt t="100157" x="3651250" y="3938588"/>
          <p14:tracePt t="100163" x="3651250" y="3948113"/>
          <p14:tracePt t="100172" x="3651250" y="3956050"/>
          <p14:tracePt t="100179" x="3651250" y="3963988"/>
          <p14:tracePt t="100187" x="3651250" y="3971925"/>
          <p14:tracePt t="100200" x="3651250" y="3979863"/>
          <p14:tracePt t="100209" x="3651250" y="3987800"/>
          <p14:tracePt t="100238" x="3651250" y="3995738"/>
          <p14:tracePt t="100387" x="3651250" y="4003675"/>
          <p14:tracePt t="103698" x="3651250" y="4035425"/>
          <p14:tracePt t="103699" x="3611563" y="4106863"/>
          <p14:tracePt t="103701" x="3595688" y="4130675"/>
          <p14:tracePt t="103702" x="3571875" y="4170363"/>
          <p14:tracePt t="103703" x="3548063" y="4210050"/>
          <p14:tracePt t="103710" x="3516313" y="4257675"/>
          <p14:tracePt t="103717" x="3492500" y="4291013"/>
          <p14:tracePt t="103726" x="3476625" y="4322763"/>
          <p14:tracePt t="103734" x="3459163" y="4338638"/>
          <p14:tracePt t="103742" x="3451225" y="4354513"/>
          <p14:tracePt t="103748" x="3443288" y="4370388"/>
          <p14:tracePt t="103757" x="3435350" y="4378325"/>
          <p14:tracePt t="103771" x="3435350" y="4386263"/>
          <p14:tracePt t="103779" x="3427413" y="4386263"/>
          <p14:tracePt t="103795" x="3427413" y="4394200"/>
          <p14:tracePt t="103801" x="3419475" y="4402138"/>
          <p14:tracePt t="103810" x="3411538" y="4410075"/>
          <p14:tracePt t="103823" x="3403600" y="4418013"/>
          <p14:tracePt t="103839" x="3403600" y="4425950"/>
          <p14:tracePt t="103845" x="3395663" y="4433888"/>
          <p14:tracePt t="103861" x="3395663" y="4441825"/>
          <p14:tracePt t="103920" x="3387725" y="4441825"/>
          <p14:tracePt t="104085" x="3379788" y="4449763"/>
          <p14:tracePt t="104123" x="3379788" y="4457700"/>
          <p14:tracePt t="104138" x="3371850" y="4465638"/>
          <p14:tracePt t="104154" x="3363913" y="4465638"/>
          <p14:tracePt t="104161" x="3363913" y="4473575"/>
          <p14:tracePt t="104176" x="3355975" y="4481513"/>
          <p14:tracePt t="104183" x="3348038" y="4481513"/>
          <p14:tracePt t="104198" x="3340100" y="4481513"/>
          <p14:tracePt t="104206" x="3332163" y="4489450"/>
          <p14:tracePt t="104400" x="3324225" y="4489450"/>
          <p14:tracePt t="104423" x="3316288" y="4489450"/>
          <p14:tracePt t="104438" x="3308350" y="4489450"/>
          <p14:tracePt t="104445" x="3300413" y="4489450"/>
          <p14:tracePt t="104453" x="3292475" y="4489450"/>
          <p14:tracePt t="104460" x="3276600" y="4489450"/>
          <p14:tracePt t="104468" x="3268663" y="4489450"/>
          <p14:tracePt t="104476" x="3260725" y="4489450"/>
          <p14:tracePt t="104483" x="3252788" y="4489450"/>
          <p14:tracePt t="107298" x="3252788" y="4473575"/>
          <p14:tracePt t="107300" x="3252788" y="4441825"/>
          <p14:tracePt t="107303" x="3260725" y="4433888"/>
          <p14:tracePt t="107304" x="3260725" y="4425950"/>
          <p14:tracePt t="107310" x="3260725" y="4418013"/>
          <p14:tracePt t="107318" x="3260725" y="4410075"/>
          <p14:tracePt t="107326" x="3260725" y="4402138"/>
          <p14:tracePt t="107334" x="3260725" y="4394200"/>
          <p14:tracePt t="107349" x="3260725" y="4386263"/>
          <p14:tracePt t="107363" x="3260725" y="4378325"/>
          <p14:tracePt t="107371" x="3260725" y="4370388"/>
          <p14:tracePt t="107393" x="3260725" y="4362450"/>
          <p14:tracePt t="107416" x="3260725" y="4354513"/>
          <p14:tracePt t="107438" x="3260725" y="4346575"/>
          <p14:tracePt t="107455" x="3260725" y="4338638"/>
          <p14:tracePt t="107491" x="3260725" y="4330700"/>
          <p14:tracePt t="108105" x="3260725" y="4322763"/>
          <p14:tracePt t="108113" x="3260725" y="4291013"/>
          <p14:tracePt t="108121" x="3236913" y="4241800"/>
          <p14:tracePt t="108128" x="3221038" y="4210050"/>
          <p14:tracePt t="108136" x="3205163" y="4186238"/>
          <p14:tracePt t="108143" x="3189288" y="4162425"/>
          <p14:tracePt t="108151" x="3173413" y="4122738"/>
          <p14:tracePt t="108158" x="3149600" y="4106863"/>
          <p14:tracePt t="108166" x="3133725" y="4083050"/>
          <p14:tracePt t="108173" x="3117850" y="4067175"/>
          <p14:tracePt t="108181" x="3100388" y="4051300"/>
          <p14:tracePt t="108189" x="3100388" y="4035425"/>
          <p14:tracePt t="108195" x="3084513" y="4035425"/>
          <p14:tracePt t="108211" x="3076575" y="4027488"/>
          <p14:tracePt t="108263" x="3068638" y="4027488"/>
          <p14:tracePt t="108271" x="3060700" y="4027488"/>
          <p14:tracePt t="108286" x="3052763" y="4027488"/>
          <p14:tracePt t="108540" x="3044825" y="4027488"/>
          <p14:tracePt t="108559" x="3036888" y="4035425"/>
          <p14:tracePt t="108564" x="3028950" y="4051300"/>
          <p14:tracePt t="108572" x="3005138" y="4067175"/>
          <p14:tracePt t="108578" x="2973388" y="4106863"/>
          <p14:tracePt t="108587" x="2933700" y="4154488"/>
          <p14:tracePt t="108594" x="2886075" y="4217988"/>
          <p14:tracePt t="108602" x="2838450" y="4273550"/>
          <p14:tracePt t="108609" x="2782888" y="4322763"/>
          <p14:tracePt t="108615" x="2741613" y="4362450"/>
          <p14:tracePt t="108625" x="2717800" y="4394200"/>
          <p14:tracePt t="108632" x="2678113" y="4433888"/>
          <p14:tracePt t="108638" x="2646363" y="4449763"/>
          <p14:tracePt t="108645" x="2622550" y="4473575"/>
          <p14:tracePt t="108654" x="2606675" y="4481513"/>
          <p14:tracePt t="108661" x="2606675" y="4489450"/>
          <p14:tracePt t="108677" x="2598738" y="4489450"/>
          <p14:tracePt t="108685" x="2598738" y="4497388"/>
          <p14:tracePt t="108953" x="2598738" y="4505325"/>
          <p14:tracePt t="108961" x="2598738" y="4521200"/>
          <p14:tracePt t="108971" x="2598738" y="4545013"/>
          <p14:tracePt t="108976" x="2598738" y="4568825"/>
          <p14:tracePt t="108984" x="2598738" y="4584700"/>
          <p14:tracePt t="108991" x="2598738" y="4616450"/>
          <p14:tracePt t="108998" x="2606675" y="4641850"/>
          <p14:tracePt t="109005" x="2606675" y="4657725"/>
          <p14:tracePt t="109014" x="2606675" y="4673600"/>
          <p14:tracePt t="109022" x="2606675" y="4689475"/>
          <p14:tracePt t="109029" x="2606675" y="4705350"/>
          <p14:tracePt t="109036" x="2606675" y="4713288"/>
          <p14:tracePt t="109052" x="2606675" y="4721225"/>
          <p14:tracePt t="119127" x="2630488" y="4713288"/>
          <p14:tracePt t="119128" x="2670175" y="4665663"/>
          <p14:tracePt t="119129" x="2709863" y="4616450"/>
          <p14:tracePt t="119131" x="2751138" y="4568825"/>
          <p14:tracePt t="119132" x="2782888" y="4513263"/>
          <p14:tracePt t="119140" x="2822575" y="4465638"/>
          <p14:tracePt t="119149" x="2878138" y="4402138"/>
          <p14:tracePt t="119154" x="2909888" y="4362450"/>
          <p14:tracePt t="119163" x="2957513" y="4298950"/>
          <p14:tracePt t="119169" x="3005138" y="4233863"/>
          <p14:tracePt t="119177" x="3068638" y="4178300"/>
          <p14:tracePt t="119186" x="3092450" y="4130675"/>
          <p14:tracePt t="119193" x="3117850" y="4106863"/>
          <p14:tracePt t="119201" x="3133725" y="4090988"/>
          <p14:tracePt t="119206" x="3141663" y="4083050"/>
          <p14:tracePt t="119214" x="3141663" y="4059238"/>
          <p14:tracePt t="119222" x="3149600" y="4059238"/>
          <p14:tracePt t="119231" x="3149600" y="4051300"/>
          <p14:tracePt t="119245" x="3149600" y="4043363"/>
          <p14:tracePt t="119251" x="3157538" y="4043363"/>
          <p14:tracePt t="119379" x="3165475" y="4019550"/>
          <p14:tracePt t="119386" x="3173413" y="3987800"/>
          <p14:tracePt t="119395" x="3181350" y="3948113"/>
          <p14:tracePt t="119402" x="3189288" y="3914775"/>
          <p14:tracePt t="119411" x="3205163" y="3883025"/>
          <p14:tracePt t="119417" x="3221038" y="3827463"/>
          <p14:tracePt t="119425" x="3228975" y="3795713"/>
          <p14:tracePt t="119432" x="3252788" y="3732213"/>
          <p14:tracePt t="119440" x="3260725" y="3684588"/>
          <p14:tracePt t="119449" x="3268663" y="3629025"/>
          <p14:tracePt t="119454" x="3268663" y="3595688"/>
          <p14:tracePt t="119463" x="3276600" y="3548063"/>
          <p14:tracePt t="119469" x="3276600" y="3508375"/>
          <p14:tracePt t="119476" x="3284538" y="3452813"/>
          <p14:tracePt t="119485" x="3292475" y="3389313"/>
          <p14:tracePt t="119494" x="3292475" y="3341688"/>
          <p14:tracePt t="119501" x="3292475" y="3294063"/>
          <p14:tracePt t="119507" x="3300413" y="3244850"/>
          <p14:tracePt t="119514" x="3300413" y="3213100"/>
          <p14:tracePt t="119522" x="3300413" y="3173413"/>
          <p14:tracePt t="119530" x="3300413" y="3149600"/>
          <p14:tracePt t="119536" x="3300413" y="3125788"/>
          <p14:tracePt t="119545" x="3300413" y="3101975"/>
          <p14:tracePt t="119553" x="3300413" y="3078163"/>
          <p14:tracePt t="119562" x="3300413" y="3062288"/>
          <p14:tracePt t="119568" x="3300413" y="3038475"/>
          <p14:tracePt t="119575" x="3300413" y="3030538"/>
          <p14:tracePt t="119582" x="3300413" y="3022600"/>
          <p14:tracePt t="119589" x="3308350" y="3006725"/>
          <p14:tracePt t="119598" x="3308350" y="2998788"/>
          <p14:tracePt t="119606" x="3308350" y="2990850"/>
          <p14:tracePt t="119613" x="3308350" y="2982913"/>
          <p14:tracePt t="119620" x="3316288" y="2959100"/>
          <p14:tracePt t="119630" x="3316288" y="2943225"/>
          <p14:tracePt t="119634" x="3316288" y="2935288"/>
          <p14:tracePt t="119646" x="3316288" y="2919413"/>
          <p14:tracePt t="119650" x="3316288" y="2909888"/>
          <p14:tracePt t="119657" x="3316288" y="2886075"/>
          <p14:tracePt t="119666" x="3316288" y="2878138"/>
          <p14:tracePt t="119673" x="3316288" y="2862263"/>
          <p14:tracePt t="119682" x="3316288" y="2854325"/>
          <p14:tracePt t="119687" x="3316288" y="2830513"/>
          <p14:tracePt t="119695" x="3316288" y="2814638"/>
          <p14:tracePt t="119702" x="3316288" y="2790825"/>
          <p14:tracePt t="119711" x="3316288" y="2774950"/>
          <p14:tracePt t="119718" x="3316288" y="2751138"/>
          <p14:tracePt t="119726" x="3316288" y="2727325"/>
          <p14:tracePt t="119733" x="3316288" y="2719388"/>
          <p14:tracePt t="119739" x="3316288" y="2695575"/>
          <p14:tracePt t="119747" x="3316288" y="2663825"/>
          <p14:tracePt t="119754" x="3316288" y="2640013"/>
          <p14:tracePt t="119762" x="3316288" y="2608263"/>
          <p14:tracePt t="119769" x="3316288" y="2584450"/>
          <p14:tracePt t="119777" x="3308350" y="2551113"/>
          <p14:tracePt t="119784" x="3308350" y="2527300"/>
          <p14:tracePt t="119792" x="3308350" y="2503488"/>
          <p14:tracePt t="119799" x="3308350" y="2487613"/>
          <p14:tracePt t="119806" x="3292475" y="2447925"/>
          <p14:tracePt t="119814" x="3276600" y="2432050"/>
          <p14:tracePt t="119823" x="3276600" y="2416175"/>
          <p14:tracePt t="119830" x="3260725" y="2400300"/>
          <p14:tracePt t="119836" x="3252788" y="2376488"/>
          <p14:tracePt t="119845" x="3236913" y="2368550"/>
          <p14:tracePt t="119851" x="3228975" y="2352675"/>
          <p14:tracePt t="119861" x="3213100" y="2344738"/>
          <p14:tracePt t="119868" x="3205163" y="2336800"/>
          <p14:tracePt t="119875" x="3197225" y="2328863"/>
          <p14:tracePt t="119882" x="3189288" y="2320925"/>
          <p14:tracePt t="119891" x="3181350" y="2320925"/>
          <p14:tracePt t="119898" x="3173413" y="2320925"/>
          <p14:tracePt t="119913" x="3157538" y="2320925"/>
          <p14:tracePt t="119920" x="3149600" y="2320925"/>
          <p14:tracePt t="119927" x="3133725" y="2328863"/>
          <p14:tracePt t="119934" x="3117850" y="2328863"/>
          <p14:tracePt t="119943" x="3092450" y="2336800"/>
          <p14:tracePt t="119949" x="3084513" y="2344738"/>
          <p14:tracePt t="119956" x="3068638" y="2344738"/>
          <p14:tracePt t="119979" x="3028950" y="2344738"/>
          <p14:tracePt t="119986" x="3021013" y="2344738"/>
          <p14:tracePt t="119995" x="3013075" y="2344738"/>
          <p14:tracePt t="120017" x="3005138" y="2344738"/>
          <p14:tracePt t="120032" x="2997200" y="2344738"/>
          <p14:tracePt t="120041" x="2989263" y="2352675"/>
          <p14:tracePt t="120048" x="2965450" y="2360613"/>
          <p14:tracePt t="120054" x="2933700" y="2368550"/>
          <p14:tracePt t="120063" x="2870200" y="2384425"/>
          <p14:tracePt t="120070" x="2830513" y="2392363"/>
          <p14:tracePt t="120077" x="2759075" y="2416175"/>
          <p14:tracePt t="120086" x="2686050" y="2432050"/>
          <p14:tracePt t="120092" x="2630488" y="2439988"/>
          <p14:tracePt t="120101" x="2590800" y="2439988"/>
          <p14:tracePt t="120107" x="2551113" y="2447925"/>
          <p14:tracePt t="120114" x="2535238" y="2447925"/>
          <p14:tracePt t="120123" x="2511425" y="2447925"/>
          <p14:tracePt t="120130" x="2487613" y="2455863"/>
          <p14:tracePt t="120137" x="2479675" y="2455863"/>
          <p14:tracePt t="120144" x="2463800" y="2455863"/>
          <p14:tracePt t="120152" x="2455863" y="2463800"/>
          <p14:tracePt t="120160" x="2447925" y="2471738"/>
          <p14:tracePt t="120167" x="2432050" y="2471738"/>
          <p14:tracePt t="120175" x="2424113" y="2479675"/>
          <p14:tracePt t="120182" x="2416175" y="2487613"/>
          <p14:tracePt t="120190" x="2400300" y="2495550"/>
          <p14:tracePt t="120198" x="2392363" y="2495550"/>
          <p14:tracePt t="120204" x="2384425" y="2503488"/>
          <p14:tracePt t="120219" x="2374900" y="2503488"/>
          <p14:tracePt t="120234" x="2366963" y="2503488"/>
          <p14:tracePt t="120249" x="2359025" y="2503488"/>
          <p14:tracePt t="120257" x="2351088" y="2503488"/>
          <p14:tracePt t="120266" x="2351088" y="2511425"/>
          <p14:tracePt t="120414" x="2366963" y="2503488"/>
          <p14:tracePt t="120421" x="2400300" y="2487613"/>
          <p14:tracePt t="120432" x="2416175" y="2471738"/>
          <p14:tracePt t="120437" x="2439988" y="2463800"/>
          <p14:tracePt t="120444" x="2463800" y="2447925"/>
          <p14:tracePt t="120453" x="2487613" y="2439988"/>
          <p14:tracePt t="120460" x="2519363" y="2432050"/>
          <p14:tracePt t="120467" x="2535238" y="2432050"/>
          <p14:tracePt t="120476" x="2559050" y="2424113"/>
          <p14:tracePt t="120482" x="2582863" y="2416175"/>
          <p14:tracePt t="120489" x="2606675" y="2416175"/>
          <p14:tracePt t="120496" x="2638425" y="2416175"/>
          <p14:tracePt t="120506" x="2662238" y="2416175"/>
          <p14:tracePt t="120513" x="2693988" y="2416175"/>
          <p14:tracePt t="120519" x="2725738" y="2416175"/>
          <p14:tracePt t="120528" x="2741613" y="2416175"/>
          <p14:tracePt t="120534" x="2782888" y="2416175"/>
          <p14:tracePt t="120542" x="2798763" y="2416175"/>
          <p14:tracePt t="120551" x="2822575" y="2416175"/>
          <p14:tracePt t="120557" x="2854325" y="2416175"/>
          <p14:tracePt t="120566" x="2878138" y="2416175"/>
          <p14:tracePt t="120573" x="2894013" y="2416175"/>
          <p14:tracePt t="120581" x="2909888" y="2416175"/>
          <p14:tracePt t="120586" x="2925763" y="2416175"/>
          <p14:tracePt t="120595" x="2965450" y="2416175"/>
          <p14:tracePt t="120603" x="2973388" y="2424113"/>
          <p14:tracePt t="120611" x="2981325" y="2424113"/>
          <p14:tracePt t="120617" x="2989263" y="2439988"/>
          <p14:tracePt t="120632" x="2997200" y="2439988"/>
          <p14:tracePt t="120641" x="3013075" y="2439988"/>
          <p14:tracePt t="120648" x="3028950" y="2439988"/>
          <p14:tracePt t="120654" x="3036888" y="2439988"/>
          <p14:tracePt t="120662" x="3052763" y="2439988"/>
          <p14:tracePt t="120670" x="3076575" y="2439988"/>
          <p14:tracePt t="120677" x="3084513" y="2432050"/>
          <p14:tracePt t="120686" x="3100388" y="2432050"/>
          <p14:tracePt t="120693" x="3117850" y="2432050"/>
          <p14:tracePt t="120699" x="3133725" y="2432050"/>
          <p14:tracePt t="120707" x="3157538" y="2432050"/>
          <p14:tracePt t="120714" x="3173413" y="2432050"/>
          <p14:tracePt t="120723" x="3205163" y="2424113"/>
          <p14:tracePt t="120730" x="3221038" y="2424113"/>
          <p14:tracePt t="120736" x="3252788" y="2424113"/>
          <p14:tracePt t="120745" x="3276600" y="2416175"/>
          <p14:tracePt t="120754" x="3316288" y="2408238"/>
          <p14:tracePt t="120760" x="3355975" y="2392363"/>
          <p14:tracePt t="120767" x="3387725" y="2384425"/>
          <p14:tracePt t="120776" x="3411538" y="2384425"/>
          <p14:tracePt t="120782" x="3435350" y="2376488"/>
          <p14:tracePt t="120790" x="3476625" y="2376488"/>
          <p14:tracePt t="120798" x="3524250" y="2368550"/>
          <p14:tracePt t="120805" x="3579813" y="2360613"/>
          <p14:tracePt t="120813" x="3627438" y="2360613"/>
          <p14:tracePt t="120820" x="3683000" y="2352675"/>
          <p14:tracePt t="120828" x="3706813" y="2352675"/>
          <p14:tracePt t="120834" x="3746500" y="2352675"/>
          <p14:tracePt t="120842" x="3778250" y="2352675"/>
          <p14:tracePt t="120850" x="3810000" y="2344738"/>
          <p14:tracePt t="120857" x="3859213" y="2344738"/>
          <p14:tracePt t="120864" x="3890963" y="2344738"/>
          <p14:tracePt t="120873" x="3914775" y="2344738"/>
          <p14:tracePt t="120880" x="3930650" y="2344738"/>
          <p14:tracePt t="120887" x="3962400" y="2344738"/>
          <p14:tracePt t="120895" x="3994150" y="2344738"/>
          <p14:tracePt t="120901" x="4065588" y="2344738"/>
          <p14:tracePt t="120909" x="4113213" y="2344738"/>
          <p14:tracePt t="120916" x="4152900" y="2344738"/>
          <p14:tracePt t="120925" x="4192588" y="2336800"/>
          <p14:tracePt t="120932" x="4233863" y="2336800"/>
          <p14:tracePt t="120939" x="4273550" y="2336800"/>
          <p14:tracePt t="120946" x="4313238" y="2336800"/>
          <p14:tracePt t="120963" x="4360863" y="2336800"/>
          <p14:tracePt t="120971" x="4376738" y="2336800"/>
          <p14:tracePt t="120977" x="4400550" y="2336800"/>
          <p14:tracePt t="120987" x="4432300" y="2336800"/>
          <p14:tracePt t="120995" x="4448175" y="2336800"/>
          <p14:tracePt t="121002" x="4471988" y="2336800"/>
          <p14:tracePt t="121007" x="4479925" y="2336800"/>
          <p14:tracePt t="121014" x="4487863" y="2336800"/>
          <p14:tracePt t="121021" x="4503738" y="2336800"/>
          <p14:tracePt t="121029" x="4511675" y="2336800"/>
          <p14:tracePt t="121036" x="4519613" y="2336800"/>
          <p14:tracePt t="121045" x="4527550" y="2336800"/>
          <p14:tracePt t="121051" x="4543425" y="2336800"/>
          <p14:tracePt t="121066" x="4576763" y="2336800"/>
          <p14:tracePt t="121074" x="4592638" y="2336800"/>
          <p14:tracePt t="121082" x="4616450" y="2336800"/>
          <p14:tracePt t="121089" x="4648200" y="2336800"/>
          <p14:tracePt t="121096" x="4672013" y="2336800"/>
          <p14:tracePt t="121104" x="4695825" y="2336800"/>
          <p14:tracePt t="121111" x="4719638" y="2336800"/>
          <p14:tracePt t="121119" x="4743450" y="2336800"/>
          <p14:tracePt t="121127" x="4759325" y="2336800"/>
          <p14:tracePt t="121134" x="4775200" y="2336800"/>
          <p14:tracePt t="121142" x="4791075" y="2336800"/>
          <p14:tracePt t="121149" x="4799013" y="2336800"/>
          <p14:tracePt t="121156" x="4814888" y="2336800"/>
          <p14:tracePt t="121164" x="4838700" y="2336800"/>
          <p14:tracePt t="121171" x="4846638" y="2336800"/>
          <p14:tracePt t="121179" x="4854575" y="2336800"/>
          <p14:tracePt t="121186" x="4870450" y="2336800"/>
          <p14:tracePt t="121195" x="4886325" y="2336800"/>
          <p14:tracePt t="121201" x="4902200" y="2336800"/>
          <p14:tracePt t="121210" x="4910138" y="2336800"/>
          <p14:tracePt t="121216" x="4918075" y="2336800"/>
          <p14:tracePt t="121233" x="4926013" y="2336800"/>
          <p14:tracePt t="121239" x="4933950" y="2336800"/>
          <p14:tracePt t="121247" x="4943475" y="2336800"/>
          <p14:tracePt t="121255" x="4951413" y="2336800"/>
          <p14:tracePt t="121262" x="4967288" y="2336800"/>
          <p14:tracePt t="121269" x="5006975" y="2336800"/>
          <p14:tracePt t="121277" x="5046663" y="2336800"/>
          <p14:tracePt t="121284" x="5070475" y="2336800"/>
          <p14:tracePt t="121295" x="5126038" y="2336800"/>
          <p14:tracePt t="121299" x="5173663" y="2336800"/>
          <p14:tracePt t="121307" x="5229225" y="2336800"/>
          <p14:tracePt t="121315" x="5284788" y="2336800"/>
          <p14:tracePt t="121323" x="5334000" y="2336800"/>
          <p14:tracePt t="121330" x="5357813" y="2336800"/>
          <p14:tracePt t="121336" x="5405438" y="2336800"/>
          <p14:tracePt t="121345" x="5445125" y="2336800"/>
          <p14:tracePt t="121353" x="5476875" y="2336800"/>
          <p14:tracePt t="121360" x="5508625" y="2336800"/>
          <p14:tracePt t="121367" x="5524500" y="2336800"/>
          <p14:tracePt t="121376" x="5556250" y="2336800"/>
          <p14:tracePt t="121382" x="5572125" y="2336800"/>
          <p14:tracePt t="121392" x="5603875" y="2336800"/>
          <p14:tracePt t="121398" x="5643563" y="2336800"/>
          <p14:tracePt t="121406" x="5692775" y="2336800"/>
          <p14:tracePt t="121413" x="5708650" y="2336800"/>
          <p14:tracePt t="121421" x="5732463" y="2336800"/>
          <p14:tracePt t="121428" x="5740400" y="2336800"/>
          <p14:tracePt t="121443" x="5748338" y="2336800"/>
          <p14:tracePt t="121449" x="5756275" y="2336800"/>
          <p14:tracePt t="121457" x="5764213" y="2336800"/>
          <p14:tracePt t="121464" x="5772150" y="2336800"/>
          <p14:tracePt t="121473" x="5780088" y="2336800"/>
          <p14:tracePt t="121481" x="5788025" y="2336800"/>
          <p14:tracePt t="121496" x="5803900" y="2336800"/>
          <p14:tracePt t="121502" x="5811838" y="2336800"/>
          <p14:tracePt t="121511" x="5827713" y="2336800"/>
          <p14:tracePt t="121526" x="5835650" y="2336800"/>
          <p14:tracePt t="121532" x="5851525" y="2336800"/>
          <p14:tracePt t="121549" x="5859463" y="2336800"/>
          <p14:tracePt t="121562" x="5867400" y="2336800"/>
          <p14:tracePt t="121570" x="5875338" y="2336800"/>
          <p14:tracePt t="121578" x="5883275" y="2336800"/>
          <p14:tracePt t="122026" x="5883275" y="2344738"/>
          <p14:tracePt t="122042" x="5883275" y="2352675"/>
          <p14:tracePt t="122050" x="5883275" y="2368550"/>
          <p14:tracePt t="122057" x="5875338" y="2376488"/>
          <p14:tracePt t="122065" x="5867400" y="2384425"/>
          <p14:tracePt t="122073" x="5859463" y="2408238"/>
          <p14:tracePt t="122081" x="5859463" y="2424113"/>
          <p14:tracePt t="122086" x="5851525" y="2439988"/>
          <p14:tracePt t="122094" x="5843588" y="2455863"/>
          <p14:tracePt t="122102" x="5835650" y="2471738"/>
          <p14:tracePt t="122110" x="5827713" y="2495550"/>
          <p14:tracePt t="122116" x="5827713" y="2511425"/>
          <p14:tracePt t="122126" x="5819775" y="2527300"/>
          <p14:tracePt t="122133" x="5819775" y="2535238"/>
          <p14:tracePt t="122139" x="5811838" y="2559050"/>
          <p14:tracePt t="122146" x="5811838" y="2566988"/>
          <p14:tracePt t="122155" x="5811838" y="2576513"/>
          <p14:tracePt t="122162" x="5803900" y="2584450"/>
          <p14:tracePt t="122178" x="5803900" y="2592388"/>
          <p14:tracePt t="122732" x="5788025" y="2640013"/>
          <p14:tracePt t="122740" x="5740400" y="2727325"/>
          <p14:tracePt t="122747" x="5684838" y="2870200"/>
          <p14:tracePt t="122754" x="5588000" y="3078163"/>
          <p14:tracePt t="122761" x="5468938" y="3309938"/>
          <p14:tracePt t="122769" x="5365750" y="3516313"/>
          <p14:tracePt t="122779" x="5229225" y="3732213"/>
          <p14:tracePt t="122784" x="5102225" y="3922713"/>
          <p14:tracePt t="122794" x="4991100" y="4098925"/>
          <p14:tracePt t="122799" x="4902200" y="4233863"/>
          <p14:tracePt t="122807" x="4830763" y="4354513"/>
          <p14:tracePt t="122814" x="4759325" y="4465638"/>
          <p14:tracePt t="122822" x="4703763" y="4545013"/>
          <p14:tracePt t="122829" x="4664075" y="4600575"/>
          <p14:tracePt t="122837" x="4632325" y="4649788"/>
          <p14:tracePt t="122845" x="4616450" y="4673600"/>
          <p14:tracePt t="122852" x="4608513" y="4689475"/>
          <p14:tracePt t="122867" x="4608513" y="4697413"/>
          <p14:tracePt t="122904" x="4608513" y="4705350"/>
          <p14:tracePt t="122911" x="4608513" y="4713288"/>
          <p14:tracePt t="122919" x="4600575" y="4713288"/>
          <p14:tracePt t="122928" x="4592638" y="4721225"/>
          <p14:tracePt t="122934" x="4584700" y="4729163"/>
          <p14:tracePt t="122942" x="4567238" y="4745038"/>
          <p14:tracePt t="122949" x="4559300" y="4760913"/>
          <p14:tracePt t="122959" x="4535488" y="4792663"/>
          <p14:tracePt t="122964" x="4511675" y="4816475"/>
          <p14:tracePt t="122971" x="4495800" y="4832350"/>
          <p14:tracePt t="122979" x="4487863" y="4856163"/>
          <p14:tracePt t="122986" x="4456113" y="4872038"/>
          <p14:tracePt t="122994" x="4440238" y="4887913"/>
          <p14:tracePt t="123001" x="4416425" y="4903788"/>
          <p14:tracePt t="123010" x="4392613" y="4919663"/>
          <p14:tracePt t="123016" x="4376738" y="4927600"/>
          <p14:tracePt t="123024" x="4360863" y="4935538"/>
          <p14:tracePt t="123031" x="4352925" y="4935538"/>
          <p14:tracePt t="123040" x="4337050" y="4935538"/>
          <p14:tracePt t="123047" x="4313238" y="4935538"/>
          <p14:tracePt t="123054" x="4297363" y="4935538"/>
          <p14:tracePt t="123061" x="4281488" y="4935538"/>
          <p14:tracePt t="123069" x="4257675" y="4927600"/>
          <p14:tracePt t="123079" x="4233863" y="4919663"/>
          <p14:tracePt t="123084" x="4217988" y="4911725"/>
          <p14:tracePt t="123093" x="4192588" y="4895850"/>
          <p14:tracePt t="123099" x="4176713" y="4895850"/>
          <p14:tracePt t="123107" x="4144963" y="4879975"/>
          <p14:tracePt t="123114" x="4129088" y="4864100"/>
          <p14:tracePt t="123121" x="4105275" y="4864100"/>
          <p14:tracePt t="123129" x="4081463" y="4864100"/>
          <p14:tracePt t="123137" x="4065588" y="4856163"/>
          <p14:tracePt t="123144" x="4041775" y="4856163"/>
          <p14:tracePt t="123152" x="4025900" y="4856163"/>
          <p14:tracePt t="123159" x="4002088" y="4848225"/>
          <p14:tracePt t="123167" x="3986213" y="4848225"/>
          <p14:tracePt t="123175" x="3962400" y="4848225"/>
          <p14:tracePt t="123182" x="3954463" y="4848225"/>
          <p14:tracePt t="123189" x="3930650" y="4840288"/>
          <p14:tracePt t="123197" x="3914775" y="4840288"/>
          <p14:tracePt t="123204" x="3898900" y="4840288"/>
          <p14:tracePt t="123211" x="3890963" y="4840288"/>
          <p14:tracePt t="123219" x="3883025" y="4840288"/>
          <p14:tracePt t="123227" x="3867150" y="4840288"/>
          <p14:tracePt t="123234" x="3859213" y="4832350"/>
          <p14:tracePt t="123242" x="3851275" y="4832350"/>
          <p14:tracePt t="123249" x="3843338" y="4832350"/>
          <p14:tracePt t="123257" x="3833813" y="4832350"/>
          <p14:tracePt t="123264" x="3825875" y="4832350"/>
          <p14:tracePt t="123279" x="3817938" y="4832350"/>
          <p14:tracePt t="123406" x="3810000" y="4832350"/>
          <p14:tracePt t="123414" x="3802063" y="4832350"/>
          <p14:tracePt t="123421" x="3794125" y="4832350"/>
          <p14:tracePt t="123429" x="3770313" y="4824413"/>
          <p14:tracePt t="123436" x="3754438" y="4824413"/>
          <p14:tracePt t="123444" x="3722688" y="4824413"/>
          <p14:tracePt t="123451" x="3683000" y="4824413"/>
          <p14:tracePt t="123460" x="3651250" y="4824413"/>
          <p14:tracePt t="123467" x="3587750" y="4824413"/>
          <p14:tracePt t="123474" x="3540125" y="4824413"/>
          <p14:tracePt t="123481" x="3492500" y="4832350"/>
          <p14:tracePt t="123490" x="3467100" y="4848225"/>
          <p14:tracePt t="123497" x="3435350" y="4864100"/>
          <p14:tracePt t="123504" x="3403600" y="4872038"/>
          <p14:tracePt t="123512" x="3387725" y="4879975"/>
          <p14:tracePt t="123519" x="3379788" y="4887913"/>
          <p14:tracePt t="123527" x="3371850" y="4887913"/>
          <p14:tracePt t="134984" x="3451225" y="4872038"/>
          <p14:tracePt t="134985" x="3603625" y="4848225"/>
          <p14:tracePt t="134987" x="3651250" y="4848225"/>
          <p14:tracePt t="134988" x="3722688" y="4832350"/>
          <p14:tracePt t="134996" x="3817938" y="4808538"/>
          <p14:tracePt t="135003" x="3890963" y="4792663"/>
          <p14:tracePt t="135011" x="3978275" y="4784725"/>
          <p14:tracePt t="135018" x="4057650" y="4768850"/>
          <p14:tracePt t="135026" x="4105275" y="4768850"/>
          <p14:tracePt t="135035" x="4160838" y="4760913"/>
          <p14:tracePt t="135042" x="4192588" y="4760913"/>
          <p14:tracePt t="135048" x="4249738" y="4752975"/>
          <p14:tracePt t="135055" x="4265613" y="4745038"/>
          <p14:tracePt t="135064" x="4289425" y="4745038"/>
          <p14:tracePt t="135070" x="4313238" y="4745038"/>
          <p14:tracePt t="135078" x="4329113" y="4745038"/>
          <p14:tracePt t="135087" x="4337050" y="4745038"/>
          <p14:tracePt t="135094" x="4344988" y="4737100"/>
          <p14:tracePt t="135102" x="4360863" y="4737100"/>
          <p14:tracePt t="135109" x="4376738" y="4737100"/>
          <p14:tracePt t="135117" x="4392613" y="4737100"/>
          <p14:tracePt t="135125" x="4416425" y="4737100"/>
          <p14:tracePt t="135132" x="4448175" y="4737100"/>
          <p14:tracePt t="135138" x="4487863" y="4737100"/>
          <p14:tracePt t="135147" x="4527550" y="4729163"/>
          <p14:tracePt t="135153" x="4567238" y="4729163"/>
          <p14:tracePt t="135162" x="4624388" y="4729163"/>
          <p14:tracePt t="135170" x="4664075" y="4721225"/>
          <p14:tracePt t="135175" x="4719638" y="4721225"/>
          <p14:tracePt t="135185" x="4767263" y="4713288"/>
          <p14:tracePt t="135191" x="4783138" y="4713288"/>
          <p14:tracePt t="135199" x="4814888" y="4713288"/>
          <p14:tracePt t="135208" x="4846638" y="4705350"/>
          <p14:tracePt t="135216" x="4878388" y="4705350"/>
          <p14:tracePt t="135221" x="4926013" y="4689475"/>
          <p14:tracePt t="135230" x="4967288" y="4681538"/>
          <p14:tracePt t="135236" x="4991100" y="4673600"/>
          <p14:tracePt t="135244" x="5014913" y="4657725"/>
          <p14:tracePt t="135251" x="5038725" y="4641850"/>
          <p14:tracePt t="135258" x="5070475" y="4624388"/>
          <p14:tracePt t="135267" x="5094288" y="4608513"/>
          <p14:tracePt t="135273" x="5118100" y="4600575"/>
          <p14:tracePt t="135284" x="5149850" y="4584700"/>
          <p14:tracePt t="135288" x="5173663" y="4560888"/>
          <p14:tracePt t="135296" x="5205413" y="4552950"/>
          <p14:tracePt t="135305" x="5221288" y="4537075"/>
          <p14:tracePt t="135311" x="5237163" y="4529138"/>
          <p14:tracePt t="135319" x="5253038" y="4513263"/>
          <p14:tracePt t="135326" x="5268913" y="4505325"/>
          <p14:tracePt t="135335" x="5276850" y="4505325"/>
          <p14:tracePt t="135342" x="5284788" y="4505325"/>
          <p14:tracePt t="135349" x="5292725" y="4497388"/>
          <p14:tracePt t="135366" x="5310188" y="4489450"/>
          <p14:tracePt t="135371" x="5310188" y="4481513"/>
          <p14:tracePt t="135378" x="5318125" y="4481513"/>
          <p14:tracePt t="135387" x="5318125" y="4473575"/>
          <p14:tracePt t="135395" x="5334000" y="4473575"/>
          <p14:tracePt t="135401" x="5334000" y="4465638"/>
          <p14:tracePt t="135409" x="5341938" y="4457700"/>
          <p14:tracePt t="135425" x="5349875" y="4457700"/>
          <p14:tracePt t="135438" x="5357813" y="4449763"/>
          <p14:tracePt t="135448" x="5365750" y="4449763"/>
          <p14:tracePt t="135453" x="5365750" y="4433888"/>
          <p14:tracePt t="135462" x="5381625" y="4433888"/>
          <p14:tracePt t="135470" x="5397500" y="4410075"/>
          <p14:tracePt t="135475" x="5413375" y="4394200"/>
          <p14:tracePt t="135485" x="5437188" y="4378325"/>
          <p14:tracePt t="135491" x="5453063" y="4354513"/>
          <p14:tracePt t="135499" x="5468938" y="4338638"/>
          <p14:tracePt t="135507" x="5492750" y="4314825"/>
          <p14:tracePt t="135514" x="5516563" y="4281488"/>
          <p14:tracePt t="135520" x="5540375" y="4257675"/>
          <p14:tracePt t="135531" x="5556250" y="4233863"/>
          <p14:tracePt t="135537" x="5572125" y="4217988"/>
          <p14:tracePt t="135544" x="5588000" y="4202113"/>
          <p14:tracePt t="135551" x="5603875" y="4178300"/>
          <p14:tracePt t="135558" x="5611813" y="4170363"/>
          <p14:tracePt t="135566" x="5619750" y="4154488"/>
          <p14:tracePt t="135573" x="5627688" y="4138613"/>
          <p14:tracePt t="135585" x="5635625" y="4138613"/>
          <p14:tracePt t="135588" x="5635625" y="4130675"/>
          <p14:tracePt t="135597" x="5643563" y="4122738"/>
          <p14:tracePt t="135603" x="5651500" y="4114800"/>
          <p14:tracePt t="135611" x="5651500" y="4106863"/>
          <p14:tracePt t="135626" x="5659438" y="4098925"/>
          <p14:tracePt t="135642" x="5659438" y="4090988"/>
          <p14:tracePt t="135657" x="5659438" y="4083050"/>
          <p14:tracePt t="135671" x="5667375" y="4083050"/>
          <p14:tracePt t="136279" x="5667375" y="4075113"/>
          <p14:tracePt t="136293" x="5667375" y="4067175"/>
          <p14:tracePt t="136308" x="5667375" y="4059238"/>
          <p14:tracePt t="136316" x="5667375" y="4051300"/>
          <p14:tracePt t="136323" x="5667375" y="4043363"/>
          <p14:tracePt t="136338" x="5667375" y="4027488"/>
          <p14:tracePt t="136346" x="5667375" y="4019550"/>
          <p14:tracePt t="136360" x="5667375" y="4003675"/>
          <p14:tracePt t="136383" x="5667375" y="3995738"/>
          <p14:tracePt t="136473" x="5659438" y="3995738"/>
          <p14:tracePt t="136488" x="5651500" y="3995738"/>
          <p14:tracePt t="136496" x="5643563" y="3995738"/>
          <p14:tracePt t="136503" x="5643563" y="4003675"/>
          <p14:tracePt t="136510" x="5635625" y="4011613"/>
          <p14:tracePt t="136518" x="5627688" y="4027488"/>
          <p14:tracePt t="136525" x="5611813" y="4043363"/>
          <p14:tracePt t="136533" x="5603875" y="4059238"/>
          <p14:tracePt t="136540" x="5588000" y="4075113"/>
          <p14:tracePt t="136549" x="5580063" y="4098925"/>
          <p14:tracePt t="136555" x="5564188" y="4122738"/>
          <p14:tracePt t="136563" x="5556250" y="4130675"/>
          <p14:tracePt t="136570" x="5548313" y="4146550"/>
          <p14:tracePt t="136578" x="5540375" y="4162425"/>
          <p14:tracePt t="136585" x="5540375" y="4170363"/>
          <p14:tracePt t="136593" x="5540375" y="4178300"/>
          <p14:tracePt t="136600" x="5532438" y="4194175"/>
          <p14:tracePt t="136607" x="5532438" y="4202113"/>
          <p14:tracePt t="136616" x="5524500" y="4210050"/>
          <p14:tracePt t="136623" x="5524500" y="4217988"/>
          <p14:tracePt t="136631" x="5524500" y="4225925"/>
          <p14:tracePt t="136638" x="5524500" y="4233863"/>
          <p14:tracePt t="136653" x="5524500" y="4249738"/>
          <p14:tracePt t="136668" x="5524500" y="4257675"/>
          <p14:tracePt t="136683" x="5524500" y="4265613"/>
          <p14:tracePt t="136690" x="5524500" y="4273550"/>
          <p14:tracePt t="136699" x="5524500" y="4281488"/>
          <p14:tracePt t="136713" x="5524500" y="4291013"/>
          <p14:tracePt t="136720" x="5524500" y="4298950"/>
          <p14:tracePt t="136728" x="5524500" y="4306888"/>
          <p14:tracePt t="136735" x="5524500" y="4314825"/>
          <p14:tracePt t="136743" x="5524500" y="4322763"/>
          <p14:tracePt t="136750" x="5524500" y="4330700"/>
          <p14:tracePt t="136766" x="5524500" y="4338638"/>
          <p14:tracePt t="136773" x="5524500" y="4362450"/>
          <p14:tracePt t="136781" x="5524500" y="4378325"/>
          <p14:tracePt t="136788" x="5540375" y="4394200"/>
          <p14:tracePt t="136795" x="5540375" y="4410075"/>
          <p14:tracePt t="136803" x="5548313" y="4425950"/>
          <p14:tracePt t="136810" x="5556250" y="4449763"/>
          <p14:tracePt t="136818" x="5564188" y="4465638"/>
          <p14:tracePt t="136825" x="5572125" y="4481513"/>
          <p14:tracePt t="136833" x="5588000" y="4505325"/>
          <p14:tracePt t="136840" x="5588000" y="4529138"/>
          <p14:tracePt t="136849" x="5611813" y="4560888"/>
          <p14:tracePt t="136855" x="5619750" y="4576763"/>
          <p14:tracePt t="136864" x="5627688" y="4584700"/>
          <p14:tracePt t="136870" x="5635625" y="4600575"/>
          <p14:tracePt t="136885" x="5651500" y="4616450"/>
          <p14:tracePt t="136900" x="5651500" y="4624388"/>
          <p14:tracePt t="136908" x="5659438" y="4624388"/>
          <p14:tracePt t="136916" x="5659438" y="4633913"/>
          <p14:tracePt t="136931" x="5667375" y="4641850"/>
          <p14:tracePt t="136946" x="5676900" y="4649788"/>
          <p14:tracePt t="136968" x="5684838" y="4657725"/>
          <p14:tracePt t="136990" x="5692775" y="4657725"/>
          <p14:tracePt t="136999" x="5692775" y="4665663"/>
          <p14:tracePt t="137005" x="5708650" y="4665663"/>
          <p14:tracePt t="137020" x="5716588" y="4665663"/>
          <p14:tracePt t="137028" x="5732463" y="4665663"/>
          <p14:tracePt t="137036" x="5740400" y="4665663"/>
          <p14:tracePt t="137043" x="5764213" y="4665663"/>
          <p14:tracePt t="137050" x="5772150" y="4665663"/>
          <p14:tracePt t="137058" x="5795963" y="4665663"/>
          <p14:tracePt t="137066" x="5867400" y="4665663"/>
          <p14:tracePt t="137073" x="5899150" y="4649788"/>
          <p14:tracePt t="137081" x="5946775" y="4624388"/>
          <p14:tracePt t="137088" x="6002338" y="4592638"/>
          <p14:tracePt t="137095" x="6051550" y="4568825"/>
          <p14:tracePt t="137103" x="6083300" y="4545013"/>
          <p14:tracePt t="137110" x="6107113" y="4537075"/>
          <p14:tracePt t="137118" x="6115050" y="4521200"/>
          <p14:tracePt t="137125" x="6122988" y="4513263"/>
          <p14:tracePt t="137133" x="6130925" y="4505325"/>
          <p14:tracePt t="137140" x="6130925" y="4497388"/>
          <p14:tracePt t="137149" x="6130925" y="4489450"/>
          <p14:tracePt t="137155" x="6130925" y="4481513"/>
          <p14:tracePt t="137163" x="6130925" y="4465638"/>
          <p14:tracePt t="137170" x="6130925" y="4457700"/>
          <p14:tracePt t="137178" x="6130925" y="4441825"/>
          <p14:tracePt t="137185" x="6130925" y="4433888"/>
          <p14:tracePt t="137203" x="6130925" y="4425950"/>
          <p14:tracePt t="137238" x="6122988" y="4425950"/>
          <p14:tracePt t="137245" x="6099175" y="4449763"/>
          <p14:tracePt t="137253" x="6043613" y="4497388"/>
          <p14:tracePt t="137260" x="5994400" y="4576763"/>
          <p14:tracePt t="137268" x="5938838" y="4649788"/>
          <p14:tracePt t="137275" x="5875338" y="4752975"/>
          <p14:tracePt t="137283" x="5780088" y="4903788"/>
          <p14:tracePt t="137290" x="5740400" y="4992688"/>
          <p14:tracePt t="137299" x="5667375" y="5135563"/>
          <p14:tracePt t="137305" x="5611813" y="5254625"/>
          <p14:tracePt t="137314" x="5556250" y="5430838"/>
          <p14:tracePt t="137320" x="5540375" y="5510213"/>
          <p14:tracePt t="137328" x="5524500" y="5581650"/>
          <p14:tracePt t="137335" x="5516563" y="5637213"/>
          <p14:tracePt t="137343" x="5508625" y="5662613"/>
          <p14:tracePt t="137350" x="5500688" y="5686425"/>
          <p14:tracePt t="137358" x="5500688" y="5702300"/>
          <p14:tracePt t="137366" x="5500688" y="5718175"/>
          <p14:tracePt t="137373" x="5492750" y="5726113"/>
          <p14:tracePt t="137381" x="5484813" y="5749925"/>
          <p14:tracePt t="137388" x="5468938" y="5773738"/>
          <p14:tracePt t="137395" x="5445125" y="5813425"/>
          <p14:tracePt t="137403" x="5413375" y="5845175"/>
          <p14:tracePt t="137410" x="5373688" y="5884863"/>
          <p14:tracePt t="137418" x="5349875" y="5916613"/>
          <p14:tracePt t="137425" x="5326063" y="5940425"/>
          <p14:tracePt t="137433" x="5300663" y="5972175"/>
          <p14:tracePt t="137442" x="5284788" y="5980113"/>
          <p14:tracePt t="137451" x="5268913" y="5995988"/>
          <p14:tracePt t="137455" x="5253038" y="6005513"/>
          <p14:tracePt t="137464" x="5245100" y="6013450"/>
          <p14:tracePt t="137471" x="5237163" y="6013450"/>
          <p14:tracePt t="137480" x="5237163" y="6021388"/>
          <p14:tracePt t="137495" x="5237163" y="6029325"/>
          <p14:tracePt t="137501" x="5229225" y="6029325"/>
          <p14:tracePt t="137575" x="5221288" y="6029325"/>
          <p14:tracePt t="137584" x="5221288" y="6037263"/>
          <p14:tracePt t="137600" x="5213350" y="6037263"/>
          <p14:tracePt t="137607" x="5205413" y="6037263"/>
          <p14:tracePt t="137622" x="5197475" y="6037263"/>
          <p14:tracePt t="137629" x="5197475" y="6045200"/>
          <p14:tracePt t="137636" x="5189538" y="6045200"/>
          <p14:tracePt t="137658" x="5173663" y="6045200"/>
          <p14:tracePt t="137675" x="5165725" y="6045200"/>
          <p14:tracePt t="137689" x="5157788" y="6037263"/>
          <p14:tracePt t="137697" x="5149850" y="6029325"/>
          <p14:tracePt t="137703" x="5149850" y="6013450"/>
          <p14:tracePt t="137711" x="5141913" y="5995988"/>
          <p14:tracePt t="137718" x="5141913" y="5988050"/>
          <p14:tracePt t="137727" x="5133975" y="5972175"/>
          <p14:tracePt t="137734" x="5133975" y="5956300"/>
          <p14:tracePt t="137742" x="5133975" y="5948363"/>
          <p14:tracePt t="137752" x="5133975" y="5932488"/>
          <p14:tracePt t="137755" x="5126038" y="5916613"/>
          <p14:tracePt t="137765" x="5126038" y="5900738"/>
          <p14:tracePt t="137780" x="5118100" y="5892800"/>
          <p14:tracePt t="137785" x="5118100" y="5884863"/>
          <p14:tracePt t="137795" x="5118100" y="5876925"/>
          <p14:tracePt t="137823" x="5118100" y="5868988"/>
          <p14:tracePt t="138048" x="5126038" y="5861050"/>
          <p14:tracePt t="138056" x="5141913" y="5853113"/>
          <p14:tracePt t="138065" x="5149850" y="5853113"/>
          <p14:tracePt t="138071" x="5173663" y="5845175"/>
          <p14:tracePt t="138078" x="5189538" y="5837238"/>
          <p14:tracePt t="138085" x="5205413" y="5837238"/>
          <p14:tracePt t="138094" x="5229225" y="5829300"/>
          <p14:tracePt t="138100" x="5245100" y="5821363"/>
          <p14:tracePt t="138109" x="5260975" y="5813425"/>
          <p14:tracePt t="138117" x="5276850" y="5813425"/>
          <p14:tracePt t="138125" x="5284788" y="5805488"/>
          <p14:tracePt t="138132" x="5292725" y="5805488"/>
          <p14:tracePt t="138140" x="5292725" y="5797550"/>
          <p14:tracePt t="138147" x="5300663" y="5797550"/>
          <p14:tracePt t="138163" x="5310188" y="5797550"/>
          <p14:tracePt t="138169" x="5318125" y="5797550"/>
          <p14:tracePt t="138176" x="5326063" y="5797550"/>
          <p14:tracePt t="138190" x="5341938" y="5797550"/>
          <p14:tracePt t="138198" x="5357813" y="5797550"/>
          <p14:tracePt t="138207" x="5381625" y="5797550"/>
          <p14:tracePt t="138215" x="5397500" y="5797550"/>
          <p14:tracePt t="138222" x="5421313" y="5797550"/>
          <p14:tracePt t="138230" x="5445125" y="5797550"/>
          <p14:tracePt t="138235" x="5461000" y="5797550"/>
          <p14:tracePt t="138244" x="5484813" y="5797550"/>
          <p14:tracePt t="138251" x="5500688" y="5797550"/>
          <p14:tracePt t="138259" x="5524500" y="5797550"/>
          <p14:tracePt t="138267" x="5540375" y="5797550"/>
          <p14:tracePt t="138273" x="5556250" y="5797550"/>
          <p14:tracePt t="138283" x="5572125" y="5797550"/>
          <p14:tracePt t="138289" x="5588000" y="5797550"/>
          <p14:tracePt t="138296" x="5595938" y="5797550"/>
          <p14:tracePt t="138304" x="5603875" y="5797550"/>
          <p14:tracePt t="138313" x="5619750" y="5797550"/>
          <p14:tracePt t="138326" x="5627688" y="5797550"/>
          <p14:tracePt t="138333" x="5635625" y="5797550"/>
          <p14:tracePt t="138349" x="5643563" y="5797550"/>
          <p14:tracePt t="138355" x="5651500" y="5805488"/>
          <p14:tracePt t="138380" x="5659438" y="5805488"/>
          <p14:tracePt t="138385" x="5676900" y="5805488"/>
          <p14:tracePt t="138395" x="5700713" y="5813425"/>
          <p14:tracePt t="138401" x="5716588" y="5813425"/>
          <p14:tracePt t="138408" x="5748338" y="5813425"/>
          <p14:tracePt t="138417" x="5772150" y="5821363"/>
          <p14:tracePt t="138424" x="5795963" y="5829300"/>
          <p14:tracePt t="138432" x="5827713" y="5829300"/>
          <p14:tracePt t="138439" x="5851525" y="5829300"/>
          <p14:tracePt t="138447" x="5867400" y="5829300"/>
          <p14:tracePt t="138453" x="5891213" y="5829300"/>
          <p14:tracePt t="138463" x="5899150" y="5829300"/>
          <p14:tracePt t="138468" x="5915025" y="5829300"/>
          <p14:tracePt t="138483" x="5922963" y="5829300"/>
          <p14:tracePt t="138498" x="5938838" y="5829300"/>
          <p14:tracePt t="138515" x="5954713" y="5829300"/>
          <p14:tracePt t="138520" x="5962650" y="5829300"/>
          <p14:tracePt t="138530" x="5978525" y="5829300"/>
          <p14:tracePt t="138535" x="5986463" y="5829300"/>
          <p14:tracePt t="138545" x="6002338" y="5829300"/>
          <p14:tracePt t="138551" x="6026150" y="5829300"/>
          <p14:tracePt t="138558" x="6034088" y="5829300"/>
          <p14:tracePt t="138566" x="6059488" y="5829300"/>
          <p14:tracePt t="138573" x="6083300" y="5821363"/>
          <p14:tracePt t="138581" x="6107113" y="5821363"/>
          <p14:tracePt t="138588" x="6130925" y="5821363"/>
          <p14:tracePt t="138596" x="6154738" y="5821363"/>
          <p14:tracePt t="138604" x="6178550" y="5821363"/>
          <p14:tracePt t="138611" x="6202363" y="5821363"/>
          <p14:tracePt t="138618" x="6226175" y="5821363"/>
          <p14:tracePt t="138625" x="6242050" y="5821363"/>
          <p14:tracePt t="138633" x="6281738" y="5813425"/>
          <p14:tracePt t="138643" x="6289675" y="5813425"/>
          <p14:tracePt t="138648" x="6313488" y="5813425"/>
          <p14:tracePt t="138655" x="6329363" y="5813425"/>
          <p14:tracePt t="138663" x="6345238" y="5813425"/>
          <p14:tracePt t="138671" x="6369050" y="5813425"/>
          <p14:tracePt t="138679" x="6392863" y="5813425"/>
          <p14:tracePt t="138685" x="6410325" y="5813425"/>
          <p14:tracePt t="138693" x="6434138" y="5813425"/>
          <p14:tracePt t="138701" x="6457950" y="5813425"/>
          <p14:tracePt t="138708" x="6481763" y="5813425"/>
          <p14:tracePt t="138717" x="6497638" y="5813425"/>
          <p14:tracePt t="138726" x="6513513" y="5813425"/>
          <p14:tracePt t="138733" x="6521450" y="5813425"/>
          <p14:tracePt t="138738" x="6529388" y="5813425"/>
          <p14:tracePt t="138754" x="6537325" y="5813425"/>
          <p14:tracePt t="138761" x="6537325" y="5821363"/>
          <p14:tracePt t="138805" x="6545263" y="5821363"/>
          <p14:tracePt t="138820" x="6553200" y="5821363"/>
          <p14:tracePt t="138828" x="6561138" y="5821363"/>
          <p14:tracePt t="138835" x="6569075" y="5821363"/>
          <p14:tracePt t="156644" x="6569075" y="5813425"/>
          <p14:tracePt t="157227" x="6561138" y="5813425"/>
          <p14:tracePt t="157235" x="6553200" y="5813425"/>
          <p14:tracePt t="157251" x="6545263" y="5813425"/>
          <p14:tracePt t="157268" x="6537325" y="5813425"/>
          <p14:tracePt t="157752" x="6529388" y="5813425"/>
          <p14:tracePt t="157760" x="6521450" y="5813425"/>
          <p14:tracePt t="157767" x="6513513" y="5789613"/>
          <p14:tracePt t="157776" x="6497638" y="5789613"/>
          <p14:tracePt t="157783" x="6489700" y="5781675"/>
          <p14:tracePt t="157789" x="6481763" y="5781675"/>
          <p14:tracePt t="157799" x="6481763" y="5773738"/>
          <p14:tracePt t="157806" x="6465888" y="5773738"/>
          <p14:tracePt t="157813" x="6465888" y="5765800"/>
          <p14:tracePt t="157970" x="6457950" y="5765800"/>
          <p14:tracePt t="157978" x="6442075" y="5749925"/>
          <p14:tracePt t="157984" x="6402388" y="5741988"/>
          <p14:tracePt t="157993" x="6313488" y="5694363"/>
          <p14:tracePt t="158001" x="6226175" y="5662613"/>
          <p14:tracePt t="158007" x="6091238" y="5597525"/>
          <p14:tracePt t="158015" x="5875338" y="5518150"/>
          <p14:tracePt t="158023" x="5627688" y="5407025"/>
          <p14:tracePt t="158032" x="5334000" y="5262563"/>
          <p14:tracePt t="158039" x="4975225" y="5111750"/>
          <p14:tracePt t="158047" x="4576763" y="4935538"/>
          <p14:tracePt t="158053" x="4313238" y="4824413"/>
          <p14:tracePt t="158060" x="3978275" y="4689475"/>
          <p14:tracePt t="158068" x="3603625" y="4529138"/>
          <p14:tracePt t="158076" x="3276600" y="4425950"/>
          <p14:tracePt t="158083" x="2989263" y="4314825"/>
          <p14:tracePt t="158090" x="2782888" y="4210050"/>
          <p14:tracePt t="158100" x="2535238" y="4114800"/>
          <p14:tracePt t="158106" x="2447925" y="4075113"/>
          <p14:tracePt t="158113" x="2392363" y="4043363"/>
          <p14:tracePt t="158121" x="2359025" y="4027488"/>
          <p14:tracePt t="158128" x="2343150" y="4027488"/>
          <p14:tracePt t="158195" x="2343150" y="4019550"/>
          <p14:tracePt t="158203" x="2359025" y="4019550"/>
          <p14:tracePt t="158210" x="2359025" y="4011613"/>
          <p14:tracePt t="158219" x="2366963" y="4011613"/>
          <p14:tracePt t="158232" x="2374900" y="4003675"/>
          <p14:tracePt t="158315" x="2374900" y="4019550"/>
          <p14:tracePt t="158322" x="2374900" y="4035425"/>
          <p14:tracePt t="158330" x="2374900" y="4059238"/>
          <p14:tracePt t="158337" x="2374900" y="4075113"/>
          <p14:tracePt t="158345" x="2374900" y="4098925"/>
          <p14:tracePt t="158352" x="2374900" y="4130675"/>
          <p14:tracePt t="158360" x="2374900" y="4146550"/>
          <p14:tracePt t="158367" x="2408238" y="4186238"/>
          <p14:tracePt t="158375" x="2447925" y="4225925"/>
          <p14:tracePt t="158383" x="2487613" y="4265613"/>
          <p14:tracePt t="158390" x="2551113" y="4306888"/>
          <p14:tracePt t="158398" x="2622550" y="4330700"/>
          <p14:tracePt t="158405" x="2686050" y="4362450"/>
          <p14:tracePt t="158413" x="2733675" y="4394200"/>
          <p14:tracePt t="158420" x="2798763" y="4425950"/>
          <p14:tracePt t="158427" x="2870200" y="4449763"/>
          <p14:tracePt t="158434" x="2917825" y="4473575"/>
          <p14:tracePt t="158442" x="2941638" y="4489450"/>
          <p14:tracePt t="158450" x="2973388" y="4505325"/>
          <p14:tracePt t="158457" x="2989263" y="4513263"/>
          <p14:tracePt t="158465" x="2997200" y="4529138"/>
          <p14:tracePt t="158473" x="3021013" y="4545013"/>
          <p14:tracePt t="158480" x="3036888" y="4560888"/>
          <p14:tracePt t="158488" x="3060700" y="4584700"/>
          <p14:tracePt t="158495" x="3100388" y="4616450"/>
          <p14:tracePt t="158504" x="3141663" y="4641850"/>
          <p14:tracePt t="158510" x="3157538" y="4649788"/>
          <p14:tracePt t="158517" x="3181350" y="4657725"/>
          <p14:tracePt t="158525" x="3221038" y="4681538"/>
          <p14:tracePt t="158532" x="3252788" y="4697413"/>
          <p14:tracePt t="158540" x="3284538" y="4705350"/>
          <p14:tracePt t="158548" x="3324225" y="4721225"/>
          <p14:tracePt t="158555" x="3332163" y="4721225"/>
          <p14:tracePt t="158563" x="3340100" y="4721225"/>
          <p14:tracePt t="158652" x="3348038" y="4721225"/>
          <p14:tracePt t="158660" x="3348038" y="4713288"/>
          <p14:tracePt t="158690" x="3348038" y="4705350"/>
          <p14:tracePt t="158721" x="3348038" y="4697413"/>
          <p14:tracePt t="158758" x="3324225" y="4673600"/>
          <p14:tracePt t="158772" x="3308350" y="4665663"/>
          <p14:tracePt t="158780" x="3284538" y="4649788"/>
          <p14:tracePt t="158788" x="3260725" y="4641850"/>
          <p14:tracePt t="158794" x="3228975" y="4624388"/>
          <p14:tracePt t="158802" x="3213100" y="4624388"/>
          <p14:tracePt t="158812" x="3181350" y="4616450"/>
          <p14:tracePt t="158818" x="3157538" y="4608513"/>
          <p14:tracePt t="158870" x="3157538" y="4600575"/>
          <p14:tracePt t="158937" x="3157538" y="4592638"/>
          <p14:tracePt t="158952" x="3157538" y="4584700"/>
          <p14:tracePt t="158968" x="3157538" y="4576763"/>
          <p14:tracePt t="158975" x="3157538" y="4568825"/>
          <p14:tracePt t="158983" x="3157538" y="4552950"/>
          <p14:tracePt t="158990" x="3149600" y="4537075"/>
          <p14:tracePt t="158999" x="3141663" y="4529138"/>
          <p14:tracePt t="159004" x="3133725" y="4513263"/>
          <p14:tracePt t="159013" x="3125788" y="4505325"/>
          <p14:tracePt t="159021" x="3117850" y="4497388"/>
          <p14:tracePt t="159028" x="3109913" y="4489450"/>
          <p14:tracePt t="159043" x="3100388" y="4489450"/>
          <p14:tracePt t="159349" x="3092450" y="4497388"/>
          <p14:tracePt t="159357" x="3092450" y="4505325"/>
          <p14:tracePt t="159845" x="3100388" y="4505325"/>
          <p14:tracePt t="159854" x="3117850" y="4489450"/>
          <p14:tracePt t="159861" x="3133725" y="4473575"/>
          <p14:tracePt t="159868" x="3173413" y="4441825"/>
          <p14:tracePt t="159877" x="3228975" y="4402138"/>
          <p14:tracePt t="159883" x="3292475" y="4346575"/>
          <p14:tracePt t="159889" x="3379788" y="4281488"/>
          <p14:tracePt t="159900" x="3451225" y="4233863"/>
          <p14:tracePt t="159906" x="3532188" y="4178300"/>
          <p14:tracePt t="159914" x="3587750" y="4146550"/>
          <p14:tracePt t="159921" x="3635375" y="4122738"/>
          <p14:tracePt t="159928" x="3683000" y="4106863"/>
          <p14:tracePt t="159936" x="3698875" y="4106863"/>
          <p14:tracePt t="159945" x="3706813" y="4106863"/>
          <p14:tracePt t="159964" x="3714750" y="4106863"/>
          <p14:tracePt t="159966" x="3722688" y="4106863"/>
          <p14:tracePt t="159974" x="3730625" y="4106863"/>
          <p14:tracePt t="159987" x="3746500" y="4106863"/>
          <p14:tracePt t="159996" x="3770313" y="4106863"/>
          <p14:tracePt t="160002" x="3794125" y="4106863"/>
          <p14:tracePt t="160010" x="3817938" y="4106863"/>
          <p14:tracePt t="160019" x="3851275" y="4106863"/>
          <p14:tracePt t="160028" x="3883025" y="4106863"/>
          <p14:tracePt t="160034" x="3906838" y="4106863"/>
          <p14:tracePt t="160041" x="3946525" y="4106863"/>
          <p14:tracePt t="160049" x="3970338" y="4106863"/>
          <p14:tracePt t="160055" x="4025900" y="4106863"/>
          <p14:tracePt t="160063" x="4057650" y="4106863"/>
          <p14:tracePt t="160071" x="4097338" y="4114800"/>
          <p14:tracePt t="160078" x="4137025" y="4114800"/>
          <p14:tracePt t="160086" x="4160838" y="4114800"/>
          <p14:tracePt t="160096" x="4184650" y="4122738"/>
          <p14:tracePt t="160101" x="4217988" y="4122738"/>
          <p14:tracePt t="160108" x="4249738" y="4122738"/>
          <p14:tracePt t="160115" x="4281488" y="4122738"/>
          <p14:tracePt t="160124" x="4289425" y="4122738"/>
          <p14:tracePt t="160131" x="4305300" y="4122738"/>
          <p14:tracePt t="160139" x="4329113" y="4122738"/>
          <p14:tracePt t="160146" x="4337050" y="4122738"/>
          <p14:tracePt t="160152" x="4352925" y="4122738"/>
          <p14:tracePt t="160161" x="4360863" y="4122738"/>
          <p14:tracePt t="160167" x="4376738" y="4122738"/>
          <p14:tracePt t="160178" x="4408488" y="4122738"/>
          <p14:tracePt t="160183" x="4424363" y="4122738"/>
          <p14:tracePt t="160190" x="4456113" y="4122738"/>
          <p14:tracePt t="160199" x="4487863" y="4122738"/>
          <p14:tracePt t="160205" x="4503738" y="4122738"/>
          <p14:tracePt t="160215" x="4511675" y="4122738"/>
          <p14:tracePt t="160221" x="4519613" y="4122738"/>
          <p14:tracePt t="160259" x="4527550" y="4122738"/>
          <p14:tracePt t="160489" x="4527550" y="4138613"/>
          <p14:tracePt t="160497" x="4503738" y="4178300"/>
          <p14:tracePt t="160506" x="4464050" y="4241800"/>
          <p14:tracePt t="160515" x="4424363" y="4306888"/>
          <p14:tracePt t="160521" x="4384675" y="4362450"/>
          <p14:tracePt t="160529" x="4352925" y="4410075"/>
          <p14:tracePt t="160535" x="4313238" y="4473575"/>
          <p14:tracePt t="160544" x="4281488" y="4513263"/>
          <p14:tracePt t="160551" x="4273550" y="4537075"/>
          <p14:tracePt t="160559" x="4257675" y="4560888"/>
          <p14:tracePt t="160565" x="4257675" y="4568825"/>
          <p14:tracePt t="160573" x="4257675" y="4584700"/>
          <p14:tracePt t="160589" x="4257675" y="4592638"/>
          <p14:tracePt t="160596" x="4257675" y="4616450"/>
          <p14:tracePt t="160604" x="4257675" y="4624388"/>
          <p14:tracePt t="160611" x="4257675" y="4633913"/>
          <p14:tracePt t="160619" x="4257675" y="4641850"/>
          <p14:tracePt t="160633" x="4257675" y="4649788"/>
          <p14:tracePt t="160648" x="4265613" y="4657725"/>
          <p14:tracePt t="160782" x="4273550" y="4657725"/>
          <p14:tracePt t="160835" x="4281488" y="4657725"/>
          <p14:tracePt t="161292" x="4257675" y="4649788"/>
          <p14:tracePt t="161300" x="4200525" y="4641850"/>
          <p14:tracePt t="161309" x="4137025" y="4641850"/>
          <p14:tracePt t="161315" x="4081463" y="4633913"/>
          <p14:tracePt t="161324" x="4010025" y="4616450"/>
          <p14:tracePt t="161331" x="3922713" y="4600575"/>
          <p14:tracePt t="161337" x="3810000" y="4584700"/>
          <p14:tracePt t="161346" x="3706813" y="4576763"/>
          <p14:tracePt t="161354" x="3571875" y="4552950"/>
          <p14:tracePt t="161360" x="3427413" y="4537075"/>
          <p14:tracePt t="161368" x="3324225" y="4521200"/>
          <p14:tracePt t="161376" x="3221038" y="4513263"/>
          <p14:tracePt t="161384" x="3125788" y="4505325"/>
          <p14:tracePt t="161391" x="3052763" y="4497388"/>
          <p14:tracePt t="161398" x="3013075" y="4497388"/>
          <p14:tracePt t="161406" x="2981325" y="4497388"/>
          <p14:tracePt t="161414" x="2965450" y="4497388"/>
          <p14:tracePt t="161495" x="2957513" y="4497388"/>
          <p14:tracePt t="161510" x="2957513" y="4505325"/>
          <p14:tracePt t="161519" x="2949575" y="4505325"/>
          <p14:tracePt t="161526" x="2949575" y="4513263"/>
          <p14:tracePt t="161540" x="2941638" y="4513263"/>
          <p14:tracePt t="161593" x="2941638" y="4521200"/>
          <p14:tracePt t="161630" x="2941638" y="4529138"/>
          <p14:tracePt t="161652" x="2949575" y="4537075"/>
          <p14:tracePt t="161668" x="2957513" y="4545013"/>
          <p14:tracePt t="161675" x="2973388" y="4545013"/>
          <p14:tracePt t="161682" x="2981325" y="4552950"/>
          <p14:tracePt t="161690" x="2989263" y="4552950"/>
          <p14:tracePt t="161698" x="2997200" y="4552950"/>
          <p14:tracePt t="161705" x="3005138" y="4560888"/>
          <p14:tracePt t="161720" x="3013075" y="4568825"/>
          <p14:tracePt t="161728" x="3021013" y="4568825"/>
          <p14:tracePt t="161735" x="3028950" y="4568825"/>
          <p14:tracePt t="161743" x="3036888" y="4568825"/>
          <p14:tracePt t="161772" x="3044825" y="4568825"/>
          <p14:tracePt t="161811" x="3052763" y="4568825"/>
          <p14:tracePt t="161855" x="3060700" y="4568825"/>
          <p14:tracePt t="161894" x="3060700" y="4560888"/>
          <p14:tracePt t="161900" x="3068638" y="4560888"/>
          <p14:tracePt t="161908" x="3068638" y="4552950"/>
          <p14:tracePt t="161922" x="3076575" y="4552950"/>
          <p14:tracePt t="161945" x="3084513" y="4552950"/>
          <p14:tracePt t="161953" x="3092450" y="4552950"/>
          <p14:tracePt t="161968" x="3092450" y="4545013"/>
          <p14:tracePt t="161998" x="3100388" y="4545013"/>
          <p14:tracePt t="162837" x="3109913" y="4537075"/>
          <p14:tracePt t="162897" x="3117850" y="4537075"/>
          <p14:tracePt t="162913" x="3125788" y="4537075"/>
          <p14:tracePt t="162951" x="3133725" y="4529138"/>
          <p14:tracePt t="162965" x="3141663" y="4529138"/>
          <p14:tracePt t="162972" x="3141663" y="4521200"/>
          <p14:tracePt t="162980" x="3157538" y="4521200"/>
          <p14:tracePt t="162987" x="3165475" y="4521200"/>
          <p14:tracePt t="162995" x="3173413" y="4513263"/>
          <p14:tracePt t="163002" x="3181350" y="4513263"/>
          <p14:tracePt t="163011" x="3189288" y="4513263"/>
          <p14:tracePt t="163017" x="3205163" y="4505325"/>
          <p14:tracePt t="163025" x="3213100" y="4505325"/>
          <p14:tracePt t="163032" x="3221038" y="4497388"/>
          <p14:tracePt t="163040" x="3228975" y="4497388"/>
          <p14:tracePt t="163055" x="3244850" y="4497388"/>
          <p14:tracePt t="163072" x="3252788" y="4497388"/>
          <p14:tracePt t="163101" x="3252788" y="4489450"/>
          <p14:tracePt t="163108" x="3260725" y="4489450"/>
          <p14:tracePt t="163124" x="3268663" y="4489450"/>
          <p14:tracePt t="163153" x="3276600" y="4489450"/>
          <p14:tracePt t="163340" x="3292475" y="4489450"/>
          <p14:tracePt t="163347" x="3316288" y="4489450"/>
          <p14:tracePt t="163355" x="3348038" y="4497388"/>
          <p14:tracePt t="163364" x="3395663" y="4497388"/>
          <p14:tracePt t="163372" x="3443288" y="4497388"/>
          <p14:tracePt t="163378" x="3508375" y="4497388"/>
          <p14:tracePt t="163385" x="3587750" y="4513263"/>
          <p14:tracePt t="163393" x="3683000" y="4513263"/>
          <p14:tracePt t="163401" x="3786188" y="4513263"/>
          <p14:tracePt t="163408" x="3883025" y="4513263"/>
          <p14:tracePt t="163414" x="4065588" y="4481513"/>
          <p14:tracePt t="163425" x="4265613" y="4473575"/>
          <p14:tracePt t="163431" x="4511675" y="4449763"/>
          <p14:tracePt t="163439" x="4727575" y="4449763"/>
          <p14:tracePt t="163446" x="4991100" y="4449763"/>
          <p14:tracePt t="163452" x="5229225" y="4449763"/>
          <p14:tracePt t="163460" x="5381625" y="4449763"/>
          <p14:tracePt t="163467" x="5643563" y="4449763"/>
          <p14:tracePt t="163477" x="5835650" y="4449763"/>
          <p14:tracePt t="163482" x="6018213" y="4449763"/>
          <p14:tracePt t="163493" x="6146800" y="4449763"/>
          <p14:tracePt t="163498" x="6257925" y="4449763"/>
          <p14:tracePt t="163506" x="6321425" y="4457700"/>
          <p14:tracePt t="163512" x="6392863" y="4457700"/>
          <p14:tracePt t="163521" x="6450013" y="4457700"/>
          <p14:tracePt t="163528" x="6489700" y="4457700"/>
          <p14:tracePt t="163537" x="6513513" y="4457700"/>
          <p14:tracePt t="163551" x="6521450" y="4457700"/>
          <p14:tracePt t="163558" x="6521450" y="4449763"/>
          <p14:tracePt t="163611" x="6529388" y="4441825"/>
          <p14:tracePt t="163643" x="6529388" y="4433888"/>
          <p14:tracePt t="163649" x="6537325" y="4425950"/>
          <p14:tracePt t="163664" x="6545263" y="4410075"/>
          <p14:tracePt t="163671" x="6561138" y="4394200"/>
          <p14:tracePt t="163679" x="6561138" y="4370388"/>
          <p14:tracePt t="163685" x="6577013" y="4354513"/>
          <p14:tracePt t="163693" x="6584950" y="4330700"/>
          <p14:tracePt t="163701" x="6592888" y="4314825"/>
          <p14:tracePt t="163708" x="6600825" y="4298950"/>
          <p14:tracePt t="163717" x="6608763" y="4273550"/>
          <p14:tracePt t="163724" x="6608763" y="4249738"/>
          <p14:tracePt t="163730" x="6608763" y="4225925"/>
          <p14:tracePt t="163739" x="6608763" y="4210050"/>
          <p14:tracePt t="163746" x="6608763" y="4186238"/>
          <p14:tracePt t="163753" x="6608763" y="4170363"/>
          <p14:tracePt t="163761" x="6608763" y="4154488"/>
          <p14:tracePt t="163767" x="6608763" y="4138613"/>
          <p14:tracePt t="163777" x="6608763" y="4130675"/>
          <p14:tracePt t="163783" x="6608763" y="4114800"/>
          <p14:tracePt t="163792" x="6600825" y="4090988"/>
          <p14:tracePt t="163800" x="6600825" y="4083050"/>
          <p14:tracePt t="163805" x="6592888" y="4067175"/>
          <p14:tracePt t="163812" x="6577013" y="4067175"/>
          <p14:tracePt t="163820" x="6577013" y="4059238"/>
          <p14:tracePt t="163827" x="6569075" y="4051300"/>
          <p14:tracePt t="163837" x="6553200" y="4051300"/>
          <p14:tracePt t="163844" x="6545263" y="4043363"/>
          <p14:tracePt t="163850" x="6537325" y="4043363"/>
          <p14:tracePt t="163857" x="6521450" y="4035425"/>
          <p14:tracePt t="163874" x="6513513" y="4027488"/>
          <p14:tracePt t="163880" x="6497638" y="4027488"/>
          <p14:tracePt t="163895" x="6489700" y="4027488"/>
          <p14:tracePt t="163902" x="6465888" y="4027488"/>
          <p14:tracePt t="163911" x="6465888" y="4019550"/>
          <p14:tracePt t="163918" x="6450013" y="4019550"/>
          <p14:tracePt t="163926" x="6434138" y="4019550"/>
          <p14:tracePt t="163932" x="6418263" y="4011613"/>
          <p14:tracePt t="163940" x="6392863" y="4011613"/>
          <p14:tracePt t="163948" x="6384925" y="4011613"/>
          <p14:tracePt t="163956" x="6376988" y="4011613"/>
          <p14:tracePt t="163976" x="6345238" y="4011613"/>
          <p14:tracePt t="163977" x="6321425" y="4003675"/>
          <p14:tracePt t="163985" x="6313488" y="4003675"/>
          <p14:tracePt t="163993" x="6297613" y="4003675"/>
          <p14:tracePt t="164000" x="6281738" y="4003675"/>
          <p14:tracePt t="164007" x="6273800" y="4003675"/>
          <p14:tracePt t="164015" x="6265863" y="4003675"/>
          <p14:tracePt t="164023" x="6257925" y="4003675"/>
          <p14:tracePt t="164030" x="6242050" y="4003675"/>
          <p14:tracePt t="164037" x="6234113" y="4003675"/>
          <p14:tracePt t="164045" x="6218238" y="4003675"/>
          <p14:tracePt t="164052" x="6210300" y="4003675"/>
          <p14:tracePt t="164060" x="6202363" y="4003675"/>
          <p14:tracePt t="164067" x="6186488" y="4003675"/>
          <p14:tracePt t="164084" x="6170613" y="4003675"/>
          <p14:tracePt t="164090" x="6162675" y="4003675"/>
          <p14:tracePt t="164097" x="6138863" y="4003675"/>
          <p14:tracePt t="164105" x="6130925" y="4003675"/>
          <p14:tracePt t="164112" x="6122988" y="4003675"/>
          <p14:tracePt t="164120" x="6107113" y="4003675"/>
          <p14:tracePt t="164127" x="6099175" y="4003675"/>
          <p14:tracePt t="164134" x="6091238" y="4003675"/>
          <p14:tracePt t="164143" x="6083300" y="4003675"/>
          <p14:tracePt t="164150" x="6067425" y="4003675"/>
          <p14:tracePt t="164165" x="6059488" y="4003675"/>
          <p14:tracePt t="164172" x="6043613" y="4003675"/>
          <p14:tracePt t="164180" x="6018213" y="4003675"/>
          <p14:tracePt t="164188" x="6002338" y="4011613"/>
          <p14:tracePt t="164195" x="5994400" y="4011613"/>
          <p14:tracePt t="164202" x="5978525" y="4019550"/>
          <p14:tracePt t="164218" x="5970588" y="4027488"/>
          <p14:tracePt t="164225" x="5954713" y="4035425"/>
          <p14:tracePt t="164239" x="5938838" y="4043363"/>
          <p14:tracePt t="164247" x="5930900" y="4051300"/>
          <p14:tracePt t="164258" x="5922963" y="4067175"/>
          <p14:tracePt t="164264" x="5915025" y="4075113"/>
          <p14:tracePt t="164270" x="5907088" y="4090988"/>
          <p14:tracePt t="164277" x="5883275" y="4106863"/>
          <p14:tracePt t="164285" x="5875338" y="4130675"/>
          <p14:tracePt t="164293" x="5843588" y="4170363"/>
          <p14:tracePt t="164300" x="5819775" y="4210050"/>
          <p14:tracePt t="164308" x="5788025" y="4241800"/>
          <p14:tracePt t="164315" x="5764213" y="4281488"/>
          <p14:tracePt t="164323" x="5740400" y="4330700"/>
          <p14:tracePt t="164331" x="5724525" y="4370388"/>
          <p14:tracePt t="164338" x="5708650" y="4410075"/>
          <p14:tracePt t="164345" x="5692775" y="4441825"/>
          <p14:tracePt t="164352" x="5684838" y="4465638"/>
          <p14:tracePt t="164360" x="5684838" y="4481513"/>
          <p14:tracePt t="164368" x="5676900" y="4497388"/>
          <p14:tracePt t="164375" x="5676900" y="4513263"/>
          <p14:tracePt t="164382" x="5676900" y="4529138"/>
          <p14:tracePt t="164390" x="5676900" y="4545013"/>
          <p14:tracePt t="164398" x="5676900" y="4560888"/>
          <p14:tracePt t="164405" x="5676900" y="4576763"/>
          <p14:tracePt t="164413" x="5676900" y="4584700"/>
          <p14:tracePt t="164420" x="5676900" y="4600575"/>
          <p14:tracePt t="164427" x="5676900" y="4624388"/>
          <p14:tracePt t="164434" x="5692775" y="4633913"/>
          <p14:tracePt t="164443" x="5700713" y="4657725"/>
          <p14:tracePt t="164450" x="5716588" y="4673600"/>
          <p14:tracePt t="164458" x="5732463" y="4689475"/>
          <p14:tracePt t="164465" x="5740400" y="4697413"/>
          <p14:tracePt t="164473" x="5764213" y="4713288"/>
          <p14:tracePt t="164480" x="5772150" y="4721225"/>
          <p14:tracePt t="164488" x="5788025" y="4729163"/>
          <p14:tracePt t="164495" x="5803900" y="4729163"/>
          <p14:tracePt t="164503" x="5827713" y="4737100"/>
          <p14:tracePt t="164510" x="5835650" y="4737100"/>
          <p14:tracePt t="164518" x="5843588" y="4737100"/>
          <p14:tracePt t="164526" x="5859463" y="4737100"/>
          <p14:tracePt t="164532" x="5875338" y="4737100"/>
          <p14:tracePt t="164540" x="5891213" y="4737100"/>
          <p14:tracePt t="164548" x="5907088" y="4729163"/>
          <p14:tracePt t="164555" x="5930900" y="4729163"/>
          <p14:tracePt t="164562" x="5946775" y="4713288"/>
          <p14:tracePt t="164570" x="5986463" y="4689475"/>
          <p14:tracePt t="164577" x="6018213" y="4673600"/>
          <p14:tracePt t="164584" x="6051550" y="4641850"/>
          <p14:tracePt t="164593" x="6091238" y="4608513"/>
          <p14:tracePt t="164600" x="6115050" y="4584700"/>
          <p14:tracePt t="164608" x="6154738" y="4545013"/>
          <p14:tracePt t="164614" x="6178550" y="4521200"/>
          <p14:tracePt t="164623" x="6194425" y="4489450"/>
          <p14:tracePt t="164630" x="6218238" y="4449763"/>
          <p14:tracePt t="164637" x="6234113" y="4425950"/>
          <p14:tracePt t="164645" x="6234113" y="4402138"/>
          <p14:tracePt t="164652" x="6242050" y="4378325"/>
          <p14:tracePt t="164660" x="6242050" y="4362450"/>
          <p14:tracePt t="164668" x="6249988" y="4346575"/>
          <p14:tracePt t="164676" x="6249988" y="4322763"/>
          <p14:tracePt t="164682" x="6249988" y="4306888"/>
          <p14:tracePt t="164690" x="6249988" y="4298950"/>
          <p14:tracePt t="164698" x="6249988" y="4273550"/>
          <p14:tracePt t="164705" x="6242050" y="4257675"/>
          <p14:tracePt t="164713" x="6234113" y="4233863"/>
          <p14:tracePt t="164720" x="6226175" y="4225925"/>
          <p14:tracePt t="164727" x="6210300" y="4210050"/>
          <p14:tracePt t="164735" x="6202363" y="4202113"/>
          <p14:tracePt t="164743" x="6186488" y="4186238"/>
          <p14:tracePt t="164751" x="6178550" y="4178300"/>
          <p14:tracePt t="164759" x="6170613" y="4170363"/>
          <p14:tracePt t="164765" x="6162675" y="4170363"/>
          <p14:tracePt t="164773" x="6154738" y="4162425"/>
          <p14:tracePt t="164780" x="6146800" y="4162425"/>
          <p14:tracePt t="164794" x="6138863" y="4154488"/>
          <p14:tracePt t="164803" x="6130925" y="4154488"/>
          <p14:tracePt t="164862" x="6122988" y="4154488"/>
          <p14:tracePt t="164907" x="6115050" y="4154488"/>
          <p14:tracePt t="165042" x="6115050" y="4162425"/>
          <p14:tracePt t="165050" x="6107113" y="4162425"/>
          <p14:tracePt t="165462" x="6107113" y="4170363"/>
          <p14:tracePt t="165492" x="6107113" y="4178300"/>
          <p14:tracePt t="165500" x="6099175" y="4186238"/>
          <p14:tracePt t="165508" x="6091238" y="4186238"/>
          <p14:tracePt t="165516" x="6091238" y="4194175"/>
          <p14:tracePt t="165522" x="6091238" y="4202113"/>
          <p14:tracePt t="165530" x="6083300" y="4210050"/>
          <p14:tracePt t="165538" x="6083300" y="4217988"/>
          <p14:tracePt t="165545" x="6083300" y="4225925"/>
          <p14:tracePt t="165552" x="6075363" y="4241800"/>
          <p14:tracePt t="165560" x="6067425" y="4257675"/>
          <p14:tracePt t="165567" x="6059488" y="4273550"/>
          <p14:tracePt t="165575" x="6051550" y="4298950"/>
          <p14:tracePt t="165582" x="6043613" y="4306888"/>
          <p14:tracePt t="165592" x="6034088" y="4322763"/>
          <p14:tracePt t="165597" x="6034088" y="4346575"/>
          <p14:tracePt t="165605" x="6026150" y="4362450"/>
          <p14:tracePt t="165613" x="6018213" y="4370388"/>
          <p14:tracePt t="165620" x="6018213" y="4386263"/>
          <p14:tracePt t="165627" x="6010275" y="4394200"/>
          <p14:tracePt t="165635" x="6002338" y="4402138"/>
          <p14:tracePt t="165643" x="6002338" y="4410075"/>
          <p14:tracePt t="165658" x="6002338" y="4425950"/>
          <p14:tracePt t="165673" x="6002338" y="4433888"/>
          <p14:tracePt t="165680" x="6002338" y="4441825"/>
          <p14:tracePt t="165695" x="6002338" y="4457700"/>
          <p14:tracePt t="165703" x="6002338" y="4481513"/>
          <p14:tracePt t="165709" x="5994400" y="4505325"/>
          <p14:tracePt t="165718" x="5994400" y="4521200"/>
          <p14:tracePt t="165726" x="5994400" y="4545013"/>
          <p14:tracePt t="165732" x="5994400" y="4568825"/>
          <p14:tracePt t="165740" x="5994400" y="4600575"/>
          <p14:tracePt t="165748" x="5994400" y="4624388"/>
          <p14:tracePt t="165755" x="5994400" y="4649788"/>
          <p14:tracePt t="165763" x="5994400" y="4665663"/>
          <p14:tracePt t="165770" x="5994400" y="4681538"/>
          <p14:tracePt t="165777" x="5994400" y="4689475"/>
          <p14:tracePt t="165784" x="5994400" y="4705350"/>
          <p14:tracePt t="165792" x="5994400" y="4721225"/>
          <p14:tracePt t="165800" x="5994400" y="4737100"/>
          <p14:tracePt t="165808" x="5994400" y="4752975"/>
          <p14:tracePt t="165822" x="5994400" y="4768850"/>
          <p14:tracePt t="165831" x="5994400" y="4784725"/>
          <p14:tracePt t="165846" x="5994400" y="4792663"/>
          <p14:tracePt t="165862" x="5994400" y="4800600"/>
          <p14:tracePt t="165868" x="5994400" y="4808538"/>
          <p14:tracePt t="165898" x="6002338" y="4808538"/>
          <p14:tracePt t="165912" x="6002338" y="4816475"/>
          <p14:tracePt t="170453" x="5962650" y="4816475"/>
          <p14:tracePt t="170455" x="5716588" y="4800600"/>
          <p14:tracePt t="170456" x="5603875" y="4792663"/>
          <p14:tracePt t="170457" x="5453063" y="4792663"/>
          <p14:tracePt t="170458" x="5237163" y="4792663"/>
          <p14:tracePt t="170467" x="4983163" y="4792663"/>
          <p14:tracePt t="170473" x="4759325" y="4792663"/>
          <p14:tracePt t="170482" x="4535488" y="4808538"/>
          <p14:tracePt t="170489" x="4313238" y="4832350"/>
          <p14:tracePt t="170495" x="4105275" y="4840288"/>
          <p14:tracePt t="170503" x="3946525" y="4864100"/>
          <p14:tracePt t="170511" x="3825875" y="4864100"/>
          <p14:tracePt t="170518" x="3730625" y="4864100"/>
          <p14:tracePt t="170525" x="3659188" y="4864100"/>
          <p14:tracePt t="170533" x="3619500" y="4864100"/>
          <p14:tracePt t="170541" x="3595688" y="4864100"/>
          <p14:tracePt t="170549" x="3587750" y="4864100"/>
          <p14:tracePt t="170690" x="3579813" y="4864100"/>
          <p14:tracePt t="170698" x="3571875" y="4864100"/>
          <p14:tracePt t="170705" x="3563938" y="4864100"/>
          <p14:tracePt t="170721" x="3548063" y="4864100"/>
          <p14:tracePt t="170727" x="3540125" y="4856163"/>
          <p14:tracePt t="170735" x="3524250" y="4856163"/>
          <p14:tracePt t="170751" x="3508375" y="4856163"/>
          <p14:tracePt t="170758" x="3500438" y="4840288"/>
          <p14:tracePt t="170765" x="3492500" y="4840288"/>
          <p14:tracePt t="170773" x="3476625" y="4832350"/>
          <p14:tracePt t="170780" x="3467100" y="4824413"/>
          <p14:tracePt t="170788" x="3435350" y="4792663"/>
          <p14:tracePt t="170795" x="3403600" y="4760913"/>
          <p14:tracePt t="170803" x="3363913" y="4737100"/>
          <p14:tracePt t="170810" x="3308350" y="4697413"/>
          <p14:tracePt t="170818" x="3260725" y="4665663"/>
          <p14:tracePt t="170825" x="3205163" y="4633913"/>
          <p14:tracePt t="170833" x="3157538" y="4608513"/>
          <p14:tracePt t="170841" x="3117850" y="4592638"/>
          <p14:tracePt t="170848" x="3076575" y="4568825"/>
          <p14:tracePt t="170855" x="3052763" y="4552950"/>
          <p14:tracePt t="170863" x="3013075" y="4537075"/>
          <p14:tracePt t="170878" x="3005138" y="4537075"/>
          <p14:tracePt t="170922" x="3013075" y="4537075"/>
          <p14:tracePt t="170938" x="3021013" y="4537075"/>
          <p14:tracePt t="170975" x="3028950" y="4537075"/>
          <p14:tracePt t="170998" x="3028950" y="4529138"/>
          <p14:tracePt t="171005" x="3036888" y="4529138"/>
          <p14:tracePt t="171021" x="3044825" y="4529138"/>
          <p14:tracePt t="171125" x="3052763" y="4529138"/>
          <p14:tracePt t="171141" x="3060700" y="4529138"/>
          <p14:tracePt t="171155" x="3068638" y="4529138"/>
          <p14:tracePt t="171163" x="3076575" y="4529138"/>
          <p14:tracePt t="171178" x="3084513" y="4529138"/>
          <p14:tracePt t="172115" x="3092450" y="4529138"/>
          <p14:tracePt t="173570" x="3100388" y="4529138"/>
          <p14:tracePt t="173580" x="3109913" y="4529138"/>
          <p14:tracePt t="173587" x="3125788" y="4529138"/>
          <p14:tracePt t="173592" x="3149600" y="4529138"/>
          <p14:tracePt t="173603" x="3181350" y="4537075"/>
          <p14:tracePt t="173608" x="3236913" y="4560888"/>
          <p14:tracePt t="173618" x="3292475" y="4592638"/>
          <p14:tracePt t="173623" x="3363913" y="4641850"/>
          <p14:tracePt t="173632" x="3451225" y="4689475"/>
          <p14:tracePt t="173639" x="3571875" y="4768850"/>
          <p14:tracePt t="173645" x="3730625" y="4887913"/>
          <p14:tracePt t="173652" x="3922713" y="5024438"/>
          <p14:tracePt t="173661" x="4176713" y="5175250"/>
          <p14:tracePt t="173669" x="4456113" y="5343525"/>
          <p14:tracePt t="173675" x="4775200" y="5502275"/>
          <p14:tracePt t="173684" x="5062538" y="5637213"/>
          <p14:tracePt t="173690" x="5413375" y="5757863"/>
          <p14:tracePt t="173700" x="5716588" y="5861050"/>
          <p14:tracePt t="173705" x="6018213" y="5948363"/>
          <p14:tracePt t="173713" x="6297613" y="6013450"/>
          <p14:tracePt t="173720" x="6553200" y="6084888"/>
          <p14:tracePt t="173727" x="6784975" y="6108700"/>
          <p14:tracePt t="173735" x="6959600" y="6116638"/>
          <p14:tracePt t="173744" x="7070725" y="6116638"/>
          <p14:tracePt t="173751" x="7143750" y="6092825"/>
          <p14:tracePt t="173757" x="7207250" y="6061075"/>
          <p14:tracePt t="173769" x="7223125" y="6029325"/>
          <p14:tracePt t="173773" x="7246938" y="5988050"/>
          <p14:tracePt t="173782" x="7254875" y="5932488"/>
          <p14:tracePt t="173788" x="7262813" y="5908675"/>
          <p14:tracePt t="173796" x="7270750" y="5861050"/>
          <p14:tracePt t="173804" x="7270750" y="5821363"/>
          <p14:tracePt t="173812" x="7278688" y="5789613"/>
          <p14:tracePt t="173820" x="7278688" y="5749925"/>
          <p14:tracePt t="173825" x="7278688" y="5710238"/>
          <p14:tracePt t="173833" x="7286625" y="5670550"/>
          <p14:tracePt t="173841" x="7294563" y="5645150"/>
          <p14:tracePt t="173849" x="7302500" y="5597525"/>
          <p14:tracePt t="173856" x="7326313" y="5565775"/>
          <p14:tracePt t="173864" x="7334250" y="5549900"/>
          <p14:tracePt t="173871" x="7342188" y="5510213"/>
          <p14:tracePt t="173878" x="7358063" y="5470525"/>
          <p14:tracePt t="173888" x="7381875" y="5422900"/>
          <p14:tracePt t="173893" x="7389813" y="5383213"/>
          <p14:tracePt t="173901" x="7397750" y="5343525"/>
          <p14:tracePt t="173909" x="7413625" y="5302250"/>
          <p14:tracePt t="173916" x="7413625" y="5262563"/>
          <p14:tracePt t="173924" x="7421563" y="5207000"/>
          <p14:tracePt t="173932" x="7429500" y="5159375"/>
          <p14:tracePt t="173938" x="7429500" y="5087938"/>
          <p14:tracePt t="173952" x="7421563" y="5032375"/>
          <p14:tracePt t="173954" x="7397750" y="4984750"/>
          <p14:tracePt t="173960" x="7366000" y="4935538"/>
          <p14:tracePt t="173968" x="7318375" y="4895850"/>
          <p14:tracePt t="173976" x="7270750" y="4856163"/>
          <p14:tracePt t="173984" x="7191375" y="4808538"/>
          <p14:tracePt t="173991" x="7118350" y="4776788"/>
          <p14:tracePt t="173998" x="7023100" y="4729163"/>
          <p14:tracePt t="174005" x="6911975" y="4689475"/>
          <p14:tracePt t="174013" x="6792913" y="4633913"/>
          <p14:tracePt t="174021" x="6672263" y="4584700"/>
          <p14:tracePt t="174028" x="6584950" y="4552950"/>
          <p14:tracePt t="174035" x="6497638" y="4529138"/>
          <p14:tracePt t="174044" x="6434138" y="4521200"/>
          <p14:tracePt t="174052" x="6361113" y="4505325"/>
          <p14:tracePt t="174059" x="6305550" y="4505325"/>
          <p14:tracePt t="174066" x="6273800" y="4505325"/>
          <p14:tracePt t="174073" x="6249988" y="4505325"/>
          <p14:tracePt t="174082" x="6234113" y="4505325"/>
          <p14:tracePt t="174096" x="6226175" y="4505325"/>
          <p14:tracePt t="174126" x="6218238" y="4505325"/>
          <p14:tracePt t="174140" x="6210300" y="4505325"/>
          <p14:tracePt t="174148" x="6202363" y="4513263"/>
          <p14:tracePt t="174155" x="6186488" y="4513263"/>
          <p14:tracePt t="174165" x="6162675" y="4521200"/>
          <p14:tracePt t="174172" x="6146800" y="4529138"/>
          <p14:tracePt t="174178" x="6130925" y="4537075"/>
          <p14:tracePt t="174188" x="6115050" y="4552950"/>
          <p14:tracePt t="174193" x="6107113" y="4568825"/>
          <p14:tracePt t="174201" x="6091238" y="4584700"/>
          <p14:tracePt t="174208" x="6083300" y="4608513"/>
          <p14:tracePt t="174215" x="6075363" y="4616450"/>
          <p14:tracePt t="174224" x="6067425" y="4624388"/>
          <p14:tracePt t="174232" x="6059488" y="4641850"/>
          <p14:tracePt t="174239" x="6051550" y="4649788"/>
          <p14:tracePt t="174246" x="6051550" y="4657725"/>
          <p14:tracePt t="174253" x="6043613" y="4681538"/>
          <p14:tracePt t="174260" x="6034088" y="4681538"/>
          <p14:tracePt t="174268" x="6034088" y="4697413"/>
          <p14:tracePt t="174275" x="6034088" y="4705350"/>
          <p14:tracePt t="174283" x="6034088" y="4713288"/>
          <p14:tracePt t="174298" x="6034088" y="4721225"/>
          <p14:tracePt t="174305" x="6034088" y="4729163"/>
          <p14:tracePt t="174320" x="6034088" y="4737100"/>
          <p14:tracePt t="174336" x="6034088" y="4745038"/>
          <p14:tracePt t="174426" x="6034088" y="4737100"/>
          <p14:tracePt t="174434" x="6043613" y="4729163"/>
          <p14:tracePt t="174441" x="6043613" y="4713288"/>
          <p14:tracePt t="174448" x="6051550" y="4713288"/>
          <p14:tracePt t="174455" x="6059488" y="4697413"/>
          <p14:tracePt t="174465" x="6059488" y="4681538"/>
          <p14:tracePt t="174471" x="6067425" y="4673600"/>
          <p14:tracePt t="174478" x="6067425" y="4665663"/>
          <p14:tracePt t="174485" x="6075363" y="4649788"/>
          <p14:tracePt t="174501" x="6075363" y="4641850"/>
          <p14:tracePt t="174627" x="6075363" y="4649788"/>
          <p14:tracePt t="174635" x="6075363" y="4657725"/>
          <p14:tracePt t="174643" x="6075363" y="4673600"/>
          <p14:tracePt t="174651" x="6075363" y="4697413"/>
          <p14:tracePt t="174658" x="6075363" y="4713288"/>
          <p14:tracePt t="174666" x="6075363" y="4729163"/>
          <p14:tracePt t="174674" x="6075363" y="4737100"/>
          <p14:tracePt t="174681" x="6075363" y="4752975"/>
          <p14:tracePt t="174688" x="6091238" y="4760913"/>
          <p14:tracePt t="174695" x="6091238" y="4768850"/>
          <p14:tracePt t="174710" x="6099175" y="4768850"/>
          <p14:tracePt t="174748" x="6107113" y="4768850"/>
          <p14:tracePt t="174764" x="6115050" y="4760913"/>
          <p14:tracePt t="174771" x="6115050" y="4752975"/>
          <p14:tracePt t="174778" x="6115050" y="4745038"/>
          <p14:tracePt t="174785" x="6122988" y="4729163"/>
          <p14:tracePt t="174793" x="6122988" y="4713288"/>
          <p14:tracePt t="174801" x="6122988" y="4705350"/>
          <p14:tracePt t="174809" x="6122988" y="4697413"/>
          <p14:tracePt t="174816" x="6122988" y="4689475"/>
          <p14:tracePt t="174831" x="6122988" y="4681538"/>
          <p14:tracePt t="174845" x="6122988" y="4673600"/>
          <p14:tracePt t="174928" x="6122988" y="4681538"/>
          <p14:tracePt t="174935" x="6122988" y="4689475"/>
          <p14:tracePt t="174943" x="6122988" y="4705350"/>
          <p14:tracePt t="174951" x="6122988" y="4713288"/>
          <p14:tracePt t="174967" x="6122988" y="4729163"/>
          <p14:tracePt t="174981" x="6122988" y="4737100"/>
          <p14:tracePt t="174988" x="6122988" y="4745038"/>
          <p14:tracePt t="175100" x="6107113" y="4745038"/>
          <p14:tracePt t="175108" x="6091238" y="4745038"/>
          <p14:tracePt t="175115" x="6075363" y="4745038"/>
          <p14:tracePt t="175123" x="6059488" y="4745038"/>
          <p14:tracePt t="175131" x="6034088" y="4737100"/>
          <p14:tracePt t="175138" x="6010275" y="4737100"/>
          <p14:tracePt t="175145" x="5978525" y="4737100"/>
          <p14:tracePt t="175153" x="5946775" y="4745038"/>
          <p14:tracePt t="175160" x="5930900" y="4745038"/>
          <p14:tracePt t="175168" x="5907088" y="4752975"/>
          <p14:tracePt t="175175" x="5883275" y="4760913"/>
          <p14:tracePt t="175184" x="5859463" y="4760913"/>
          <p14:tracePt t="175190" x="5851525" y="4768850"/>
          <p14:tracePt t="175198" x="5843588" y="4768850"/>
          <p14:tracePt t="175206" x="5835650" y="4776788"/>
          <p14:tracePt t="175213" x="5827713" y="4776788"/>
          <p14:tracePt t="175220" x="5819775" y="4776788"/>
          <p14:tracePt t="175228" x="5819775" y="4784725"/>
          <p14:tracePt t="175340" x="5811838" y="4784725"/>
          <p14:tracePt t="175355" x="5803900" y="4784725"/>
          <p14:tracePt t="175370" x="5803900" y="4776788"/>
          <p14:tracePt t="175378" x="5795963" y="4768850"/>
          <p14:tracePt t="175385" x="5788025" y="4768850"/>
          <p14:tracePt t="175393" x="5788025" y="4760913"/>
          <p14:tracePt t="175401" x="5788025" y="4752975"/>
          <p14:tracePt t="175437" x="5788025" y="4745038"/>
          <p14:tracePt t="175527" x="5780088" y="4745038"/>
          <p14:tracePt t="175566" x="5780088" y="4737100"/>
          <p14:tracePt t="175573" x="5772150" y="4737100"/>
          <p14:tracePt t="175580" x="5764213" y="4737100"/>
          <p14:tracePt t="175588" x="5756275" y="4729163"/>
          <p14:tracePt t="175595" x="5748338" y="4713288"/>
          <p14:tracePt t="175603" x="5732463" y="4705350"/>
          <p14:tracePt t="175611" x="5724525" y="4689475"/>
          <p14:tracePt t="175618" x="5708650" y="4673600"/>
          <p14:tracePt t="175625" x="5692775" y="4657725"/>
          <p14:tracePt t="175633" x="5676900" y="4633913"/>
          <p14:tracePt t="175640" x="5659438" y="4600575"/>
          <p14:tracePt t="175647" x="5651500" y="4576763"/>
          <p14:tracePt t="175655" x="5643563" y="4560888"/>
          <p14:tracePt t="175663" x="5635625" y="4560888"/>
          <p14:tracePt t="175670" x="5635625" y="4545013"/>
          <p14:tracePt t="175685" x="5627688" y="4545013"/>
          <p14:tracePt t="175768" x="5635625" y="4545013"/>
          <p14:tracePt t="175775" x="5643563" y="4545013"/>
          <p14:tracePt t="175784" x="5651500" y="4545013"/>
          <p14:tracePt t="175828" x="5659438" y="4545013"/>
          <p14:tracePt t="175851" x="5667375" y="4537075"/>
          <p14:tracePt t="175858" x="5667375" y="4529138"/>
          <p14:tracePt t="175873" x="5667375" y="4505325"/>
          <p14:tracePt t="175880" x="5667375" y="4489450"/>
          <p14:tracePt t="175888" x="5667375" y="4465638"/>
          <p14:tracePt t="175895" x="5667375" y="4441825"/>
          <p14:tracePt t="175903" x="5667375" y="4418013"/>
          <p14:tracePt t="175910" x="5667375" y="4386263"/>
          <p14:tracePt t="175918" x="5667375" y="4370388"/>
          <p14:tracePt t="175925" x="5667375" y="4354513"/>
          <p14:tracePt t="175933" x="5667375" y="4346575"/>
          <p14:tracePt t="175941" x="5667375" y="4330700"/>
          <p14:tracePt t="175948" x="5667375" y="4314825"/>
          <p14:tracePt t="175955" x="5667375" y="4298950"/>
          <p14:tracePt t="175970" x="5667375" y="4291013"/>
          <p14:tracePt t="175978" x="5667375" y="4281488"/>
          <p14:tracePt t="175993" x="5676900" y="4281488"/>
          <p14:tracePt t="176001" x="5676900" y="4273550"/>
          <p14:tracePt t="176016" x="5684838" y="4273550"/>
          <p14:tracePt t="176061" x="5692775" y="4273550"/>
          <p14:tracePt t="176075" x="5700713" y="4273550"/>
          <p14:tracePt t="176091" x="5708650" y="4273550"/>
          <p14:tracePt t="176098" x="5716588" y="4273550"/>
          <p14:tracePt t="176105" x="5724525" y="4273550"/>
          <p14:tracePt t="176135" x="5732463" y="4273550"/>
          <p14:tracePt t="176180" x="5732463" y="4265613"/>
          <p14:tracePt t="176188" x="5740400" y="4257675"/>
          <p14:tracePt t="176195" x="5748338" y="4249738"/>
          <p14:tracePt t="176203" x="5756275" y="4233863"/>
          <p14:tracePt t="176211" x="5764213" y="4217988"/>
          <p14:tracePt t="176219" x="5772150" y="4210050"/>
          <p14:tracePt t="176225" x="5780088" y="4202113"/>
          <p14:tracePt t="176233" x="5788025" y="4194175"/>
          <p14:tracePt t="176240" x="5795963" y="4170363"/>
          <p14:tracePt t="176249" x="5803900" y="4162425"/>
          <p14:tracePt t="176255" x="5811838" y="4146550"/>
          <p14:tracePt t="176264" x="5827713" y="4138613"/>
          <p14:tracePt t="176270" x="5827713" y="4130675"/>
          <p14:tracePt t="176293" x="5835650" y="4122738"/>
          <p14:tracePt t="176316" x="5843588" y="4114800"/>
          <p14:tracePt t="176323" x="5851525" y="4114800"/>
          <p14:tracePt t="176338" x="5859463" y="4114800"/>
          <p14:tracePt t="176346" x="5867400" y="4106863"/>
          <p14:tracePt t="176353" x="5883275" y="4106863"/>
          <p14:tracePt t="176360" x="5899150" y="4106863"/>
          <p14:tracePt t="176367" x="5907088" y="4106863"/>
          <p14:tracePt t="176375" x="5915025" y="4106863"/>
          <p14:tracePt t="176383" x="5938838" y="4106863"/>
          <p14:tracePt t="176391" x="5946775" y="4106863"/>
          <p14:tracePt t="176405" x="5962650" y="4106863"/>
          <p14:tracePt t="176414" x="5978525" y="4106863"/>
          <p14:tracePt t="176421" x="5986463" y="4122738"/>
          <p14:tracePt t="176427" x="6002338" y="4122738"/>
          <p14:tracePt t="176435" x="6002338" y="4138613"/>
          <p14:tracePt t="176443" x="6018213" y="4146550"/>
          <p14:tracePt t="176451" x="6018213" y="4154488"/>
          <p14:tracePt t="176473" x="6018213" y="4162425"/>
          <p14:tracePt t="176630" x="6018213" y="4170363"/>
          <p14:tracePt t="176645" x="6018213" y="4178300"/>
          <p14:tracePt t="176653" x="6026150" y="4186238"/>
          <p14:tracePt t="176668" x="6026150" y="4194175"/>
          <p14:tracePt t="176675" x="6026150" y="4202113"/>
          <p14:tracePt t="176691" x="6026150" y="4210050"/>
          <p14:tracePt t="176855" x="6026150" y="4217988"/>
          <p14:tracePt t="176870" x="6034088" y="4217988"/>
          <p14:tracePt t="177140" x="6034088" y="4225925"/>
          <p14:tracePt t="177149" x="6034088" y="4233863"/>
          <p14:tracePt t="177155" x="6043613" y="4233863"/>
          <p14:tracePt t="177163" x="6043613" y="4241800"/>
          <p14:tracePt t="177170" x="6051550" y="4249738"/>
          <p14:tracePt t="177178" x="6051550" y="4257675"/>
          <p14:tracePt t="177185" x="6067425" y="4265613"/>
          <p14:tracePt t="177193" x="6075363" y="4273550"/>
          <p14:tracePt t="177200" x="6083300" y="4291013"/>
          <p14:tracePt t="177208" x="6091238" y="4291013"/>
          <p14:tracePt t="177216" x="6099175" y="4298950"/>
          <p14:tracePt t="177223" x="6099175" y="4306888"/>
          <p14:tracePt t="177231" x="6107113" y="4306888"/>
          <p14:tracePt t="177530" x="6115050" y="4306888"/>
          <p14:tracePt t="177545" x="6122988" y="4322763"/>
          <p14:tracePt t="177553" x="6130925" y="4330700"/>
          <p14:tracePt t="177560" x="6138863" y="4354513"/>
          <p14:tracePt t="177568" x="6154738" y="4378325"/>
          <p14:tracePt t="177575" x="6186488" y="4410075"/>
          <p14:tracePt t="177583" x="6202363" y="4457700"/>
          <p14:tracePt t="177591" x="6218238" y="4497388"/>
          <p14:tracePt t="177598" x="6249988" y="4537075"/>
          <p14:tracePt t="177605" x="6273800" y="4568825"/>
          <p14:tracePt t="177613" x="6289675" y="4584700"/>
          <p14:tracePt t="177620" x="6305550" y="4600575"/>
          <p14:tracePt t="177628" x="6305550" y="4608513"/>
          <p14:tracePt t="188680" x="6305550" y="4592638"/>
          <p14:tracePt t="188681" x="6289675" y="4560888"/>
          <p14:tracePt t="188684" x="6289675" y="4545013"/>
          <p14:tracePt t="188692" x="6273800" y="4529138"/>
          <p14:tracePt t="188699" x="6273800" y="4513263"/>
          <p14:tracePt t="188707" x="6257925" y="4497388"/>
          <p14:tracePt t="188714" x="6249988" y="4473575"/>
          <p14:tracePt t="188722" x="6234113" y="4457700"/>
          <p14:tracePt t="188729" x="6226175" y="4449763"/>
          <p14:tracePt t="188738" x="6226175" y="4433888"/>
          <p14:tracePt t="188745" x="6218238" y="4433888"/>
          <p14:tracePt t="188754" x="6218238" y="4425950"/>
          <p14:tracePt t="188759" x="6210300" y="4425950"/>
          <p14:tracePt t="188775" x="6210300" y="4418013"/>
          <p14:tracePt t="188792" x="6202363" y="4418013"/>
          <p14:tracePt t="188805" x="6202363" y="4410075"/>
          <p14:tracePt t="188812" x="6202363" y="4402138"/>
          <p14:tracePt t="188820" x="6186488" y="4402138"/>
          <p14:tracePt t="188827" x="6186488" y="4394200"/>
          <p14:tracePt t="188842" x="6178550" y="4394200"/>
          <p14:tracePt t="188850" x="6178550" y="4386263"/>
          <p14:tracePt t="188857" x="6170613" y="4386263"/>
          <p14:tracePt t="188873" x="6162675" y="4386263"/>
          <p14:tracePt t="188880" x="6154738" y="4386263"/>
          <p14:tracePt t="188895" x="6146800" y="4386263"/>
          <p14:tracePt t="188902" x="6130925" y="4386263"/>
          <p14:tracePt t="188909" x="6115050" y="4386263"/>
          <p14:tracePt t="188917" x="6107113" y="4386263"/>
          <p14:tracePt t="188925" x="6091238" y="4386263"/>
          <p14:tracePt t="188932" x="6083300" y="4386263"/>
          <p14:tracePt t="188940" x="6075363" y="4386263"/>
          <p14:tracePt t="188948" x="6067425" y="4386263"/>
          <p14:tracePt t="188955" x="6059488" y="4386263"/>
          <p14:tracePt t="188975" x="6043613" y="4394200"/>
          <p14:tracePt t="188977" x="6026150" y="4394200"/>
          <p14:tracePt t="188985" x="6026150" y="4402138"/>
          <p14:tracePt t="188992" x="6018213" y="4402138"/>
          <p14:tracePt t="189000" x="6010275" y="4410075"/>
          <p14:tracePt t="189008" x="6002338" y="4410075"/>
          <p14:tracePt t="189015" x="5994400" y="4410075"/>
          <p14:tracePt t="189029" x="5986463" y="4418013"/>
          <p14:tracePt t="189037" x="5978525" y="4418013"/>
          <p14:tracePt t="189053" x="5970588" y="4418013"/>
          <p14:tracePt t="189067" x="5962650" y="4425950"/>
          <p14:tracePt t="189082" x="5946775" y="4433888"/>
          <p14:tracePt t="189089" x="5930900" y="4433888"/>
          <p14:tracePt t="189106" x="5922963" y="4441825"/>
          <p14:tracePt t="189121" x="5915025" y="4449763"/>
          <p14:tracePt t="189127" x="5907088" y="4457700"/>
          <p14:tracePt t="189136" x="5899150" y="4465638"/>
          <p14:tracePt t="189143" x="5891213" y="4473575"/>
          <p14:tracePt t="189150" x="5891213" y="4481513"/>
          <p14:tracePt t="189157" x="5883275" y="4497388"/>
          <p14:tracePt t="189164" x="5875338" y="4505325"/>
          <p14:tracePt t="189173" x="5875338" y="4521200"/>
          <p14:tracePt t="189179" x="5875338" y="4537075"/>
          <p14:tracePt t="189187" x="5875338" y="4545013"/>
          <p14:tracePt t="189194" x="5867400" y="4560888"/>
          <p14:tracePt t="189203" x="5867400" y="4576763"/>
          <p14:tracePt t="189209" x="5859463" y="4592638"/>
          <p14:tracePt t="189220" x="5859463" y="4616450"/>
          <p14:tracePt t="189225" x="5859463" y="4633913"/>
          <p14:tracePt t="189233" x="5851525" y="4641850"/>
          <p14:tracePt t="189241" x="5851525" y="4657725"/>
          <p14:tracePt t="189248" x="5843588" y="4681538"/>
          <p14:tracePt t="189257" x="5835650" y="4697413"/>
          <p14:tracePt t="189261" x="5835650" y="4713288"/>
          <p14:tracePt t="189271" x="5835650" y="4721225"/>
          <p14:tracePt t="189277" x="5827713" y="4737100"/>
          <p14:tracePt t="189286" x="5819775" y="4752975"/>
          <p14:tracePt t="189293" x="5819775" y="4760913"/>
          <p14:tracePt t="189299" x="5803900" y="4776788"/>
          <p14:tracePt t="189309" x="5795963" y="4792663"/>
          <p14:tracePt t="189314" x="5772150" y="4800600"/>
          <p14:tracePt t="189322" x="5756275" y="4832350"/>
          <p14:tracePt t="189330" x="5740400" y="4848225"/>
          <p14:tracePt t="189337" x="5708650" y="4872038"/>
          <p14:tracePt t="189344" x="5692775" y="4887913"/>
          <p14:tracePt t="189354" x="5659438" y="4903788"/>
          <p14:tracePt t="189359" x="5643563" y="4927600"/>
          <p14:tracePt t="189369" x="5619750" y="4943475"/>
          <p14:tracePt t="189375" x="5603875" y="4959350"/>
          <p14:tracePt t="189382" x="5588000" y="4976813"/>
          <p14:tracePt t="189390" x="5572125" y="4984750"/>
          <p14:tracePt t="189397" x="5564188" y="4992688"/>
          <p14:tracePt t="189406" x="5548313" y="5000625"/>
          <p14:tracePt t="189411" x="5532438" y="5008563"/>
          <p14:tracePt t="189421" x="5508625" y="5032375"/>
          <p14:tracePt t="189427" x="5484813" y="5048250"/>
          <p14:tracePt t="189436" x="5445125" y="5072063"/>
          <p14:tracePt t="189443" x="5405438" y="5103813"/>
          <p14:tracePt t="189450" x="5349875" y="5135563"/>
          <p14:tracePt t="189457" x="5292725" y="5167313"/>
          <p14:tracePt t="189465" x="5245100" y="5199063"/>
          <p14:tracePt t="189473" x="5181600" y="5238750"/>
          <p14:tracePt t="189479" x="5118100" y="5270500"/>
          <p14:tracePt t="189488" x="5070475" y="5302250"/>
          <p14:tracePt t="189495" x="5046663" y="5310188"/>
          <p14:tracePt t="189504" x="5006975" y="5335588"/>
          <p14:tracePt t="189509" x="4999038" y="5343525"/>
          <p14:tracePt t="189519" x="4991100" y="5343525"/>
          <p14:tracePt t="189966" x="4999038" y="5343525"/>
          <p14:tracePt t="189981" x="5006975" y="5343525"/>
          <p14:tracePt t="189997" x="5014913" y="5343525"/>
          <p14:tracePt t="190021" x="5022850" y="5343525"/>
          <p14:tracePt t="190041" x="5030788" y="5343525"/>
          <p14:tracePt t="190057" x="5038725" y="5343525"/>
          <p14:tracePt t="190065" x="5038725" y="5335588"/>
          <p14:tracePt t="190072" x="5046663" y="5335588"/>
          <p14:tracePt t="190081" x="5054600" y="5335588"/>
          <p14:tracePt t="190087" x="5062538" y="5335588"/>
          <p14:tracePt t="190096" x="5070475" y="5335588"/>
          <p14:tracePt t="190102" x="5078413" y="5335588"/>
          <p14:tracePt t="190109" x="5094288" y="5335588"/>
          <p14:tracePt t="190116" x="5102225" y="5335588"/>
          <p14:tracePt t="190126" x="5110163" y="5327650"/>
          <p14:tracePt t="190132" x="5118100" y="5327650"/>
          <p14:tracePt t="190143" x="5133975" y="5327650"/>
          <p14:tracePt t="190155" x="5141913" y="5327650"/>
          <p14:tracePt t="190574" x="5133975" y="5327650"/>
          <p14:tracePt t="190596" x="5126038" y="5327650"/>
          <p14:tracePt t="190620" x="5118100" y="5327650"/>
          <p14:tracePt t="190664" x="5110163" y="5327650"/>
          <p14:tracePt t="190709" x="5102225" y="5327650"/>
          <p14:tracePt t="195407" x="5094288" y="5335588"/>
          <p14:tracePt t="195408" x="5078413" y="5351463"/>
          <p14:tracePt t="195427" x="5070475" y="5359400"/>
          <p14:tracePt t="195436" x="5070475" y="5367338"/>
          <p14:tracePt t="195457" x="5062538" y="5367338"/>
          <p14:tracePt t="195659" x="5062538" y="5375275"/>
          <p14:tracePt t="195667" x="5054600" y="5383213"/>
          <p14:tracePt t="195676" x="5046663" y="5391150"/>
          <p14:tracePt t="195683" x="5030788" y="5422900"/>
          <p14:tracePt t="195691" x="4991100" y="5454650"/>
          <p14:tracePt t="195698" x="4943475" y="5486400"/>
          <p14:tracePt t="195705" x="4870450" y="5510213"/>
          <p14:tracePt t="195715" x="4783138" y="5526088"/>
          <p14:tracePt t="195720" x="4687888" y="5534025"/>
          <p14:tracePt t="195727" x="4584700" y="5534025"/>
          <p14:tracePt t="195737" x="4440238" y="5534025"/>
          <p14:tracePt t="195743" x="4249738" y="5534025"/>
          <p14:tracePt t="195753" x="4073525" y="5534025"/>
          <p14:tracePt t="195758" x="3875088" y="5534025"/>
          <p14:tracePt t="195768" x="3722688" y="5534025"/>
          <p14:tracePt t="195772" x="3571875" y="5510213"/>
          <p14:tracePt t="195781" x="3500438" y="5494338"/>
          <p14:tracePt t="195788" x="3411538" y="5478463"/>
          <p14:tracePt t="195796" x="3355975" y="5462588"/>
          <p14:tracePt t="195803" x="3324225" y="5454650"/>
          <p14:tracePt t="195811" x="3300413" y="5446713"/>
          <p14:tracePt t="195819" x="3284538" y="5438775"/>
          <p14:tracePt t="195832" x="3276600" y="5438775"/>
          <p14:tracePt t="195892" x="3268663" y="5438775"/>
          <p14:tracePt t="195900" x="3268663" y="5430838"/>
          <p14:tracePt t="195908" x="3260725" y="5430838"/>
          <p14:tracePt t="195922" x="3252788" y="5422900"/>
          <p14:tracePt t="195930" x="3252788" y="5414963"/>
          <p14:tracePt t="195938" x="3236913" y="5407025"/>
          <p14:tracePt t="195944" x="3228975" y="5407025"/>
          <p14:tracePt t="195951" x="3221038" y="5391150"/>
          <p14:tracePt t="195967" x="3213100" y="5375275"/>
          <p14:tracePt t="195969" x="3189288" y="5359400"/>
          <p14:tracePt t="195974" x="3181350" y="5335588"/>
          <p14:tracePt t="195983" x="3173413" y="5327650"/>
          <p14:tracePt t="195989" x="3173413" y="5310188"/>
          <p14:tracePt t="195997" x="3165475" y="5294313"/>
          <p14:tracePt t="196004" x="3157538" y="5270500"/>
          <p14:tracePt t="196012" x="3149600" y="5254625"/>
          <p14:tracePt t="196019" x="3149600" y="5238750"/>
          <p14:tracePt t="196027" x="3149600" y="5222875"/>
          <p14:tracePt t="196035" x="3141663" y="5207000"/>
          <p14:tracePt t="196042" x="3141663" y="5175250"/>
          <p14:tracePt t="196050" x="3133725" y="5151438"/>
          <p14:tracePt t="196057" x="3133725" y="5127625"/>
          <p14:tracePt t="196065" x="3125788" y="5080000"/>
          <p14:tracePt t="196072" x="3092450" y="4992688"/>
          <p14:tracePt t="196079" x="3076575" y="4951413"/>
          <p14:tracePt t="196086" x="3036888" y="4903788"/>
          <p14:tracePt t="196095" x="3005138" y="4856163"/>
          <p14:tracePt t="196101" x="2965450" y="4824413"/>
          <p14:tracePt t="196110" x="2925763" y="4800600"/>
          <p14:tracePt t="196117" x="2901950" y="4768850"/>
          <p14:tracePt t="196124" x="2862263" y="4745038"/>
          <p14:tracePt t="196132" x="2838450" y="4729163"/>
          <p14:tracePt t="196139" x="2806700" y="4713288"/>
          <p14:tracePt t="196147" x="2790825" y="4697413"/>
          <p14:tracePt t="196155" x="2767013" y="4689475"/>
          <p14:tracePt t="196161" x="2751138" y="4681538"/>
          <p14:tracePt t="196169" x="2751138" y="4673600"/>
          <p14:tracePt t="196177" x="2741613" y="4673600"/>
          <p14:tracePt t="196185" x="2741613" y="4665663"/>
          <p14:tracePt t="196192" x="2733675" y="4665663"/>
          <p14:tracePt t="196200" x="2725738" y="4665663"/>
          <p14:tracePt t="196207" x="2725738" y="4657725"/>
          <p14:tracePt t="196214" x="2725738" y="4649788"/>
          <p14:tracePt t="196222" x="2717800" y="4649788"/>
          <p14:tracePt t="196229" x="2717800" y="4641850"/>
          <p14:tracePt t="196237" x="2709863" y="4624388"/>
          <p14:tracePt t="196245" x="2701925" y="4608513"/>
          <p14:tracePt t="196252" x="2701925" y="4592638"/>
          <p14:tracePt t="196259" x="2701925" y="4568825"/>
          <p14:tracePt t="196267" x="2686050" y="4545013"/>
          <p14:tracePt t="196275" x="2686050" y="4513263"/>
          <p14:tracePt t="196282" x="2678113" y="4473575"/>
          <p14:tracePt t="196289" x="2678113" y="4433888"/>
          <p14:tracePt t="196297" x="2678113" y="4386263"/>
          <p14:tracePt t="196305" x="2678113" y="4346575"/>
          <p14:tracePt t="196311" x="2678113" y="4306888"/>
          <p14:tracePt t="196319" x="2678113" y="4281488"/>
          <p14:tracePt t="196327" x="2678113" y="4233863"/>
          <p14:tracePt t="196334" x="2693988" y="4210050"/>
          <p14:tracePt t="196343" x="2701925" y="4178300"/>
          <p14:tracePt t="196350" x="2717800" y="4138613"/>
          <p14:tracePt t="196357" x="2733675" y="4098925"/>
          <p14:tracePt t="196364" x="2759075" y="4067175"/>
          <p14:tracePt t="196373" x="2782888" y="4027488"/>
          <p14:tracePt t="196380" x="2798763" y="3987800"/>
          <p14:tracePt t="196387" x="2814638" y="3956050"/>
          <p14:tracePt t="196395" x="2838450" y="3922713"/>
          <p14:tracePt t="196402" x="2854325" y="3898900"/>
          <p14:tracePt t="196409" x="2870200" y="3883025"/>
          <p14:tracePt t="196417" x="2886075" y="3859213"/>
          <p14:tracePt t="196424" x="2901950" y="3851275"/>
          <p14:tracePt t="196432" x="2901950" y="3843338"/>
          <p14:tracePt t="196439" x="2909888" y="3835400"/>
          <p14:tracePt t="196447" x="2917825" y="3835400"/>
          <p14:tracePt t="196454" x="2925763" y="3827463"/>
          <p14:tracePt t="196462" x="2933700" y="3819525"/>
          <p14:tracePt t="196477" x="2941638" y="3811588"/>
          <p14:tracePt t="196485" x="2949575" y="3811588"/>
          <p14:tracePt t="196492" x="2957513" y="3811588"/>
          <p14:tracePt t="196500" x="2957513" y="3803650"/>
          <p14:tracePt t="196507" x="2973388" y="3803650"/>
          <p14:tracePt t="196522" x="2981325" y="3803650"/>
          <p14:tracePt t="196530" x="2997200" y="3803650"/>
          <p14:tracePt t="196537" x="3005138" y="3803650"/>
          <p14:tracePt t="196545" x="3013075" y="3803650"/>
          <p14:tracePt t="196552" x="3028950" y="3803650"/>
          <p14:tracePt t="196560" x="3052763" y="3803650"/>
          <p14:tracePt t="196567" x="3068638" y="3803650"/>
          <p14:tracePt t="196575" x="3092450" y="3803650"/>
          <p14:tracePt t="196582" x="3109913" y="3803650"/>
          <p14:tracePt t="196589" x="3125788" y="3803650"/>
          <p14:tracePt t="196597" x="3141663" y="3803650"/>
          <p14:tracePt t="196605" x="3157538" y="3803650"/>
          <p14:tracePt t="196614" x="3173413" y="3803650"/>
          <p14:tracePt t="196620" x="3189288" y="3803650"/>
          <p14:tracePt t="196627" x="3205163" y="3803650"/>
          <p14:tracePt t="196642" x="3221038" y="3803650"/>
          <p14:tracePt t="196657" x="3228975" y="3803650"/>
          <p14:tracePt t="196665" x="3236913" y="3803650"/>
          <p14:tracePt t="196672" x="3236913" y="3811588"/>
          <p14:tracePt t="196680" x="3244850" y="3811588"/>
          <p14:tracePt t="196687" x="3252788" y="3811588"/>
          <p14:tracePt t="196702" x="3260725" y="3819525"/>
          <p14:tracePt t="196717" x="3284538" y="3827463"/>
          <p14:tracePt t="196724" x="3292475" y="3835400"/>
          <p14:tracePt t="196733" x="3300413" y="3843338"/>
          <p14:tracePt t="196739" x="3316288" y="3859213"/>
          <p14:tracePt t="196747" x="3332163" y="3867150"/>
          <p14:tracePt t="196755" x="3355975" y="3883025"/>
          <p14:tracePt t="196762" x="3371850" y="3890963"/>
          <p14:tracePt t="196770" x="3387725" y="3906838"/>
          <p14:tracePt t="196777" x="3403600" y="3914775"/>
          <p14:tracePt t="196784" x="3451225" y="3956050"/>
          <p14:tracePt t="196792" x="3459163" y="3963988"/>
          <p14:tracePt t="196799" x="3484563" y="3987800"/>
          <p14:tracePt t="196807" x="3492500" y="4003675"/>
          <p14:tracePt t="196816" x="3508375" y="4019550"/>
          <p14:tracePt t="196822" x="3516313" y="4035425"/>
          <p14:tracePt t="196830" x="3532188" y="4067175"/>
          <p14:tracePt t="196837" x="3532188" y="4090988"/>
          <p14:tracePt t="196844" x="3540125" y="4130675"/>
          <p14:tracePt t="196852" x="3556000" y="4170363"/>
          <p14:tracePt t="196859" x="3556000" y="4225925"/>
          <p14:tracePt t="196867" x="3563938" y="4265613"/>
          <p14:tracePt t="196874" x="3563938" y="4314825"/>
          <p14:tracePt t="196885" x="3563938" y="4362450"/>
          <p14:tracePt t="196890" x="3563938" y="4394200"/>
          <p14:tracePt t="196897" x="3563938" y="4441825"/>
          <p14:tracePt t="196904" x="3563938" y="4473575"/>
          <p14:tracePt t="196912" x="3563938" y="4497388"/>
          <p14:tracePt t="196919" x="3563938" y="4513263"/>
          <p14:tracePt t="196927" x="3563938" y="4537075"/>
          <p14:tracePt t="196935" x="3563938" y="4545013"/>
          <p14:tracePt t="196942" x="3563938" y="4560888"/>
          <p14:tracePt t="196965" x="3548063" y="4633913"/>
          <p14:tracePt t="196972" x="3532188" y="4657725"/>
          <p14:tracePt t="196980" x="3516313" y="4689475"/>
          <p14:tracePt t="196987" x="3492500" y="4713288"/>
          <p14:tracePt t="196995" x="3467100" y="4752975"/>
          <p14:tracePt t="197002" x="3451225" y="4768850"/>
          <p14:tracePt t="197009" x="3435350" y="4792663"/>
          <p14:tracePt t="197017" x="3419475" y="4808538"/>
          <p14:tracePt t="197025" x="3411538" y="4824413"/>
          <p14:tracePt t="197032" x="3395663" y="4840288"/>
          <p14:tracePt t="197039" x="3371850" y="4856163"/>
          <p14:tracePt t="197048" x="3355975" y="4872038"/>
          <p14:tracePt t="197054" x="3340100" y="4895850"/>
          <p14:tracePt t="197062" x="3308350" y="4911725"/>
          <p14:tracePt t="197070" x="3268663" y="4943475"/>
          <p14:tracePt t="197077" x="3244850" y="4967288"/>
          <p14:tracePt t="197084" x="3213100" y="4992688"/>
          <p14:tracePt t="197092" x="3189288" y="5008563"/>
          <p14:tracePt t="197099" x="3149600" y="5032375"/>
          <p14:tracePt t="197107" x="3117850" y="5048250"/>
          <p14:tracePt t="197115" x="3076575" y="5064125"/>
          <p14:tracePt t="197122" x="3044825" y="5080000"/>
          <p14:tracePt t="197130" x="3005138" y="5087938"/>
          <p14:tracePt t="197137" x="2989263" y="5087938"/>
          <p14:tracePt t="197145" x="2973388" y="5095875"/>
          <p14:tracePt t="197152" x="2949575" y="5095875"/>
          <p14:tracePt t="197159" x="2917825" y="5095875"/>
          <p14:tracePt t="197167" x="2870200" y="5095875"/>
          <p14:tracePt t="197174" x="2838450" y="5095875"/>
          <p14:tracePt t="197183" x="2798763" y="5095875"/>
          <p14:tracePt t="197189" x="2751138" y="5095875"/>
          <p14:tracePt t="197197" x="2717800" y="5087938"/>
          <p14:tracePt t="197205" x="2670175" y="5072063"/>
          <p14:tracePt t="197212" x="2622550" y="5056188"/>
          <p14:tracePt t="197220" x="2590800" y="5040313"/>
          <p14:tracePt t="197227" x="2566988" y="5032375"/>
          <p14:tracePt t="197234" x="2527300" y="5016500"/>
          <p14:tracePt t="197242" x="2527300" y="5008563"/>
          <p14:tracePt t="197250" x="2511425" y="5008563"/>
          <p14:tracePt t="197256" x="2487613" y="4992688"/>
          <p14:tracePt t="197265" x="2487613" y="4984750"/>
          <p14:tracePt t="197272" x="2471738" y="4967288"/>
          <p14:tracePt t="197280" x="2463800" y="4959350"/>
          <p14:tracePt t="197287" x="2463800" y="4943475"/>
          <p14:tracePt t="197294" x="2463800" y="4927600"/>
          <p14:tracePt t="197302" x="2463800" y="4911725"/>
          <p14:tracePt t="197309" x="2463800" y="4887913"/>
          <p14:tracePt t="197318" x="2463800" y="4864100"/>
          <p14:tracePt t="197324" x="2471738" y="4832350"/>
          <p14:tracePt t="197332" x="2471738" y="4808538"/>
          <p14:tracePt t="197339" x="2479675" y="4768850"/>
          <p14:tracePt t="197347" x="2479675" y="4737100"/>
          <p14:tracePt t="197354" x="2479675" y="4721225"/>
          <p14:tracePt t="197362" x="2479675" y="4689475"/>
          <p14:tracePt t="197370" x="2479675" y="4649788"/>
          <p14:tracePt t="197377" x="2479675" y="4616450"/>
          <p14:tracePt t="197385" x="2479675" y="4576763"/>
          <p14:tracePt t="197393" x="2487613" y="4560888"/>
          <p14:tracePt t="197400" x="2495550" y="4513263"/>
          <p14:tracePt t="197407" x="2511425" y="4489450"/>
          <p14:tracePt t="197415" x="2511425" y="4465638"/>
          <p14:tracePt t="197422" x="2527300" y="4441825"/>
          <p14:tracePt t="197429" x="2543175" y="4418013"/>
          <p14:tracePt t="197437" x="2551113" y="4402138"/>
          <p14:tracePt t="197445" x="2566988" y="4386263"/>
          <p14:tracePt t="197452" x="2574925" y="4370388"/>
          <p14:tracePt t="197459" x="2598738" y="4346575"/>
          <p14:tracePt t="197468" x="2622550" y="4330700"/>
          <p14:tracePt t="197476" x="2654300" y="4298950"/>
          <p14:tracePt t="197485" x="2693988" y="4281488"/>
          <p14:tracePt t="197490" x="2725738" y="4249738"/>
          <p14:tracePt t="197498" x="2751138" y="4233863"/>
          <p14:tracePt t="197505" x="2790825" y="4210050"/>
          <p14:tracePt t="197513" x="2814638" y="4194175"/>
          <p14:tracePt t="197519" x="2838450" y="4178300"/>
          <p14:tracePt t="197526" x="2870200" y="4170363"/>
          <p14:tracePt t="197534" x="2901950" y="4162425"/>
          <p14:tracePt t="197542" x="2925763" y="4146550"/>
          <p14:tracePt t="197549" x="2949575" y="4138613"/>
          <p14:tracePt t="197557" x="2981325" y="4130675"/>
          <p14:tracePt t="197565" x="3013075" y="4114800"/>
          <p14:tracePt t="197572" x="3044825" y="4098925"/>
          <p14:tracePt t="197580" x="3068638" y="4083050"/>
          <p14:tracePt t="197587" x="3084513" y="4075113"/>
          <p14:tracePt t="197595" x="3109913" y="4059238"/>
          <p14:tracePt t="197602" x="3141663" y="4051300"/>
          <p14:tracePt t="197609" x="3157538" y="4043363"/>
          <p14:tracePt t="197616" x="3157538" y="4035425"/>
          <p14:tracePt t="197626" x="3165475" y="4035425"/>
          <p14:tracePt t="197632" x="3173413" y="4035425"/>
          <p14:tracePt t="197699" x="3173413" y="4043363"/>
          <p14:tracePt t="197707" x="3173413" y="4083050"/>
          <p14:tracePt t="197715" x="3173413" y="4122738"/>
          <p14:tracePt t="197722" x="3173413" y="4178300"/>
          <p14:tracePt t="197729" x="3173413" y="4241800"/>
          <p14:tracePt t="197737" x="3173413" y="4338638"/>
          <p14:tracePt t="197745" x="3173413" y="4441825"/>
          <p14:tracePt t="197752" x="3173413" y="4537075"/>
          <p14:tracePt t="197760" x="3165475" y="4633913"/>
          <p14:tracePt t="197766" x="3149600" y="4713288"/>
          <p14:tracePt t="197774" x="3133725" y="4768850"/>
          <p14:tracePt t="197782" x="3125788" y="4808538"/>
          <p14:tracePt t="197790" x="3109913" y="4840288"/>
          <p14:tracePt t="197797" x="3100388" y="4856163"/>
          <p14:tracePt t="197804" x="3100388" y="4872038"/>
          <p14:tracePt t="197812" x="3092450" y="4887913"/>
          <p14:tracePt t="197819" x="3084513" y="4903788"/>
          <p14:tracePt t="197827" x="3076575" y="4927600"/>
          <p14:tracePt t="197835" x="3068638" y="4967288"/>
          <p14:tracePt t="197841" x="3052763" y="5000625"/>
          <p14:tracePt t="197849" x="3036888" y="5040313"/>
          <p14:tracePt t="197857" x="3021013" y="5072063"/>
          <p14:tracePt t="197865" x="3021013" y="5119688"/>
          <p14:tracePt t="197872" x="3005138" y="5135563"/>
          <p14:tracePt t="197879" x="2997200" y="5167313"/>
          <p14:tracePt t="197887" x="2989263" y="5183188"/>
          <p14:tracePt t="197895" x="2989263" y="5207000"/>
          <p14:tracePt t="197902" x="2981325" y="5207000"/>
          <p14:tracePt t="197909" x="2981325" y="5214938"/>
          <p14:tracePt t="197925" x="2981325" y="5222875"/>
          <p14:tracePt t="197932" x="2981325" y="5230813"/>
          <p14:tracePt t="197947" x="2981325" y="5238750"/>
          <p14:tracePt t="197965" x="2981325" y="5246688"/>
          <p14:tracePt t="197977" x="2981325" y="5254625"/>
          <p14:tracePt t="197992" x="2981325" y="5262563"/>
          <p14:tracePt t="198008" x="2981325" y="5270500"/>
          <p14:tracePt t="198015" x="2981325" y="5278438"/>
          <p14:tracePt t="198022" x="2981325" y="5286375"/>
          <p14:tracePt t="198030" x="2981325" y="5302250"/>
          <p14:tracePt t="198037" x="2981325" y="5319713"/>
          <p14:tracePt t="198045" x="2981325" y="5335588"/>
          <p14:tracePt t="198052" x="2981325" y="5359400"/>
          <p14:tracePt t="198059" x="2981325" y="5367338"/>
          <p14:tracePt t="198066" x="2981325" y="5383213"/>
          <p14:tracePt t="198074" x="2981325" y="5391150"/>
          <p14:tracePt t="198082" x="2973388" y="5407025"/>
          <p14:tracePt t="198097" x="2973388" y="5414963"/>
          <p14:tracePt t="198112" x="2973388" y="5422900"/>
          <p14:tracePt t="198119" x="2973388" y="5430838"/>
          <p14:tracePt t="198127" x="2973388" y="5438775"/>
          <p14:tracePt t="198141" x="2973388" y="5454650"/>
          <p14:tracePt t="198149" x="2973388" y="5470525"/>
          <p14:tracePt t="198157" x="2965450" y="5494338"/>
          <p14:tracePt t="198165" x="2957513" y="5510213"/>
          <p14:tracePt t="198172" x="2957513" y="5526088"/>
          <p14:tracePt t="198179" x="2949575" y="5534025"/>
          <p14:tracePt t="198187" x="2949575" y="5541963"/>
          <p14:tracePt t="198194" x="2941638" y="5541963"/>
          <p14:tracePt t="198351" x="2949575" y="5541963"/>
          <p14:tracePt t="198382" x="2949575" y="5534025"/>
          <p14:tracePt t="198404" x="2949575" y="5526088"/>
          <p14:tracePt t="198427" x="2957513" y="5526088"/>
          <p14:tracePt t="198471" x="2957513" y="5518150"/>
          <p14:tracePt t="198480" x="2965450" y="5518150"/>
          <p14:tracePt t="198719" x="2965450" y="5510213"/>
          <p14:tracePt t="198734" x="2965450" y="5502275"/>
          <p14:tracePt t="198742" x="2965450" y="5494338"/>
          <p14:tracePt t="198749" x="2965450" y="5478463"/>
          <p14:tracePt t="198757" x="2973388" y="5454650"/>
          <p14:tracePt t="198765" x="2981325" y="5438775"/>
          <p14:tracePt t="198772" x="2997200" y="5414963"/>
          <p14:tracePt t="198779" x="3021013" y="5375275"/>
          <p14:tracePt t="198787" x="3036888" y="5343525"/>
          <p14:tracePt t="198795" x="3060700" y="5310188"/>
          <p14:tracePt t="198802" x="3092450" y="5262563"/>
          <p14:tracePt t="198809" x="3125788" y="5214938"/>
          <p14:tracePt t="198817" x="3149600" y="5183188"/>
          <p14:tracePt t="198825" x="3181350" y="5135563"/>
          <p14:tracePt t="198832" x="3213100" y="5064125"/>
          <p14:tracePt t="198839" x="3244850" y="5016500"/>
          <p14:tracePt t="198848" x="3276600" y="4951413"/>
          <p14:tracePt t="198854" x="3300413" y="4903788"/>
          <p14:tracePt t="198862" x="3332163" y="4840288"/>
          <p14:tracePt t="198869" x="3348038" y="4808538"/>
          <p14:tracePt t="198878" x="3371850" y="4768850"/>
          <p14:tracePt t="198884" x="3403600" y="4705350"/>
          <p14:tracePt t="198892" x="3411538" y="4689475"/>
          <p14:tracePt t="198899" x="3419475" y="4665663"/>
          <p14:tracePt t="198907" x="3419475" y="4657725"/>
          <p14:tracePt t="198915" x="3427413" y="4649788"/>
          <p14:tracePt t="198922" x="3435350" y="4624388"/>
          <p14:tracePt t="198930" x="3443288" y="4616450"/>
          <p14:tracePt t="198937" x="3443288" y="4608513"/>
          <p14:tracePt t="198951" x="3443288" y="4600575"/>
          <p14:tracePt t="199004" x="3443288" y="4592638"/>
          <p14:tracePt t="199027" x="3443288" y="4584700"/>
          <p14:tracePt t="199034" x="3443288" y="4576763"/>
          <p14:tracePt t="199049" x="3443288" y="4568825"/>
          <p14:tracePt t="199057" x="3443288" y="4552950"/>
          <p14:tracePt t="199072" x="3435350" y="4537075"/>
          <p14:tracePt t="199087" x="3435350" y="4529138"/>
          <p14:tracePt t="199139" x="3435350" y="4521200"/>
          <p14:tracePt t="199155" x="3427413" y="4521200"/>
          <p14:tracePt t="199171" x="3419475" y="4521200"/>
          <p14:tracePt t="199184" x="3411538" y="4521200"/>
          <p14:tracePt t="199199" x="3403600" y="4521200"/>
          <p14:tracePt t="199207" x="3387725" y="4521200"/>
          <p14:tracePt t="199215" x="3379788" y="4521200"/>
          <p14:tracePt t="199222" x="3355975" y="4521200"/>
          <p14:tracePt t="199230" x="3340100" y="4529138"/>
          <p14:tracePt t="199237" x="3324225" y="4529138"/>
          <p14:tracePt t="199244" x="3308350" y="4537075"/>
          <p14:tracePt t="199252" x="3300413" y="4537075"/>
          <p14:tracePt t="199259" x="3292475" y="4545013"/>
          <p14:tracePt t="199274" x="3284538" y="4545013"/>
          <p14:tracePt t="199297" x="3276600" y="4545013"/>
          <p14:tracePt t="199311" x="3276600" y="4552950"/>
          <p14:tracePt t="199319" x="3268663" y="4552950"/>
          <p14:tracePt t="199342" x="3260725" y="4552950"/>
          <p14:tracePt t="199350" x="3252788" y="4552950"/>
          <p14:tracePt t="199357" x="3236913" y="4560888"/>
          <p14:tracePt t="199365" x="3228975" y="4568825"/>
          <p14:tracePt t="199371" x="3213100" y="4568825"/>
          <p14:tracePt t="199379" x="3197225" y="4584700"/>
          <p14:tracePt t="199387" x="3189288" y="4592638"/>
          <p14:tracePt t="199394" x="3181350" y="4592638"/>
          <p14:tracePt t="199649" x="3181350" y="4584700"/>
          <p14:tracePt t="199657" x="3181350" y="4576763"/>
          <p14:tracePt t="199671" x="3181350" y="4568825"/>
          <p14:tracePt t="199688" x="3173413" y="4560888"/>
          <p14:tracePt t="199694" x="3173413" y="4552950"/>
          <p14:tracePt t="199725" x="3165475" y="4552950"/>
          <p14:tracePt t="199739" x="3157538" y="4552950"/>
          <p14:tracePt t="199762" x="3149600" y="4552950"/>
          <p14:tracePt t="199792" x="3141663" y="4552950"/>
          <p14:tracePt t="199815" x="3133725" y="4552950"/>
          <p14:tracePt t="199822" x="3125788" y="4552950"/>
          <p14:tracePt t="206672" x="0" y="0"/>
        </p14:tracePtLst>
        <p14:tracePtLst>
          <p14:tracePt t="208974" x="5748338" y="3803650"/>
          <p14:tracePt t="208981" x="5740400" y="3811588"/>
          <p14:tracePt t="208988" x="5732463" y="3819525"/>
          <p14:tracePt t="208995" x="5724525" y="3827463"/>
          <p14:tracePt t="209011" x="5716588" y="3827463"/>
          <p14:tracePt t="209018" x="5716588" y="3835400"/>
          <p14:tracePt t="209033" x="5708650" y="3835400"/>
          <p14:tracePt t="209063" x="5700713" y="3843338"/>
          <p14:tracePt t="209077" x="5700713" y="3851275"/>
          <p14:tracePt t="209087" x="5692775" y="3859213"/>
          <p14:tracePt t="209101" x="5692775" y="3867150"/>
          <p14:tracePt t="209109" x="5684838" y="3890963"/>
          <p14:tracePt t="209116" x="5684838" y="3898900"/>
          <p14:tracePt t="209123" x="5676900" y="3914775"/>
          <p14:tracePt t="209131" x="5676900" y="3930650"/>
          <p14:tracePt t="209139" x="5676900" y="3956050"/>
          <p14:tracePt t="209146" x="5676900" y="3971925"/>
          <p14:tracePt t="209153" x="5676900" y="3995738"/>
          <p14:tracePt t="209160" x="5676900" y="4011613"/>
          <p14:tracePt t="209168" x="5684838" y="4035425"/>
          <p14:tracePt t="209175" x="5692775" y="4067175"/>
          <p14:tracePt t="209182" x="5692775" y="4090988"/>
          <p14:tracePt t="209190" x="5692775" y="4106863"/>
          <p14:tracePt t="209198" x="5708650" y="4130675"/>
          <p14:tracePt t="209206" x="5716588" y="4162425"/>
          <p14:tracePt t="209214" x="5716588" y="4186238"/>
          <p14:tracePt t="209220" x="5732463" y="4210050"/>
          <p14:tracePt t="209227" x="5732463" y="4225925"/>
          <p14:tracePt t="209237" x="5748338" y="4241800"/>
          <p14:tracePt t="209243" x="5756275" y="4249738"/>
          <p14:tracePt t="209251" x="5764213" y="4257675"/>
          <p14:tracePt t="209258" x="5780088" y="4281488"/>
          <p14:tracePt t="209264" x="5795963" y="4291013"/>
          <p14:tracePt t="209275" x="5803900" y="4298950"/>
          <p14:tracePt t="209281" x="5811838" y="4306888"/>
          <p14:tracePt t="209289" x="5819775" y="4322763"/>
          <p14:tracePt t="209304" x="5827713" y="4330700"/>
          <p14:tracePt t="209310" x="5835650" y="4338638"/>
          <p14:tracePt t="209317" x="5851525" y="4346575"/>
          <p14:tracePt t="209325" x="5867400" y="4354513"/>
          <p14:tracePt t="209333" x="5875338" y="4362450"/>
          <p14:tracePt t="209340" x="5891213" y="4370388"/>
          <p14:tracePt t="209348" x="5907088" y="4370388"/>
          <p14:tracePt t="209356" x="5915025" y="4378325"/>
          <p14:tracePt t="209363" x="5938838" y="4386263"/>
          <p14:tracePt t="209370" x="5946775" y="4386263"/>
          <p14:tracePt t="209377" x="5954713" y="4386263"/>
          <p14:tracePt t="209386" x="5962650" y="4386263"/>
          <p14:tracePt t="209392" x="5986463" y="4386263"/>
          <p14:tracePt t="209402" x="5994400" y="4386263"/>
          <p14:tracePt t="209408" x="6010275" y="4386263"/>
          <p14:tracePt t="209416" x="6026150" y="4386263"/>
          <p14:tracePt t="209424" x="6043613" y="4386263"/>
          <p14:tracePt t="209431" x="6075363" y="4370388"/>
          <p14:tracePt t="209439" x="6091238" y="4362450"/>
          <p14:tracePt t="209446" x="6115050" y="4346575"/>
          <p14:tracePt t="209453" x="6130925" y="4330700"/>
          <p14:tracePt t="209460" x="6162675" y="4298950"/>
          <p14:tracePt t="209467" x="6178550" y="4281488"/>
          <p14:tracePt t="209476" x="6194425" y="4257675"/>
          <p14:tracePt t="209483" x="6210300" y="4225925"/>
          <p14:tracePt t="209491" x="6210300" y="4202113"/>
          <p14:tracePt t="209499" x="6210300" y="4186238"/>
          <p14:tracePt t="209506" x="6210300" y="4170363"/>
          <p14:tracePt t="209514" x="6210300" y="4154488"/>
          <p14:tracePt t="209520" x="6210300" y="4138613"/>
          <p14:tracePt t="209527" x="6202363" y="4106863"/>
          <p14:tracePt t="209535" x="6194425" y="4098925"/>
          <p14:tracePt t="209543" x="6170613" y="4090988"/>
          <p14:tracePt t="209550" x="6170613" y="4083050"/>
          <p14:tracePt t="209557" x="6162675" y="4075113"/>
          <p14:tracePt t="209566" x="6146800" y="4075113"/>
          <p14:tracePt t="209581" x="6130925" y="4075113"/>
          <p14:tracePt t="209598" x="6122988" y="4075113"/>
          <p14:tracePt t="209603" x="6115050" y="4075113"/>
          <p14:tracePt t="209610" x="6107113" y="4075113"/>
          <p14:tracePt t="209618" x="6091238" y="4075113"/>
          <p14:tracePt t="209626" x="6067425" y="4083050"/>
          <p14:tracePt t="209633" x="6043613" y="4098925"/>
          <p14:tracePt t="209642" x="6026150" y="4098925"/>
          <p14:tracePt t="209648" x="5994400" y="4114800"/>
          <p14:tracePt t="209656" x="5954713" y="4130675"/>
          <p14:tracePt t="209662" x="5899150" y="4146550"/>
          <p14:tracePt t="209671" x="5851525" y="4162425"/>
          <p14:tracePt t="209678" x="5795963" y="4178300"/>
          <p14:tracePt t="209688" x="5740400" y="4202113"/>
          <p14:tracePt t="209693" x="5700713" y="4217988"/>
          <p14:tracePt t="209702" x="5659438" y="4225925"/>
          <p14:tracePt t="209709" x="5611813" y="4233863"/>
          <p14:tracePt t="209715" x="5588000" y="4249738"/>
          <p14:tracePt t="209723" x="5564188" y="4265613"/>
          <p14:tracePt t="209731" x="5548313" y="4273550"/>
          <p14:tracePt t="209739" x="5532438" y="4298950"/>
          <p14:tracePt t="209745" x="5524500" y="4298950"/>
          <p14:tracePt t="209753" x="5516563" y="4314825"/>
          <p14:tracePt t="209760" x="5500688" y="4338638"/>
          <p14:tracePt t="209767" x="5500688" y="4370388"/>
          <p14:tracePt t="209774" x="5492750" y="4394200"/>
          <p14:tracePt t="209784" x="5484813" y="4425950"/>
          <p14:tracePt t="209791" x="5476875" y="4481513"/>
          <p14:tracePt t="209799" x="5476875" y="4513263"/>
          <p14:tracePt t="209806" x="5476875" y="4560888"/>
          <p14:tracePt t="209814" x="5476875" y="4600575"/>
          <p14:tracePt t="209821" x="5476875" y="4633913"/>
          <p14:tracePt t="209827" x="5476875" y="4681538"/>
          <p14:tracePt t="209836" x="5484813" y="4705350"/>
          <p14:tracePt t="209843" x="5492750" y="4721225"/>
          <p14:tracePt t="209851" x="5500688" y="4737100"/>
          <p14:tracePt t="209858" x="5516563" y="4745038"/>
          <p14:tracePt t="209867" x="5540375" y="4760913"/>
          <p14:tracePt t="209873" x="5572125" y="4776788"/>
          <p14:tracePt t="209882" x="5603875" y="4792663"/>
          <p14:tracePt t="209889" x="5651500" y="4800600"/>
          <p14:tracePt t="209895" x="5667375" y="4808538"/>
          <p14:tracePt t="209904" x="5708650" y="4808538"/>
          <p14:tracePt t="209910" x="5756275" y="4808538"/>
          <p14:tracePt t="209920" x="5803900" y="4808538"/>
          <p14:tracePt t="209925" x="5875338" y="4800600"/>
          <p14:tracePt t="209932" x="5915025" y="4784725"/>
          <p14:tracePt t="209942" x="5970588" y="4760913"/>
          <p14:tracePt t="209948" x="6018213" y="4729163"/>
          <p14:tracePt t="209956" x="6059488" y="4705350"/>
          <p14:tracePt t="209974" x="6138863" y="4624388"/>
          <p14:tracePt t="209987" x="6178550" y="4568825"/>
          <p14:tracePt t="209993" x="6194425" y="4537075"/>
          <p14:tracePt t="210002" x="6210300" y="4497388"/>
          <p14:tracePt t="210009" x="6226175" y="4425950"/>
          <p14:tracePt t="210016" x="6226175" y="4378325"/>
          <p14:tracePt t="210023" x="6226175" y="4338638"/>
          <p14:tracePt t="210030" x="6226175" y="4314825"/>
          <p14:tracePt t="210038" x="6226175" y="4265613"/>
          <p14:tracePt t="210045" x="6218238" y="4249738"/>
          <p14:tracePt t="210053" x="6210300" y="4225925"/>
          <p14:tracePt t="210062" x="6202363" y="4210050"/>
          <p14:tracePt t="210070" x="6186488" y="4186238"/>
          <p14:tracePt t="210075" x="6178550" y="4178300"/>
          <p14:tracePt t="210085" x="6170613" y="4170363"/>
          <p14:tracePt t="210091" x="6162675" y="4162425"/>
          <p14:tracePt t="210099" x="6154738" y="4162425"/>
          <p14:tracePt t="210106" x="6146800" y="4154488"/>
          <p14:tracePt t="210123" x="6138863" y="4146550"/>
          <p14:tracePt t="210128" x="6130925" y="4146550"/>
          <p14:tracePt t="210137" x="6122988" y="4146550"/>
          <p14:tracePt t="210152" x="6115050" y="4146550"/>
          <p14:tracePt t="210159" x="6107113" y="4146550"/>
          <p14:tracePt t="210166" x="6099175" y="4146550"/>
          <p14:tracePt t="210173" x="6083300" y="4154488"/>
          <p14:tracePt t="210181" x="6075363" y="4154488"/>
          <p14:tracePt t="210190" x="6067425" y="4170363"/>
          <p14:tracePt t="210195" x="6051550" y="4170363"/>
          <p14:tracePt t="210210" x="6043613" y="4178300"/>
          <p14:tracePt t="210221" x="6034088" y="4186238"/>
          <p14:tracePt t="210237" x="6026150" y="4186238"/>
          <p14:tracePt t="210242" x="6026150" y="4194175"/>
          <p14:tracePt t="211853" x="0" y="0"/>
        </p14:tracePtLst>
      </p14:laserTraceLst>
    </p:ext>
    <p:ext uri="{E180D4A7-C9FB-4DFB-919C-405C955672EB}">
      <p14:showEvtLst xmlns:p14="http://schemas.microsoft.com/office/powerpoint/2010/main">
        <p14:playEvt time="320" objId="2"/>
        <p14:stopEvt time="302195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1313C680-DFE1-4EDA-8623-D9957A022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44" y="0"/>
            <a:ext cx="9162288" cy="6858000"/>
          </a:xfrm>
          <a:prstGeom prst="rect">
            <a:avLst/>
          </a:prstGeom>
        </p:spPr>
      </p:pic>
      <p:pic>
        <p:nvPicPr>
          <p:cNvPr id="4" name="mm4s10">
            <a:hlinkClick r:id="" action="ppaction://media"/>
            <a:extLst>
              <a:ext uri="{FF2B5EF4-FFF2-40B4-BE49-F238E27FC236}">
                <a16:creationId xmlns:a16="http://schemas.microsoft.com/office/drawing/2014/main" id="{E4F95280-407B-4D04-B9EA-FAA0697DF8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6520" y="573332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Freihand 6">
                <a:extLst>
                  <a:ext uri="{FF2B5EF4-FFF2-40B4-BE49-F238E27FC236}">
                    <a16:creationId xmlns:a16="http://schemas.microsoft.com/office/drawing/2014/main" id="{45BA0A66-3BF5-4B39-B949-BF5BBC8257DD}"/>
                  </a:ext>
                </a:extLst>
              </p14:cNvPr>
              <p14:cNvContentPartPr/>
              <p14:nvPr/>
            </p14:nvContentPartPr>
            <p14:xfrm>
              <a:off x="5830652" y="4798529"/>
              <a:ext cx="69120" cy="176040"/>
            </p14:xfrm>
          </p:contentPart>
        </mc:Choice>
        <mc:Fallback xmlns="">
          <p:pic>
            <p:nvPicPr>
              <p:cNvPr id="7" name="Freihand 6">
                <a:extLst>
                  <a:ext uri="{FF2B5EF4-FFF2-40B4-BE49-F238E27FC236}">
                    <a16:creationId xmlns:a16="http://schemas.microsoft.com/office/drawing/2014/main" id="{45BA0A66-3BF5-4B39-B949-BF5BBC8257D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41012" y="4618889"/>
                <a:ext cx="248760" cy="53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Freihand 7">
                <a:extLst>
                  <a:ext uri="{FF2B5EF4-FFF2-40B4-BE49-F238E27FC236}">
                    <a16:creationId xmlns:a16="http://schemas.microsoft.com/office/drawing/2014/main" id="{B7D60D1B-646F-462C-8EA4-960ED464D267}"/>
                  </a:ext>
                </a:extLst>
              </p14:cNvPr>
              <p14:cNvContentPartPr/>
              <p14:nvPr/>
            </p14:nvContentPartPr>
            <p14:xfrm>
              <a:off x="1437572" y="5537249"/>
              <a:ext cx="1795320" cy="109800"/>
            </p14:xfrm>
          </p:contentPart>
        </mc:Choice>
        <mc:Fallback xmlns="">
          <p:pic>
            <p:nvPicPr>
              <p:cNvPr id="8" name="Freihand 7">
                <a:extLst>
                  <a:ext uri="{FF2B5EF4-FFF2-40B4-BE49-F238E27FC236}">
                    <a16:creationId xmlns:a16="http://schemas.microsoft.com/office/drawing/2014/main" id="{B7D60D1B-646F-462C-8EA4-960ED464D26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347572" y="5357609"/>
                <a:ext cx="1974960" cy="46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Freihand 8">
                <a:extLst>
                  <a:ext uri="{FF2B5EF4-FFF2-40B4-BE49-F238E27FC236}">
                    <a16:creationId xmlns:a16="http://schemas.microsoft.com/office/drawing/2014/main" id="{07A47CCC-D72A-45CF-AE68-740EE9439903}"/>
                  </a:ext>
                </a:extLst>
              </p14:cNvPr>
              <p14:cNvContentPartPr/>
              <p14:nvPr/>
            </p14:nvContentPartPr>
            <p14:xfrm>
              <a:off x="1409132" y="5491889"/>
              <a:ext cx="156240" cy="146880"/>
            </p14:xfrm>
          </p:contentPart>
        </mc:Choice>
        <mc:Fallback xmlns="">
          <p:pic>
            <p:nvPicPr>
              <p:cNvPr id="9" name="Freihand 8">
                <a:extLst>
                  <a:ext uri="{FF2B5EF4-FFF2-40B4-BE49-F238E27FC236}">
                    <a16:creationId xmlns:a16="http://schemas.microsoft.com/office/drawing/2014/main" id="{07A47CCC-D72A-45CF-AE68-740EE943990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319492" y="5312249"/>
                <a:ext cx="335880" cy="50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Freihand 9">
                <a:extLst>
                  <a:ext uri="{FF2B5EF4-FFF2-40B4-BE49-F238E27FC236}">
                    <a16:creationId xmlns:a16="http://schemas.microsoft.com/office/drawing/2014/main" id="{EFD89E90-D006-4760-8381-D648D9B829AE}"/>
                  </a:ext>
                </a:extLst>
              </p14:cNvPr>
              <p14:cNvContentPartPr/>
              <p14:nvPr/>
            </p14:nvContentPartPr>
            <p14:xfrm>
              <a:off x="6034772" y="4730129"/>
              <a:ext cx="30960" cy="237960"/>
            </p14:xfrm>
          </p:contentPart>
        </mc:Choice>
        <mc:Fallback xmlns="">
          <p:pic>
            <p:nvPicPr>
              <p:cNvPr id="10" name="Freihand 9">
                <a:extLst>
                  <a:ext uri="{FF2B5EF4-FFF2-40B4-BE49-F238E27FC236}">
                    <a16:creationId xmlns:a16="http://schemas.microsoft.com/office/drawing/2014/main" id="{EFD89E90-D006-4760-8381-D648D9B829AE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945132" y="4550129"/>
                <a:ext cx="210600" cy="59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Freihand 10">
                <a:extLst>
                  <a:ext uri="{FF2B5EF4-FFF2-40B4-BE49-F238E27FC236}">
                    <a16:creationId xmlns:a16="http://schemas.microsoft.com/office/drawing/2014/main" id="{BF4887F4-62E2-46F8-9D44-689AB7DF90EB}"/>
                  </a:ext>
                </a:extLst>
              </p14:cNvPr>
              <p14:cNvContentPartPr/>
              <p14:nvPr/>
            </p14:nvContentPartPr>
            <p14:xfrm>
              <a:off x="3597932" y="5531129"/>
              <a:ext cx="2296080" cy="95040"/>
            </p14:xfrm>
          </p:contentPart>
        </mc:Choice>
        <mc:Fallback xmlns="">
          <p:pic>
            <p:nvPicPr>
              <p:cNvPr id="11" name="Freihand 10">
                <a:extLst>
                  <a:ext uri="{FF2B5EF4-FFF2-40B4-BE49-F238E27FC236}">
                    <a16:creationId xmlns:a16="http://schemas.microsoft.com/office/drawing/2014/main" id="{BF4887F4-62E2-46F8-9D44-689AB7DF90EB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507932" y="5351129"/>
                <a:ext cx="2475720" cy="454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8483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405"/>
    </mc:Choice>
    <mc:Fallback xmlns="">
      <p:transition spd="slow" advTm="208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4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908" x="2527300" y="1530350"/>
          <p14:tracePt t="18068" x="2543175" y="1522413"/>
          <p14:tracePt t="18070" x="2566988" y="1514475"/>
          <p14:tracePt t="18071" x="2590800" y="1506538"/>
          <p14:tracePt t="18073" x="2606675" y="1506538"/>
          <p14:tracePt t="18074" x="2614613" y="1498600"/>
          <p14:tracePt t="18083" x="2630488" y="1490663"/>
          <p14:tracePt t="18091" x="2638425" y="1482725"/>
          <p14:tracePt t="18096" x="2654300" y="1474788"/>
          <p14:tracePt t="18112" x="2662238" y="1474788"/>
          <p14:tracePt t="18118" x="2662238" y="1466850"/>
          <p14:tracePt t="18126" x="2670175" y="1466850"/>
          <p14:tracePt t="18216" x="2678113" y="1466850"/>
          <p14:tracePt t="18225" x="2686050" y="1466850"/>
          <p14:tracePt t="18232" x="2693988" y="1466850"/>
          <p14:tracePt t="18246" x="2717800" y="1466850"/>
          <p14:tracePt t="18256" x="2725738" y="1474788"/>
          <p14:tracePt t="18261" x="2733675" y="1474788"/>
          <p14:tracePt t="18269" x="2751138" y="1482725"/>
          <p14:tracePt t="18277" x="2759075" y="1482725"/>
          <p14:tracePt t="18283" x="2767013" y="1490663"/>
          <p14:tracePt t="18293" x="2774950" y="1490663"/>
          <p14:tracePt t="18298" x="2790825" y="1498600"/>
          <p14:tracePt t="18308" x="2798763" y="1498600"/>
          <p14:tracePt t="18313" x="2806700" y="1506538"/>
          <p14:tracePt t="18321" x="2822575" y="1514475"/>
          <p14:tracePt t="18329" x="2838450" y="1514475"/>
          <p14:tracePt t="18336" x="2854325" y="1522413"/>
          <p14:tracePt t="18343" x="2862263" y="1522413"/>
          <p14:tracePt t="18352" x="2878138" y="1530350"/>
          <p14:tracePt t="18362" x="2894013" y="1530350"/>
          <p14:tracePt t="18367" x="2901950" y="1530350"/>
          <p14:tracePt t="18374" x="2925763" y="1547813"/>
          <p14:tracePt t="18381" x="2941638" y="1547813"/>
          <p14:tracePt t="18389" x="2957513" y="1555750"/>
          <p14:tracePt t="18396" x="2973388" y="1555750"/>
          <p14:tracePt t="18411" x="2981325" y="1555750"/>
          <p14:tracePt t="18418" x="2989263" y="1555750"/>
          <p14:tracePt t="18433" x="2989263" y="1563688"/>
          <p14:tracePt t="18443" x="2997200" y="1563688"/>
          <p14:tracePt t="18448" x="3005138" y="1563688"/>
          <p14:tracePt t="18456" x="3021013" y="1563688"/>
          <p14:tracePt t="18464" x="3028950" y="1571625"/>
          <p14:tracePt t="18471" x="3036888" y="1571625"/>
          <p14:tracePt t="18479" x="3060700" y="1579563"/>
          <p14:tracePt t="18485" x="3076575" y="1579563"/>
          <p14:tracePt t="18493" x="3084513" y="1587500"/>
          <p14:tracePt t="18501" x="3092450" y="1595438"/>
          <p14:tracePt t="18509" x="3117850" y="1595438"/>
          <p14:tracePt t="18516" x="3125788" y="1595438"/>
          <p14:tracePt t="18524" x="3125788" y="1603375"/>
          <p14:tracePt t="18546" x="3133725" y="1603375"/>
          <p14:tracePt t="19408" x="3141663" y="1603375"/>
          <p14:tracePt t="19439" x="3141663" y="1595438"/>
          <p14:tracePt t="19446" x="3149600" y="1595438"/>
          <p14:tracePt t="21133" x="3157538" y="1587500"/>
          <p14:tracePt t="21140" x="3165475" y="1587500"/>
          <p14:tracePt t="21160" x="3189288" y="1579563"/>
          <p14:tracePt t="21163" x="3205163" y="1579563"/>
          <p14:tracePt t="21171" x="3213100" y="1579563"/>
          <p14:tracePt t="21178" x="3228975" y="1579563"/>
          <p14:tracePt t="21188" x="3244850" y="1579563"/>
          <p14:tracePt t="21194" x="3260725" y="1579563"/>
          <p14:tracePt t="21201" x="3276600" y="1579563"/>
          <p14:tracePt t="21209" x="3284538" y="1579563"/>
          <p14:tracePt t="21216" x="3300413" y="1571625"/>
          <p14:tracePt t="21224" x="3308350" y="1571625"/>
          <p14:tracePt t="21231" x="3316288" y="1571625"/>
          <p14:tracePt t="21241" x="3324225" y="1571625"/>
          <p14:tracePt t="21255" x="3332163" y="1571625"/>
          <p14:tracePt t="21441" x="3340100" y="1571625"/>
          <p14:tracePt t="21457" x="3348038" y="1571625"/>
          <p14:tracePt t="21472" x="3355975" y="1571625"/>
          <p14:tracePt t="21793" x="3363913" y="1563688"/>
          <p14:tracePt t="21809" x="3371850" y="1563688"/>
          <p14:tracePt t="21823" x="3387725" y="1563688"/>
          <p14:tracePt t="21832" x="3411538" y="1555750"/>
          <p14:tracePt t="21840" x="3427413" y="1555750"/>
          <p14:tracePt t="21847" x="3459163" y="1547813"/>
          <p14:tracePt t="21854" x="3492500" y="1538288"/>
          <p14:tracePt t="21863" x="3532188" y="1530350"/>
          <p14:tracePt t="21869" x="3548063" y="1522413"/>
          <p14:tracePt t="21876" x="3579813" y="1514475"/>
          <p14:tracePt t="21884" x="3603625" y="1506538"/>
          <p14:tracePt t="21891" x="3627438" y="1498600"/>
          <p14:tracePt t="21900" x="3667125" y="1490663"/>
          <p14:tracePt t="21907" x="3690938" y="1482725"/>
          <p14:tracePt t="21913" x="3722688" y="1482725"/>
          <p14:tracePt t="21922" x="3754438" y="1482725"/>
          <p14:tracePt t="21930" x="3810000" y="1474788"/>
          <p14:tracePt t="21936" x="3825875" y="1474788"/>
          <p14:tracePt t="21943" x="3833813" y="1474788"/>
          <p14:tracePt t="21981" x="3843338" y="1474788"/>
          <p14:tracePt t="22153" x="3851275" y="1474788"/>
          <p14:tracePt t="22171" x="3859213" y="1474788"/>
          <p14:tracePt t="22177" x="3867150" y="1482725"/>
          <p14:tracePt t="22184" x="3875088" y="1490663"/>
          <p14:tracePt t="22191" x="3890963" y="1498600"/>
          <p14:tracePt t="22199" x="3898900" y="1506538"/>
          <p14:tracePt t="22207" x="3906838" y="1506538"/>
          <p14:tracePt t="22213" x="3922713" y="1514475"/>
          <p14:tracePt t="22222" x="3938588" y="1522413"/>
          <p14:tracePt t="22237" x="3954463" y="1530350"/>
          <p14:tracePt t="22252" x="3954463" y="1538288"/>
          <p14:tracePt t="22258" x="3962400" y="1538288"/>
          <p14:tracePt t="22468" x="3970338" y="1547813"/>
          <p14:tracePt t="22476" x="4002088" y="1555750"/>
          <p14:tracePt t="22484" x="4033838" y="1571625"/>
          <p14:tracePt t="22491" x="4081463" y="1595438"/>
          <p14:tracePt t="22500" x="4137025" y="1611313"/>
          <p14:tracePt t="22507" x="4192588" y="1627188"/>
          <p14:tracePt t="22515" x="4249738" y="1643063"/>
          <p14:tracePt t="22523" x="4305300" y="1658938"/>
          <p14:tracePt t="22530" x="4344988" y="1666875"/>
          <p14:tracePt t="22536" x="4360863" y="1674813"/>
          <p14:tracePt t="22543" x="4384675" y="1674813"/>
          <p14:tracePt t="22558" x="4392613" y="1674813"/>
          <p14:tracePt t="24953" x="4456113" y="1651000"/>
          <p14:tracePt t="24955" x="4527550" y="1587500"/>
          <p14:tracePt t="24956" x="4559300" y="1571625"/>
          <p14:tracePt t="24958" x="4592638" y="1555750"/>
          <p14:tracePt t="24959" x="4640263" y="1538288"/>
          <p14:tracePt t="24968" x="4679950" y="1522413"/>
          <p14:tracePt t="24973" x="4719638" y="1498600"/>
          <p14:tracePt t="24981" x="4767263" y="1490663"/>
          <p14:tracePt t="24988" x="4791075" y="1474788"/>
          <p14:tracePt t="24997" x="4814888" y="1474788"/>
          <p14:tracePt t="25004" x="4830763" y="1466850"/>
          <p14:tracePt t="25011" x="4846638" y="1458913"/>
          <p14:tracePt t="25020" x="4854575" y="1458913"/>
          <p14:tracePt t="25138" x="4862513" y="1458913"/>
          <p14:tracePt t="25152" x="4870450" y="1458913"/>
          <p14:tracePt t="25154" x="4878388" y="1458913"/>
          <p14:tracePt t="25161" x="4886325" y="1458913"/>
          <p14:tracePt t="25169" x="4902200" y="1458913"/>
          <p14:tracePt t="25176" x="4918075" y="1458913"/>
          <p14:tracePt t="25183" x="4926013" y="1458913"/>
          <p14:tracePt t="25191" x="4943475" y="1458913"/>
          <p14:tracePt t="25200" x="4951413" y="1458913"/>
          <p14:tracePt t="25206" x="4959350" y="1458913"/>
          <p14:tracePt t="25221" x="4975225" y="1458913"/>
          <p14:tracePt t="25237" x="4983163" y="1458913"/>
          <p14:tracePt t="25252" x="4991100" y="1458913"/>
          <p14:tracePt t="25259" x="4999038" y="1466850"/>
          <p14:tracePt t="25266" x="5014913" y="1466850"/>
          <p14:tracePt t="25275" x="5014913" y="1474788"/>
          <p14:tracePt t="25283" x="5022850" y="1474788"/>
          <p14:tracePt t="25289" x="5038725" y="1490663"/>
          <p14:tracePt t="25296" x="5046663" y="1498600"/>
          <p14:tracePt t="25304" x="5054600" y="1506538"/>
          <p14:tracePt t="25319" x="5054600" y="1514475"/>
          <p14:tracePt t="25326" x="5062538" y="1514475"/>
          <p14:tracePt t="25333" x="5070475" y="1522413"/>
          <p14:tracePt t="25356" x="5070475" y="1530350"/>
          <p14:tracePt t="25371" x="5070475" y="1538288"/>
          <p14:tracePt t="25387" x="5070475" y="1547813"/>
          <p14:tracePt t="25393" x="5070475" y="1555750"/>
          <p14:tracePt t="25416" x="5070475" y="1563688"/>
          <p14:tracePt t="25439" x="5062538" y="1571625"/>
          <p14:tracePt t="25521" x="5062538" y="1579563"/>
          <p14:tracePt t="26571" x="5062538" y="1587500"/>
          <p14:tracePt t="26580" x="5062538" y="1619250"/>
          <p14:tracePt t="26587" x="5054600" y="1635125"/>
          <p14:tracePt t="26593" x="5054600" y="1651000"/>
          <p14:tracePt t="26601" x="5054600" y="1658938"/>
          <p14:tracePt t="26976" x="5054600" y="1666875"/>
          <p14:tracePt t="26985" x="5038725" y="1674813"/>
          <p14:tracePt t="26993" x="5022850" y="1682750"/>
          <p14:tracePt t="26999" x="5014913" y="1690688"/>
          <p14:tracePt t="27006" x="5006975" y="1690688"/>
          <p14:tracePt t="27015" x="5006975" y="1698625"/>
          <p14:tracePt t="27021" x="4999038" y="1698625"/>
          <p14:tracePt t="27036" x="4999038" y="1706563"/>
          <p14:tracePt t="27045" x="4991100" y="1706563"/>
          <p14:tracePt t="27635" x="4991100" y="1714500"/>
          <p14:tracePt t="27646" x="4991100" y="1722438"/>
          <p14:tracePt t="27651" x="4991100" y="1730375"/>
          <p14:tracePt t="27659" x="4999038" y="1730375"/>
          <p14:tracePt t="27667" x="5006975" y="1746250"/>
          <p14:tracePt t="27673" x="5014913" y="1746250"/>
          <p14:tracePt t="27683" x="5030788" y="1754188"/>
          <p14:tracePt t="27690" x="5046663" y="1762125"/>
          <p14:tracePt t="27698" x="5070475" y="1762125"/>
          <p14:tracePt t="27704" x="5086350" y="1778000"/>
          <p14:tracePt t="27711" x="5118100" y="1778000"/>
          <p14:tracePt t="27719" x="5165725" y="1785938"/>
          <p14:tracePt t="27726" x="5213350" y="1801813"/>
          <p14:tracePt t="27738" x="5253038" y="1801813"/>
          <p14:tracePt t="27741" x="5310188" y="1801813"/>
          <p14:tracePt t="27750" x="5365750" y="1801813"/>
          <p14:tracePt t="27756" x="5413375" y="1801813"/>
          <p14:tracePt t="27764" x="5492750" y="1785938"/>
          <p14:tracePt t="27772" x="5556250" y="1778000"/>
          <p14:tracePt t="27779" x="5619750" y="1762125"/>
          <p14:tracePt t="27786" x="5667375" y="1738313"/>
          <p14:tracePt t="27794" x="5724525" y="1722438"/>
          <p14:tracePt t="27802" x="5748338" y="1714500"/>
          <p14:tracePt t="27809" x="5772150" y="1706563"/>
          <p14:tracePt t="27818" x="5772150" y="1698625"/>
          <p14:tracePt t="27825" x="5780088" y="1698625"/>
          <p14:tracePt t="27951" x="5772150" y="1698625"/>
          <p14:tracePt t="27973" x="5764213" y="1698625"/>
          <p14:tracePt t="27983" x="5756275" y="1690688"/>
          <p14:tracePt t="27989" x="5756275" y="1682750"/>
          <p14:tracePt t="28004" x="5748338" y="1682750"/>
          <p14:tracePt t="28012" x="5740400" y="1674813"/>
          <p14:tracePt t="28019" x="5732463" y="1666875"/>
          <p14:tracePt t="28026" x="5732463" y="1658938"/>
          <p14:tracePt t="28041" x="5724525" y="1658938"/>
          <p14:tracePt t="28050" x="5716588" y="1658938"/>
          <p14:tracePt t="28071" x="5708650" y="1658938"/>
          <p14:tracePt t="28080" x="5700713" y="1658938"/>
          <p14:tracePt t="28093" x="5692775" y="1658938"/>
          <p14:tracePt t="28110" x="5684838" y="1658938"/>
          <p14:tracePt t="28132" x="5676900" y="1658938"/>
          <p14:tracePt t="28140" x="5667375" y="1658938"/>
          <p14:tracePt t="28150" x="5659438" y="1658938"/>
          <p14:tracePt t="28154" x="5651500" y="1658938"/>
          <p14:tracePt t="28170" x="5643563" y="1658938"/>
          <p14:tracePt t="28221" x="5635625" y="1658938"/>
          <p14:tracePt t="28303" x="5635625" y="1651000"/>
          <p14:tracePt t="28318" x="5635625" y="1643063"/>
          <p14:tracePt t="28326" x="5635625" y="1635125"/>
          <p14:tracePt t="28341" x="5635625" y="1627188"/>
          <p14:tracePt t="28349" x="5635625" y="1619250"/>
          <p14:tracePt t="28364" x="5635625" y="1611313"/>
          <p14:tracePt t="28423" x="5635625" y="1603375"/>
          <p14:tracePt t="28468" x="5627688" y="1603375"/>
          <p14:tracePt t="28491" x="5619750" y="1603375"/>
          <p14:tracePt t="28520" x="5611813" y="1603375"/>
          <p14:tracePt t="29376" x="5619750" y="1595438"/>
          <p14:tracePt t="29391" x="5627688" y="1587500"/>
          <p14:tracePt t="29399" x="5635625" y="1587500"/>
          <p14:tracePt t="29406" x="5643563" y="1579563"/>
          <p14:tracePt t="29415" x="5651500" y="1579563"/>
          <p14:tracePt t="29421" x="5659438" y="1571625"/>
          <p14:tracePt t="29428" x="5676900" y="1555750"/>
          <p14:tracePt t="29437" x="5684838" y="1555750"/>
          <p14:tracePt t="29443" x="5684838" y="1547813"/>
          <p14:tracePt t="29451" x="5700713" y="1547813"/>
          <p14:tracePt t="29458" x="5700713" y="1538288"/>
          <p14:tracePt t="29466" x="5708650" y="1538288"/>
          <p14:tracePt t="29482" x="5716588" y="1538288"/>
          <p14:tracePt t="29498" x="5724525" y="1538288"/>
          <p14:tracePt t="29541" x="5732463" y="1538288"/>
          <p14:tracePt t="29549" x="5740400" y="1538288"/>
          <p14:tracePt t="29556" x="5748338" y="1538288"/>
          <p14:tracePt t="29571" x="5756275" y="1538288"/>
          <p14:tracePt t="29580" x="5764213" y="1538288"/>
          <p14:tracePt t="29586" x="5772150" y="1538288"/>
          <p14:tracePt t="29595" x="5780088" y="1538288"/>
          <p14:tracePt t="29602" x="5788025" y="1538288"/>
          <p14:tracePt t="29608" x="5795963" y="1547813"/>
          <p14:tracePt t="29619" x="5811838" y="1555750"/>
          <p14:tracePt t="29623" x="5835650" y="1555750"/>
          <p14:tracePt t="29632" x="5859463" y="1563688"/>
          <p14:tracePt t="29638" x="5883275" y="1579563"/>
          <p14:tracePt t="29646" x="5922963" y="1595438"/>
          <p14:tracePt t="29653" x="5970588" y="1595438"/>
          <p14:tracePt t="29661" x="6018213" y="1595438"/>
          <p14:tracePt t="29668" x="6051550" y="1603375"/>
          <p14:tracePt t="29676" x="6099175" y="1603375"/>
          <p14:tracePt t="29684" x="6130925" y="1603375"/>
          <p14:tracePt t="29692" x="6162675" y="1611313"/>
          <p14:tracePt t="29699" x="6178550" y="1611313"/>
          <p14:tracePt t="29706" x="6186488" y="1611313"/>
          <p14:tracePt t="29714" x="6194425" y="1611313"/>
          <p14:tracePt t="29721" x="6202363" y="1611313"/>
          <p14:tracePt t="29908" x="6210300" y="1611313"/>
          <p14:tracePt t="29932" x="6218238" y="1611313"/>
          <p14:tracePt t="29947" x="6226175" y="1611313"/>
          <p14:tracePt t="29955" x="6234113" y="1611313"/>
          <p14:tracePt t="29961" x="6234113" y="1603375"/>
          <p14:tracePt t="29968" x="6242050" y="1603375"/>
          <p14:tracePt t="29977" x="6242050" y="1595438"/>
          <p14:tracePt t="29984" x="6257925" y="1595438"/>
          <p14:tracePt t="29999" x="6265863" y="1595438"/>
          <p14:tracePt t="31273" x="6257925" y="1595438"/>
          <p14:tracePt t="31283" x="6249988" y="1603375"/>
          <p14:tracePt t="31289" x="6226175" y="1611313"/>
          <p14:tracePt t="31296" x="6210300" y="1619250"/>
          <p14:tracePt t="31303" x="6194425" y="1627188"/>
          <p14:tracePt t="31311" x="6170613" y="1635125"/>
          <p14:tracePt t="31320" x="6146800" y="1643063"/>
          <p14:tracePt t="31327" x="6130925" y="1651000"/>
          <p14:tracePt t="31335" x="6107113" y="1651000"/>
          <p14:tracePt t="31342" x="6083300" y="1651000"/>
          <p14:tracePt t="31350" x="6043613" y="1658938"/>
          <p14:tracePt t="31357" x="6010275" y="1658938"/>
          <p14:tracePt t="31364" x="5970588" y="1658938"/>
          <p14:tracePt t="31370" x="5915025" y="1658938"/>
          <p14:tracePt t="31380" x="5859463" y="1658938"/>
          <p14:tracePt t="31387" x="5811838" y="1658938"/>
          <p14:tracePt t="31394" x="5772150" y="1651000"/>
          <p14:tracePt t="31402" x="5716588" y="1651000"/>
          <p14:tracePt t="31409" x="5676900" y="1651000"/>
          <p14:tracePt t="31416" x="5643563" y="1643063"/>
          <p14:tracePt t="31425" x="5595938" y="1643063"/>
          <p14:tracePt t="31432" x="5564188" y="1635125"/>
          <p14:tracePt t="31438" x="5532438" y="1635125"/>
          <p14:tracePt t="31447" x="5492750" y="1635125"/>
          <p14:tracePt t="31455" x="5468938" y="1635125"/>
          <p14:tracePt t="31463" x="5453063" y="1635125"/>
          <p14:tracePt t="31468" x="5429250" y="1635125"/>
          <p14:tracePt t="31475" x="5413375" y="1635125"/>
          <p14:tracePt t="31484" x="5405438" y="1635125"/>
          <p14:tracePt t="31491" x="5397500" y="1635125"/>
          <p14:tracePt t="31498" x="5381625" y="1635125"/>
          <p14:tracePt t="31514" x="5373688" y="1635125"/>
          <p14:tracePt t="31520" x="5373688" y="1643063"/>
          <p14:tracePt t="31529" x="5365750" y="1643063"/>
          <p14:tracePt t="31545" x="5357813" y="1643063"/>
          <p14:tracePt t="31558" x="5357813" y="1651000"/>
          <p14:tracePt t="31566" x="5349875" y="1651000"/>
          <p14:tracePt t="31582" x="5334000" y="1651000"/>
          <p14:tracePt t="31596" x="5326063" y="1651000"/>
          <p14:tracePt t="31603" x="5310188" y="1658938"/>
          <p14:tracePt t="31618" x="5300663" y="1658938"/>
          <p14:tracePt t="31626" x="5284788" y="1666875"/>
          <p14:tracePt t="31641" x="5276850" y="1666875"/>
          <p14:tracePt t="31656" x="5268913" y="1666875"/>
          <p14:tracePt t="31806" x="5260975" y="1666875"/>
          <p14:tracePt t="31821" x="5253038" y="1666875"/>
          <p14:tracePt t="31836" x="5245100" y="1666875"/>
          <p14:tracePt t="31843" x="5237163" y="1666875"/>
          <p14:tracePt t="31858" x="5229225" y="1666875"/>
          <p14:tracePt t="31873" x="5213350" y="1666875"/>
          <p14:tracePt t="31881" x="5197475" y="1666875"/>
          <p14:tracePt t="31888" x="5173663" y="1666875"/>
          <p14:tracePt t="31896" x="5149850" y="1666875"/>
          <p14:tracePt t="31903" x="5118100" y="1674813"/>
          <p14:tracePt t="31911" x="5094288" y="1674813"/>
          <p14:tracePt t="31918" x="5078413" y="1682750"/>
          <p14:tracePt t="31926" x="5062538" y="1690688"/>
          <p14:tracePt t="31934" x="5054600" y="1690688"/>
          <p14:tracePt t="31948" x="5046663" y="1698625"/>
          <p14:tracePt t="31956" x="5046663" y="1706563"/>
          <p14:tracePt t="31964" x="5030788" y="1706563"/>
          <p14:tracePt t="31979" x="5014913" y="1706563"/>
          <p14:tracePt t="31986" x="4991100" y="1722438"/>
          <p14:tracePt t="31995" x="4959350" y="1730375"/>
          <p14:tracePt t="32001" x="4933950" y="1762125"/>
          <p14:tracePt t="32008" x="4894263" y="1785938"/>
          <p14:tracePt t="32016" x="4870450" y="1801813"/>
          <p14:tracePt t="32024" x="4838700" y="1825625"/>
          <p14:tracePt t="32031" x="4814888" y="1841500"/>
          <p14:tracePt t="32038" x="4806950" y="1841500"/>
          <p14:tracePt t="32046" x="4799013" y="1849438"/>
          <p14:tracePt t="32061" x="4791075" y="1857375"/>
          <p14:tracePt t="32068" x="4783138" y="1857375"/>
          <p14:tracePt t="32076" x="4783138" y="1865313"/>
          <p14:tracePt t="32196" x="4775200" y="1865313"/>
          <p14:tracePt t="32203" x="4759325" y="1865313"/>
          <p14:tracePt t="32211" x="4735513" y="1865313"/>
          <p14:tracePt t="32220" x="4703763" y="1865313"/>
          <p14:tracePt t="32226" x="4648200" y="1857375"/>
          <p14:tracePt t="32234" x="4543425" y="1857375"/>
          <p14:tracePt t="32240" x="4440238" y="1857375"/>
          <p14:tracePt t="32248" x="4329113" y="1881188"/>
          <p14:tracePt t="32256" x="4225925" y="1906588"/>
          <p14:tracePt t="32264" x="4049713" y="1954213"/>
          <p14:tracePt t="32271" x="3833813" y="2017713"/>
          <p14:tracePt t="32278" x="3635375" y="2097088"/>
          <p14:tracePt t="32286" x="3411538" y="2176463"/>
          <p14:tracePt t="32295" x="3205163" y="2265363"/>
          <p14:tracePt t="32302" x="3044825" y="2336800"/>
          <p14:tracePt t="32311" x="2957513" y="2376488"/>
          <p14:tracePt t="32318" x="2870200" y="2408238"/>
          <p14:tracePt t="32324" x="2814638" y="2447925"/>
          <p14:tracePt t="32331" x="2751138" y="2479675"/>
          <p14:tracePt t="32338" x="2717800" y="2495550"/>
          <p14:tracePt t="32347" x="2693988" y="2503488"/>
          <p14:tracePt t="32354" x="2686050" y="2503488"/>
          <p14:tracePt t="32361" x="2678113" y="2503488"/>
          <p14:tracePt t="32466" x="2670175" y="2503488"/>
          <p14:tracePt t="32473" x="2662238" y="2503488"/>
          <p14:tracePt t="32481" x="2654300" y="2503488"/>
          <p14:tracePt t="32490" x="2646363" y="2503488"/>
          <p14:tracePt t="32496" x="2622550" y="2503488"/>
          <p14:tracePt t="32503" x="2606675" y="2503488"/>
          <p14:tracePt t="32510" x="2590800" y="2503488"/>
          <p14:tracePt t="32518" x="2574925" y="2503488"/>
          <p14:tracePt t="32527" x="2566988" y="2503488"/>
          <p14:tracePt t="32534" x="2551113" y="2503488"/>
          <p14:tracePt t="32541" x="2535238" y="2503488"/>
          <p14:tracePt t="32548" x="2511425" y="2503488"/>
          <p14:tracePt t="32556" x="2487613" y="2503488"/>
          <p14:tracePt t="32564" x="2455863" y="2503488"/>
          <p14:tracePt t="32571" x="2439988" y="2503488"/>
          <p14:tracePt t="32578" x="2416175" y="2503488"/>
          <p14:tracePt t="32586" x="2392363" y="2511425"/>
          <p14:tracePt t="32594" x="2359025" y="2519363"/>
          <p14:tracePt t="32601" x="2319338" y="2527300"/>
          <p14:tracePt t="32609" x="2303463" y="2527300"/>
          <p14:tracePt t="32616" x="2271713" y="2543175"/>
          <p14:tracePt t="32624" x="2263775" y="2543175"/>
          <p14:tracePt t="32631" x="2255838" y="2543175"/>
          <p14:tracePt t="32721" x="2247900" y="2543175"/>
          <p14:tracePt t="32729" x="2239963" y="2543175"/>
          <p14:tracePt t="32744" x="2232025" y="2543175"/>
          <p14:tracePt t="32758" x="2216150" y="2543175"/>
          <p14:tracePt t="32773" x="2208213" y="2543175"/>
          <p14:tracePt t="32781" x="2200275" y="2543175"/>
          <p14:tracePt t="32811" x="2192338" y="2543175"/>
          <p14:tracePt t="32841" x="2184400" y="2551113"/>
          <p14:tracePt t="32885" x="2176463" y="2551113"/>
          <p14:tracePt t="33778" x="2168525" y="2551113"/>
          <p14:tracePt t="33802" x="2160588" y="2551113"/>
          <p14:tracePt t="33811" x="2152650" y="2551113"/>
          <p14:tracePt t="33826" x="2144713" y="2551113"/>
          <p14:tracePt t="34041" x="2144713" y="2543175"/>
          <p14:tracePt t="34057" x="2144713" y="2527300"/>
          <p14:tracePt t="34065" x="2144713" y="2511425"/>
          <p14:tracePt t="34071" x="2152650" y="2487613"/>
          <p14:tracePt t="34079" x="2168525" y="2447925"/>
          <p14:tracePt t="34088" x="2176463" y="2416175"/>
          <p14:tracePt t="34095" x="2192338" y="2400300"/>
          <p14:tracePt t="34101" x="2208213" y="2336800"/>
          <p14:tracePt t="34111" x="2239963" y="2281238"/>
          <p14:tracePt t="34116" x="2263775" y="2216150"/>
          <p14:tracePt t="34123" x="2295525" y="2136775"/>
          <p14:tracePt t="34131" x="2335213" y="2081213"/>
          <p14:tracePt t="34139" x="2374900" y="2009775"/>
          <p14:tracePt t="34148" x="2416175" y="1930400"/>
          <p14:tracePt t="34154" x="2439988" y="1906588"/>
          <p14:tracePt t="34163" x="2479675" y="1865313"/>
          <p14:tracePt t="34170" x="2503488" y="1825625"/>
          <p14:tracePt t="34179" x="2519363" y="1809750"/>
          <p14:tracePt t="34183" x="2535238" y="1793875"/>
          <p14:tracePt t="34192" x="2543175" y="1778000"/>
          <p14:tracePt t="34199" x="2551113" y="1778000"/>
          <p14:tracePt t="34207" x="2551113" y="1770063"/>
          <p14:tracePt t="34214" x="2559050" y="1770063"/>
          <p14:tracePt t="34288" x="2559050" y="1762125"/>
          <p14:tracePt t="34296" x="2566988" y="1762125"/>
          <p14:tracePt t="34303" x="2574925" y="1754188"/>
          <p14:tracePt t="34311" x="2582863" y="1738313"/>
          <p14:tracePt t="34318" x="2598738" y="1714500"/>
          <p14:tracePt t="34326" x="2630488" y="1674813"/>
          <p14:tracePt t="34333" x="2646363" y="1658938"/>
          <p14:tracePt t="34341" x="2670175" y="1619250"/>
          <p14:tracePt t="34348" x="2701925" y="1571625"/>
          <p14:tracePt t="34356" x="2725738" y="1530350"/>
          <p14:tracePt t="34363" x="2741613" y="1514475"/>
          <p14:tracePt t="34371" x="2767013" y="1474788"/>
          <p14:tracePt t="34379" x="2774950" y="1466850"/>
          <p14:tracePt t="34386" x="2782888" y="1458913"/>
          <p14:tracePt t="34394" x="2782888" y="1443038"/>
          <p14:tracePt t="34401" x="2782888" y="1435100"/>
          <p14:tracePt t="34409" x="2782888" y="1427163"/>
          <p14:tracePt t="34416" x="2790825" y="1427163"/>
          <p14:tracePt t="34423" x="2790825" y="1419225"/>
          <p14:tracePt t="34440" x="2790825" y="1411288"/>
          <p14:tracePt t="34476" x="2790825" y="1403350"/>
          <p14:tracePt t="34513" x="2782888" y="1395413"/>
          <p14:tracePt t="34551" x="2774950" y="1387475"/>
          <p14:tracePt t="34559" x="2751138" y="1379538"/>
          <p14:tracePt t="34565" x="2733675" y="1355725"/>
          <p14:tracePt t="34573" x="2709863" y="1331913"/>
          <p14:tracePt t="34581" x="2693988" y="1292225"/>
          <p14:tracePt t="34588" x="2670175" y="1268413"/>
          <p14:tracePt t="34596" x="2646363" y="1220788"/>
          <p14:tracePt t="34603" x="2622550" y="1179513"/>
          <p14:tracePt t="34612" x="2606675" y="1131888"/>
          <p14:tracePt t="34618" x="2598738" y="1100138"/>
          <p14:tracePt t="34625" x="2590800" y="1076325"/>
          <p14:tracePt t="34633" x="2590800" y="1060450"/>
          <p14:tracePt t="34641" x="2590800" y="1044575"/>
          <p14:tracePt t="34649" x="2582863" y="1044575"/>
          <p14:tracePt t="34663" x="2582863" y="1036638"/>
          <p14:tracePt t="34731" x="2574925" y="1036638"/>
          <p14:tracePt t="34738" x="2566988" y="1036638"/>
          <p14:tracePt t="34746" x="2559050" y="1036638"/>
          <p14:tracePt t="34753" x="2527300" y="1036638"/>
          <p14:tracePt t="34761" x="2503488" y="1036638"/>
          <p14:tracePt t="34769" x="2463800" y="1036638"/>
          <p14:tracePt t="34776" x="2432050" y="1036638"/>
          <p14:tracePt t="34784" x="2416175" y="1044575"/>
          <p14:tracePt t="34791" x="2392363" y="1060450"/>
          <p14:tracePt t="34798" x="2366963" y="1068388"/>
          <p14:tracePt t="34806" x="2343150" y="1092200"/>
          <p14:tracePt t="34813" x="2335213" y="1100138"/>
          <p14:tracePt t="34821" x="2311400" y="1123950"/>
          <p14:tracePt t="34829" x="2303463" y="1155700"/>
          <p14:tracePt t="34836" x="2287588" y="1171575"/>
          <p14:tracePt t="34845" x="2279650" y="1195388"/>
          <p14:tracePt t="34851" x="2279650" y="1220788"/>
          <p14:tracePt t="34859" x="2271713" y="1244600"/>
          <p14:tracePt t="34866" x="2271713" y="1276350"/>
          <p14:tracePt t="34873" x="2271713" y="1308100"/>
          <p14:tracePt t="34881" x="2271713" y="1331913"/>
          <p14:tracePt t="34889" x="2271713" y="1355725"/>
          <p14:tracePt t="34896" x="2271713" y="1387475"/>
          <p14:tracePt t="34903" x="2271713" y="1427163"/>
          <p14:tracePt t="34911" x="2279650" y="1450975"/>
          <p14:tracePt t="34918" x="2295525" y="1474788"/>
          <p14:tracePt t="34927" x="2311400" y="1490663"/>
          <p14:tracePt t="34934" x="2319338" y="1506538"/>
          <p14:tracePt t="34942" x="2335213" y="1514475"/>
          <p14:tracePt t="34948" x="2343150" y="1514475"/>
          <p14:tracePt t="34955" x="2351088" y="1514475"/>
          <p14:tracePt t="34963" x="2366963" y="1514475"/>
          <p14:tracePt t="34971" x="2374900" y="1514475"/>
          <p14:tracePt t="34979" x="2392363" y="1514475"/>
          <p14:tracePt t="34985" x="2408238" y="1514475"/>
          <p14:tracePt t="34994" x="2424113" y="1514475"/>
          <p14:tracePt t="35001" x="2439988" y="1514475"/>
          <p14:tracePt t="35009" x="2455863" y="1514475"/>
          <p14:tracePt t="35016" x="2471738" y="1506538"/>
          <p14:tracePt t="35023" x="2495550" y="1490663"/>
          <p14:tracePt t="35031" x="2519363" y="1474788"/>
          <p14:tracePt t="35038" x="2559050" y="1443038"/>
          <p14:tracePt t="35046" x="2582863" y="1419225"/>
          <p14:tracePt t="35053" x="2606675" y="1395413"/>
          <p14:tracePt t="35062" x="2638425" y="1355725"/>
          <p14:tracePt t="35068" x="2662238" y="1331913"/>
          <p14:tracePt t="35076" x="2678113" y="1308100"/>
          <p14:tracePt t="35084" x="2693988" y="1276350"/>
          <p14:tracePt t="35091" x="2701925" y="1260475"/>
          <p14:tracePt t="35098" x="2709863" y="1244600"/>
          <p14:tracePt t="35106" x="2717800" y="1228725"/>
          <p14:tracePt t="35113" x="2717800" y="1212850"/>
          <p14:tracePt t="35121" x="2717800" y="1195388"/>
          <p14:tracePt t="35129" x="2717800" y="1187450"/>
          <p14:tracePt t="35136" x="2717800" y="1171575"/>
          <p14:tracePt t="35144" x="2717800" y="1155700"/>
          <p14:tracePt t="35151" x="2717800" y="1139825"/>
          <p14:tracePt t="35160" x="2717800" y="1131888"/>
          <p14:tracePt t="35166" x="2709863" y="1123950"/>
          <p14:tracePt t="35181" x="2709863" y="1116013"/>
          <p14:tracePt t="35233" x="2701925" y="1116013"/>
          <p14:tracePt t="35248" x="2686050" y="1116013"/>
          <p14:tracePt t="35255" x="2678113" y="1123950"/>
          <p14:tracePt t="35263" x="2662238" y="1147763"/>
          <p14:tracePt t="35271" x="2630488" y="1179513"/>
          <p14:tracePt t="35279" x="2582863" y="1244600"/>
          <p14:tracePt t="35286" x="2551113" y="1300163"/>
          <p14:tracePt t="35294" x="2527300" y="1347788"/>
          <p14:tracePt t="35301" x="2487613" y="1411288"/>
          <p14:tracePt t="35308" x="2447925" y="1474788"/>
          <p14:tracePt t="35316" x="2424113" y="1530350"/>
          <p14:tracePt t="35323" x="2384425" y="1595438"/>
          <p14:tracePt t="35331" x="2359025" y="1658938"/>
          <p14:tracePt t="35338" x="2327275" y="1730375"/>
          <p14:tracePt t="35346" x="2311400" y="1801813"/>
          <p14:tracePt t="35354" x="2303463" y="1865313"/>
          <p14:tracePt t="35361" x="2295525" y="1922463"/>
          <p14:tracePt t="35368" x="2287588" y="1978025"/>
          <p14:tracePt t="35376" x="2279650" y="2009775"/>
          <p14:tracePt t="35384" x="2271713" y="2041525"/>
          <p14:tracePt t="35392" x="2271713" y="2065338"/>
          <p14:tracePt t="35398" x="2263775" y="2089150"/>
          <p14:tracePt t="35406" x="2255838" y="2120900"/>
          <p14:tracePt t="35413" x="2247900" y="2136775"/>
          <p14:tracePt t="35428" x="2239963" y="2152650"/>
          <p14:tracePt t="35438" x="2232025" y="2152650"/>
          <p14:tracePt t="35446" x="2232025" y="2160588"/>
          <p14:tracePt t="35451" x="2232025" y="2168525"/>
          <p14:tracePt t="35458" x="2216150" y="2176463"/>
          <p14:tracePt t="35474" x="2216150" y="2184400"/>
          <p14:tracePt t="35481" x="2208213" y="2184400"/>
          <p14:tracePt t="35488" x="2208213" y="2200275"/>
          <p14:tracePt t="35495" x="2192338" y="2208213"/>
          <p14:tracePt t="35503" x="2192338" y="2216150"/>
          <p14:tracePt t="35511" x="2184400" y="2224088"/>
          <p14:tracePt t="35518" x="2176463" y="2224088"/>
          <p14:tracePt t="35526" x="2160588" y="2241550"/>
          <p14:tracePt t="35533" x="2152650" y="2249488"/>
          <p14:tracePt t="35542" x="2136775" y="2265363"/>
          <p14:tracePt t="35548" x="2128838" y="2273300"/>
          <p14:tracePt t="35556" x="2112963" y="2289175"/>
          <p14:tracePt t="35563" x="2097088" y="2305050"/>
          <p14:tracePt t="35571" x="2081213" y="2320925"/>
          <p14:tracePt t="35579" x="2073275" y="2336800"/>
          <p14:tracePt t="35586" x="2057400" y="2344738"/>
          <p14:tracePt t="35594" x="2049463" y="2360613"/>
          <p14:tracePt t="35601" x="2049463" y="2376488"/>
          <p14:tracePt t="35608" x="2041525" y="2392363"/>
          <p14:tracePt t="35618" x="2033588" y="2400300"/>
          <p14:tracePt t="35623" x="2033588" y="2408238"/>
          <p14:tracePt t="35631" x="2033588" y="2424113"/>
          <p14:tracePt t="35638" x="2033588" y="2432050"/>
          <p14:tracePt t="35645" x="2033588" y="2439988"/>
          <p14:tracePt t="35654" x="2033588" y="2447925"/>
          <p14:tracePt t="35661" x="2033588" y="2455863"/>
          <p14:tracePt t="35668" x="2049463" y="2471738"/>
          <p14:tracePt t="35676" x="2049463" y="2487613"/>
          <p14:tracePt t="35684" x="2065338" y="2495550"/>
          <p14:tracePt t="35692" x="2081213" y="2503488"/>
          <p14:tracePt t="35699" x="2089150" y="2511425"/>
          <p14:tracePt t="35706" x="2105025" y="2511425"/>
          <p14:tracePt t="35713" x="2128838" y="2519363"/>
          <p14:tracePt t="35720" x="2136775" y="2519363"/>
          <p14:tracePt t="35729" x="2144713" y="2519363"/>
          <p14:tracePt t="35736" x="2152650" y="2519363"/>
          <p14:tracePt t="35744" x="2168525" y="2519363"/>
          <p14:tracePt t="35751" x="2176463" y="2519363"/>
          <p14:tracePt t="35758" x="2184400" y="2519363"/>
          <p14:tracePt t="35766" x="2208213" y="2511425"/>
          <p14:tracePt t="35775" x="2216150" y="2503488"/>
          <p14:tracePt t="35781" x="2232025" y="2495550"/>
          <p14:tracePt t="35788" x="2247900" y="2471738"/>
          <p14:tracePt t="35796" x="2255838" y="2463800"/>
          <p14:tracePt t="35805" x="2271713" y="2447925"/>
          <p14:tracePt t="35811" x="2279650" y="2432050"/>
          <p14:tracePt t="35818" x="2295525" y="2408238"/>
          <p14:tracePt t="35827" x="2295525" y="2392363"/>
          <p14:tracePt t="35833" x="2303463" y="2376488"/>
          <p14:tracePt t="35842" x="2303463" y="2368550"/>
          <p14:tracePt t="35916" x="2295525" y="2368550"/>
          <p14:tracePt t="35931" x="2287588" y="2376488"/>
          <p14:tracePt t="35945" x="2279650" y="2384425"/>
          <p14:tracePt t="35961" x="2271713" y="2384425"/>
          <p14:tracePt t="35991" x="2263775" y="2392363"/>
          <p14:tracePt t="36059" x="2255838" y="2400300"/>
          <p14:tracePt t="36103" x="2255838" y="2408238"/>
          <p14:tracePt t="36111" x="2247900" y="2416175"/>
          <p14:tracePt t="36118" x="2239963" y="2416175"/>
          <p14:tracePt t="36134" x="2239963" y="2424113"/>
          <p14:tracePt t="36141" x="2232025" y="2424113"/>
          <p14:tracePt t="36148" x="2224088" y="2424113"/>
          <p14:tracePt t="36160" x="2216150" y="2432050"/>
          <p14:tracePt t="36163" x="2208213" y="2439988"/>
          <p14:tracePt t="36178" x="2200275" y="2447925"/>
          <p14:tracePt t="36194" x="2192338" y="2447925"/>
          <p14:tracePt t="36201" x="2192338" y="2455863"/>
          <p14:tracePt t="36238" x="2184400" y="2463800"/>
          <p14:tracePt t="36246" x="2176463" y="2471738"/>
          <p14:tracePt t="36261" x="2176463" y="2479675"/>
          <p14:tracePt t="36268" x="2168525" y="2479675"/>
          <p14:tracePt t="36276" x="2168525" y="2487613"/>
          <p14:tracePt t="36284" x="2160588" y="2487613"/>
          <p14:tracePt t="37386" x="2160588" y="2495550"/>
          <p14:tracePt t="37416" x="2160588" y="2503488"/>
          <p14:tracePt t="37431" x="2168525" y="2511425"/>
          <p14:tracePt t="37440" x="2184400" y="2511425"/>
          <p14:tracePt t="37447" x="2192338" y="2519363"/>
          <p14:tracePt t="37455" x="2208213" y="2519363"/>
          <p14:tracePt t="37462" x="2224088" y="2519363"/>
          <p14:tracePt t="37470" x="2247900" y="2519363"/>
          <p14:tracePt t="37476" x="2271713" y="2519363"/>
          <p14:tracePt t="37484" x="2295525" y="2519363"/>
          <p14:tracePt t="37491" x="2319338" y="2519363"/>
          <p14:tracePt t="37499" x="2343150" y="2519363"/>
          <p14:tracePt t="37507" x="2384425" y="2519363"/>
          <p14:tracePt t="37513" x="2408238" y="2519363"/>
          <p14:tracePt t="37525" x="2432050" y="2519363"/>
          <p14:tracePt t="37529" x="2455863" y="2519363"/>
          <p14:tracePt t="37544" x="2463800" y="2519363"/>
          <p14:tracePt t="37551" x="2471738" y="2519363"/>
          <p14:tracePt t="37560" x="2479675" y="2519363"/>
          <p14:tracePt t="37708" x="2487613" y="2519363"/>
          <p14:tracePt t="37731" x="2495550" y="2519363"/>
          <p14:tracePt t="37755" x="2503488" y="2519363"/>
          <p14:tracePt t="37799" x="2511425" y="2519363"/>
          <p14:tracePt t="38736" x="2519363" y="2519363"/>
          <p14:tracePt t="39726" x="2519363" y="2511425"/>
          <p14:tracePt t="39743" x="2527300" y="2495550"/>
          <p14:tracePt t="39748" x="2535238" y="2471738"/>
          <p14:tracePt t="39757" x="2535238" y="2432050"/>
          <p14:tracePt t="39763" x="2559050" y="2360613"/>
          <p14:tracePt t="39773" x="2574925" y="2273300"/>
          <p14:tracePt t="39779" x="2590800" y="2160588"/>
          <p14:tracePt t="39786" x="2590800" y="2049463"/>
          <p14:tracePt t="39795" x="2606675" y="1938338"/>
          <p14:tracePt t="39801" x="2614613" y="1865313"/>
          <p14:tracePt t="39808" x="2614613" y="1793875"/>
          <p14:tracePt t="39817" x="2622550" y="1738313"/>
          <p14:tracePt t="39824" x="2630488" y="1690688"/>
          <p14:tracePt t="39832" x="2638425" y="1658938"/>
          <p14:tracePt t="39840" x="2646363" y="1619250"/>
          <p14:tracePt t="39847" x="2646363" y="1595438"/>
          <p14:tracePt t="39856" x="2654300" y="1571625"/>
          <p14:tracePt t="39861" x="2654300" y="1563688"/>
          <p14:tracePt t="39869" x="2654300" y="1555750"/>
          <p14:tracePt t="39876" x="2654300" y="1547813"/>
          <p14:tracePt t="39884" x="2654300" y="1522413"/>
          <p14:tracePt t="39892" x="2654300" y="1514475"/>
          <p14:tracePt t="39900" x="2654300" y="1506538"/>
          <p14:tracePt t="39907" x="2654300" y="1498600"/>
          <p14:tracePt t="39915" x="2654300" y="1490663"/>
          <p14:tracePt t="39922" x="2654300" y="1482725"/>
          <p14:tracePt t="39937" x="2654300" y="1474788"/>
          <p14:tracePt t="39951" x="2646363" y="1466850"/>
          <p14:tracePt t="39959" x="2630488" y="1458913"/>
          <p14:tracePt t="39967" x="2622550" y="1435100"/>
          <p14:tracePt t="39974" x="2598738" y="1403350"/>
          <p14:tracePt t="39982" x="2582863" y="1379538"/>
          <p14:tracePt t="39991" x="2559050" y="1347788"/>
          <p14:tracePt t="39996" x="2543175" y="1323975"/>
          <p14:tracePt t="40005" x="2527300" y="1284288"/>
          <p14:tracePt t="40011" x="2503488" y="1252538"/>
          <p14:tracePt t="40020" x="2487613" y="1220788"/>
          <p14:tracePt t="40027" x="2479675" y="1204913"/>
          <p14:tracePt t="40033" x="2471738" y="1195388"/>
          <p14:tracePt t="40043" x="2471738" y="1187450"/>
          <p14:tracePt t="40089" x="2463800" y="1187450"/>
          <p14:tracePt t="40094" x="2455863" y="1187450"/>
          <p14:tracePt t="40101" x="2447925" y="1212850"/>
          <p14:tracePt t="40109" x="2424113" y="1236663"/>
          <p14:tracePt t="40116" x="2416175" y="1252538"/>
          <p14:tracePt t="40125" x="2392363" y="1276350"/>
          <p14:tracePt t="40132" x="2384425" y="1308100"/>
          <p14:tracePt t="40139" x="2366963" y="1323975"/>
          <p14:tracePt t="40157" x="2351088" y="1355725"/>
          <p14:tracePt t="40161" x="2343150" y="1379538"/>
          <p14:tracePt t="40168" x="2335213" y="1395413"/>
          <p14:tracePt t="40175" x="2327275" y="1403350"/>
          <p14:tracePt t="40184" x="2319338" y="1419225"/>
          <p14:tracePt t="40192" x="2319338" y="1427163"/>
          <p14:tracePt t="40200" x="2311400" y="1427163"/>
          <p14:tracePt t="40207" x="2311400" y="1443038"/>
          <p14:tracePt t="40251" x="2311400" y="1450975"/>
          <p14:tracePt t="40333" x="2319338" y="1450975"/>
          <p14:tracePt t="40342" x="2327275" y="1450975"/>
          <p14:tracePt t="40348" x="2343150" y="1435100"/>
          <p14:tracePt t="40356" x="2359025" y="1435100"/>
          <p14:tracePt t="40363" x="2374900" y="1427163"/>
          <p14:tracePt t="40371" x="2400300" y="1427163"/>
          <p14:tracePt t="40378" x="2432050" y="1427163"/>
          <p14:tracePt t="40386" x="2487613" y="1427163"/>
          <p14:tracePt t="40393" x="2551113" y="1427163"/>
          <p14:tracePt t="40401" x="2598738" y="1427163"/>
          <p14:tracePt t="40408" x="2654300" y="1427163"/>
          <p14:tracePt t="40417" x="2701925" y="1427163"/>
          <p14:tracePt t="40424" x="2751138" y="1427163"/>
          <p14:tracePt t="40431" x="2814638" y="1427163"/>
          <p14:tracePt t="40439" x="2886075" y="1411288"/>
          <p14:tracePt t="40446" x="2949575" y="1403350"/>
          <p14:tracePt t="40454" x="3005138" y="1395413"/>
          <p14:tracePt t="40461" x="3068638" y="1379538"/>
          <p14:tracePt t="40468" x="3100388" y="1379538"/>
          <p14:tracePt t="40476" x="3149600" y="1371600"/>
          <p14:tracePt t="40484" x="3189288" y="1363663"/>
          <p14:tracePt t="40491" x="3236913" y="1363663"/>
          <p14:tracePt t="40498" x="3260725" y="1355725"/>
          <p14:tracePt t="40506" x="3292475" y="1355725"/>
          <p14:tracePt t="40513" x="3308350" y="1347788"/>
          <p14:tracePt t="40521" x="3316288" y="1347788"/>
          <p14:tracePt t="40536" x="3324225" y="1347788"/>
          <p14:tracePt t="40566" x="3332163" y="1347788"/>
          <p14:tracePt t="40708" x="3340100" y="1347788"/>
          <p14:tracePt t="40716" x="3363913" y="1347788"/>
          <p14:tracePt t="40724" x="3411538" y="1363663"/>
          <p14:tracePt t="40732" x="3500438" y="1387475"/>
          <p14:tracePt t="40739" x="3579813" y="1411288"/>
          <p14:tracePt t="40746" x="3698875" y="1443038"/>
          <p14:tracePt t="40753" x="3867150" y="1474788"/>
          <p14:tracePt t="40761" x="4041775" y="1522413"/>
          <p14:tracePt t="40769" x="4144963" y="1547813"/>
          <p14:tracePt t="40776" x="4257675" y="1563688"/>
          <p14:tracePt t="40783" x="4329113" y="1579563"/>
          <p14:tracePt t="40791" x="4376738" y="1587500"/>
          <p14:tracePt t="40798" x="4408488" y="1595438"/>
          <p14:tracePt t="40807" x="4424363" y="1595438"/>
          <p14:tracePt t="40814" x="4432300" y="1595438"/>
          <p14:tracePt t="41331" x="4416425" y="1595438"/>
          <p14:tracePt t="41339" x="4384675" y="1595438"/>
          <p14:tracePt t="41345" x="4329113" y="1587500"/>
          <p14:tracePt t="41353" x="4233863" y="1587500"/>
          <p14:tracePt t="41361" x="4105275" y="1587500"/>
          <p14:tracePt t="41368" x="3930650" y="1587500"/>
          <p14:tracePt t="41376" x="3778250" y="1587500"/>
          <p14:tracePt t="41383" x="3667125" y="1587500"/>
          <p14:tracePt t="41390" x="3532188" y="1595438"/>
          <p14:tracePt t="41399" x="3403600" y="1595438"/>
          <p14:tracePt t="41406" x="3292475" y="1595438"/>
          <p14:tracePt t="41414" x="3213100" y="1595438"/>
          <p14:tracePt t="41421" x="3157538" y="1603375"/>
          <p14:tracePt t="41428" x="3100388" y="1611313"/>
          <p14:tracePt t="41437" x="3052763" y="1619250"/>
          <p14:tracePt t="41443" x="3036888" y="1619250"/>
          <p14:tracePt t="41451" x="3021013" y="1619250"/>
          <p14:tracePt t="41460" x="3013075" y="1627188"/>
          <p14:tracePt t="41468" x="3005138" y="1627188"/>
          <p14:tracePt t="41504" x="2997200" y="1627188"/>
          <p14:tracePt t="41511" x="2989263" y="1627188"/>
          <p14:tracePt t="41526" x="2973388" y="1627188"/>
          <p14:tracePt t="41534" x="2957513" y="1627188"/>
          <p14:tracePt t="41540" x="2933700" y="1627188"/>
          <p14:tracePt t="41548" x="2917825" y="1627188"/>
          <p14:tracePt t="41556" x="2886075" y="1635125"/>
          <p14:tracePt t="41563" x="2862263" y="1635125"/>
          <p14:tracePt t="41571" x="2838450" y="1643063"/>
          <p14:tracePt t="41578" x="2814638" y="1643063"/>
          <p14:tracePt t="41587" x="2782888" y="1643063"/>
          <p14:tracePt t="41594" x="2741613" y="1643063"/>
          <p14:tracePt t="41601" x="2725738" y="1643063"/>
          <p14:tracePt t="41608" x="2701925" y="1643063"/>
          <p14:tracePt t="41618" x="2670175" y="1643063"/>
          <p14:tracePt t="41623" x="2622550" y="1643063"/>
          <p14:tracePt t="41631" x="2606675" y="1643063"/>
          <p14:tracePt t="41639" x="2598738" y="1643063"/>
          <p14:tracePt t="41646" x="2590800" y="1643063"/>
          <p14:tracePt t="41669" x="2582863" y="1643063"/>
          <p14:tracePt t="41691" x="2574925" y="1643063"/>
          <p14:tracePt t="41698" x="2574925" y="1635125"/>
          <p14:tracePt t="41713" x="2566988" y="1635125"/>
          <p14:tracePt t="41721" x="2559050" y="1635125"/>
          <p14:tracePt t="41728" x="2551113" y="1627188"/>
          <p14:tracePt t="41736" x="2551113" y="1619250"/>
          <p14:tracePt t="41743" x="2535238" y="1611313"/>
          <p14:tracePt t="41758" x="2527300" y="1603375"/>
          <p14:tracePt t="41766" x="2519363" y="1595438"/>
          <p14:tracePt t="41773" x="2511425" y="1579563"/>
          <p14:tracePt t="41781" x="2503488" y="1571625"/>
          <p14:tracePt t="41790" x="2495550" y="1563688"/>
          <p14:tracePt t="41796" x="2487613" y="1547813"/>
          <p14:tracePt t="41804" x="2479675" y="1538288"/>
          <p14:tracePt t="41811" x="2471738" y="1530350"/>
          <p14:tracePt t="41826" x="2463800" y="1514475"/>
          <p14:tracePt t="41833" x="2463800" y="1506538"/>
          <p14:tracePt t="41840" x="2463800" y="1498600"/>
          <p14:tracePt t="41848" x="2455863" y="1474788"/>
          <p14:tracePt t="41856" x="2455863" y="1450975"/>
          <p14:tracePt t="41863" x="2455863" y="1427163"/>
          <p14:tracePt t="41871" x="2455863" y="1395413"/>
          <p14:tracePt t="41878" x="2455863" y="1347788"/>
          <p14:tracePt t="41886" x="2455863" y="1308100"/>
          <p14:tracePt t="41894" x="2455863" y="1260475"/>
          <p14:tracePt t="41901" x="2455863" y="1228725"/>
          <p14:tracePt t="41908" x="2455863" y="1204913"/>
          <p14:tracePt t="41915" x="2455863" y="1195388"/>
          <p14:tracePt t="41923" x="2455863" y="1187450"/>
          <p14:tracePt t="41931" x="2455863" y="1171575"/>
          <p14:tracePt t="41939" x="2455863" y="1163638"/>
          <p14:tracePt t="41945" x="2455863" y="1155700"/>
          <p14:tracePt t="41953" x="2455863" y="1147763"/>
          <p14:tracePt t="41961" x="2455863" y="1139825"/>
          <p14:tracePt t="41969" x="2447925" y="1139825"/>
          <p14:tracePt t="41984" x="2447925" y="1131888"/>
          <p14:tracePt t="41998" x="2447925" y="1123950"/>
          <p14:tracePt t="42118" x="2447925" y="1116013"/>
          <p14:tracePt t="42126" x="2455863" y="1116013"/>
          <p14:tracePt t="42141" x="2463800" y="1116013"/>
          <p14:tracePt t="42154" x="2479675" y="1116013"/>
          <p14:tracePt t="42156" x="2487613" y="1116013"/>
          <p14:tracePt t="42163" x="2503488" y="1123950"/>
          <p14:tracePt t="42171" x="2519363" y="1131888"/>
          <p14:tracePt t="42179" x="2535238" y="1147763"/>
          <p14:tracePt t="42186" x="2543175" y="1147763"/>
          <p14:tracePt t="42194" x="2551113" y="1155700"/>
          <p14:tracePt t="42201" x="2590800" y="1187450"/>
          <p14:tracePt t="42208" x="2598738" y="1212850"/>
          <p14:tracePt t="42216" x="2614613" y="1236663"/>
          <p14:tracePt t="42223" x="2614613" y="1252538"/>
          <p14:tracePt t="42231" x="2622550" y="1276350"/>
          <p14:tracePt t="42239" x="2622550" y="1300163"/>
          <p14:tracePt t="42246" x="2622550" y="1308100"/>
          <p14:tracePt t="42253" x="2630488" y="1323975"/>
          <p14:tracePt t="42261" x="2630488" y="1339850"/>
          <p14:tracePt t="42269" x="2630488" y="1347788"/>
          <p14:tracePt t="42276" x="2630488" y="1355725"/>
          <p14:tracePt t="42283" x="2630488" y="1363663"/>
          <p14:tracePt t="42291" x="2630488" y="1371600"/>
          <p14:tracePt t="42298" x="2630488" y="1379538"/>
          <p14:tracePt t="42306" x="2630488" y="1387475"/>
          <p14:tracePt t="42321" x="2630488" y="1395413"/>
          <p14:tracePt t="42328" x="2622550" y="1403350"/>
          <p14:tracePt t="42335" x="2622550" y="1411288"/>
          <p14:tracePt t="42344" x="2622550" y="1419225"/>
          <p14:tracePt t="42351" x="2622550" y="1427163"/>
          <p14:tracePt t="42358" x="2614613" y="1443038"/>
          <p14:tracePt t="42366" x="2606675" y="1458913"/>
          <p14:tracePt t="42373" x="2598738" y="1466850"/>
          <p14:tracePt t="42381" x="2598738" y="1482725"/>
          <p14:tracePt t="42389" x="2582863" y="1490663"/>
          <p14:tracePt t="42396" x="2574925" y="1506538"/>
          <p14:tracePt t="42404" x="2566988" y="1522413"/>
          <p14:tracePt t="42412" x="2559050" y="1530350"/>
          <p14:tracePt t="42419" x="2551113" y="1555750"/>
          <p14:tracePt t="42426" x="2543175" y="1571625"/>
          <p14:tracePt t="42434" x="2527300" y="1587500"/>
          <p14:tracePt t="42441" x="2503488" y="1603375"/>
          <p14:tracePt t="42448" x="2487613" y="1611313"/>
          <p14:tracePt t="42456" x="2463800" y="1619250"/>
          <p14:tracePt t="42463" x="2447925" y="1619250"/>
          <p14:tracePt t="42471" x="2432050" y="1619250"/>
          <p14:tracePt t="42478" x="2416175" y="1619250"/>
          <p14:tracePt t="42486" x="2400300" y="1619250"/>
          <p14:tracePt t="42494" x="2374900" y="1619250"/>
          <p14:tracePt t="42501" x="2366963" y="1611313"/>
          <p14:tracePt t="42508" x="2343150" y="1611313"/>
          <p14:tracePt t="42516" x="2335213" y="1595438"/>
          <p14:tracePt t="42523" x="2311400" y="1571625"/>
          <p14:tracePt t="42531" x="2303463" y="1547813"/>
          <p14:tracePt t="42539" x="2287588" y="1506538"/>
          <p14:tracePt t="42546" x="2271713" y="1474788"/>
          <p14:tracePt t="42553" x="2271713" y="1435100"/>
          <p14:tracePt t="42562" x="2271713" y="1419225"/>
          <p14:tracePt t="42568" x="2271713" y="1395413"/>
          <p14:tracePt t="42576" x="2271713" y="1371600"/>
          <p14:tracePt t="42583" x="2271713" y="1347788"/>
          <p14:tracePt t="42591" x="2271713" y="1331913"/>
          <p14:tracePt t="42599" x="2271713" y="1316038"/>
          <p14:tracePt t="42607" x="2279650" y="1292225"/>
          <p14:tracePt t="42614" x="2279650" y="1284288"/>
          <p14:tracePt t="42621" x="2287588" y="1260475"/>
          <p14:tracePt t="42628" x="2303463" y="1236663"/>
          <p14:tracePt t="42636" x="2311400" y="1212850"/>
          <p14:tracePt t="42651" x="2359025" y="1155700"/>
          <p14:tracePt t="42658" x="2366963" y="1131888"/>
          <p14:tracePt t="42666" x="2384425" y="1116013"/>
          <p14:tracePt t="42673" x="2392363" y="1116013"/>
          <p14:tracePt t="42681" x="2400300" y="1108075"/>
          <p14:tracePt t="42689" x="2408238" y="1108075"/>
          <p14:tracePt t="42696" x="2416175" y="1108075"/>
          <p14:tracePt t="42704" x="2424113" y="1108075"/>
          <p14:tracePt t="42711" x="2439988" y="1108075"/>
          <p14:tracePt t="42726" x="2447925" y="1108075"/>
          <p14:tracePt t="42734" x="2463800" y="1108075"/>
          <p14:tracePt t="42741" x="2471738" y="1116013"/>
          <p14:tracePt t="42749" x="2487613" y="1123950"/>
          <p14:tracePt t="42756" x="2495550" y="1147763"/>
          <p14:tracePt t="42763" x="2511425" y="1163638"/>
          <p14:tracePt t="42772" x="2527300" y="1187450"/>
          <p14:tracePt t="42778" x="2543175" y="1204913"/>
          <p14:tracePt t="42786" x="2566988" y="1228725"/>
          <p14:tracePt t="42794" x="2582863" y="1260475"/>
          <p14:tracePt t="42802" x="2606675" y="1284288"/>
          <p14:tracePt t="42808" x="2630488" y="1308100"/>
          <p14:tracePt t="42816" x="2638425" y="1339850"/>
          <p14:tracePt t="42823" x="2654300" y="1347788"/>
          <p14:tracePt t="42831" x="2662238" y="1363663"/>
          <p14:tracePt t="42839" x="2670175" y="1379538"/>
          <p14:tracePt t="42845" x="2678113" y="1387475"/>
          <p14:tracePt t="42854" x="2678113" y="1395413"/>
          <p14:tracePt t="42868" x="2678113" y="1403350"/>
          <p14:tracePt t="42883" x="2678113" y="1411288"/>
          <p14:tracePt t="42890" x="2678113" y="1419225"/>
          <p14:tracePt t="42905" x="2670175" y="1427163"/>
          <p14:tracePt t="42913" x="2662238" y="1435100"/>
          <p14:tracePt t="42921" x="2662238" y="1443038"/>
          <p14:tracePt t="42928" x="2654300" y="1443038"/>
          <p14:tracePt t="42936" x="2646363" y="1450975"/>
          <p14:tracePt t="42943" x="2638425" y="1458913"/>
          <p14:tracePt t="42951" x="2638425" y="1466850"/>
          <p14:tracePt t="42958" x="2630488" y="1466850"/>
          <p14:tracePt t="42965" x="2622550" y="1474788"/>
          <p14:tracePt t="42973" x="2606675" y="1482725"/>
          <p14:tracePt t="42980" x="2598738" y="1490663"/>
          <p14:tracePt t="42988" x="2590800" y="1490663"/>
          <p14:tracePt t="42995" x="2582863" y="1498600"/>
          <p14:tracePt t="43005" x="2582863" y="1506538"/>
          <p14:tracePt t="43010" x="2566988" y="1506538"/>
          <p14:tracePt t="43018" x="2566988" y="1514475"/>
          <p14:tracePt t="43025" x="2559050" y="1514475"/>
          <p14:tracePt t="43033" x="2551113" y="1522413"/>
          <p14:tracePt t="43040" x="2543175" y="1530350"/>
          <p14:tracePt t="43048" x="2527300" y="1538288"/>
          <p14:tracePt t="43056" x="2519363" y="1538288"/>
          <p14:tracePt t="43063" x="2511425" y="1538288"/>
          <p14:tracePt t="43386" x="2519363" y="1538288"/>
          <p14:tracePt t="43393" x="2519363" y="1547813"/>
          <p14:tracePt t="43401" x="2527300" y="1547813"/>
          <p14:tracePt t="43408" x="2535238" y="1555750"/>
          <p14:tracePt t="43416" x="2551113" y="1571625"/>
          <p14:tracePt t="43423" x="2574925" y="1587500"/>
          <p14:tracePt t="43431" x="2606675" y="1619250"/>
          <p14:tracePt t="43439" x="2638425" y="1643063"/>
          <p14:tracePt t="43446" x="2686050" y="1674813"/>
          <p14:tracePt t="43454" x="2741613" y="1714500"/>
          <p14:tracePt t="43461" x="2814638" y="1746250"/>
          <p14:tracePt t="43468" x="2846388" y="1762125"/>
          <p14:tracePt t="43476" x="2894013" y="1785938"/>
          <p14:tracePt t="43483" x="2917825" y="1801813"/>
          <p14:tracePt t="43491" x="2941638" y="1801813"/>
          <p14:tracePt t="43498" x="2949575" y="1801813"/>
          <p14:tracePt t="43506" x="2957513" y="1801813"/>
          <p14:tracePt t="43574" x="2949575" y="1809750"/>
          <p14:tracePt t="43596" x="2941638" y="1809750"/>
          <p14:tracePt t="43611" x="2941638" y="1793875"/>
          <p14:tracePt t="43618" x="2933700" y="1770063"/>
          <p14:tracePt t="43626" x="2933700" y="1738313"/>
          <p14:tracePt t="43633" x="2933700" y="1714500"/>
          <p14:tracePt t="43641" x="2933700" y="1690688"/>
          <p14:tracePt t="43648" x="2949575" y="1627188"/>
          <p14:tracePt t="43656" x="2965450" y="1579563"/>
          <p14:tracePt t="43663" x="2965450" y="1547813"/>
          <p14:tracePt t="43671" x="2973388" y="1506538"/>
          <p14:tracePt t="43678" x="2981325" y="1490663"/>
          <p14:tracePt t="43687" x="2989263" y="1466850"/>
          <p14:tracePt t="43694" x="2997200" y="1450975"/>
          <p14:tracePt t="43701" x="2997200" y="1435100"/>
          <p14:tracePt t="43708" x="2997200" y="1419225"/>
          <p14:tracePt t="43716" x="3005138" y="1411288"/>
          <p14:tracePt t="43723" x="3005138" y="1403350"/>
          <p14:tracePt t="43739" x="3005138" y="1395413"/>
          <p14:tracePt t="43754" x="3005138" y="1387475"/>
          <p14:tracePt t="43761" x="3013075" y="1387475"/>
          <p14:tracePt t="43814" x="3013075" y="1379538"/>
          <p14:tracePt t="43828" x="3013075" y="1371600"/>
          <p14:tracePt t="43866" x="3013075" y="1363663"/>
          <p14:tracePt t="43881" x="3013075" y="1355725"/>
          <p14:tracePt t="43896" x="3021013" y="1339850"/>
          <p14:tracePt t="43905" x="3021013" y="1331913"/>
          <p14:tracePt t="43911" x="3021013" y="1316038"/>
          <p14:tracePt t="43918" x="3028950" y="1308100"/>
          <p14:tracePt t="43926" x="3036888" y="1292225"/>
          <p14:tracePt t="43933" x="3044825" y="1284288"/>
          <p14:tracePt t="43941" x="3060700" y="1268413"/>
          <p14:tracePt t="43948" x="3076575" y="1260475"/>
          <p14:tracePt t="43956" x="3084513" y="1252538"/>
          <p14:tracePt t="43963" x="3100388" y="1252538"/>
          <p14:tracePt t="43972" x="3117850" y="1244600"/>
          <p14:tracePt t="43978" x="3125788" y="1236663"/>
          <p14:tracePt t="43987" x="3133725" y="1236663"/>
          <p14:tracePt t="43993" x="3149600" y="1236663"/>
          <p14:tracePt t="44001" x="3165475" y="1236663"/>
          <p14:tracePt t="44016" x="3181350" y="1236663"/>
          <p14:tracePt t="44023" x="3189288" y="1236663"/>
          <p14:tracePt t="44039" x="3197225" y="1236663"/>
          <p14:tracePt t="44047" x="3205163" y="1236663"/>
          <p14:tracePt t="44055" x="3213100" y="1236663"/>
          <p14:tracePt t="44061" x="3213100" y="1252538"/>
          <p14:tracePt t="44070" x="3221038" y="1260475"/>
          <p14:tracePt t="44076" x="3228975" y="1276350"/>
          <p14:tracePt t="44084" x="3236913" y="1300163"/>
          <p14:tracePt t="44091" x="3252788" y="1316038"/>
          <p14:tracePt t="44098" x="3260725" y="1331913"/>
          <p14:tracePt t="44107" x="3268663" y="1355725"/>
          <p14:tracePt t="44114" x="3276600" y="1363663"/>
          <p14:tracePt t="44121" x="3276600" y="1387475"/>
          <p14:tracePt t="44130" x="3284538" y="1403350"/>
          <p14:tracePt t="44137" x="3284538" y="1411288"/>
          <p14:tracePt t="44155" x="3284538" y="1435100"/>
          <p14:tracePt t="44161" x="3284538" y="1450975"/>
          <p14:tracePt t="44170" x="3284538" y="1466850"/>
          <p14:tracePt t="44175" x="3284538" y="1474788"/>
          <p14:tracePt t="44181" x="3276600" y="1490663"/>
          <p14:tracePt t="44188" x="3268663" y="1514475"/>
          <p14:tracePt t="44196" x="3260725" y="1530350"/>
          <p14:tracePt t="44205" x="3244850" y="1555750"/>
          <p14:tracePt t="44212" x="3221038" y="1595438"/>
          <p14:tracePt t="44220" x="3213100" y="1603375"/>
          <p14:tracePt t="44227" x="3197225" y="1619250"/>
          <p14:tracePt t="44235" x="3181350" y="1635125"/>
          <p14:tracePt t="44241" x="3165475" y="1643063"/>
          <p14:tracePt t="44249" x="3157538" y="1658938"/>
          <p14:tracePt t="44256" x="3141663" y="1658938"/>
          <p14:tracePt t="44265" x="3141663" y="1666875"/>
          <p14:tracePt t="44272" x="3133725" y="1666875"/>
          <p14:tracePt t="44278" x="3133725" y="1674813"/>
          <p14:tracePt t="44286" x="3125788" y="1674813"/>
          <p14:tracePt t="44301" x="3117850" y="1674813"/>
          <p14:tracePt t="44318" x="3109913" y="1674813"/>
          <p14:tracePt t="44325" x="3109913" y="1666875"/>
          <p14:tracePt t="44331" x="3100388" y="1658938"/>
          <p14:tracePt t="44338" x="3100388" y="1643063"/>
          <p14:tracePt t="44347" x="3092450" y="1619250"/>
          <p14:tracePt t="44355" x="3092450" y="1603375"/>
          <p14:tracePt t="44362" x="3092450" y="1587500"/>
          <p14:tracePt t="44369" x="3092450" y="1563688"/>
          <p14:tracePt t="44376" x="3092450" y="1547813"/>
          <p14:tracePt t="44384" x="3092450" y="1530350"/>
          <p14:tracePt t="44392" x="3092450" y="1506538"/>
          <p14:tracePt t="44398" x="3092450" y="1490663"/>
          <p14:tracePt t="44406" x="3092450" y="1458913"/>
          <p14:tracePt t="44413" x="3092450" y="1435100"/>
          <p14:tracePt t="44421" x="3092450" y="1411288"/>
          <p14:tracePt t="44429" x="3092450" y="1387475"/>
          <p14:tracePt t="44436" x="3092450" y="1379538"/>
          <p14:tracePt t="44444" x="3092450" y="1355725"/>
          <p14:tracePt t="44451" x="3092450" y="1347788"/>
          <p14:tracePt t="44458" x="3092450" y="1331913"/>
          <p14:tracePt t="44473" x="3092450" y="1316038"/>
          <p14:tracePt t="44488" x="3092450" y="1308100"/>
          <p14:tracePt t="44504" x="3092450" y="1300163"/>
          <p14:tracePt t="44511" x="3092450" y="1292225"/>
          <p14:tracePt t="44571" x="3092450" y="1284288"/>
          <p14:tracePt t="44594" x="3100388" y="1284288"/>
          <p14:tracePt t="44601" x="3109913" y="1284288"/>
          <p14:tracePt t="44624" x="3117850" y="1284288"/>
          <p14:tracePt t="44923" x="3109913" y="1300163"/>
          <p14:tracePt t="44933" x="3100388" y="1323975"/>
          <p14:tracePt t="44939" x="3084513" y="1371600"/>
          <p14:tracePt t="44947" x="3060700" y="1443038"/>
          <p14:tracePt t="44955" x="3028950" y="1514475"/>
          <p14:tracePt t="44962" x="2997200" y="1595438"/>
          <p14:tracePt t="44970" x="2973388" y="1658938"/>
          <p14:tracePt t="44977" x="2941638" y="1770063"/>
          <p14:tracePt t="44986" x="2917825" y="1881188"/>
          <p14:tracePt t="44992" x="2901950" y="1970088"/>
          <p14:tracePt t="44999" x="2886075" y="2049463"/>
          <p14:tracePt t="45006" x="2870200" y="2136775"/>
          <p14:tracePt t="45014" x="2854325" y="2192338"/>
          <p14:tracePt t="45021" x="2838450" y="2249488"/>
          <p14:tracePt t="45028" x="2830513" y="2273300"/>
          <p14:tracePt t="45038" x="2822575" y="2312988"/>
          <p14:tracePt t="45044" x="2822575" y="2328863"/>
          <p14:tracePt t="45052" x="2814638" y="2352675"/>
          <p14:tracePt t="45059" x="2806700" y="2376488"/>
          <p14:tracePt t="45068" x="2798763" y="2392363"/>
          <p14:tracePt t="45074" x="2790825" y="2416175"/>
          <p14:tracePt t="45081" x="2774950" y="2424113"/>
          <p14:tracePt t="45090" x="2774950" y="2432050"/>
          <p14:tracePt t="45097" x="2767013" y="2447925"/>
          <p14:tracePt t="45105" x="2759075" y="2455863"/>
          <p14:tracePt t="45110" x="2751138" y="2463800"/>
          <p14:tracePt t="45119" x="2741613" y="2463800"/>
          <p14:tracePt t="45136" x="2733675" y="2471738"/>
          <p14:tracePt t="45151" x="2725738" y="2471738"/>
          <p14:tracePt t="45169" x="2725738" y="2479675"/>
          <p14:tracePt t="45179" x="2717800" y="2487613"/>
          <p14:tracePt t="45187" x="2709863" y="2487613"/>
          <p14:tracePt t="45208" x="2709863" y="2495550"/>
          <p14:tracePt t="45218" x="2701925" y="2495550"/>
          <p14:tracePt t="45231" x="2693988" y="2503488"/>
          <p14:tracePt t="45246" x="2693988" y="2511425"/>
          <p14:tracePt t="45261" x="2686050" y="2519363"/>
          <p14:tracePt t="45269" x="2686050" y="2527300"/>
          <p14:tracePt t="45283" x="2686050" y="2535238"/>
          <p14:tracePt t="45291" x="2686050" y="2543175"/>
          <p14:tracePt t="45298" x="2693988" y="2559050"/>
          <p14:tracePt t="45306" x="2709863" y="2576513"/>
          <p14:tracePt t="45314" x="2741613" y="2584450"/>
          <p14:tracePt t="45321" x="2782888" y="2600325"/>
          <p14:tracePt t="45328" x="2806700" y="2608263"/>
          <p14:tracePt t="45337" x="2846388" y="2624138"/>
          <p14:tracePt t="45343" x="2886075" y="2632075"/>
          <p14:tracePt t="45351" x="2925763" y="2632075"/>
          <p14:tracePt t="45359" x="2981325" y="2640013"/>
          <p14:tracePt t="45367" x="3013075" y="2640013"/>
          <p14:tracePt t="45374" x="3060700" y="2640013"/>
          <p14:tracePt t="45381" x="3084513" y="2640013"/>
          <p14:tracePt t="45388" x="3109913" y="2640013"/>
          <p14:tracePt t="45396" x="3117850" y="2640013"/>
          <p14:tracePt t="45404" x="3125788" y="2640013"/>
          <p14:tracePt t="45411" x="3133725" y="2624138"/>
          <p14:tracePt t="45419" x="3149600" y="2600325"/>
          <p14:tracePt t="45426" x="3157538" y="2576513"/>
          <p14:tracePt t="45433" x="3173413" y="2535238"/>
          <p14:tracePt t="45441" x="3189288" y="2495550"/>
          <p14:tracePt t="45449" x="3205163" y="2463800"/>
          <p14:tracePt t="45456" x="3221038" y="2416175"/>
          <p14:tracePt t="45463" x="3244850" y="2392363"/>
          <p14:tracePt t="45471" x="3252788" y="2368550"/>
          <p14:tracePt t="45478" x="3260725" y="2344738"/>
          <p14:tracePt t="45486" x="3268663" y="2328863"/>
          <p14:tracePt t="45493" x="3268663" y="2320925"/>
          <p14:tracePt t="45501" x="3268663" y="2312988"/>
          <p14:tracePt t="45516" x="3268663" y="2305050"/>
          <p14:tracePt t="45531" x="3268663" y="2297113"/>
          <p14:tracePt t="45538" x="3252788" y="2297113"/>
          <p14:tracePt t="45546" x="3244850" y="2289175"/>
          <p14:tracePt t="45553" x="3236913" y="2289175"/>
          <p14:tracePt t="45560" x="3228975" y="2289175"/>
          <p14:tracePt t="45569" x="3221038" y="2281238"/>
          <p14:tracePt t="45583" x="3213100" y="2273300"/>
          <p14:tracePt t="45591" x="3213100" y="2265363"/>
          <p14:tracePt t="45599" x="3197225" y="2257425"/>
          <p14:tracePt t="45614" x="3189288" y="2249488"/>
          <p14:tracePt t="45621" x="3173413" y="2249488"/>
          <p14:tracePt t="45628" x="3165475" y="2249488"/>
          <p14:tracePt t="45636" x="3149600" y="2249488"/>
          <p14:tracePt t="45644" x="3141663" y="2249488"/>
          <p14:tracePt t="45651" x="3133725" y="2249488"/>
          <p14:tracePt t="45658" x="3125788" y="2249488"/>
          <p14:tracePt t="45666" x="3117850" y="2249488"/>
          <p14:tracePt t="45673" x="3109913" y="2249488"/>
          <p14:tracePt t="45681" x="3100388" y="2249488"/>
          <p14:tracePt t="45688" x="3076575" y="2249488"/>
          <p14:tracePt t="45696" x="3060700" y="2265363"/>
          <p14:tracePt t="45703" x="3044825" y="2273300"/>
          <p14:tracePt t="45711" x="3028950" y="2289175"/>
          <p14:tracePt t="45719" x="2997200" y="2305050"/>
          <p14:tracePt t="45726" x="2973388" y="2328863"/>
          <p14:tracePt t="45733" x="2949575" y="2344738"/>
          <p14:tracePt t="45741" x="2941638" y="2368550"/>
          <p14:tracePt t="45749" x="2925763" y="2384425"/>
          <p14:tracePt t="45756" x="2925763" y="2392363"/>
          <p14:tracePt t="45763" x="2925763" y="2408238"/>
          <p14:tracePt t="45778" x="2925763" y="2416175"/>
          <p14:tracePt t="45786" x="2925763" y="2432050"/>
          <p14:tracePt t="45793" x="2925763" y="2439988"/>
          <p14:tracePt t="45801" x="2941638" y="2455863"/>
          <p14:tracePt t="45809" x="2957513" y="2471738"/>
          <p14:tracePt t="45816" x="2965450" y="2479675"/>
          <p14:tracePt t="45824" x="2981325" y="2487613"/>
          <p14:tracePt t="45831" x="2997200" y="2495550"/>
          <p14:tracePt t="45838" x="3021013" y="2503488"/>
          <p14:tracePt t="45846" x="3028950" y="2503488"/>
          <p14:tracePt t="45853" x="3044825" y="2503488"/>
          <p14:tracePt t="45891" x="3052763" y="2503488"/>
          <p14:tracePt t="46101" x="3060700" y="2503488"/>
          <p14:tracePt t="46117" x="3076575" y="2503488"/>
          <p14:tracePt t="46123" x="3092450" y="2503488"/>
          <p14:tracePt t="46131" x="3125788" y="2503488"/>
          <p14:tracePt t="46138" x="3165475" y="2503488"/>
          <p14:tracePt t="46152" x="3205163" y="2519363"/>
          <p14:tracePt t="46153" x="3260725" y="2535238"/>
          <p14:tracePt t="46160" x="3316288" y="2543175"/>
          <p14:tracePt t="46169" x="3355975" y="2551113"/>
          <p14:tracePt t="46175" x="3411538" y="2559050"/>
          <p14:tracePt t="46185" x="3451225" y="2566988"/>
          <p14:tracePt t="46191" x="3476625" y="2566988"/>
          <p14:tracePt t="46198" x="3500438" y="2566988"/>
          <p14:tracePt t="46205" x="3508375" y="2566988"/>
          <p14:tracePt t="46213" x="3516313" y="2566988"/>
          <p14:tracePt t="46228" x="3516313" y="2559050"/>
          <p14:tracePt t="46236" x="3516313" y="2551113"/>
          <p14:tracePt t="46253" x="3516313" y="2543175"/>
          <p14:tracePt t="46258" x="3516313" y="2535238"/>
          <p14:tracePt t="46273" x="3516313" y="2527300"/>
          <p14:tracePt t="46281" x="3524250" y="2527300"/>
          <p14:tracePt t="46289" x="3524250" y="2519363"/>
          <p14:tracePt t="46311" x="3524250" y="2511425"/>
          <p14:tracePt t="46336" x="3532188" y="2511425"/>
          <p14:tracePt t="46341" x="3532188" y="2503488"/>
          <p14:tracePt t="46386" x="3540125" y="2495550"/>
          <p14:tracePt t="46408" x="3548063" y="2495550"/>
          <p14:tracePt t="46432" x="3548063" y="2487613"/>
          <p14:tracePt t="46476" x="3556000" y="2487613"/>
          <p14:tracePt t="46558" x="3563938" y="2487613"/>
          <p14:tracePt t="46640" x="3571875" y="2479675"/>
          <p14:tracePt t="46649" x="3579813" y="2455863"/>
          <p14:tracePt t="46656" x="3587750" y="2432050"/>
          <p14:tracePt t="46664" x="3603625" y="2376488"/>
          <p14:tracePt t="46671" x="3619500" y="2320925"/>
          <p14:tracePt t="46678" x="3627438" y="2281238"/>
          <p14:tracePt t="46686" x="3635375" y="2224088"/>
          <p14:tracePt t="46693" x="3651250" y="2160588"/>
          <p14:tracePt t="46702" x="3659188" y="2081213"/>
          <p14:tracePt t="46708" x="3675063" y="2017713"/>
          <p14:tracePt t="46716" x="3683000" y="1970088"/>
          <p14:tracePt t="46724" x="3690938" y="1930400"/>
          <p14:tracePt t="46732" x="3690938" y="1890713"/>
          <p14:tracePt t="46738" x="3690938" y="1865313"/>
          <p14:tracePt t="46746" x="3690938" y="1833563"/>
          <p14:tracePt t="46753" x="3698875" y="1801813"/>
          <p14:tracePt t="46761" x="3698875" y="1785938"/>
          <p14:tracePt t="46769" x="3698875" y="1762125"/>
          <p14:tracePt t="46776" x="3706813" y="1746250"/>
          <p14:tracePt t="46783" x="3706813" y="1730375"/>
          <p14:tracePt t="46791" x="3706813" y="1714500"/>
          <p14:tracePt t="46799" x="3706813" y="1698625"/>
          <p14:tracePt t="46806" x="3706813" y="1682750"/>
          <p14:tracePt t="46814" x="3706813" y="1666875"/>
          <p14:tracePt t="46821" x="3706813" y="1651000"/>
          <p14:tracePt t="46828" x="3706813" y="1635125"/>
          <p14:tracePt t="46843" x="3706813" y="1619250"/>
          <p14:tracePt t="46851" x="3706813" y="1611313"/>
          <p14:tracePt t="46858" x="3706813" y="1595438"/>
          <p14:tracePt t="46866" x="3706813" y="1587500"/>
          <p14:tracePt t="46874" x="3714750" y="1579563"/>
          <p14:tracePt t="46885" x="3714750" y="1571625"/>
          <p14:tracePt t="46896" x="3714750" y="1555750"/>
          <p14:tracePt t="46903" x="3722688" y="1506538"/>
          <p14:tracePt t="46911" x="3722688" y="1490663"/>
          <p14:tracePt t="46919" x="3730625" y="1466850"/>
          <p14:tracePt t="46926" x="3730625" y="1435100"/>
          <p14:tracePt t="46934" x="3730625" y="1403350"/>
          <p14:tracePt t="46941" x="3730625" y="1371600"/>
          <p14:tracePt t="46949" x="3730625" y="1355725"/>
          <p14:tracePt t="46956" x="3730625" y="1339850"/>
          <p14:tracePt t="46963" x="3730625" y="1316038"/>
          <p14:tracePt t="46971" x="3722688" y="1300163"/>
          <p14:tracePt t="46978" x="3722688" y="1284288"/>
          <p14:tracePt t="46986" x="3722688" y="1276350"/>
          <p14:tracePt t="46994" x="3714750" y="1252538"/>
          <p14:tracePt t="47001" x="3706813" y="1244600"/>
          <p14:tracePt t="47015" x="3698875" y="1236663"/>
          <p14:tracePt t="47023" x="3698875" y="1228725"/>
          <p14:tracePt t="47031" x="3690938" y="1228725"/>
          <p14:tracePt t="47038" x="3683000" y="1212850"/>
          <p14:tracePt t="47046" x="3675063" y="1212850"/>
          <p14:tracePt t="47061" x="3667125" y="1212850"/>
          <p14:tracePt t="47068" x="3667125" y="1204913"/>
          <p14:tracePt t="47075" x="3659188" y="1204913"/>
          <p14:tracePt t="47128" x="3651250" y="1204913"/>
          <p14:tracePt t="47166" x="3643313" y="1204913"/>
          <p14:tracePt t="47533" x="3635375" y="1204913"/>
          <p14:tracePt t="47542" x="3619500" y="1228725"/>
          <p14:tracePt t="47549" x="3603625" y="1244600"/>
          <p14:tracePt t="47557" x="3595688" y="1268413"/>
          <p14:tracePt t="47564" x="3579813" y="1284288"/>
          <p14:tracePt t="47571" x="3571875" y="1308100"/>
          <p14:tracePt t="47579" x="3556000" y="1331913"/>
          <p14:tracePt t="47587" x="3556000" y="1347788"/>
          <p14:tracePt t="47594" x="3548063" y="1355725"/>
          <p14:tracePt t="47602" x="3540125" y="1371600"/>
          <p14:tracePt t="47610" x="3532188" y="1395413"/>
          <p14:tracePt t="47617" x="3532188" y="1419225"/>
          <p14:tracePt t="47625" x="3524250" y="1435100"/>
          <p14:tracePt t="47632" x="3524250" y="1450975"/>
          <p14:tracePt t="47639" x="3516313" y="1474788"/>
          <p14:tracePt t="47647" x="3516313" y="1490663"/>
          <p14:tracePt t="47654" x="3516313" y="1506538"/>
          <p14:tracePt t="47661" x="3516313" y="1522413"/>
          <p14:tracePt t="47670" x="3516313" y="1547813"/>
          <p14:tracePt t="47676" x="3516313" y="1555750"/>
          <p14:tracePt t="47684" x="3516313" y="1563688"/>
          <p14:tracePt t="47692" x="3516313" y="1579563"/>
          <p14:tracePt t="47700" x="3532188" y="1579563"/>
          <p14:tracePt t="47706" x="3540125" y="1595438"/>
          <p14:tracePt t="47714" x="3548063" y="1603375"/>
          <p14:tracePt t="47720" x="3556000" y="1611313"/>
          <p14:tracePt t="47728" x="3571875" y="1619250"/>
          <p14:tracePt t="47736" x="3579813" y="1627188"/>
          <p14:tracePt t="47743" x="3603625" y="1635125"/>
          <p14:tracePt t="47752" x="3627438" y="1651000"/>
          <p14:tracePt t="47758" x="3659188" y="1666875"/>
          <p14:tracePt t="47767" x="3690938" y="1674813"/>
          <p14:tracePt t="47774" x="3714750" y="1674813"/>
          <p14:tracePt t="47781" x="3754438" y="1682750"/>
          <p14:tracePt t="47789" x="3794125" y="1690688"/>
          <p14:tracePt t="47796" x="3833813" y="1690688"/>
          <p14:tracePt t="47803" x="3851275" y="1690688"/>
          <p14:tracePt t="47811" x="3883025" y="1690688"/>
          <p14:tracePt t="47819" x="3914775" y="1690688"/>
          <p14:tracePt t="47827" x="3938588" y="1690688"/>
          <p14:tracePt t="47834" x="3970338" y="1690688"/>
          <p14:tracePt t="47841" x="3994150" y="1682750"/>
          <p14:tracePt t="47848" x="4010025" y="1674813"/>
          <p14:tracePt t="47856" x="4025900" y="1658938"/>
          <p14:tracePt t="47864" x="4041775" y="1651000"/>
          <p14:tracePt t="47871" x="4057650" y="1643063"/>
          <p14:tracePt t="47878" x="4073525" y="1627188"/>
          <p14:tracePt t="47885" x="4097338" y="1611313"/>
          <p14:tracePt t="47893" x="4113213" y="1587500"/>
          <p14:tracePt t="47902" x="4121150" y="1579563"/>
          <p14:tracePt t="47909" x="4137025" y="1563688"/>
          <p14:tracePt t="47916" x="4144963" y="1538288"/>
          <p14:tracePt t="47924" x="4160838" y="1514475"/>
          <p14:tracePt t="47931" x="4168775" y="1506538"/>
          <p14:tracePt t="47939" x="4168775" y="1498600"/>
          <p14:tracePt t="47946" x="4184650" y="1466850"/>
          <p14:tracePt t="47953" x="4192588" y="1466850"/>
          <p14:tracePt t="47961" x="4192588" y="1458913"/>
          <p14:tracePt t="47968" x="4200525" y="1435100"/>
          <p14:tracePt t="47977" x="4210050" y="1419225"/>
          <p14:tracePt t="47984" x="4217988" y="1403350"/>
          <p14:tracePt t="47991" x="4225925" y="1387475"/>
          <p14:tracePt t="47999" x="4225925" y="1371600"/>
          <p14:tracePt t="48006" x="4225925" y="1355725"/>
          <p14:tracePt t="48013" x="4225925" y="1347788"/>
          <p14:tracePt t="48021" x="4225925" y="1339850"/>
          <p14:tracePt t="48028" x="4225925" y="1323975"/>
          <p14:tracePt t="48036" x="4225925" y="1316038"/>
          <p14:tracePt t="48043" x="4217988" y="1300163"/>
          <p14:tracePt t="48053" x="4217988" y="1284288"/>
          <p14:tracePt t="48058" x="4192588" y="1268413"/>
          <p14:tracePt t="48067" x="4184650" y="1244600"/>
          <p14:tracePt t="48074" x="4152900" y="1212850"/>
          <p14:tracePt t="48081" x="4129088" y="1187450"/>
          <p14:tracePt t="48088" x="4113213" y="1171575"/>
          <p14:tracePt t="48096" x="4089400" y="1155700"/>
          <p14:tracePt t="48103" x="4073525" y="1139825"/>
          <p14:tracePt t="48111" x="4041775" y="1123950"/>
          <p14:tracePt t="48119" x="4025900" y="1108075"/>
          <p14:tracePt t="48126" x="4002088" y="1100138"/>
          <p14:tracePt t="48134" x="3986213" y="1092200"/>
          <p14:tracePt t="48141" x="3978275" y="1084263"/>
          <p14:tracePt t="48163" x="3970338" y="1084263"/>
          <p14:tracePt t="48171" x="3962400" y="1084263"/>
          <p14:tracePt t="48179" x="3962400" y="1092200"/>
          <p14:tracePt t="48186" x="3946525" y="1100138"/>
          <p14:tracePt t="48193" x="3930650" y="1116013"/>
          <p14:tracePt t="48201" x="3906838" y="1131888"/>
          <p14:tracePt t="48208" x="3883025" y="1155700"/>
          <p14:tracePt t="48216" x="3843338" y="1179513"/>
          <p14:tracePt t="48224" x="3817938" y="1195388"/>
          <p14:tracePt t="48231" x="3786188" y="1228725"/>
          <p14:tracePt t="48238" x="3754438" y="1252538"/>
          <p14:tracePt t="48246" x="3722688" y="1268413"/>
          <p14:tracePt t="48253" x="3690938" y="1300163"/>
          <p14:tracePt t="48261" x="3667125" y="1316038"/>
          <p14:tracePt t="48268" x="3651250" y="1339850"/>
          <p14:tracePt t="48275" x="3635375" y="1355725"/>
          <p14:tracePt t="48284" x="3627438" y="1371600"/>
          <p14:tracePt t="48291" x="3619500" y="1395413"/>
          <p14:tracePt t="48299" x="3619500" y="1411288"/>
          <p14:tracePt t="48306" x="3611563" y="1419225"/>
          <p14:tracePt t="48314" x="3611563" y="1443038"/>
          <p14:tracePt t="48321" x="3611563" y="1466850"/>
          <p14:tracePt t="48328" x="3611563" y="1490663"/>
          <p14:tracePt t="48335" x="3611563" y="1514475"/>
          <p14:tracePt t="48343" x="3619500" y="1530350"/>
          <p14:tracePt t="48351" x="3619500" y="1547813"/>
          <p14:tracePt t="48358" x="3635375" y="1571625"/>
          <p14:tracePt t="48366" x="3651250" y="1587500"/>
          <p14:tracePt t="48374" x="3675063" y="1603375"/>
          <p14:tracePt t="48381" x="3690938" y="1611313"/>
          <p14:tracePt t="48388" x="3706813" y="1619250"/>
          <p14:tracePt t="48396" x="3730625" y="1627188"/>
          <p14:tracePt t="48403" x="3754438" y="1635125"/>
          <p14:tracePt t="48411" x="3770313" y="1635125"/>
          <p14:tracePt t="48418" x="3802063" y="1635125"/>
          <p14:tracePt t="48426" x="3833813" y="1635125"/>
          <p14:tracePt t="48434" x="3859213" y="1635125"/>
          <p14:tracePt t="48441" x="3890963" y="1635125"/>
          <p14:tracePt t="48449" x="3922713" y="1635125"/>
          <p14:tracePt t="48456" x="3954463" y="1627188"/>
          <p14:tracePt t="48463" x="3978275" y="1611313"/>
          <p14:tracePt t="48471" x="4010025" y="1603375"/>
          <p14:tracePt t="48478" x="4033838" y="1579563"/>
          <p14:tracePt t="48486" x="4065588" y="1538288"/>
          <p14:tracePt t="48493" x="4089400" y="1514475"/>
          <p14:tracePt t="48501" x="4105275" y="1466850"/>
          <p14:tracePt t="48508" x="4105275" y="1435100"/>
          <p14:tracePt t="48517" x="4113213" y="1395413"/>
          <p14:tracePt t="48523" x="4113213" y="1371600"/>
          <p14:tracePt t="48531" x="4113213" y="1347788"/>
          <p14:tracePt t="48538" x="4113213" y="1331913"/>
          <p14:tracePt t="48546" x="4113213" y="1316038"/>
          <p14:tracePt t="48554" x="4113213" y="1300163"/>
          <p14:tracePt t="48561" x="4113213" y="1292225"/>
          <p14:tracePt t="48568" x="4105275" y="1276350"/>
          <p14:tracePt t="48576" x="4097338" y="1268413"/>
          <p14:tracePt t="48584" x="4081463" y="1260475"/>
          <p14:tracePt t="48591" x="4065588" y="1252538"/>
          <p14:tracePt t="48599" x="4057650" y="1244600"/>
          <p14:tracePt t="48606" x="4041775" y="1236663"/>
          <p14:tracePt t="48614" x="4017963" y="1228725"/>
          <p14:tracePt t="48621" x="4002088" y="1228725"/>
          <p14:tracePt t="48628" x="3986213" y="1228725"/>
          <p14:tracePt t="48636" x="3962400" y="1228725"/>
          <p14:tracePt t="48644" x="3938588" y="1228725"/>
          <p14:tracePt t="48651" x="3922713" y="1228725"/>
          <p14:tracePt t="48658" x="3898900" y="1228725"/>
          <p14:tracePt t="48666" x="3890963" y="1228725"/>
          <p14:tracePt t="48674" x="3883025" y="1236663"/>
          <p14:tracePt t="48726" x="3875088" y="1236663"/>
          <p14:tracePt t="49108" x="3875088" y="1244600"/>
          <p14:tracePt t="49116" x="3875088" y="1284288"/>
          <p14:tracePt t="49125" x="3883025" y="1308100"/>
          <p14:tracePt t="49133" x="3883025" y="1347788"/>
          <p14:tracePt t="49140" x="3890963" y="1411288"/>
          <p14:tracePt t="49149" x="3898900" y="1482725"/>
          <p14:tracePt t="49168" x="3930650" y="1651000"/>
          <p14:tracePt t="49170" x="3938588" y="1762125"/>
          <p14:tracePt t="49177" x="3946525" y="1825625"/>
          <p14:tracePt t="49184" x="3954463" y="1914525"/>
          <p14:tracePt t="49191" x="3962400" y="1993900"/>
          <p14:tracePt t="49199" x="3970338" y="2049463"/>
          <p14:tracePt t="49208" x="3978275" y="2073275"/>
          <p14:tracePt t="49214" x="3978275" y="2097088"/>
          <p14:tracePt t="49221" x="3978275" y="2105025"/>
          <p14:tracePt t="49230" x="3978275" y="2112963"/>
          <p14:tracePt t="49236" x="3978275" y="2120900"/>
          <p14:tracePt t="49245" x="3978275" y="2128838"/>
          <p14:tracePt t="49252" x="3978275" y="2136775"/>
          <p14:tracePt t="49260" x="3978275" y="2144713"/>
          <p14:tracePt t="49267" x="3978275" y="2152650"/>
          <p14:tracePt t="49273" x="3978275" y="2160588"/>
          <p14:tracePt t="49282" x="3978275" y="2184400"/>
          <p14:tracePt t="49288" x="3978275" y="2192338"/>
          <p14:tracePt t="49298" x="3978275" y="2200275"/>
          <p14:tracePt t="49303" x="3978275" y="2208213"/>
          <p14:tracePt t="49311" x="3978275" y="2216150"/>
          <p14:tracePt t="49318" x="3978275" y="2224088"/>
          <p14:tracePt t="49327" x="3978275" y="2233613"/>
          <p14:tracePt t="49342" x="3978275" y="2241550"/>
          <p14:tracePt t="49371" x="3978275" y="2249488"/>
          <p14:tracePt t="49378" x="3978275" y="2257425"/>
          <p14:tracePt t="49385" x="3986213" y="2257425"/>
          <p14:tracePt t="49394" x="3986213" y="2265363"/>
          <p14:tracePt t="49402" x="3986213" y="2273300"/>
          <p14:tracePt t="49409" x="3994150" y="2273300"/>
          <p14:tracePt t="49417" x="3994150" y="2289175"/>
          <p14:tracePt t="49424" x="3994150" y="2297113"/>
          <p14:tracePt t="49432" x="4010025" y="2305050"/>
          <p14:tracePt t="49446" x="4017963" y="2312988"/>
          <p14:tracePt t="49453" x="4025900" y="2312988"/>
          <p14:tracePt t="49462" x="4033838" y="2312988"/>
          <p14:tracePt t="49468" x="4033838" y="2320925"/>
          <p14:tracePt t="49499" x="4041775" y="2320925"/>
          <p14:tracePt t="49507" x="4041775" y="2328863"/>
          <p14:tracePt t="49536" x="4041775" y="2336800"/>
          <p14:tracePt t="49551" x="4049713" y="2336800"/>
          <p14:tracePt t="49574" x="4049713" y="2344738"/>
          <p14:tracePt t="49597" x="4057650" y="2344738"/>
          <p14:tracePt t="49603" x="4057650" y="2352675"/>
          <p14:tracePt t="49611" x="4057650" y="2360613"/>
          <p14:tracePt t="49619" x="4065588" y="2360613"/>
          <p14:tracePt t="49634" x="4073525" y="2368550"/>
          <p14:tracePt t="49649" x="4081463" y="2368550"/>
          <p14:tracePt t="49656" x="4081463" y="2376488"/>
          <p14:tracePt t="49664" x="4089400" y="2376488"/>
          <p14:tracePt t="49671" x="4089400" y="2384425"/>
          <p14:tracePt t="49679" x="4097338" y="2392363"/>
          <p14:tracePt t="49686" x="4105275" y="2392363"/>
          <p14:tracePt t="49708" x="4113213" y="2392363"/>
          <p14:tracePt t="49716" x="4121150" y="2392363"/>
          <p14:tracePt t="49724" x="4129088" y="2400300"/>
          <p14:tracePt t="49731" x="4137025" y="2400300"/>
          <p14:tracePt t="49740" x="4144963" y="2400300"/>
          <p14:tracePt t="49751" x="4152900" y="2400300"/>
          <p14:tracePt t="49761" x="4160838" y="2400300"/>
          <p14:tracePt t="49799" x="4168775" y="2400300"/>
          <p14:tracePt t="49813" x="4176713" y="2400300"/>
          <p14:tracePt t="49820" x="4184650" y="2400300"/>
          <p14:tracePt t="49829" x="4200525" y="2400300"/>
          <p14:tracePt t="49835" x="4210050" y="2400300"/>
          <p14:tracePt t="49843" x="4217988" y="2400300"/>
          <p14:tracePt t="49851" x="4225925" y="2400300"/>
          <p14:tracePt t="49858" x="4233863" y="2400300"/>
          <p14:tracePt t="49873" x="4241800" y="2400300"/>
          <p14:tracePt t="49882" x="4257675" y="2400300"/>
          <p14:tracePt t="49888" x="4265613" y="2400300"/>
          <p14:tracePt t="49897" x="4273550" y="2400300"/>
          <p14:tracePt t="49903" x="4281488" y="2400300"/>
          <p14:tracePt t="49911" x="4289425" y="2400300"/>
          <p14:tracePt t="49918" x="4305300" y="2400300"/>
          <p14:tracePt t="49926" x="4321175" y="2400300"/>
          <p14:tracePt t="49933" x="4337050" y="2392363"/>
          <p14:tracePt t="49941" x="4352925" y="2392363"/>
          <p14:tracePt t="49949" x="4368800" y="2384425"/>
          <p14:tracePt t="49956" x="4384675" y="2384425"/>
          <p14:tracePt t="49963" x="4392613" y="2368550"/>
          <p14:tracePt t="49971" x="4400550" y="2368550"/>
          <p14:tracePt t="49979" x="4408488" y="2360613"/>
          <p14:tracePt t="49993" x="4416425" y="2360613"/>
          <p14:tracePt t="50001" x="4416425" y="2352675"/>
          <p14:tracePt t="50008" x="4424363" y="2344738"/>
          <p14:tracePt t="50024" x="4424363" y="2336800"/>
          <p14:tracePt t="50038" x="4424363" y="2328863"/>
          <p14:tracePt t="50053" x="4424363" y="2320925"/>
          <p14:tracePt t="50061" x="4424363" y="2312988"/>
          <p14:tracePt t="50068" x="4416425" y="2305050"/>
          <p14:tracePt t="50076" x="4408488" y="2297113"/>
          <p14:tracePt t="50083" x="4400550" y="2297113"/>
          <p14:tracePt t="50091" x="4392613" y="2297113"/>
          <p14:tracePt t="50106" x="4384675" y="2297113"/>
          <p14:tracePt t="50113" x="4376738" y="2297113"/>
          <p14:tracePt t="50129" x="4360863" y="2289175"/>
          <p14:tracePt t="50136" x="4352925" y="2289175"/>
          <p14:tracePt t="50144" x="4337050" y="2289175"/>
          <p14:tracePt t="50150" x="4329113" y="2289175"/>
          <p14:tracePt t="50158" x="4321175" y="2289175"/>
          <p14:tracePt t="50166" x="4305300" y="2289175"/>
          <p14:tracePt t="50181" x="4297363" y="2289175"/>
          <p14:tracePt t="50188" x="4289425" y="2289175"/>
          <p14:tracePt t="50196" x="4273550" y="2297113"/>
          <p14:tracePt t="50203" x="4265613" y="2297113"/>
          <p14:tracePt t="50211" x="4249738" y="2297113"/>
          <p14:tracePt t="50218" x="4241800" y="2297113"/>
          <p14:tracePt t="50226" x="4233863" y="2305050"/>
          <p14:tracePt t="50233" x="4210050" y="2312988"/>
          <p14:tracePt t="50249" x="4200525" y="2312988"/>
          <p14:tracePt t="50256" x="4192588" y="2312988"/>
          <p14:tracePt t="50263" x="4184650" y="2312988"/>
          <p14:tracePt t="50286" x="4176713" y="2312988"/>
          <p14:tracePt t="50293" x="4176713" y="2320925"/>
          <p14:tracePt t="50301" x="4168775" y="2320925"/>
          <p14:tracePt t="50308" x="4168775" y="2328863"/>
          <p14:tracePt t="50317" x="4168775" y="2336800"/>
          <p14:tracePt t="50332" x="4168775" y="2344738"/>
          <p14:tracePt t="50346" x="4168775" y="2352675"/>
          <p14:tracePt t="50353" x="4168775" y="2368550"/>
          <p14:tracePt t="50368" x="4176713" y="2368550"/>
          <p14:tracePt t="50376" x="4192588" y="2384425"/>
          <p14:tracePt t="50391" x="4200525" y="2392363"/>
          <p14:tracePt t="50399" x="4210050" y="2392363"/>
          <p14:tracePt t="50406" x="4217988" y="2400300"/>
          <p14:tracePt t="50414" x="4233863" y="2408238"/>
          <p14:tracePt t="50421" x="4249738" y="2416175"/>
          <p14:tracePt t="50428" x="4257675" y="2416175"/>
          <p14:tracePt t="50436" x="4273550" y="2416175"/>
          <p14:tracePt t="50443" x="4297363" y="2424113"/>
          <p14:tracePt t="50451" x="4305300" y="2424113"/>
          <p14:tracePt t="50458" x="4321175" y="2424113"/>
          <p14:tracePt t="50466" x="4329113" y="2424113"/>
          <p14:tracePt t="50474" x="4344988" y="2424113"/>
          <p14:tracePt t="50481" x="4360863" y="2424113"/>
          <p14:tracePt t="50488" x="4376738" y="2424113"/>
          <p14:tracePt t="50496" x="4392613" y="2424113"/>
          <p14:tracePt t="50503" x="4408488" y="2424113"/>
          <p14:tracePt t="50511" x="4416425" y="2424113"/>
          <p14:tracePt t="50518" x="4440238" y="2416175"/>
          <p14:tracePt t="50526" x="4448175" y="2408238"/>
          <p14:tracePt t="50533" x="4464050" y="2392363"/>
          <p14:tracePt t="50549" x="4471988" y="2384425"/>
          <p14:tracePt t="50555" x="4479925" y="2376488"/>
          <p14:tracePt t="50563" x="4487863" y="2360613"/>
          <p14:tracePt t="50571" x="4503738" y="2360613"/>
          <p14:tracePt t="50579" x="4503738" y="2352675"/>
          <p14:tracePt t="50601" x="4511675" y="2344738"/>
          <p14:tracePt t="50616" x="4511675" y="2336800"/>
          <p14:tracePt t="50638" x="4511675" y="2328863"/>
          <p14:tracePt t="50653" x="4511675" y="2320925"/>
          <p14:tracePt t="50668" x="4511675" y="2312988"/>
          <p14:tracePt t="50676" x="4511675" y="2305050"/>
          <p14:tracePt t="50691" x="4503738" y="2297113"/>
          <p14:tracePt t="50699" x="4503738" y="2289175"/>
          <p14:tracePt t="50706" x="4495800" y="2281238"/>
          <p14:tracePt t="50714" x="4487863" y="2273300"/>
          <p14:tracePt t="50721" x="4487863" y="2265363"/>
          <p14:tracePt t="50729" x="4464050" y="2257425"/>
          <p14:tracePt t="50736" x="4456113" y="2249488"/>
          <p14:tracePt t="50743" x="4448175" y="2249488"/>
          <p14:tracePt t="50751" x="4424363" y="2249488"/>
          <p14:tracePt t="50758" x="4416425" y="2249488"/>
          <p14:tracePt t="50766" x="4392613" y="2249488"/>
          <p14:tracePt t="50775" x="4376738" y="2249488"/>
          <p14:tracePt t="50781" x="4368800" y="2249488"/>
          <p14:tracePt t="50789" x="4360863" y="2249488"/>
          <p14:tracePt t="50803" x="4352925" y="2249488"/>
          <p14:tracePt t="50811" x="4344988" y="2249488"/>
          <p14:tracePt t="50818" x="4337050" y="2257425"/>
          <p14:tracePt t="50826" x="4321175" y="2257425"/>
          <p14:tracePt t="50833" x="4313238" y="2257425"/>
          <p14:tracePt t="50849" x="4305300" y="2257425"/>
          <p14:tracePt t="50856" x="4305300" y="2265363"/>
          <p14:tracePt t="50863" x="4297363" y="2265363"/>
          <p14:tracePt t="50879" x="4297363" y="2273300"/>
          <p14:tracePt t="50901" x="4297363" y="2281238"/>
          <p14:tracePt t="50924" x="4297363" y="2289175"/>
          <p14:tracePt t="50946" x="4297363" y="2297113"/>
          <p14:tracePt t="50953" x="4297363" y="2305050"/>
          <p14:tracePt t="50968" x="4297363" y="2312988"/>
          <p14:tracePt t="50983" x="4305300" y="2320925"/>
          <p14:tracePt t="50991" x="4313238" y="2336800"/>
          <p14:tracePt t="50999" x="4321175" y="2344738"/>
          <p14:tracePt t="51006" x="4337050" y="2368550"/>
          <p14:tracePt t="51014" x="4344988" y="2376488"/>
          <p14:tracePt t="51021" x="4352925" y="2384425"/>
          <p14:tracePt t="51029" x="4368800" y="2392363"/>
          <p14:tracePt t="51043" x="4376738" y="2392363"/>
          <p14:tracePt t="51051" x="4384675" y="2400300"/>
          <p14:tracePt t="51066" x="4392613" y="2400300"/>
          <p14:tracePt t="51133" x="4400550" y="2400300"/>
          <p14:tracePt t="51223" x="4400550" y="2392363"/>
          <p14:tracePt t="51247" x="4408488" y="2392363"/>
          <p14:tracePt t="51320" x="4416425" y="2392363"/>
          <p14:tracePt t="52813" x="4416425" y="2384425"/>
          <p14:tracePt t="52822" x="4416425" y="2376488"/>
          <p14:tracePt t="52829" x="4416425" y="2368550"/>
          <p14:tracePt t="52836" x="4392613" y="2336800"/>
          <p14:tracePt t="52845" x="4376738" y="2320925"/>
          <p14:tracePt t="52851" x="4337050" y="2297113"/>
          <p14:tracePt t="52860" x="4313238" y="2281238"/>
          <p14:tracePt t="52867" x="4297363" y="2265363"/>
          <p14:tracePt t="52875" x="4273550" y="2233613"/>
          <p14:tracePt t="52882" x="4265613" y="2224088"/>
          <p14:tracePt t="52889" x="4249738" y="2216150"/>
          <p14:tracePt t="52898" x="4249738" y="2208213"/>
          <p14:tracePt t="52904" x="4233863" y="2208213"/>
          <p14:tracePt t="52912" x="4233863" y="2200275"/>
          <p14:tracePt t="52928" x="4225925" y="2200275"/>
          <p14:tracePt t="52942" x="4217988" y="2200275"/>
          <p14:tracePt t="52957" x="4200525" y="2200275"/>
          <p14:tracePt t="52964" x="4192588" y="2200275"/>
          <p14:tracePt t="52972" x="4176713" y="2200275"/>
          <p14:tracePt t="52980" x="4144963" y="2200275"/>
          <p14:tracePt t="52987" x="4097338" y="2200275"/>
          <p14:tracePt t="52997" x="4057650" y="2200275"/>
          <p14:tracePt t="53001" x="4002088" y="2200275"/>
          <p14:tracePt t="53009" x="3978275" y="2200275"/>
          <p14:tracePt t="53017" x="3938588" y="2200275"/>
          <p14:tracePt t="53024" x="3890963" y="2208213"/>
          <p14:tracePt t="53032" x="3859213" y="2208213"/>
          <p14:tracePt t="53040" x="3833813" y="2216150"/>
          <p14:tracePt t="53048" x="3825875" y="2216150"/>
          <p14:tracePt t="53057" x="3817938" y="2216150"/>
          <p14:tracePt t="53061" x="3810000" y="2216150"/>
          <p14:tracePt t="53068" x="3810000" y="2224088"/>
          <p14:tracePt t="53078" x="3802063" y="2241550"/>
          <p14:tracePt t="53083" x="3794125" y="2257425"/>
          <p14:tracePt t="53093" x="3794125" y="2273300"/>
          <p14:tracePt t="53100" x="3794125" y="2289175"/>
          <p14:tracePt t="53106" x="3794125" y="2305050"/>
          <p14:tracePt t="53115" x="3794125" y="2320925"/>
          <p14:tracePt t="53122" x="3802063" y="2344738"/>
          <p14:tracePt t="53130" x="3802063" y="2368550"/>
          <p14:tracePt t="53136" x="3817938" y="2384425"/>
          <p14:tracePt t="53145" x="3825875" y="2400300"/>
          <p14:tracePt t="53152" x="3825875" y="2416175"/>
          <p14:tracePt t="53158" x="3843338" y="2424113"/>
          <p14:tracePt t="53166" x="3851275" y="2432050"/>
          <p14:tracePt t="53174" x="3859213" y="2439988"/>
          <p14:tracePt t="53181" x="3859213" y="2455863"/>
          <p14:tracePt t="53189" x="3875088" y="2463800"/>
          <p14:tracePt t="53197" x="3875088" y="2471738"/>
          <p14:tracePt t="53205" x="3890963" y="2487613"/>
          <p14:tracePt t="53212" x="3906838" y="2487613"/>
          <p14:tracePt t="53219" x="3914775" y="2503488"/>
          <p14:tracePt t="53229" x="3930650" y="2511425"/>
          <p14:tracePt t="53234" x="3946525" y="2527300"/>
          <p14:tracePt t="53241" x="3954463" y="2535238"/>
          <p14:tracePt t="53248" x="3978275" y="2551113"/>
          <p14:tracePt t="53256" x="4017963" y="2576513"/>
          <p14:tracePt t="53264" x="4057650" y="2600325"/>
          <p14:tracePt t="53272" x="4089400" y="2608263"/>
          <p14:tracePt t="53280" x="4113213" y="2616200"/>
          <p14:tracePt t="53287" x="4137025" y="2616200"/>
          <p14:tracePt t="53294" x="4160838" y="2624138"/>
          <p14:tracePt t="53302" x="4200525" y="2640013"/>
          <p14:tracePt t="53309" x="4249738" y="2655888"/>
          <p14:tracePt t="53316" x="4289425" y="2663825"/>
          <p14:tracePt t="53324" x="4329113" y="2671763"/>
          <p14:tracePt t="53332" x="4360863" y="2679700"/>
          <p14:tracePt t="53340" x="4384675" y="2679700"/>
          <p14:tracePt t="53348" x="4416425" y="2687638"/>
          <p14:tracePt t="53353" x="4464050" y="2687638"/>
          <p14:tracePt t="53362" x="4503738" y="2695575"/>
          <p14:tracePt t="53368" x="4551363" y="2695575"/>
          <p14:tracePt t="53378" x="4592638" y="2695575"/>
          <p14:tracePt t="53383" x="4624388" y="2687638"/>
          <p14:tracePt t="53393" x="4664075" y="2671763"/>
          <p14:tracePt t="53399" x="4703763" y="2663825"/>
          <p14:tracePt t="53408" x="4727575" y="2640013"/>
          <p14:tracePt t="53416" x="4751388" y="2632075"/>
          <p14:tracePt t="53420" x="4767263" y="2624138"/>
          <p14:tracePt t="53432" x="4775200" y="2608263"/>
          <p14:tracePt t="53436" x="4783138" y="2608263"/>
          <p14:tracePt t="53445" x="4791075" y="2600325"/>
          <p14:tracePt t="53451" x="4806950" y="2576513"/>
          <p14:tracePt t="53460" x="4814888" y="2559050"/>
          <p14:tracePt t="53467" x="4822825" y="2543175"/>
          <p14:tracePt t="53475" x="4822825" y="2527300"/>
          <p14:tracePt t="53482" x="4830763" y="2503488"/>
          <p14:tracePt t="53488" x="4830763" y="2495550"/>
          <p14:tracePt t="53496" x="4830763" y="2471738"/>
          <p14:tracePt t="53505" x="4830763" y="2455863"/>
          <p14:tracePt t="53512" x="4830763" y="2439988"/>
          <p14:tracePt t="53518" x="4830763" y="2424113"/>
          <p14:tracePt t="53529" x="4830763" y="2416175"/>
          <p14:tracePt t="53533" x="4830763" y="2400300"/>
          <p14:tracePt t="53543" x="4830763" y="2392363"/>
          <p14:tracePt t="53549" x="4830763" y="2384425"/>
          <p14:tracePt t="53557" x="4830763" y="2376488"/>
          <p14:tracePt t="53565" x="4830763" y="2368550"/>
          <p14:tracePt t="53580" x="4830763" y="2360613"/>
          <p14:tracePt t="53586" x="4822825" y="2352675"/>
          <p14:tracePt t="53602" x="4814888" y="2336800"/>
          <p14:tracePt t="53609" x="4814888" y="2328863"/>
          <p14:tracePt t="53616" x="4799013" y="2320925"/>
          <p14:tracePt t="53624" x="4791075" y="2305050"/>
          <p14:tracePt t="53631" x="4775200" y="2297113"/>
          <p14:tracePt t="53640" x="4767263" y="2289175"/>
          <p14:tracePt t="53648" x="4751388" y="2273300"/>
          <p14:tracePt t="53655" x="4727575" y="2273300"/>
          <p14:tracePt t="53662" x="4711700" y="2265363"/>
          <p14:tracePt t="53668" x="4703763" y="2257425"/>
          <p14:tracePt t="53678" x="4687888" y="2257425"/>
          <p14:tracePt t="53683" x="4664075" y="2249488"/>
          <p14:tracePt t="53691" x="4648200" y="2233613"/>
          <p14:tracePt t="53700" x="4624388" y="2233613"/>
          <p14:tracePt t="53706" x="4608513" y="2233613"/>
          <p14:tracePt t="53715" x="4576763" y="2233613"/>
          <p14:tracePt t="53721" x="4535488" y="2233613"/>
          <p14:tracePt t="53731" x="4487863" y="2233613"/>
          <p14:tracePt t="53736" x="4456113" y="2233613"/>
          <p14:tracePt t="53747" x="4440238" y="2233613"/>
          <p14:tracePt t="53751" x="4408488" y="2233613"/>
          <p14:tracePt t="53760" x="4400550" y="2233613"/>
          <p14:tracePt t="53766" x="4376738" y="2233613"/>
          <p14:tracePt t="53775" x="4352925" y="2241550"/>
          <p14:tracePt t="53782" x="4321175" y="2249488"/>
          <p14:tracePt t="53789" x="4289425" y="2249488"/>
          <p14:tracePt t="53797" x="4265613" y="2257425"/>
          <p14:tracePt t="53803" x="4233863" y="2257425"/>
          <p14:tracePt t="53811" x="4200525" y="2257425"/>
          <p14:tracePt t="53820" x="4184650" y="2257425"/>
          <p14:tracePt t="53828" x="4168775" y="2257425"/>
          <p14:tracePt t="53834" x="4152900" y="2265363"/>
          <p14:tracePt t="53842" x="4137025" y="2265363"/>
          <p14:tracePt t="53849" x="4129088" y="2265363"/>
          <p14:tracePt t="53857" x="4129088" y="2273300"/>
          <p14:tracePt t="53864" x="4121150" y="2273300"/>
          <p14:tracePt t="53871" x="4113213" y="2273300"/>
          <p14:tracePt t="53880" x="4105275" y="2281238"/>
          <p14:tracePt t="53886" x="4105275" y="2289175"/>
          <p14:tracePt t="53894" x="4105275" y="2297113"/>
          <p14:tracePt t="53902" x="4105275" y="2305050"/>
          <p14:tracePt t="53909" x="4105275" y="2312988"/>
          <p14:tracePt t="53916" x="4105275" y="2320925"/>
          <p14:tracePt t="53924" x="4105275" y="2336800"/>
          <p14:tracePt t="53931" x="4105275" y="2344738"/>
          <p14:tracePt t="53940" x="4105275" y="2352675"/>
          <p14:tracePt t="53947" x="4105275" y="2368550"/>
          <p14:tracePt t="53955" x="4113213" y="2368550"/>
          <p14:tracePt t="53961" x="4113213" y="2376488"/>
          <p14:tracePt t="53968" x="4121150" y="2376488"/>
          <p14:tracePt t="53978" x="4121150" y="2384425"/>
          <p14:tracePt t="53984" x="4129088" y="2384425"/>
          <p14:tracePt t="54000" x="4137025" y="2384425"/>
          <p14:tracePt t="54118" x="4144963" y="2384425"/>
          <p14:tracePt t="54126" x="4152900" y="2384425"/>
          <p14:tracePt t="54134" x="4176713" y="2392363"/>
          <p14:tracePt t="54141" x="4210050" y="2400300"/>
          <p14:tracePt t="54148" x="4257675" y="2408238"/>
          <p14:tracePt t="54160" x="4313238" y="2424113"/>
          <p14:tracePt t="54163" x="4376738" y="2432050"/>
          <p14:tracePt t="54170" x="4464050" y="2447925"/>
          <p14:tracePt t="54179" x="4567238" y="2463800"/>
          <p14:tracePt t="54185" x="4648200" y="2487613"/>
          <p14:tracePt t="54193" x="4759325" y="2495550"/>
          <p14:tracePt t="54201" x="4870450" y="2503488"/>
          <p14:tracePt t="54209" x="4967288" y="2511425"/>
          <p14:tracePt t="54216" x="5046663" y="2511425"/>
          <p14:tracePt t="54223" x="5133975" y="2519363"/>
          <p14:tracePt t="54231" x="5205413" y="2519363"/>
          <p14:tracePt t="54238" x="5253038" y="2519363"/>
          <p14:tracePt t="54246" x="5326063" y="2519363"/>
          <p14:tracePt t="54254" x="5389563" y="2519363"/>
          <p14:tracePt t="54261" x="5453063" y="2519363"/>
          <p14:tracePt t="54268" x="5516563" y="2519363"/>
          <p14:tracePt t="54276" x="5564188" y="2519363"/>
          <p14:tracePt t="54284" x="5603875" y="2519363"/>
          <p14:tracePt t="54291" x="5627688" y="2519363"/>
          <p14:tracePt t="54298" x="5651500" y="2511425"/>
          <p14:tracePt t="54306" x="5684838" y="2511425"/>
          <p14:tracePt t="54313" x="5724525" y="2511425"/>
          <p14:tracePt t="54321" x="5764213" y="2511425"/>
          <p14:tracePt t="54329" x="5803900" y="2511425"/>
          <p14:tracePt t="54336" x="5851525" y="2511425"/>
          <p14:tracePt t="54343" x="5891213" y="2511425"/>
          <p14:tracePt t="54351" x="5915025" y="2511425"/>
          <p14:tracePt t="54358" x="5938838" y="2511425"/>
          <p14:tracePt t="54366" x="5970588" y="2511425"/>
          <p14:tracePt t="54373" x="6018213" y="2511425"/>
          <p14:tracePt t="54381" x="6051550" y="2519363"/>
          <p14:tracePt t="54388" x="6099175" y="2519363"/>
          <p14:tracePt t="54397" x="6130925" y="2527300"/>
          <p14:tracePt t="54403" x="6154738" y="2527300"/>
          <p14:tracePt t="54411" x="6186488" y="2527300"/>
          <p14:tracePt t="54418" x="6218238" y="2527300"/>
          <p14:tracePt t="54426" x="6257925" y="2527300"/>
          <p14:tracePt t="54434" x="6297613" y="2527300"/>
          <p14:tracePt t="54441" x="6329363" y="2527300"/>
          <p14:tracePt t="54448" x="6361113" y="2527300"/>
          <p14:tracePt t="54456" x="6384925" y="2527300"/>
          <p14:tracePt t="54463" x="6410325" y="2527300"/>
          <p14:tracePt t="54471" x="6434138" y="2527300"/>
          <p14:tracePt t="54479" x="6450013" y="2527300"/>
          <p14:tracePt t="54486" x="6465888" y="2527300"/>
          <p14:tracePt t="54494" x="6481763" y="2527300"/>
          <p14:tracePt t="54501" x="6497638" y="2535238"/>
          <p14:tracePt t="54509" x="6505575" y="2535238"/>
          <p14:tracePt t="54516" x="6513513" y="2535238"/>
          <p14:tracePt t="54523" x="6529388" y="2535238"/>
          <p14:tracePt t="54531" x="6545263" y="2543175"/>
          <p14:tracePt t="54538" x="6569075" y="2543175"/>
          <p14:tracePt t="54546" x="6584950" y="2551113"/>
          <p14:tracePt t="54553" x="6608763" y="2551113"/>
          <p14:tracePt t="54561" x="6624638" y="2551113"/>
          <p14:tracePt t="54568" x="6648450" y="2551113"/>
          <p14:tracePt t="54576" x="6664325" y="2551113"/>
          <p14:tracePt t="54583" x="6672263" y="2551113"/>
          <p14:tracePt t="54591" x="6696075" y="2551113"/>
          <p14:tracePt t="54598" x="6711950" y="2551113"/>
          <p14:tracePt t="54606" x="6735763" y="2551113"/>
          <p14:tracePt t="54613" x="6784975" y="2551113"/>
          <p14:tracePt t="54621" x="6816725" y="2551113"/>
          <p14:tracePt t="54629" x="6848475" y="2551113"/>
          <p14:tracePt t="54636" x="6880225" y="2551113"/>
          <p14:tracePt t="54644" x="6896100" y="2551113"/>
          <p14:tracePt t="54651" x="6919913" y="2551113"/>
          <p14:tracePt t="54666" x="6919913" y="2559050"/>
          <p14:tracePt t="54726" x="6911975" y="2559050"/>
          <p14:tracePt t="54734" x="6888163" y="2551113"/>
          <p14:tracePt t="54742" x="6840538" y="2551113"/>
          <p14:tracePt t="54749" x="6769100" y="2543175"/>
          <p14:tracePt t="54756" x="6704013" y="2535238"/>
          <p14:tracePt t="54763" x="6672263" y="2527300"/>
          <p14:tracePt t="54772" x="6608763" y="2519363"/>
          <p14:tracePt t="54778" x="6592888" y="2519363"/>
          <p14:tracePt t="54786" x="6569075" y="2511425"/>
          <p14:tracePt t="54795" x="6545263" y="2511425"/>
          <p14:tracePt t="54801" x="6529388" y="2511425"/>
          <p14:tracePt t="54816" x="6521450" y="2511425"/>
          <p14:tracePt t="54913" x="6529388" y="2519363"/>
          <p14:tracePt t="54921" x="6553200" y="2519363"/>
          <p14:tracePt t="54929" x="6600825" y="2527300"/>
          <p14:tracePt t="54936" x="6632575" y="2527300"/>
          <p14:tracePt t="54944" x="6688138" y="2535238"/>
          <p14:tracePt t="54951" x="6719888" y="2543175"/>
          <p14:tracePt t="54959" x="6751638" y="2543175"/>
          <p14:tracePt t="54966" x="6792913" y="2551113"/>
          <p14:tracePt t="54973" x="6808788" y="2551113"/>
          <p14:tracePt t="55055" x="6792913" y="2551113"/>
          <p14:tracePt t="55063" x="6784975" y="2551113"/>
          <p14:tracePt t="55071" x="6751638" y="2551113"/>
          <p14:tracePt t="55079" x="6743700" y="2551113"/>
          <p14:tracePt t="55086" x="6727825" y="2543175"/>
          <p14:tracePt t="55094" x="6711950" y="2543175"/>
          <p14:tracePt t="55108" x="6704013" y="2543175"/>
          <p14:tracePt t="55400" x="6696075" y="2543175"/>
          <p14:tracePt t="55408" x="6680200" y="2543175"/>
          <p14:tracePt t="55416" x="6656388" y="2543175"/>
          <p14:tracePt t="55423" x="6632575" y="2543175"/>
          <p14:tracePt t="55432" x="6608763" y="2543175"/>
          <p14:tracePt t="55438" x="6584950" y="2543175"/>
          <p14:tracePt t="55445" x="6561138" y="2543175"/>
          <p14:tracePt t="55454" x="6521450" y="2543175"/>
          <p14:tracePt t="55461" x="6489700" y="2543175"/>
          <p14:tracePt t="55468" x="6442075" y="2543175"/>
          <p14:tracePt t="55476" x="6402388" y="2551113"/>
          <p14:tracePt t="55483" x="6337300" y="2559050"/>
          <p14:tracePt t="55492" x="6297613" y="2576513"/>
          <p14:tracePt t="55498" x="6234113" y="2592388"/>
          <p14:tracePt t="55506" x="6194425" y="2600325"/>
          <p14:tracePt t="55513" x="6138863" y="2624138"/>
          <p14:tracePt t="55521" x="6099175" y="2632075"/>
          <p14:tracePt t="55528" x="6043613" y="2640013"/>
          <p14:tracePt t="55536" x="5994400" y="2647950"/>
          <p14:tracePt t="55544" x="5962650" y="2647950"/>
          <p14:tracePt t="55551" x="5938838" y="2655888"/>
          <p14:tracePt t="55559" x="5922963" y="2655888"/>
          <p14:tracePt t="55566" x="5907088" y="2655888"/>
          <p14:tracePt t="55574" x="5899150" y="2655888"/>
          <p14:tracePt t="55581" x="5891213" y="2655888"/>
          <p14:tracePt t="55592" x="5883275" y="2655888"/>
          <p14:tracePt t="55604" x="5875338" y="2655888"/>
          <p14:tracePt t="55641" x="5867400" y="2655888"/>
          <p14:tracePt t="55858" x="5859463" y="2655888"/>
          <p14:tracePt t="55866" x="5851525" y="2655888"/>
          <p14:tracePt t="55873" x="5827713" y="2655888"/>
          <p14:tracePt t="55881" x="5811838" y="2655888"/>
          <p14:tracePt t="55888" x="5780088" y="2655888"/>
          <p14:tracePt t="55896" x="5740400" y="2655888"/>
          <p14:tracePt t="55903" x="5700713" y="2655888"/>
          <p14:tracePt t="55911" x="5659438" y="2655888"/>
          <p14:tracePt t="55918" x="5635625" y="2647950"/>
          <p14:tracePt t="55926" x="5603875" y="2647950"/>
          <p14:tracePt t="55933" x="5588000" y="2647950"/>
          <p14:tracePt t="55941" x="5572125" y="2647950"/>
          <p14:tracePt t="55949" x="5564188" y="2647950"/>
          <p14:tracePt t="55956" x="5556250" y="2647950"/>
          <p14:tracePt t="55964" x="5556250" y="2640013"/>
          <p14:tracePt t="55971" x="5548313" y="2640013"/>
          <p14:tracePt t="55986" x="5540375" y="2640013"/>
          <p14:tracePt t="56000" x="5532438" y="2632075"/>
          <p14:tracePt t="56008" x="5524500" y="2632075"/>
          <p14:tracePt t="56016" x="5516563" y="2624138"/>
          <p14:tracePt t="56024" x="5500688" y="2616200"/>
          <p14:tracePt t="56031" x="5484813" y="2608263"/>
          <p14:tracePt t="56038" x="5476875" y="2600325"/>
          <p14:tracePt t="56045" x="5461000" y="2600325"/>
          <p14:tracePt t="56054" x="5445125" y="2592388"/>
          <p14:tracePt t="56061" x="5437188" y="2592388"/>
          <p14:tracePt t="56068" x="5429250" y="2592388"/>
          <p14:tracePt t="56218" x="5445125" y="2592388"/>
          <p14:tracePt t="56226" x="5461000" y="2592388"/>
          <p14:tracePt t="56233" x="5476875" y="2584450"/>
          <p14:tracePt t="56241" x="5492750" y="2584450"/>
          <p14:tracePt t="56248" x="5508625" y="2584450"/>
          <p14:tracePt t="56256" x="5532438" y="2584450"/>
          <p14:tracePt t="56263" x="5548313" y="2584450"/>
          <p14:tracePt t="56271" x="5580063" y="2584450"/>
          <p14:tracePt t="56278" x="5603875" y="2584450"/>
          <p14:tracePt t="56286" x="5627688" y="2584450"/>
          <p14:tracePt t="56294" x="5651500" y="2584450"/>
          <p14:tracePt t="56301" x="5676900" y="2584450"/>
          <p14:tracePt t="56308" x="5692775" y="2584450"/>
          <p14:tracePt t="56316" x="5708650" y="2584450"/>
          <p14:tracePt t="56323" x="5724525" y="2584450"/>
          <p14:tracePt t="56339" x="5732463" y="2584450"/>
          <p14:tracePt t="56353" x="5740400" y="2584450"/>
          <p14:tracePt t="56369" x="5748338" y="2584450"/>
          <p14:tracePt t="56571" x="5756275" y="2584450"/>
          <p14:tracePt t="56594" x="5772150" y="2584450"/>
          <p14:tracePt t="56602" x="5780088" y="2584450"/>
          <p14:tracePt t="56609" x="5803900" y="2592388"/>
          <p14:tracePt t="56616" x="5835650" y="2592388"/>
          <p14:tracePt t="56624" x="5859463" y="2592388"/>
          <p14:tracePt t="56631" x="5922963" y="2600325"/>
          <p14:tracePt t="56639" x="5970588" y="2608263"/>
          <p14:tracePt t="56645" x="6026150" y="2616200"/>
          <p14:tracePt t="56653" x="6083300" y="2616200"/>
          <p14:tracePt t="56661" x="6138863" y="2616200"/>
          <p14:tracePt t="56669" x="6202363" y="2616200"/>
          <p14:tracePt t="56677" x="6249988" y="2616200"/>
          <p14:tracePt t="56684" x="6305550" y="2616200"/>
          <p14:tracePt t="56691" x="6361113" y="2616200"/>
          <p14:tracePt t="56699" x="6384925" y="2616200"/>
          <p14:tracePt t="56706" x="6434138" y="2608263"/>
          <p14:tracePt t="56714" x="6457950" y="2608263"/>
          <p14:tracePt t="56721" x="6473825" y="2600325"/>
          <p14:tracePt t="56728" x="6489700" y="2600325"/>
          <p14:tracePt t="56736" x="6497638" y="2600325"/>
          <p14:tracePt t="56751" x="6505575" y="2600325"/>
          <p14:tracePt t="56774" x="6513513" y="2600325"/>
          <p14:tracePt t="56781" x="6521450" y="2600325"/>
          <p14:tracePt t="56796" x="6529388" y="2600325"/>
          <p14:tracePt t="56811" x="6537325" y="2600325"/>
          <p14:tracePt t="56818" x="6545263" y="2600325"/>
          <p14:tracePt t="56827" x="6553200" y="2600325"/>
          <p14:tracePt t="56833" x="6561138" y="2600325"/>
          <p14:tracePt t="56848" x="6577013" y="2600325"/>
          <p14:tracePt t="56857" x="6584950" y="2592388"/>
          <p14:tracePt t="56865" x="6592888" y="2592388"/>
          <p14:tracePt t="56878" x="6600825" y="2592388"/>
          <p14:tracePt t="56894" x="6608763" y="2592388"/>
          <p14:tracePt t="56945" x="6616700" y="2592388"/>
          <p14:tracePt t="56984" x="6600825" y="2592388"/>
          <p14:tracePt t="56991" x="6577013" y="2592388"/>
          <p14:tracePt t="56998" x="6537325" y="2592388"/>
          <p14:tracePt t="57007" x="6505575" y="2600325"/>
          <p14:tracePt t="57013" x="6489700" y="2608263"/>
          <p14:tracePt t="57021" x="6473825" y="2608263"/>
          <p14:tracePt t="57028" x="6465888" y="2608263"/>
          <p14:tracePt t="57044" x="6457950" y="2608263"/>
          <p14:tracePt t="57156" x="6465888" y="2608263"/>
          <p14:tracePt t="57163" x="6489700" y="2608263"/>
          <p14:tracePt t="57171" x="6513513" y="2608263"/>
          <p14:tracePt t="57178" x="6545263" y="2608263"/>
          <p14:tracePt t="57186" x="6584950" y="2608263"/>
          <p14:tracePt t="57193" x="6632575" y="2608263"/>
          <p14:tracePt t="57201" x="6688138" y="2600325"/>
          <p14:tracePt t="57209" x="6735763" y="2592388"/>
          <p14:tracePt t="57216" x="6792913" y="2592388"/>
          <p14:tracePt t="57224" x="6840538" y="2592388"/>
          <p14:tracePt t="57231" x="6888163" y="2584450"/>
          <p14:tracePt t="57238" x="6927850" y="2584450"/>
          <p14:tracePt t="57246" x="6951663" y="2584450"/>
          <p14:tracePt t="57254" x="6983413" y="2584450"/>
          <p14:tracePt t="57261" x="6999288" y="2584450"/>
          <p14:tracePt t="57268" x="7023100" y="2584450"/>
          <p14:tracePt t="57276" x="7031038" y="2584450"/>
          <p14:tracePt t="57284" x="7046913" y="2584450"/>
          <p14:tracePt t="57291" x="7054850" y="2584450"/>
          <p14:tracePt t="57298" x="7078663" y="2584450"/>
          <p14:tracePt t="57313" x="7086600" y="2584450"/>
          <p14:tracePt t="57321" x="7102475" y="2584450"/>
          <p14:tracePt t="57336" x="7118350" y="2584450"/>
          <p14:tracePt t="57343" x="7126288" y="2584450"/>
          <p14:tracePt t="57351" x="7151688" y="2584450"/>
          <p14:tracePt t="57358" x="7167563" y="2584450"/>
          <p14:tracePt t="57366" x="7191375" y="2584450"/>
          <p14:tracePt t="57374" x="7207250" y="2584450"/>
          <p14:tracePt t="57381" x="7223125" y="2584450"/>
          <p14:tracePt t="57388" x="7246938" y="2584450"/>
          <p14:tracePt t="57396" x="7254875" y="2584450"/>
          <p14:tracePt t="57403" x="7270750" y="2584450"/>
          <p14:tracePt t="57411" x="7286625" y="2584450"/>
          <p14:tracePt t="57418" x="7294563" y="2584450"/>
          <p14:tracePt t="57427" x="7318375" y="2584450"/>
          <p14:tracePt t="57433" x="7326313" y="2584450"/>
          <p14:tracePt t="57441" x="7366000" y="2592388"/>
          <p14:tracePt t="57448" x="7405688" y="2592388"/>
          <p14:tracePt t="57456" x="7429500" y="2592388"/>
          <p14:tracePt t="57464" x="7445375" y="2592388"/>
          <p14:tracePt t="57471" x="7461250" y="2592388"/>
          <p14:tracePt t="57478" x="7477125" y="2592388"/>
          <p14:tracePt t="57486" x="7485063" y="2592388"/>
          <p14:tracePt t="57494" x="7493000" y="2592388"/>
          <p14:tracePt t="57531" x="7502525" y="2592388"/>
          <p14:tracePt t="57606" x="7477125" y="2592388"/>
          <p14:tracePt t="57613" x="7429500" y="2600325"/>
          <p14:tracePt t="57621" x="7334250" y="2600325"/>
          <p14:tracePt t="57628" x="7239000" y="2600325"/>
          <p14:tracePt t="57636" x="7094538" y="2600325"/>
          <p14:tracePt t="57643" x="6904038" y="2600325"/>
          <p14:tracePt t="57651" x="6680200" y="2608263"/>
          <p14:tracePt t="57659" x="6481763" y="2608263"/>
          <p14:tracePt t="57666" x="6281738" y="2624138"/>
          <p14:tracePt t="57673" x="6107113" y="2624138"/>
          <p14:tracePt t="57681" x="6002338" y="2624138"/>
          <p14:tracePt t="57689" x="5859463" y="2624138"/>
          <p14:tracePt t="57696" x="5708650" y="2624138"/>
          <p14:tracePt t="57703" x="5572125" y="2624138"/>
          <p14:tracePt t="57711" x="5461000" y="2624138"/>
          <p14:tracePt t="57718" x="5341938" y="2624138"/>
          <p14:tracePt t="57726" x="5245100" y="2624138"/>
          <p14:tracePt t="57734" x="5173663" y="2632075"/>
          <p14:tracePt t="57741" x="5070475" y="2632075"/>
          <p14:tracePt t="57748" x="4933950" y="2632075"/>
          <p14:tracePt t="57756" x="4830763" y="2632075"/>
          <p14:tracePt t="57763" x="4711700" y="2624138"/>
          <p14:tracePt t="57771" x="4608513" y="2616200"/>
          <p14:tracePt t="57778" x="4487863" y="2600325"/>
          <p14:tracePt t="57786" x="4384675" y="2592388"/>
          <p14:tracePt t="57793" x="4297363" y="2584450"/>
          <p14:tracePt t="57801" x="4184650" y="2576513"/>
          <p14:tracePt t="57809" x="4073525" y="2566988"/>
          <p14:tracePt t="57816" x="3970338" y="2559050"/>
          <p14:tracePt t="57823" x="3867150" y="2551113"/>
          <p14:tracePt t="57830" x="3786188" y="2551113"/>
          <p14:tracePt t="57839" x="3722688" y="2551113"/>
          <p14:tracePt t="57846" x="3690938" y="2551113"/>
          <p14:tracePt t="57853" x="3651250" y="2551113"/>
          <p14:tracePt t="57861" x="3611563" y="2551113"/>
          <p14:tracePt t="57869" x="3579813" y="2551113"/>
          <p14:tracePt t="57876" x="3556000" y="2551113"/>
          <p14:tracePt t="57884" x="3532188" y="2551113"/>
          <p14:tracePt t="57891" x="3508375" y="2551113"/>
          <p14:tracePt t="57899" x="3492500" y="2559050"/>
          <p14:tracePt t="57906" x="3467100" y="2559050"/>
          <p14:tracePt t="57914" x="3427413" y="2559050"/>
          <p14:tracePt t="57921" x="3411538" y="2559050"/>
          <p14:tracePt t="57928" x="3363913" y="2559050"/>
          <p14:tracePt t="57936" x="3300413" y="2559050"/>
          <p14:tracePt t="57943" x="3221038" y="2559050"/>
          <p14:tracePt t="57951" x="3149600" y="2566988"/>
          <p14:tracePt t="57959" x="3084513" y="2566988"/>
          <p14:tracePt t="57966" x="3005138" y="2576513"/>
          <p14:tracePt t="57973" x="2909888" y="2584450"/>
          <p14:tracePt t="57981" x="2814638" y="2600325"/>
          <p14:tracePt t="57989" x="2717800" y="2600325"/>
          <p14:tracePt t="57996" x="2638425" y="2608263"/>
          <p14:tracePt t="58003" x="2574925" y="2608263"/>
          <p14:tracePt t="58010" x="2535238" y="2608263"/>
          <p14:tracePt t="58018" x="2479675" y="2616200"/>
          <p14:tracePt t="58026" x="2447925" y="2624138"/>
          <p14:tracePt t="58034" x="2424113" y="2632075"/>
          <p14:tracePt t="58041" x="2408238" y="2632075"/>
          <p14:tracePt t="58048" x="2384425" y="2647950"/>
          <p14:tracePt t="58055" x="2366963" y="2647950"/>
          <p14:tracePt t="58064" x="2359025" y="2647950"/>
          <p14:tracePt t="58070" x="2335213" y="2655888"/>
          <p14:tracePt t="58078" x="2311400" y="2663825"/>
          <p14:tracePt t="58086" x="2287588" y="2671763"/>
          <p14:tracePt t="58094" x="2271713" y="2671763"/>
          <p14:tracePt t="58101" x="2247900" y="2679700"/>
          <p14:tracePt t="58109" x="2224088" y="2679700"/>
          <p14:tracePt t="58117" x="2208213" y="2679700"/>
          <p14:tracePt t="58123" x="2176463" y="2687638"/>
          <p14:tracePt t="58198" x="2168525" y="2679700"/>
          <p14:tracePt t="58206" x="2152650" y="2679700"/>
          <p14:tracePt t="58214" x="2144713" y="2679700"/>
          <p14:tracePt t="58221" x="2136775" y="2679700"/>
          <p14:tracePt t="58228" x="2120900" y="2679700"/>
          <p14:tracePt t="58236" x="2120900" y="2671763"/>
          <p14:tracePt t="58244" x="2112963" y="2671763"/>
          <p14:tracePt t="58259" x="2105025" y="2671763"/>
          <p14:tracePt t="58266" x="2105025" y="2663825"/>
          <p14:tracePt t="58288" x="2097088" y="2663825"/>
          <p14:tracePt t="58296" x="2089150" y="2655888"/>
          <p14:tracePt t="58304" x="2073275" y="2647950"/>
          <p14:tracePt t="58310" x="2049463" y="2647950"/>
          <p14:tracePt t="58319" x="2025650" y="2647950"/>
          <p14:tracePt t="58326" x="2008188" y="2640013"/>
          <p14:tracePt t="58333" x="2008188" y="2632075"/>
          <p14:tracePt t="58341" x="1992313" y="2632075"/>
          <p14:tracePt t="58348" x="1984375" y="2632075"/>
          <p14:tracePt t="58356" x="1976438" y="2632075"/>
          <p14:tracePt t="58364" x="1976438" y="2624138"/>
          <p14:tracePt t="58371" x="1968500" y="2624138"/>
          <p14:tracePt t="58378" x="1968500" y="2616200"/>
          <p14:tracePt t="58386" x="1960563" y="2616200"/>
          <p14:tracePt t="58395" x="1944688" y="2608263"/>
          <p14:tracePt t="58402" x="1936750" y="2608263"/>
          <p14:tracePt t="58410" x="1928813" y="2608263"/>
          <p14:tracePt t="58416" x="1912938" y="2600325"/>
          <p14:tracePt t="58431" x="1905000" y="2600325"/>
          <p14:tracePt t="58535" x="1912938" y="2600325"/>
          <p14:tracePt t="58544" x="1928813" y="2600325"/>
          <p14:tracePt t="58552" x="1944688" y="2592388"/>
          <p14:tracePt t="58559" x="1968500" y="2592388"/>
          <p14:tracePt t="58566" x="2000250" y="2592388"/>
          <p14:tracePt t="58574" x="2049463" y="2592388"/>
          <p14:tracePt t="58580" x="2112963" y="2592388"/>
          <p14:tracePt t="58589" x="2176463" y="2592388"/>
          <p14:tracePt t="58596" x="2239963" y="2584450"/>
          <p14:tracePt t="58603" x="2279650" y="2584450"/>
          <p14:tracePt t="58610" x="2327275" y="2584450"/>
          <p14:tracePt t="58618" x="2374900" y="2584450"/>
          <p14:tracePt t="58626" x="2432050" y="2576513"/>
          <p14:tracePt t="58633" x="2487613" y="2576513"/>
          <p14:tracePt t="58641" x="2519363" y="2566988"/>
          <p14:tracePt t="58648" x="2551113" y="2566988"/>
          <p14:tracePt t="58655" x="2574925" y="2566988"/>
          <p14:tracePt t="58664" x="2598738" y="2566988"/>
          <p14:tracePt t="58671" x="2606675" y="2566988"/>
          <p14:tracePt t="58679" x="2614613" y="2566988"/>
          <p14:tracePt t="58686" x="2630488" y="2566988"/>
          <p14:tracePt t="58693" x="2646363" y="2566988"/>
          <p14:tracePt t="58701" x="2654300" y="2566988"/>
          <p14:tracePt t="58716" x="2662238" y="2566988"/>
          <p14:tracePt t="58724" x="2670175" y="2566988"/>
          <p14:tracePt t="58731" x="2678113" y="2566988"/>
          <p14:tracePt t="58745" x="2686050" y="2566988"/>
          <p14:tracePt t="58754" x="2693988" y="2566988"/>
          <p14:tracePt t="58761" x="2701925" y="2566988"/>
          <p14:tracePt t="58776" x="2709863" y="2566988"/>
          <p14:tracePt t="58791" x="2717800" y="2566988"/>
          <p14:tracePt t="58806" x="2725738" y="2559050"/>
          <p14:tracePt t="58814" x="2733675" y="2559050"/>
          <p14:tracePt t="58828" x="2741613" y="2559050"/>
          <p14:tracePt t="58836" x="2751138" y="2559050"/>
          <p14:tracePt t="58843" x="2759075" y="2559050"/>
          <p14:tracePt t="58933" x="2741613" y="2559050"/>
          <p14:tracePt t="58943" x="2701925" y="2559050"/>
          <p14:tracePt t="58948" x="2686050" y="2559050"/>
          <p14:tracePt t="58956" x="2646363" y="2559050"/>
          <p14:tracePt t="58964" x="2598738" y="2559050"/>
          <p14:tracePt t="58972" x="2559050" y="2559050"/>
          <p14:tracePt t="58979" x="2503488" y="2559050"/>
          <p14:tracePt t="58986" x="2455863" y="2559050"/>
          <p14:tracePt t="58993" x="2416175" y="2566988"/>
          <p14:tracePt t="59000" x="2359025" y="2566988"/>
          <p14:tracePt t="59009" x="2327275" y="2566988"/>
          <p14:tracePt t="59016" x="2295525" y="2576513"/>
          <p14:tracePt t="59023" x="2263775" y="2576513"/>
          <p14:tracePt t="59031" x="2216150" y="2584450"/>
          <p14:tracePt t="59039" x="2208213" y="2584450"/>
          <p14:tracePt t="59046" x="2184400" y="2592388"/>
          <p14:tracePt t="59053" x="2152650" y="2592388"/>
          <p14:tracePt t="59061" x="2128838" y="2592388"/>
          <p14:tracePt t="59068" x="2112963" y="2592388"/>
          <p14:tracePt t="59076" x="2097088" y="2592388"/>
          <p14:tracePt t="59083" x="2057400" y="2592388"/>
          <p14:tracePt t="59091" x="2025650" y="2592388"/>
          <p14:tracePt t="59098" x="2000250" y="2592388"/>
          <p14:tracePt t="59108" x="1968500" y="2592388"/>
          <p14:tracePt t="59114" x="1928813" y="2584450"/>
          <p14:tracePt t="59122" x="1897063" y="2576513"/>
          <p14:tracePt t="59128" x="1865313" y="2566988"/>
          <p14:tracePt t="59140" x="1825625" y="2559050"/>
          <p14:tracePt t="59143" x="1801813" y="2551113"/>
          <p14:tracePt t="59151" x="1770063" y="2551113"/>
          <p14:tracePt t="59159" x="1762125" y="2551113"/>
          <p14:tracePt t="59166" x="1738313" y="2543175"/>
          <p14:tracePt t="59174" x="1722438" y="2543175"/>
          <p14:tracePt t="59180" x="1698625" y="2535238"/>
          <p14:tracePt t="59188" x="1690688" y="2535238"/>
          <p14:tracePt t="59196" x="1682750" y="2535238"/>
          <p14:tracePt t="59203" x="1674813" y="2535238"/>
          <p14:tracePt t="59248" x="1666875" y="2535238"/>
          <p14:tracePt t="59526" x="1674813" y="2535238"/>
          <p14:tracePt t="59571" x="1682750" y="2535238"/>
          <p14:tracePt t="59578" x="1690688" y="2535238"/>
          <p14:tracePt t="59588" x="1698625" y="2535238"/>
          <p14:tracePt t="59593" x="1722438" y="2535238"/>
          <p14:tracePt t="59601" x="1754188" y="2535238"/>
          <p14:tracePt t="59608" x="1785938" y="2535238"/>
          <p14:tracePt t="59616" x="1825625" y="2535238"/>
          <p14:tracePt t="59623" x="1857375" y="2543175"/>
          <p14:tracePt t="59631" x="1897063" y="2551113"/>
          <p14:tracePt t="59638" x="1944688" y="2551113"/>
          <p14:tracePt t="59646" x="1968500" y="2551113"/>
          <p14:tracePt t="59653" x="2000250" y="2551113"/>
          <p14:tracePt t="59661" x="2025650" y="2559050"/>
          <p14:tracePt t="59668" x="2057400" y="2566988"/>
          <p14:tracePt t="59676" x="2065338" y="2566988"/>
          <p14:tracePt t="59683" x="2097088" y="2566988"/>
          <p14:tracePt t="59691" x="2112963" y="2566988"/>
          <p14:tracePt t="59698" x="2136775" y="2566988"/>
          <p14:tracePt t="59706" x="2168525" y="2566988"/>
          <p14:tracePt t="59713" x="2184400" y="2566988"/>
          <p14:tracePt t="59728" x="2192338" y="2566988"/>
          <p14:tracePt t="59758" x="2200275" y="2566988"/>
          <p14:tracePt t="59766" x="2208213" y="2566988"/>
          <p14:tracePt t="59781" x="2216150" y="2566988"/>
          <p14:tracePt t="59796" x="2224088" y="2566988"/>
          <p14:tracePt t="59803" x="2232025" y="2566988"/>
          <p14:tracePt t="59811" x="2239963" y="2566988"/>
          <p14:tracePt t="59818" x="2255838" y="2566988"/>
          <p14:tracePt t="59826" x="2271713" y="2576513"/>
          <p14:tracePt t="59833" x="2279650" y="2576513"/>
          <p14:tracePt t="59841" x="2295525" y="2576513"/>
          <p14:tracePt t="59848" x="2311400" y="2576513"/>
          <p14:tracePt t="59856" x="2319338" y="2576513"/>
          <p14:tracePt t="59864" x="2343150" y="2584450"/>
          <p14:tracePt t="59871" x="2351088" y="2584450"/>
          <p14:tracePt t="59878" x="2374900" y="2592388"/>
          <p14:tracePt t="59885" x="2384425" y="2592388"/>
          <p14:tracePt t="59893" x="2408238" y="2592388"/>
          <p14:tracePt t="59901" x="2424113" y="2592388"/>
          <p14:tracePt t="59908" x="2432050" y="2600325"/>
          <p14:tracePt t="59916" x="2439988" y="2600325"/>
          <p14:tracePt t="60171" x="2447925" y="2600325"/>
          <p14:tracePt t="60187" x="2463800" y="2600325"/>
          <p14:tracePt t="60193" x="2487613" y="2600325"/>
          <p14:tracePt t="60201" x="2511425" y="2600325"/>
          <p14:tracePt t="60209" x="2551113" y="2600325"/>
          <p14:tracePt t="60217" x="2598738" y="2600325"/>
          <p14:tracePt t="60225" x="2709863" y="2600325"/>
          <p14:tracePt t="60231" x="2814638" y="2600325"/>
          <p14:tracePt t="60239" x="2909888" y="2608263"/>
          <p14:tracePt t="60247" x="3052763" y="2616200"/>
          <p14:tracePt t="60256" x="3213100" y="2616200"/>
          <p14:tracePt t="60262" x="3403600" y="2616200"/>
          <p14:tracePt t="60269" x="3603625" y="2616200"/>
          <p14:tracePt t="60276" x="3843338" y="2616200"/>
          <p14:tracePt t="60284" x="4089400" y="2600325"/>
          <p14:tracePt t="60292" x="4265613" y="2600325"/>
          <p14:tracePt t="60298" x="4479925" y="2600325"/>
          <p14:tracePt t="60308" x="4672013" y="2600325"/>
          <p14:tracePt t="60315" x="4806950" y="2600325"/>
          <p14:tracePt t="60322" x="4910138" y="2600325"/>
          <p14:tracePt t="60328" x="5006975" y="2600325"/>
          <p14:tracePt t="60338" x="5086350" y="2608263"/>
          <p14:tracePt t="60343" x="5149850" y="2608263"/>
          <p14:tracePt t="60350" x="5213350" y="2616200"/>
          <p14:tracePt t="60358" x="5253038" y="2624138"/>
          <p14:tracePt t="60367" x="5292725" y="2632075"/>
          <p14:tracePt t="60375" x="5318125" y="2632075"/>
          <p14:tracePt t="60381" x="5334000" y="2640013"/>
          <p14:tracePt t="60390" x="5349875" y="2640013"/>
          <p14:tracePt t="60396" x="5357813" y="2647950"/>
          <p14:tracePt t="60404" x="5381625" y="2647950"/>
          <p14:tracePt t="60410" x="5405438" y="2647950"/>
          <p14:tracePt t="60418" x="5429250" y="2647950"/>
          <p14:tracePt t="60425" x="5461000" y="2647950"/>
          <p14:tracePt t="60433" x="5492750" y="2655888"/>
          <p14:tracePt t="60441" x="5532438" y="2655888"/>
          <p14:tracePt t="60448" x="5564188" y="2655888"/>
          <p14:tracePt t="60456" x="5611813" y="2655888"/>
          <p14:tracePt t="60464" x="5667375" y="2655888"/>
          <p14:tracePt t="60471" x="5724525" y="2663825"/>
          <p14:tracePt t="60478" x="5788025" y="2663825"/>
          <p14:tracePt t="60486" x="5835650" y="2663825"/>
          <p14:tracePt t="60494" x="5891213" y="2663825"/>
          <p14:tracePt t="60501" x="5954713" y="2663825"/>
          <p14:tracePt t="60508" x="5994400" y="2663825"/>
          <p14:tracePt t="60516" x="6075363" y="2671763"/>
          <p14:tracePt t="60524" x="6138863" y="2671763"/>
          <p14:tracePt t="60530" x="6210300" y="2671763"/>
          <p14:tracePt t="60539" x="6297613" y="2671763"/>
          <p14:tracePt t="60546" x="6369050" y="2671763"/>
          <p14:tracePt t="60554" x="6457950" y="2671763"/>
          <p14:tracePt t="60561" x="6489700" y="2671763"/>
          <p14:tracePt t="60568" x="6521450" y="2671763"/>
          <p14:tracePt t="60576" x="6545263" y="2671763"/>
          <p14:tracePt t="60583" x="6577013" y="2671763"/>
          <p14:tracePt t="60591" x="6608763" y="2671763"/>
          <p14:tracePt t="60598" x="6648450" y="2671763"/>
          <p14:tracePt t="60606" x="6672263" y="2671763"/>
          <p14:tracePt t="60614" x="6688138" y="2671763"/>
          <p14:tracePt t="60623" x="6711950" y="2671763"/>
          <p14:tracePt t="60628" x="6727825" y="2671763"/>
          <p14:tracePt t="60636" x="6759575" y="2671763"/>
          <p14:tracePt t="60643" x="6769100" y="2671763"/>
          <p14:tracePt t="60651" x="6777038" y="2671763"/>
          <p14:tracePt t="60658" x="6792913" y="2671763"/>
          <p14:tracePt t="60666" x="6800850" y="2663825"/>
          <p14:tracePt t="60674" x="6808788" y="2655888"/>
          <p14:tracePt t="60681" x="6824663" y="2655888"/>
          <p14:tracePt t="60689" x="6840538" y="2647950"/>
          <p14:tracePt t="60696" x="6864350" y="2640013"/>
          <p14:tracePt t="60704" x="6880225" y="2640013"/>
          <p14:tracePt t="60711" x="6911975" y="2624138"/>
          <p14:tracePt t="60718" x="6935788" y="2624138"/>
          <p14:tracePt t="60726" x="6967538" y="2624138"/>
          <p14:tracePt t="60733" x="7007225" y="2616200"/>
          <p14:tracePt t="60741" x="7031038" y="2616200"/>
          <p14:tracePt t="60748" x="7062788" y="2608263"/>
          <p14:tracePt t="60756" x="7094538" y="2608263"/>
          <p14:tracePt t="60763" x="7126288" y="2608263"/>
          <p14:tracePt t="60771" x="7151688" y="2608263"/>
          <p14:tracePt t="60778" x="7175500" y="2608263"/>
          <p14:tracePt t="60787" x="7215188" y="2608263"/>
          <p14:tracePt t="60793" x="7231063" y="2608263"/>
          <p14:tracePt t="60801" x="7286625" y="2608263"/>
          <p14:tracePt t="60808" x="7318375" y="2608263"/>
          <p14:tracePt t="60816" x="7358063" y="2608263"/>
          <p14:tracePt t="60824" x="7421563" y="2608263"/>
          <p14:tracePt t="60831" x="7429500" y="2608263"/>
          <p14:tracePt t="60839" x="7445375" y="2600325"/>
          <p14:tracePt t="61446" x="0" y="0"/>
        </p14:tracePtLst>
        <p14:tracePtLst>
          <p14:tracePt t="63038" x="2232025" y="3078163"/>
          <p14:tracePt t="63171" x="2239963" y="3078163"/>
          <p14:tracePt t="63178" x="2247900" y="3078163"/>
          <p14:tracePt t="63186" x="2263775" y="3078163"/>
          <p14:tracePt t="63193" x="2279650" y="3078163"/>
          <p14:tracePt t="63201" x="2287588" y="3086100"/>
          <p14:tracePt t="63208" x="2303463" y="3086100"/>
          <p14:tracePt t="63215" x="2319338" y="3086100"/>
          <p14:tracePt t="63224" x="2335213" y="3086100"/>
          <p14:tracePt t="63231" x="2351088" y="3086100"/>
          <p14:tracePt t="63241" x="2359025" y="3086100"/>
          <p14:tracePt t="63247" x="2374900" y="3086100"/>
          <p14:tracePt t="63255" x="2392363" y="3086100"/>
          <p14:tracePt t="63261" x="2408238" y="3086100"/>
          <p14:tracePt t="63271" x="2416175" y="3086100"/>
          <p14:tracePt t="63276" x="2424113" y="3086100"/>
          <p14:tracePt t="63285" x="2447925" y="3086100"/>
          <p14:tracePt t="63291" x="2463800" y="3086100"/>
          <p14:tracePt t="63300" x="2479675" y="3086100"/>
          <p14:tracePt t="63306" x="2503488" y="3086100"/>
          <p14:tracePt t="63313" x="2519363" y="3086100"/>
          <p14:tracePt t="63324" x="2535238" y="3086100"/>
          <p14:tracePt t="63328" x="2559050" y="3086100"/>
          <p14:tracePt t="63337" x="2582863" y="3086100"/>
          <p14:tracePt t="63343" x="2606675" y="3086100"/>
          <p14:tracePt t="63352" x="2646363" y="3086100"/>
          <p14:tracePt t="63360" x="2693988" y="3086100"/>
          <p14:tracePt t="63367" x="2733675" y="3086100"/>
          <p14:tracePt t="63374" x="2759075" y="3086100"/>
          <p14:tracePt t="63381" x="2774950" y="3086100"/>
          <p14:tracePt t="63388" x="2798763" y="3086100"/>
          <p14:tracePt t="63397" x="2806700" y="3086100"/>
          <p14:tracePt t="63404" x="2830513" y="3086100"/>
          <p14:tracePt t="63411" x="2838450" y="3086100"/>
          <p14:tracePt t="63418" x="2846388" y="3094038"/>
          <p14:tracePt t="63425" x="2854325" y="3094038"/>
          <p14:tracePt t="63440" x="2862263" y="3094038"/>
          <p14:tracePt t="63448" x="2878138" y="3094038"/>
          <p14:tracePt t="63455" x="2894013" y="3094038"/>
          <p14:tracePt t="63464" x="2917825" y="3094038"/>
          <p14:tracePt t="63472" x="2933700" y="3101975"/>
          <p14:tracePt t="63480" x="2949575" y="3101975"/>
          <p14:tracePt t="63486" x="2973388" y="3101975"/>
          <p14:tracePt t="63493" x="3021013" y="3101975"/>
          <p14:tracePt t="63501" x="3044825" y="3101975"/>
          <p14:tracePt t="63508" x="3068638" y="3101975"/>
          <p14:tracePt t="63517" x="3076575" y="3101975"/>
          <p14:tracePt t="63524" x="3084513" y="3101975"/>
          <p14:tracePt t="63531" x="3092450" y="3101975"/>
          <p14:tracePt t="63541" x="3109913" y="3101975"/>
          <p14:tracePt t="63547" x="3125788" y="3101975"/>
          <p14:tracePt t="63555" x="3141663" y="3101975"/>
          <p14:tracePt t="63561" x="3173413" y="3101975"/>
          <p14:tracePt t="63572" x="3205163" y="3101975"/>
          <p14:tracePt t="63576" x="3236913" y="3101975"/>
          <p14:tracePt t="63586" x="3268663" y="3101975"/>
          <p14:tracePt t="63592" x="3292475" y="3101975"/>
          <p14:tracePt t="63600" x="3316288" y="3101975"/>
          <p14:tracePt t="63607" x="3340100" y="3101975"/>
          <p14:tracePt t="63615" x="3348038" y="3101975"/>
          <p14:tracePt t="63622" x="3355975" y="3101975"/>
          <p14:tracePt t="63695" x="3363913" y="3101975"/>
          <p14:tracePt t="63711" x="3371850" y="3101975"/>
          <p14:tracePt t="63770" x="3379788" y="3101975"/>
          <p14:tracePt t="63778" x="3387725" y="3101975"/>
          <p14:tracePt t="63796" x="3395663" y="3101975"/>
          <p14:tracePt t="63808" x="3411538" y="3101975"/>
          <p14:tracePt t="63817" x="3419475" y="3101975"/>
          <p14:tracePt t="63824" x="3427413" y="3101975"/>
          <p14:tracePt t="63831" x="3435350" y="3101975"/>
          <p14:tracePt t="63838" x="3443288" y="3101975"/>
          <p14:tracePt t="63861" x="3451225" y="3101975"/>
          <p14:tracePt t="63871" x="3459163" y="3101975"/>
          <p14:tracePt t="63883" x="3467100" y="3109913"/>
          <p14:tracePt t="63899" x="3484563" y="3109913"/>
          <p14:tracePt t="63906" x="3500438" y="3109913"/>
          <p14:tracePt t="63915" x="3516313" y="3109913"/>
          <p14:tracePt t="63922" x="3540125" y="3109913"/>
          <p14:tracePt t="63928" x="3556000" y="3109913"/>
          <p14:tracePt t="63936" x="3571875" y="3109913"/>
          <p14:tracePt t="63951" x="3587750" y="3109913"/>
          <p14:tracePt t="63981" x="3595688" y="3109913"/>
          <p14:tracePt t="64040" x="3587750" y="3109913"/>
          <p14:tracePt t="64048" x="3548063" y="3109913"/>
          <p14:tracePt t="64056" x="3476625" y="3109913"/>
          <p14:tracePt t="64063" x="3371850" y="3101975"/>
          <p14:tracePt t="64071" x="3292475" y="3094038"/>
          <p14:tracePt t="64078" x="3181350" y="3086100"/>
          <p14:tracePt t="64086" x="3068638" y="3070225"/>
          <p14:tracePt t="64093" x="2949575" y="3062288"/>
          <p14:tracePt t="64101" x="2854325" y="3054350"/>
          <p14:tracePt t="64108" x="2774950" y="3054350"/>
          <p14:tracePt t="64116" x="2701925" y="3046413"/>
          <p14:tracePt t="64123" x="2662238" y="3038475"/>
          <p14:tracePt t="64132" x="2638425" y="3038475"/>
          <p14:tracePt t="64138" x="2622550" y="3038475"/>
          <p14:tracePt t="64154" x="2614613" y="3038475"/>
          <p14:tracePt t="64348" x="2646363" y="3038475"/>
          <p14:tracePt t="64356" x="2701925" y="3038475"/>
          <p14:tracePt t="64363" x="2767013" y="3038475"/>
          <p14:tracePt t="64371" x="2822575" y="3038475"/>
          <p14:tracePt t="64378" x="2894013" y="3046413"/>
          <p14:tracePt t="64386" x="2965450" y="3054350"/>
          <p14:tracePt t="64393" x="3028950" y="3054350"/>
          <p14:tracePt t="64401" x="3100388" y="3062288"/>
          <p14:tracePt t="64408" x="3173413" y="3070225"/>
          <p14:tracePt t="64416" x="3252788" y="3094038"/>
          <p14:tracePt t="64423" x="3316288" y="3101975"/>
          <p14:tracePt t="64432" x="3379788" y="3109913"/>
          <p14:tracePt t="64438" x="3403600" y="3109913"/>
          <p14:tracePt t="64446" x="3419475" y="3109913"/>
          <p14:tracePt t="64633" x="3427413" y="3109913"/>
          <p14:tracePt t="64648" x="3443288" y="3109913"/>
          <p14:tracePt t="64656" x="3451225" y="3117850"/>
          <p14:tracePt t="64671" x="3459163" y="3117850"/>
          <p14:tracePt t="64678" x="3467100" y="3117850"/>
          <p14:tracePt t="67433" x="0" y="0"/>
        </p14:tracePtLst>
        <p14:tracePtLst>
          <p14:tracePt t="73455" x="3867150" y="2519363"/>
          <p14:tracePt t="73528" x="3875088" y="2519363"/>
          <p14:tracePt t="73536" x="3890963" y="2519363"/>
          <p14:tracePt t="73544" x="3906838" y="2519363"/>
          <p14:tracePt t="73553" x="3914775" y="2519363"/>
          <p14:tracePt t="73560" x="3930650" y="2519363"/>
          <p14:tracePt t="73566" x="3954463" y="2519363"/>
          <p14:tracePt t="73574" x="3978275" y="2511425"/>
          <p14:tracePt t="73583" x="4010025" y="2503488"/>
          <p14:tracePt t="73589" x="4041775" y="2503488"/>
          <p14:tracePt t="73596" x="4073525" y="2495550"/>
          <p14:tracePt t="73604" x="4089400" y="2495550"/>
          <p14:tracePt t="73612" x="4121150" y="2487613"/>
          <p14:tracePt t="73618" x="4144963" y="2479675"/>
          <p14:tracePt t="73628" x="4160838" y="2479675"/>
          <p14:tracePt t="73634" x="4176713" y="2479675"/>
          <p14:tracePt t="73642" x="4184650" y="2479675"/>
          <p14:tracePt t="73649" x="4192588" y="2479675"/>
          <p14:tracePt t="73656" x="4200525" y="2479675"/>
          <p14:tracePt t="73776" x="4210050" y="2479675"/>
          <p14:tracePt t="73791" x="4225925" y="2487613"/>
          <p14:tracePt t="73800" x="4233863" y="2495550"/>
          <p14:tracePt t="73807" x="4257675" y="2503488"/>
          <p14:tracePt t="73814" x="4281488" y="2511425"/>
          <p14:tracePt t="73822" x="4305300" y="2519363"/>
          <p14:tracePt t="73830" x="4337050" y="2527300"/>
          <p14:tracePt t="73836" x="4360863" y="2535238"/>
          <p14:tracePt t="73845" x="4384675" y="2543175"/>
          <p14:tracePt t="73851" x="4408488" y="2543175"/>
          <p14:tracePt t="73860" x="4440238" y="2551113"/>
          <p14:tracePt t="73866" x="4471988" y="2551113"/>
          <p14:tracePt t="73875" x="4519613" y="2551113"/>
          <p14:tracePt t="73882" x="4535488" y="2551113"/>
          <p14:tracePt t="73888" x="4567238" y="2551113"/>
          <p14:tracePt t="73896" x="4600575" y="2551113"/>
          <p14:tracePt t="73904" x="4616450" y="2551113"/>
          <p14:tracePt t="73913" x="4632325" y="2551113"/>
          <p14:tracePt t="73918" x="4648200" y="2551113"/>
          <p14:tracePt t="73934" x="4656138" y="2543175"/>
          <p14:tracePt t="73987" x="4656138" y="2535238"/>
          <p14:tracePt t="73996" x="4664075" y="2535238"/>
          <p14:tracePt t="74016" x="4672013" y="2535238"/>
          <p14:tracePt t="74026" x="4679950" y="2535238"/>
          <p14:tracePt t="74039" x="4687888" y="2527300"/>
          <p14:tracePt t="74055" x="4695825" y="2527300"/>
          <p14:tracePt t="74061" x="4703763" y="2527300"/>
          <p14:tracePt t="74069" x="4711700" y="2519363"/>
          <p14:tracePt t="74078" x="4735513" y="2519363"/>
          <p14:tracePt t="74084" x="4751388" y="2519363"/>
          <p14:tracePt t="74092" x="4759325" y="2519363"/>
          <p14:tracePt t="74099" x="4775200" y="2519363"/>
          <p14:tracePt t="74107" x="4783138" y="2519363"/>
          <p14:tracePt t="74114" x="4806950" y="2519363"/>
          <p14:tracePt t="74122" x="4814888" y="2511425"/>
          <p14:tracePt t="74148" x="4830763" y="2511425"/>
          <p14:tracePt t="74166" x="4830763" y="2503488"/>
          <p14:tracePt t="74248" x="4814888" y="2503488"/>
          <p14:tracePt t="74256" x="4806950" y="2511425"/>
          <p14:tracePt t="74264" x="4799013" y="2527300"/>
          <p14:tracePt t="74280" x="4791075" y="2527300"/>
          <p14:tracePt t="74294" x="4791075" y="2535238"/>
          <p14:tracePt t="74303" x="4783138" y="2535238"/>
          <p14:tracePt t="74317" x="4775200" y="2543175"/>
          <p14:tracePt t="74331" x="4767263" y="2543175"/>
          <p14:tracePt t="74340" x="4767263" y="2551113"/>
          <p14:tracePt t="74362" x="4767263" y="2559050"/>
          <p14:tracePt t="74451" x="0" y="0"/>
        </p14:tracePtLst>
        <p14:tracePtLst>
          <p14:tracePt t="96189" x="1250950" y="3922713"/>
          <p14:tracePt t="96398" x="1274763" y="3922713"/>
          <p14:tracePt t="96406" x="1292225" y="3922713"/>
          <p14:tracePt t="96413" x="1316038" y="3922713"/>
          <p14:tracePt t="96421" x="1323975" y="3922713"/>
          <p14:tracePt t="96429" x="1339850" y="3922713"/>
          <p14:tracePt t="96436" x="1347788" y="3922713"/>
          <p14:tracePt t="96444" x="1363663" y="3922713"/>
          <p14:tracePt t="96451" x="1379538" y="3922713"/>
          <p14:tracePt t="96460" x="1395413" y="3922713"/>
          <p14:tracePt t="96465" x="1403350" y="3922713"/>
          <p14:tracePt t="96480" x="1411288" y="3922713"/>
          <p14:tracePt t="96585" x="1411288" y="3914775"/>
          <p14:tracePt t="96594" x="1419225" y="3914775"/>
          <p14:tracePt t="96600" x="1419225" y="3906838"/>
          <p14:tracePt t="97208" x="1419225" y="3914775"/>
          <p14:tracePt t="97246" x="1419225" y="3922713"/>
          <p14:tracePt t="97291" x="1419225" y="3930650"/>
          <p14:tracePt t="97320" x="1419225" y="3938588"/>
          <p14:tracePt t="97359" x="1419225" y="3948113"/>
          <p14:tracePt t="97367" x="1419225" y="3956050"/>
          <p14:tracePt t="97396" x="1419225" y="3963988"/>
          <p14:tracePt t="97419" x="1419225" y="3971925"/>
          <p14:tracePt t="97457" x="1419225" y="3979863"/>
          <p14:tracePt t="97463" x="1419225" y="3987800"/>
          <p14:tracePt t="98130" x="1427163" y="3987800"/>
          <p14:tracePt t="98139" x="1435100" y="3987800"/>
          <p14:tracePt t="98149" x="1443038" y="3987800"/>
          <p14:tracePt t="98154" x="1450975" y="3987800"/>
          <p14:tracePt t="98162" x="1466850" y="3987800"/>
          <p14:tracePt t="98168" x="1482725" y="3987800"/>
          <p14:tracePt t="98180" x="1506538" y="3995738"/>
          <p14:tracePt t="98183" x="1514475" y="3995738"/>
          <p14:tracePt t="98190" x="1530350" y="4003675"/>
          <p14:tracePt t="98198" x="1546225" y="4003675"/>
          <p14:tracePt t="98208" x="1538288" y="3995738"/>
          <p14:tracePt t="98221" x="1554163" y="3995738"/>
          <p14:tracePt t="98235" x="1562100" y="3995738"/>
          <p14:tracePt t="98251" x="1570038" y="3995738"/>
          <p14:tracePt t="98678" x="1577975" y="4003675"/>
          <p14:tracePt t="98687" x="1577975" y="4011613"/>
          <p14:tracePt t="98701" x="1585913" y="4011613"/>
          <p14:tracePt t="98710" x="1585913" y="4019550"/>
          <p14:tracePt t="98725" x="1593850" y="4027488"/>
          <p14:tracePt t="98746" x="1593850" y="4035425"/>
          <p14:tracePt t="98857" x="1593850" y="4043363"/>
          <p14:tracePt t="99195" x="1601788" y="4043363"/>
          <p14:tracePt t="99212" x="1609725" y="4043363"/>
          <p14:tracePt t="99218" x="1617663" y="4043363"/>
          <p14:tracePt t="99234" x="1625600" y="4043363"/>
          <p14:tracePt t="99248" x="1641475" y="4043363"/>
          <p14:tracePt t="99257" x="1651000" y="4043363"/>
          <p14:tracePt t="99263" x="1666875" y="4043363"/>
          <p14:tracePt t="99270" x="1682750" y="4043363"/>
          <p14:tracePt t="99277" x="1698625" y="4035425"/>
          <p14:tracePt t="99286" x="1714500" y="4027488"/>
          <p14:tracePt t="99293" x="1738313" y="4011613"/>
          <p14:tracePt t="99300" x="1754188" y="4003675"/>
          <p14:tracePt t="99310" x="1762125" y="3995738"/>
          <p14:tracePt t="99315" x="1770063" y="3987800"/>
          <p14:tracePt t="99331" x="1778000" y="3987800"/>
          <p14:tracePt t="99341" x="1785938" y="3987800"/>
          <p14:tracePt t="99345" x="1785938" y="3979863"/>
          <p14:tracePt t="99608" x="1793875" y="3979863"/>
          <p14:tracePt t="99625" x="1809750" y="3971925"/>
          <p14:tracePt t="99630" x="1817688" y="3963988"/>
          <p14:tracePt t="99645" x="1833563" y="3963988"/>
          <p14:tracePt t="99863" x="1833563" y="3971925"/>
          <p14:tracePt t="99870" x="1833563" y="3979863"/>
          <p14:tracePt t="99879" x="1833563" y="3987800"/>
          <p14:tracePt t="99885" x="1833563" y="3995738"/>
          <p14:tracePt t="99893" x="1825625" y="3995738"/>
          <p14:tracePt t="99909" x="1817688" y="3995738"/>
          <p14:tracePt t="99916" x="1817688" y="4003675"/>
          <p14:tracePt t="99945" x="1809750" y="4003675"/>
          <p14:tracePt t="99985" x="1809750" y="4011613"/>
          <p14:tracePt t="100006" x="1801813" y="4011613"/>
          <p14:tracePt t="100013" x="1793875" y="4027488"/>
          <p14:tracePt t="100021" x="1785938" y="4027488"/>
          <p14:tracePt t="100027" x="1770063" y="4027488"/>
          <p14:tracePt t="100035" x="1762125" y="4027488"/>
          <p14:tracePt t="100043" x="1754188" y="4027488"/>
          <p14:tracePt t="100050" x="1746250" y="4027488"/>
          <p14:tracePt t="100058" x="1738313" y="4027488"/>
          <p14:tracePt t="100065" x="1730375" y="4027488"/>
          <p14:tracePt t="100073" x="1722438" y="4019550"/>
          <p14:tracePt t="100080" x="1714500" y="4003675"/>
          <p14:tracePt t="100095" x="1714500" y="3995738"/>
          <p14:tracePt t="100103" x="1706563" y="3979863"/>
          <p14:tracePt t="100110" x="1698625" y="3979863"/>
          <p14:tracePt t="100119" x="1698625" y="3971925"/>
          <p14:tracePt t="100133" x="1698625" y="3956050"/>
          <p14:tracePt t="100158" x="1682750" y="3914775"/>
          <p14:tracePt t="100163" x="1682750" y="3906838"/>
          <p14:tracePt t="100171" x="1682750" y="3890963"/>
          <p14:tracePt t="100177" x="1682750" y="3883025"/>
          <p14:tracePt t="100186" x="1682750" y="3867150"/>
          <p14:tracePt t="100193" x="1682750" y="3851275"/>
          <p14:tracePt t="100201" x="1682750" y="3835400"/>
          <p14:tracePt t="100208" x="1682750" y="3819525"/>
          <p14:tracePt t="100216" x="1682750" y="3811588"/>
          <p14:tracePt t="100224" x="1674813" y="3795713"/>
          <p14:tracePt t="100230" x="1674813" y="3787775"/>
          <p14:tracePt t="100238" x="1674813" y="3779838"/>
          <p14:tracePt t="100245" x="1674813" y="3763963"/>
          <p14:tracePt t="100253" x="1674813" y="3756025"/>
          <p14:tracePt t="100261" x="1666875" y="3756025"/>
          <p14:tracePt t="100268" x="1666875" y="3748088"/>
          <p14:tracePt t="100298" x="1666875" y="3740150"/>
          <p14:tracePt t="100305" x="1658938" y="3740150"/>
          <p14:tracePt t="100321" x="1651000" y="3740150"/>
          <p14:tracePt t="100336" x="1641475" y="3740150"/>
          <p14:tracePt t="100343" x="1625600" y="3740150"/>
          <p14:tracePt t="100350" x="1617663" y="3740150"/>
          <p14:tracePt t="100358" x="1593850" y="3740150"/>
          <p14:tracePt t="100365" x="1577975" y="3740150"/>
          <p14:tracePt t="100374" x="1562100" y="3740150"/>
          <p14:tracePt t="100380" x="1538288" y="3740150"/>
          <p14:tracePt t="100388" x="1530350" y="3740150"/>
          <p14:tracePt t="100395" x="1506538" y="3740150"/>
          <p14:tracePt t="100403" x="1482725" y="3740150"/>
          <p14:tracePt t="100411" x="1458913" y="3748088"/>
          <p14:tracePt t="100418" x="1450975" y="3748088"/>
          <p14:tracePt t="100425" x="1435100" y="3756025"/>
          <p14:tracePt t="100433" x="1419225" y="3756025"/>
          <p14:tracePt t="100441" x="1395413" y="3756025"/>
          <p14:tracePt t="100456" x="1387475" y="3756025"/>
          <p14:tracePt t="100463" x="1379538" y="3756025"/>
          <p14:tracePt t="100471" x="1371600" y="3763963"/>
          <p14:tracePt t="100478" x="1363663" y="3763963"/>
          <p14:tracePt t="100493" x="1355725" y="3763963"/>
          <p14:tracePt t="100500" x="1355725" y="3771900"/>
          <p14:tracePt t="100508" x="1347788" y="3771900"/>
          <p14:tracePt t="100515" x="1339850" y="3771900"/>
          <p14:tracePt t="100561" x="1339850" y="3763963"/>
          <p14:tracePt t="100567" x="1339850" y="3756025"/>
          <p14:tracePt t="100575" x="1339850" y="3748088"/>
          <p14:tracePt t="100583" x="1339850" y="3724275"/>
          <p14:tracePt t="100591" x="1355725" y="3708400"/>
          <p14:tracePt t="100597" x="1371600" y="3676650"/>
          <p14:tracePt t="100605" x="1395413" y="3668713"/>
          <p14:tracePt t="100613" x="1419225" y="3636963"/>
          <p14:tracePt t="100621" x="1450975" y="3613150"/>
          <p14:tracePt t="100628" x="1466850" y="3587750"/>
          <p14:tracePt t="100635" x="1490663" y="3579813"/>
          <p14:tracePt t="100642" x="1506538" y="3571875"/>
          <p14:tracePt t="100658" x="1514475" y="3571875"/>
          <p14:tracePt t="100665" x="1522413" y="3571875"/>
          <p14:tracePt t="100674" x="1530350" y="3571875"/>
          <p14:tracePt t="100680" x="1546225" y="3571875"/>
          <p14:tracePt t="100688" x="1577975" y="3579813"/>
          <p14:tracePt t="100695" x="1593850" y="3605213"/>
          <p14:tracePt t="100703" x="1633538" y="3629025"/>
          <p14:tracePt t="100711" x="1651000" y="3644900"/>
          <p14:tracePt t="100718" x="1674813" y="3660775"/>
          <p14:tracePt t="100725" x="1706563" y="3684588"/>
          <p14:tracePt t="100733" x="1722438" y="3692525"/>
          <p14:tracePt t="100741" x="1746250" y="3708400"/>
          <p14:tracePt t="100748" x="1770063" y="3716338"/>
          <p14:tracePt t="100755" x="1778000" y="3716338"/>
          <p14:tracePt t="100763" x="1785938" y="3724275"/>
          <p14:tracePt t="100778" x="1793875" y="3724275"/>
          <p14:tracePt t="100838" x="1793875" y="3732213"/>
          <p14:tracePt t="100845" x="1793875" y="3740150"/>
          <p14:tracePt t="100853" x="1793875" y="3763963"/>
          <p14:tracePt t="100861" x="1793875" y="3779838"/>
          <p14:tracePt t="100868" x="1793875" y="3787775"/>
          <p14:tracePt t="100875" x="1793875" y="3811588"/>
          <p14:tracePt t="100883" x="1793875" y="3819525"/>
          <p14:tracePt t="100891" x="1793875" y="3827463"/>
          <p14:tracePt t="100897" x="1793875" y="3843338"/>
          <p14:tracePt t="100905" x="1801813" y="3859213"/>
          <p14:tracePt t="100913" x="1801813" y="3875088"/>
          <p14:tracePt t="100920" x="1801813" y="3883025"/>
          <p14:tracePt t="100928" x="1801813" y="3890963"/>
          <p14:tracePt t="100935" x="1801813" y="3914775"/>
          <p14:tracePt t="100943" x="1801813" y="3930650"/>
          <p14:tracePt t="100950" x="1801813" y="3956050"/>
          <p14:tracePt t="100958" x="1801813" y="3971925"/>
          <p14:tracePt t="100966" x="1801813" y="3979863"/>
          <p14:tracePt t="100973" x="1801813" y="3995738"/>
          <p14:tracePt t="100981" x="1793875" y="4019550"/>
          <p14:tracePt t="100988" x="1778000" y="4035425"/>
          <p14:tracePt t="100995" x="1770063" y="4051300"/>
          <p14:tracePt t="101004" x="1754188" y="4067175"/>
          <p14:tracePt t="101011" x="1738313" y="4075113"/>
          <p14:tracePt t="101018" x="1706563" y="4098925"/>
          <p14:tracePt t="101025" x="1698625" y="4098925"/>
          <p14:tracePt t="101033" x="1674813" y="4106863"/>
          <p14:tracePt t="101041" x="1651000" y="4106863"/>
          <p14:tracePt t="101048" x="1625600" y="4106863"/>
          <p14:tracePt t="101056" x="1609725" y="4106863"/>
          <p14:tracePt t="101063" x="1585913" y="4106863"/>
          <p14:tracePt t="101071" x="1570038" y="4106863"/>
          <p14:tracePt t="101078" x="1554163" y="4106863"/>
          <p14:tracePt t="101085" x="1538288" y="4106863"/>
          <p14:tracePt t="101093" x="1522413" y="4106863"/>
          <p14:tracePt t="101100" x="1498600" y="4106863"/>
          <p14:tracePt t="101108" x="1490663" y="4098925"/>
          <p14:tracePt t="101115" x="1482725" y="4098925"/>
          <p14:tracePt t="101123" x="1474788" y="4098925"/>
          <p14:tracePt t="101130" x="1466850" y="4090988"/>
          <p14:tracePt t="101138" x="1458913" y="4090988"/>
          <p14:tracePt t="101146" x="1450975" y="4090988"/>
          <p14:tracePt t="101191" x="1443038" y="4090988"/>
          <p14:tracePt t="101310" x="1435100" y="4090988"/>
          <p14:tracePt t="101318" x="1435100" y="4083050"/>
          <p14:tracePt t="101325" x="1435100" y="4075113"/>
          <p14:tracePt t="101333" x="1427163" y="4067175"/>
          <p14:tracePt t="101341" x="1427163" y="4059238"/>
          <p14:tracePt t="101356" x="1427163" y="4051300"/>
          <p14:tracePt t="101371" x="1419225" y="4043363"/>
          <p14:tracePt t="101378" x="1419225" y="4035425"/>
          <p14:tracePt t="101400" x="1411288" y="4035425"/>
          <p14:tracePt t="101408" x="1411288" y="4027488"/>
          <p14:tracePt t="102848" x="1419225" y="4027488"/>
          <p14:tracePt t="102856" x="1450975" y="4011613"/>
          <p14:tracePt t="102865" x="1466850" y="4003675"/>
          <p14:tracePt t="102872" x="1490663" y="3995738"/>
          <p14:tracePt t="102880" x="1514475" y="3995738"/>
          <p14:tracePt t="102888" x="1538288" y="3995738"/>
          <p14:tracePt t="102893" x="1554163" y="3995738"/>
          <p14:tracePt t="102901" x="1570038" y="3987800"/>
          <p14:tracePt t="102915" x="1577975" y="3987800"/>
          <p14:tracePt t="103013" x="1585913" y="3987800"/>
          <p14:tracePt t="103028" x="1593850" y="3987800"/>
          <p14:tracePt t="103038" x="1601788" y="3987800"/>
          <p14:tracePt t="103043" x="1609725" y="3979863"/>
          <p14:tracePt t="103051" x="1617663" y="3979863"/>
          <p14:tracePt t="103059" x="1625600" y="3979863"/>
          <p14:tracePt t="103067" x="1641475" y="3979863"/>
          <p14:tracePt t="103074" x="1666875" y="3979863"/>
          <p14:tracePt t="103081" x="1674813" y="3979863"/>
          <p14:tracePt t="103089" x="1698625" y="3987800"/>
          <p14:tracePt t="103097" x="1738313" y="4003675"/>
          <p14:tracePt t="103104" x="1754188" y="4003675"/>
          <p14:tracePt t="103111" x="1770063" y="4003675"/>
          <p14:tracePt t="103120" x="1785938" y="4011613"/>
          <p14:tracePt t="103126" x="1793875" y="4011613"/>
          <p14:tracePt t="103133" x="1801813" y="4019550"/>
          <p14:tracePt t="103140" x="1809750" y="4019550"/>
          <p14:tracePt t="103157" x="1817688" y="4035425"/>
          <p14:tracePt t="103164" x="1825625" y="4035425"/>
          <p14:tracePt t="103171" x="1833563" y="4035425"/>
          <p14:tracePt t="103179" x="1833563" y="4043363"/>
          <p14:tracePt t="103209" x="1841500" y="4043363"/>
          <p14:tracePt t="103231" x="1841500" y="4051300"/>
          <p14:tracePt t="105317" x="1865313" y="4051300"/>
          <p14:tracePt t="105319" x="1920875" y="4035425"/>
          <p14:tracePt t="105320" x="1944688" y="4027488"/>
          <p14:tracePt t="105322" x="1968500" y="4027488"/>
          <p14:tracePt t="105323" x="1992313" y="4019550"/>
          <p14:tracePt t="105330" x="2041525" y="4019550"/>
          <p14:tracePt t="105341" x="2073275" y="4019550"/>
          <p14:tracePt t="105346" x="2112963" y="4019550"/>
          <p14:tracePt t="105354" x="2160588" y="4019550"/>
          <p14:tracePt t="105361" x="2192338" y="4019550"/>
          <p14:tracePt t="105368" x="2224088" y="4019550"/>
          <p14:tracePt t="105377" x="2255838" y="4027488"/>
          <p14:tracePt t="105383" x="2279650" y="4027488"/>
          <p14:tracePt t="105390" x="2287588" y="4043363"/>
          <p14:tracePt t="105398" x="2311400" y="4051300"/>
          <p14:tracePt t="105406" x="2327275" y="4051300"/>
          <p14:tracePt t="105413" x="2343150" y="4051300"/>
          <p14:tracePt t="105421" x="2366963" y="4067175"/>
          <p14:tracePt t="105430" x="2374900" y="4075113"/>
          <p14:tracePt t="105436" x="2392363" y="4075113"/>
          <p14:tracePt t="105444" x="2408238" y="4075113"/>
          <p14:tracePt t="105459" x="2416175" y="4075113"/>
          <p14:tracePt t="105467" x="2424113" y="4083050"/>
          <p14:tracePt t="105474" x="2432050" y="4083050"/>
          <p14:tracePt t="105481" x="2439988" y="4083050"/>
          <p14:tracePt t="105496" x="2447925" y="4083050"/>
          <p14:tracePt t="105504" x="2455863" y="4083050"/>
          <p14:tracePt t="105510" x="2471738" y="4083050"/>
          <p14:tracePt t="105518" x="2495550" y="4090988"/>
          <p14:tracePt t="105527" x="2511425" y="4098925"/>
          <p14:tracePt t="105534" x="2535238" y="4106863"/>
          <p14:tracePt t="105541" x="2551113" y="4106863"/>
          <p14:tracePt t="105549" x="2574925" y="4106863"/>
          <p14:tracePt t="105556" x="2590800" y="4106863"/>
          <p14:tracePt t="105572" x="2606675" y="4106863"/>
          <p14:tracePt t="105586" x="2614613" y="4114800"/>
          <p14:tracePt t="105885" x="2614613" y="4106863"/>
          <p14:tracePt t="105902" x="2622550" y="4098925"/>
          <p14:tracePt t="105908" x="2622550" y="4090988"/>
          <p14:tracePt t="105917" x="2622550" y="4083050"/>
          <p14:tracePt t="105931" x="2622550" y="4075113"/>
          <p14:tracePt t="105946" x="2622550" y="4067175"/>
          <p14:tracePt t="105954" x="2622550" y="4059238"/>
          <p14:tracePt t="105969" x="2622550" y="4051300"/>
          <p14:tracePt t="105977" x="2622550" y="4043363"/>
          <p14:tracePt t="107850" x="2622550" y="4035425"/>
          <p14:tracePt t="107859" x="2630488" y="4035425"/>
          <p14:tracePt t="107873" x="2638425" y="4035425"/>
          <p14:tracePt t="107896" x="2638425" y="4027488"/>
          <p14:tracePt t="107903" x="2654300" y="4027488"/>
          <p14:tracePt t="107911" x="2670175" y="4019550"/>
          <p14:tracePt t="107918" x="2701925" y="4011613"/>
          <p14:tracePt t="107926" x="2774950" y="3995738"/>
          <p14:tracePt t="107934" x="2838450" y="3979863"/>
          <p14:tracePt t="107940" x="2917825" y="3922713"/>
          <p14:tracePt t="107950" x="2981325" y="3922713"/>
          <p14:tracePt t="107956" x="3076575" y="3914775"/>
          <p14:tracePt t="107964" x="3165475" y="3914775"/>
          <p14:tracePt t="107971" x="3268663" y="3914775"/>
          <p14:tracePt t="107979" x="3348038" y="3914775"/>
          <p14:tracePt t="107986" x="3443288" y="3906838"/>
          <p14:tracePt t="107993" x="3524250" y="3906838"/>
          <p14:tracePt t="108002" x="3595688" y="3906838"/>
          <p14:tracePt t="108008" x="3659188" y="3906838"/>
          <p14:tracePt t="108017" x="3714750" y="3906838"/>
          <p14:tracePt t="108024" x="3738563" y="3898900"/>
          <p14:tracePt t="108031" x="3770313" y="3898900"/>
          <p14:tracePt t="108039" x="3778250" y="3898900"/>
          <p14:tracePt t="108046" x="3794125" y="3898900"/>
          <p14:tracePt t="108098" x="3802063" y="3898900"/>
          <p14:tracePt t="108180" x="3802063" y="3890963"/>
          <p14:tracePt t="108255" x="3786188" y="3890963"/>
          <p14:tracePt t="108264" x="3778250" y="3898900"/>
          <p14:tracePt t="108271" x="3762375" y="3906838"/>
          <p14:tracePt t="108277" x="3746500" y="3914775"/>
          <p14:tracePt t="108285" x="3738563" y="3922713"/>
          <p14:tracePt t="108292" x="3730625" y="3922713"/>
          <p14:tracePt t="108308" x="3714750" y="3930650"/>
          <p14:tracePt t="108316" x="3698875" y="3938588"/>
          <p14:tracePt t="108324" x="3683000" y="3948113"/>
          <p14:tracePt t="108331" x="3675063" y="3956050"/>
          <p14:tracePt t="108338" x="3651250" y="3963988"/>
          <p14:tracePt t="108347" x="3627438" y="3963988"/>
          <p14:tracePt t="108354" x="3603625" y="3963988"/>
          <p14:tracePt t="108361" x="3571875" y="3963988"/>
          <p14:tracePt t="108369" x="3532188" y="3971925"/>
          <p14:tracePt t="108376" x="3508375" y="3971925"/>
          <p14:tracePt t="108384" x="3484563" y="3979863"/>
          <p14:tracePt t="108390" x="3459163" y="3987800"/>
          <p14:tracePt t="108402" x="3443288" y="3987800"/>
          <p14:tracePt t="108406" x="3435350" y="3987800"/>
          <p14:tracePt t="108413" x="3427413" y="3987800"/>
          <p14:tracePt t="108420" x="3411538" y="3987800"/>
          <p14:tracePt t="108429" x="3403600" y="3987800"/>
          <p14:tracePt t="108436" x="3395663" y="3987800"/>
          <p14:tracePt t="108460" x="3387725" y="3987800"/>
          <p14:tracePt t="108607" x="3387725" y="3995738"/>
          <p14:tracePt t="109605" x="3379788" y="3995738"/>
          <p14:tracePt t="109620" x="3371850" y="4003675"/>
          <p14:tracePt t="109629" x="3355975" y="4011613"/>
          <p14:tracePt t="109636" x="3340100" y="4019550"/>
          <p14:tracePt t="109645" x="3324225" y="4027488"/>
          <p14:tracePt t="109651" x="3316288" y="4027488"/>
          <p14:tracePt t="109973" x="3316288" y="4043363"/>
          <p14:tracePt t="109981" x="3316288" y="4051300"/>
          <p14:tracePt t="110011" x="3316288" y="4059238"/>
          <p14:tracePt t="110026" x="3316288" y="4067175"/>
          <p14:tracePt t="110049" x="3316288" y="4075113"/>
          <p14:tracePt t="110056" x="3308350" y="4075113"/>
          <p14:tracePt t="110065" x="3300413" y="4083050"/>
          <p14:tracePt t="110071" x="3300413" y="4090988"/>
          <p14:tracePt t="110080" x="3284538" y="4106863"/>
          <p14:tracePt t="110092" x="3284538" y="4114800"/>
          <p14:tracePt t="110100" x="3276600" y="4114800"/>
          <p14:tracePt t="110280" x="3276600" y="4122738"/>
          <p14:tracePt t="110325" x="3284538" y="4122738"/>
          <p14:tracePt t="110335" x="3292475" y="4122738"/>
          <p14:tracePt t="110340" x="3308350" y="4114800"/>
          <p14:tracePt t="110349" x="3316288" y="4106863"/>
          <p14:tracePt t="110355" x="3324225" y="4106863"/>
          <p14:tracePt t="110365" x="3340100" y="4098925"/>
          <p14:tracePt t="110370" x="3348038" y="4090988"/>
          <p14:tracePt t="110379" x="3355975" y="4090988"/>
          <p14:tracePt t="110385" x="3363913" y="4083050"/>
          <p14:tracePt t="110393" x="3371850" y="4083050"/>
          <p14:tracePt t="110400" x="3379788" y="4083050"/>
          <p14:tracePt t="110409" x="3379788" y="4075113"/>
          <p14:tracePt t="110425" x="3379788" y="4067175"/>
          <p14:tracePt t="110430" x="3387725" y="4067175"/>
          <p14:tracePt t="110557" x="3395663" y="4067175"/>
          <p14:tracePt t="110603" x="3403600" y="4059238"/>
          <p14:tracePt t="110655" x="3411538" y="4059238"/>
          <p14:tracePt t="110665" x="3411538" y="4051300"/>
          <p14:tracePt t="110738" x="3419475" y="4051300"/>
          <p14:tracePt t="110933" x="3427413" y="4051300"/>
          <p14:tracePt t="110956" x="3435350" y="4043363"/>
          <p14:tracePt t="111000" x="3443288" y="4043363"/>
          <p14:tracePt t="111009" x="3443288" y="4035425"/>
          <p14:tracePt t="111039" x="3451225" y="4035425"/>
          <p14:tracePt t="111060" x="3459163" y="4035425"/>
          <p14:tracePt t="111077" x="3467100" y="4027488"/>
          <p14:tracePt t="111099" x="3476625" y="4027488"/>
          <p14:tracePt t="111113" x="3492500" y="4027488"/>
          <p14:tracePt t="111130" x="3508375" y="4019550"/>
          <p14:tracePt t="111135" x="3532188" y="4019550"/>
          <p14:tracePt t="111150" x="3563938" y="4019550"/>
          <p14:tracePt t="111152" x="3603625" y="4019550"/>
          <p14:tracePt t="111158" x="3659188" y="4019550"/>
          <p14:tracePt t="111168" x="3714750" y="4019550"/>
          <p14:tracePt t="111173" x="3786188" y="4019550"/>
          <p14:tracePt t="111181" x="3883025" y="4019550"/>
          <p14:tracePt t="111189" x="3978275" y="4019550"/>
          <p14:tracePt t="111198" x="4097338" y="4019550"/>
          <p14:tracePt t="111203" x="4176713" y="4019550"/>
          <p14:tracePt t="111211" x="4289425" y="4019550"/>
          <p14:tracePt t="111219" x="4416425" y="4027488"/>
          <p14:tracePt t="111227" x="4519613" y="4027488"/>
          <p14:tracePt t="111235" x="4584700" y="4035425"/>
          <p14:tracePt t="111240" x="4592638" y="4035425"/>
          <p14:tracePt t="111250" x="4616450" y="4035425"/>
          <p14:tracePt t="111255" x="4664075" y="4035425"/>
          <p14:tracePt t="111264" x="4703763" y="4035425"/>
          <p14:tracePt t="111270" x="4751388" y="4043363"/>
          <p14:tracePt t="111280" x="4791075" y="4043363"/>
          <p14:tracePt t="111286" x="4806950" y="4051300"/>
          <p14:tracePt t="111293" x="4830763" y="4051300"/>
          <p14:tracePt t="111300" x="4838700" y="4051300"/>
          <p14:tracePt t="111309" x="4846638" y="4051300"/>
          <p14:tracePt t="111458" x="4854575" y="4051300"/>
          <p14:tracePt t="111466" x="4878388" y="4059238"/>
          <p14:tracePt t="111473" x="4918075" y="4075113"/>
          <p14:tracePt t="111480" x="4967288" y="4083050"/>
          <p14:tracePt t="111488" x="5054600" y="4090988"/>
          <p14:tracePt t="111495" x="5157788" y="4114800"/>
          <p14:tracePt t="111503" x="5260975" y="4130675"/>
          <p14:tracePt t="111510" x="5373688" y="4138613"/>
          <p14:tracePt t="111517" x="5484813" y="4146550"/>
          <p14:tracePt t="111525" x="5595938" y="4146550"/>
          <p14:tracePt t="111533" x="5667375" y="4154488"/>
          <p14:tracePt t="111540" x="5748338" y="4162425"/>
          <p14:tracePt t="111549" x="5811838" y="4162425"/>
          <p14:tracePt t="111555" x="5843588" y="4162425"/>
          <p14:tracePt t="111562" x="5859463" y="4162425"/>
          <p14:tracePt t="111570" x="5875338" y="4162425"/>
          <p14:tracePt t="111579" x="5883275" y="4162425"/>
          <p14:tracePt t="111586" x="5891213" y="4162425"/>
          <p14:tracePt t="111653" x="5891213" y="4154488"/>
          <p14:tracePt t="111660" x="5899150" y="4154488"/>
          <p14:tracePt t="111668" x="5899150" y="4146550"/>
          <p14:tracePt t="111683" x="5899150" y="4138613"/>
          <p14:tracePt t="111698" x="5899150" y="4122738"/>
          <p14:tracePt t="111713" x="5899150" y="4114800"/>
          <p14:tracePt t="111720" x="5899150" y="4106863"/>
          <p14:tracePt t="111729" x="5899150" y="4098925"/>
          <p14:tracePt t="111736" x="5899150" y="4090988"/>
          <p14:tracePt t="111750" x="5899150" y="4083050"/>
          <p14:tracePt t="111945" x="5899150" y="4075113"/>
          <p14:tracePt t="111953" x="5907088" y="4067175"/>
          <p14:tracePt t="111968" x="5915025" y="4059238"/>
          <p14:tracePt t="111983" x="5922963" y="4051300"/>
          <p14:tracePt t="111998" x="5922963" y="4043363"/>
          <p14:tracePt t="112005" x="5930900" y="4035425"/>
          <p14:tracePt t="112013" x="5938838" y="4035425"/>
          <p14:tracePt t="112028" x="5938838" y="4027488"/>
          <p14:tracePt t="112035" x="5946775" y="4027488"/>
          <p14:tracePt t="112043" x="5970588" y="4019550"/>
          <p14:tracePt t="112050" x="5994400" y="4011613"/>
          <p14:tracePt t="112058" x="6018213" y="4003675"/>
          <p14:tracePt t="112065" x="6043613" y="4003675"/>
          <p14:tracePt t="112073" x="6075363" y="3995738"/>
          <p14:tracePt t="112081" x="6130925" y="3987800"/>
          <p14:tracePt t="112088" x="6186488" y="3979863"/>
          <p14:tracePt t="112095" x="6249988" y="3979863"/>
          <p14:tracePt t="112103" x="6313488" y="3979863"/>
          <p14:tracePt t="112111" x="6345238" y="3979863"/>
          <p14:tracePt t="112118" x="6410325" y="3979863"/>
          <p14:tracePt t="112125" x="6465888" y="3979863"/>
          <p14:tracePt t="112132" x="6521450" y="3963988"/>
          <p14:tracePt t="112140" x="6553200" y="3963988"/>
          <p14:tracePt t="112149" x="6577013" y="3956050"/>
          <p14:tracePt t="112155" x="6592888" y="3956050"/>
          <p14:tracePt t="112164" x="6608763" y="3956050"/>
          <p14:tracePt t="112171" x="6616700" y="3948113"/>
          <p14:tracePt t="112186" x="6632575" y="3948113"/>
          <p14:tracePt t="112193" x="6648450" y="3948113"/>
          <p14:tracePt t="112200" x="6664325" y="3948113"/>
          <p14:tracePt t="112208" x="6688138" y="3948113"/>
          <p14:tracePt t="112215" x="6719888" y="3948113"/>
          <p14:tracePt t="112222" x="6751638" y="3956050"/>
          <p14:tracePt t="112231" x="6792913" y="3963988"/>
          <p14:tracePt t="112238" x="6824663" y="3963988"/>
          <p14:tracePt t="112245" x="6888163" y="3971925"/>
          <p14:tracePt t="112253" x="6935788" y="3979863"/>
          <p14:tracePt t="112261" x="6967538" y="3979863"/>
          <p14:tracePt t="112268" x="7015163" y="3979863"/>
          <p14:tracePt t="112275" x="7070725" y="3979863"/>
          <p14:tracePt t="112283" x="7094538" y="3979863"/>
          <p14:tracePt t="112290" x="7135813" y="3979863"/>
          <p14:tracePt t="112298" x="7167563" y="3979863"/>
          <p14:tracePt t="112305" x="7191375" y="3979863"/>
          <p14:tracePt t="112314" x="7223125" y="3979863"/>
          <p14:tracePt t="112322" x="7262813" y="3979863"/>
          <p14:tracePt t="112328" x="7278688" y="3971925"/>
          <p14:tracePt t="112335" x="7302500" y="3971925"/>
          <p14:tracePt t="112343" x="7318375" y="3963988"/>
          <p14:tracePt t="112350" x="7334250" y="3963988"/>
          <p14:tracePt t="112359" x="7342188" y="3963988"/>
          <p14:tracePt t="112373" x="7350125" y="3963988"/>
          <p14:tracePt t="112448" x="7358063" y="3963988"/>
          <p14:tracePt t="112478" x="7366000" y="3963988"/>
          <p14:tracePt t="112763" x="7358063" y="3963988"/>
          <p14:tracePt t="112780" x="7342188" y="3963988"/>
          <p14:tracePt t="112785" x="7286625" y="3956050"/>
          <p14:tracePt t="112793" x="7191375" y="3948113"/>
          <p14:tracePt t="112801" x="7070725" y="3938588"/>
          <p14:tracePt t="112809" x="6959600" y="3938588"/>
          <p14:tracePt t="112816" x="6808788" y="3938588"/>
          <p14:tracePt t="112822" x="6696075" y="3938588"/>
          <p14:tracePt t="112833" x="6553200" y="3938588"/>
          <p14:tracePt t="112838" x="6402388" y="3938588"/>
          <p14:tracePt t="112847" x="6265863" y="3938588"/>
          <p14:tracePt t="112853" x="6162675" y="3948113"/>
          <p14:tracePt t="112861" x="6075363" y="3963988"/>
          <p14:tracePt t="112869" x="6026150" y="3971925"/>
          <p14:tracePt t="112875" x="6010275" y="3979863"/>
          <p14:tracePt t="112883" x="6002338" y="3979863"/>
          <p14:tracePt t="113010" x="6034088" y="3979863"/>
          <p14:tracePt t="113018" x="6099175" y="3979863"/>
          <p14:tracePt t="113025" x="6186488" y="3979863"/>
          <p14:tracePt t="113033" x="6305550" y="4003675"/>
          <p14:tracePt t="113040" x="6457950" y="4035425"/>
          <p14:tracePt t="113048" x="6577013" y="4051300"/>
          <p14:tracePt t="113055" x="6784975" y="4090988"/>
          <p14:tracePt t="113063" x="6991350" y="4114800"/>
          <p14:tracePt t="113070" x="7167563" y="4154488"/>
          <p14:tracePt t="113078" x="7350125" y="4194175"/>
          <p14:tracePt t="113085" x="7502525" y="4225925"/>
          <p14:tracePt t="113093" x="7629525" y="4257675"/>
          <p14:tracePt t="113100" x="7700963" y="4281488"/>
          <p14:tracePt t="113108" x="7788275" y="4306888"/>
          <p14:tracePt t="113115" x="7851775" y="4330700"/>
          <p14:tracePt t="113123" x="7877175" y="4338638"/>
          <p14:tracePt t="113131" x="7885113" y="4346575"/>
          <p14:tracePt t="113468" x="0" y="0"/>
        </p14:tracePtLst>
        <p14:tracePtLst>
          <p14:tracePt t="123805" x="1450975" y="4035425"/>
          <p14:tracePt t="123893" x="1466850" y="4035425"/>
          <p14:tracePt t="123903" x="1490663" y="4027488"/>
          <p14:tracePt t="123909" x="1514475" y="4019550"/>
          <p14:tracePt t="123917" x="1546225" y="4011613"/>
          <p14:tracePt t="123924" x="1577975" y="4003675"/>
          <p14:tracePt t="123931" x="1617663" y="4003675"/>
          <p14:tracePt t="123939" x="1651000" y="4003675"/>
          <p14:tracePt t="123947" x="1690688" y="4003675"/>
          <p14:tracePt t="123954" x="1706563" y="4003675"/>
          <p14:tracePt t="123961" x="1730375" y="4003675"/>
          <p14:tracePt t="123968" x="1738313" y="4003675"/>
          <p14:tracePt t="123977" x="1754188" y="4003675"/>
          <p14:tracePt t="124126" x="1754188" y="3987800"/>
          <p14:tracePt t="124140" x="1754188" y="3956050"/>
          <p14:tracePt t="124141" x="1738313" y="3906838"/>
          <p14:tracePt t="124149" x="1714500" y="3859213"/>
          <p14:tracePt t="124157" x="1690688" y="3811588"/>
          <p14:tracePt t="124164" x="1666875" y="3771900"/>
          <p14:tracePt t="124171" x="1641475" y="3740150"/>
          <p14:tracePt t="124181" x="1609725" y="3700463"/>
          <p14:tracePt t="124187" x="1577975" y="3652838"/>
          <p14:tracePt t="124194" x="1538288" y="3613150"/>
          <p14:tracePt t="124203" x="1514475" y="3579813"/>
          <p14:tracePt t="124209" x="1482725" y="3556000"/>
          <p14:tracePt t="124217" x="1474788" y="3540125"/>
          <p14:tracePt t="124224" x="1466850" y="3540125"/>
          <p14:tracePt t="124231" x="1458913" y="3532188"/>
          <p14:tracePt t="124239" x="1450975" y="3532188"/>
          <p14:tracePt t="124254" x="1443038" y="3532188"/>
          <p14:tracePt t="124261" x="1427163" y="3532188"/>
          <p14:tracePt t="124269" x="1403350" y="3548063"/>
          <p14:tracePt t="124276" x="1387475" y="3548063"/>
          <p14:tracePt t="124284" x="1363663" y="3563938"/>
          <p14:tracePt t="124291" x="1331913" y="3579813"/>
          <p14:tracePt t="124299" x="1308100" y="3587750"/>
          <p14:tracePt t="124306" x="1292225" y="3605213"/>
          <p14:tracePt t="124314" x="1266825" y="3621088"/>
          <p14:tracePt t="124321" x="1235075" y="3629025"/>
          <p14:tracePt t="124328" x="1227138" y="3636963"/>
          <p14:tracePt t="124337" x="1211263" y="3644900"/>
          <p14:tracePt t="124344" x="1195388" y="3660775"/>
          <p14:tracePt t="124351" x="1179513" y="3668713"/>
          <p14:tracePt t="124358" x="1163638" y="3684588"/>
          <p14:tracePt t="124367" x="1155700" y="3684588"/>
          <p14:tracePt t="124373" x="1155700" y="3692525"/>
          <p14:tracePt t="124388" x="1155700" y="3700463"/>
          <p14:tracePt t="124396" x="1147763" y="3708400"/>
          <p14:tracePt t="124405" x="1147763" y="3716338"/>
          <p14:tracePt t="124418" x="1147763" y="3724275"/>
          <p14:tracePt t="124434" x="1147763" y="3732213"/>
          <p14:tracePt t="124441" x="1155700" y="3732213"/>
          <p14:tracePt t="124449" x="1179513" y="3756025"/>
          <p14:tracePt t="124456" x="1203325" y="3771900"/>
          <p14:tracePt t="124463" x="1235075" y="3795713"/>
          <p14:tracePt t="124471" x="1266825" y="3819525"/>
          <p14:tracePt t="124479" x="1316038" y="3851275"/>
          <p14:tracePt t="124487" x="1355725" y="3859213"/>
          <p14:tracePt t="124493" x="1395413" y="3883025"/>
          <p14:tracePt t="124501" x="1427163" y="3898900"/>
          <p14:tracePt t="124508" x="1466850" y="3914775"/>
          <p14:tracePt t="124516" x="1490663" y="3922713"/>
          <p14:tracePt t="124523" x="1514475" y="3930650"/>
          <p14:tracePt t="124531" x="1530350" y="3938588"/>
          <p14:tracePt t="124538" x="1546225" y="3956050"/>
          <p14:tracePt t="124546" x="1562100" y="3956050"/>
          <p14:tracePt t="124554" x="1570038" y="3963988"/>
          <p14:tracePt t="124561" x="1585913" y="3971925"/>
          <p14:tracePt t="124569" x="1593850" y="3979863"/>
          <p14:tracePt t="124576" x="1601788" y="3987800"/>
          <p14:tracePt t="124585" x="1609725" y="4003675"/>
          <p14:tracePt t="124591" x="1617663" y="4019550"/>
          <p14:tracePt t="124598" x="1625600" y="4043363"/>
          <p14:tracePt t="124606" x="1651000" y="4090988"/>
          <p14:tracePt t="124614" x="1658938" y="4138613"/>
          <p14:tracePt t="124621" x="1674813" y="4210050"/>
          <p14:tracePt t="124628" x="1706563" y="4291013"/>
          <p14:tracePt t="124638" x="1730375" y="4386263"/>
          <p14:tracePt t="124644" x="1754188" y="4481513"/>
          <p14:tracePt t="124651" x="1785938" y="4560888"/>
          <p14:tracePt t="124658" x="1825625" y="4673600"/>
          <p14:tracePt t="124665" x="1873250" y="4848225"/>
          <p14:tracePt t="124674" x="1936750" y="4967288"/>
          <p14:tracePt t="124681" x="2000250" y="5056188"/>
          <p14:tracePt t="124689" x="2073275" y="5127625"/>
          <p14:tracePt t="124696" x="2112963" y="5175250"/>
          <p14:tracePt t="124704" x="2192338" y="5222875"/>
          <p14:tracePt t="124712" x="2232025" y="5246688"/>
          <p14:tracePt t="124718" x="2303463" y="5270500"/>
          <p14:tracePt t="124726" x="2359025" y="5286375"/>
          <p14:tracePt t="124734" x="2416175" y="5302250"/>
          <p14:tracePt t="124741" x="2471738" y="5310188"/>
          <p14:tracePt t="124749" x="2535238" y="5319713"/>
          <p14:tracePt t="124756" x="2566988" y="5319713"/>
          <p14:tracePt t="124764" x="2590800" y="5319713"/>
          <p14:tracePt t="124772" x="2614613" y="5319713"/>
          <p14:tracePt t="124778" x="2630488" y="5319713"/>
          <p14:tracePt t="124787" x="2638425" y="5319713"/>
          <p14:tracePt t="124794" x="2654300" y="5319713"/>
          <p14:tracePt t="124816" x="2662238" y="5319713"/>
          <p14:tracePt t="124846" x="2670175" y="5319713"/>
          <p14:tracePt t="124854" x="2670175" y="5310188"/>
          <p14:tracePt t="124862" x="2678113" y="5310188"/>
          <p14:tracePt t="124891" x="2686050" y="5310188"/>
          <p14:tracePt t="124906" x="2701925" y="5302250"/>
          <p14:tracePt t="124913" x="2709863" y="5302250"/>
          <p14:tracePt t="124921" x="2733675" y="5286375"/>
          <p14:tracePt t="124928" x="2759075" y="5286375"/>
          <p14:tracePt t="124937" x="2798763" y="5262563"/>
          <p14:tracePt t="124944" x="2814638" y="5246688"/>
          <p14:tracePt t="124951" x="2838450" y="5230813"/>
          <p14:tracePt t="124958" x="2846388" y="5222875"/>
          <p14:tracePt t="124988" x="2846388" y="5214938"/>
          <p14:tracePt t="125004" x="2838450" y="5207000"/>
          <p14:tracePt t="125011" x="2838450" y="5199063"/>
          <p14:tracePt t="125020" x="2838450" y="5191125"/>
          <p14:tracePt t="125026" x="2822575" y="5175250"/>
          <p14:tracePt t="125034" x="2822575" y="5151438"/>
          <p14:tracePt t="125041" x="2822575" y="5127625"/>
          <p14:tracePt t="125048" x="2822575" y="5095875"/>
          <p14:tracePt t="125056" x="2814638" y="5072063"/>
          <p14:tracePt t="125064" x="2814638" y="5048250"/>
          <p14:tracePt t="125071" x="2798763" y="5032375"/>
          <p14:tracePt t="125078" x="2790825" y="5008563"/>
          <p14:tracePt t="125087" x="2767013" y="4984750"/>
          <p14:tracePt t="125094" x="2741613" y="4967288"/>
          <p14:tracePt t="125101" x="2725738" y="4951413"/>
          <p14:tracePt t="125108" x="2693988" y="4943475"/>
          <p14:tracePt t="125116" x="2670175" y="4927600"/>
          <p14:tracePt t="125124" x="2646363" y="4911725"/>
          <p14:tracePt t="125131" x="2606675" y="4903788"/>
          <p14:tracePt t="125139" x="2574925" y="4887913"/>
          <p14:tracePt t="125153" x="2543175" y="4872038"/>
          <p14:tracePt t="125155" x="2511425" y="4856163"/>
          <p14:tracePt t="125161" x="2487613" y="4856163"/>
          <p14:tracePt t="125169" x="2463800" y="4848225"/>
          <p14:tracePt t="125177" x="2447925" y="4848225"/>
          <p14:tracePt t="125184" x="2439988" y="4848225"/>
          <p14:tracePt t="125192" x="2432050" y="4848225"/>
          <p14:tracePt t="125199" x="2424113" y="4848225"/>
          <p14:tracePt t="125213" x="2408238" y="4848225"/>
          <p14:tracePt t="125228" x="2400300" y="4848225"/>
          <p14:tracePt t="125243" x="2392363" y="4856163"/>
          <p14:tracePt t="125251" x="2384425" y="4864100"/>
          <p14:tracePt t="125259" x="2374900" y="4872038"/>
          <p14:tracePt t="125266" x="2366963" y="4887913"/>
          <p14:tracePt t="125273" x="2366963" y="4895850"/>
          <p14:tracePt t="125281" x="2359025" y="4919663"/>
          <p14:tracePt t="125288" x="2351088" y="4935538"/>
          <p14:tracePt t="125296" x="2351088" y="4951413"/>
          <p14:tracePt t="125304" x="2351088" y="4976813"/>
          <p14:tracePt t="125311" x="2351088" y="4984750"/>
          <p14:tracePt t="125320" x="2351088" y="5000625"/>
          <p14:tracePt t="125326" x="2351088" y="5008563"/>
          <p14:tracePt t="125334" x="2351088" y="5016500"/>
          <p14:tracePt t="125349" x="2351088" y="5024438"/>
          <p14:tracePt t="125356" x="2366963" y="5032375"/>
          <p14:tracePt t="125363" x="2374900" y="5032375"/>
          <p14:tracePt t="125371" x="2384425" y="5040313"/>
          <p14:tracePt t="125378" x="2400300" y="5048250"/>
          <p14:tracePt t="125386" x="2408238" y="5048250"/>
          <p14:tracePt t="125394" x="2416175" y="5048250"/>
          <p14:tracePt t="125401" x="2432050" y="5048250"/>
          <p14:tracePt t="125408" x="2447925" y="5056188"/>
          <p14:tracePt t="125416" x="2471738" y="5064125"/>
          <p14:tracePt t="125423" x="2495550" y="5072063"/>
          <p14:tracePt t="125431" x="2535238" y="5080000"/>
          <p14:tracePt t="125438" x="2574925" y="5080000"/>
          <p14:tracePt t="125446" x="2622550" y="5087938"/>
          <p14:tracePt t="125454" x="2654300" y="5095875"/>
          <p14:tracePt t="125461" x="2693988" y="5095875"/>
          <p14:tracePt t="125470" x="2767013" y="5111750"/>
          <p14:tracePt t="125476" x="2806700" y="5119688"/>
          <p14:tracePt t="125484" x="2854325" y="5119688"/>
          <p14:tracePt t="125491" x="2901950" y="5119688"/>
          <p14:tracePt t="125499" x="2925763" y="5119688"/>
          <p14:tracePt t="125506" x="2973388" y="5127625"/>
          <p14:tracePt t="125514" x="2997200" y="5127625"/>
          <p14:tracePt t="125521" x="3013075" y="5127625"/>
          <p14:tracePt t="125528" x="3052763" y="5135563"/>
          <p14:tracePt t="125537" x="3068638" y="5143500"/>
          <p14:tracePt t="125544" x="3084513" y="5143500"/>
          <p14:tracePt t="125551" x="3109913" y="5151438"/>
          <p14:tracePt t="125558" x="3125788" y="5159375"/>
          <p14:tracePt t="125566" x="3165475" y="5167313"/>
          <p14:tracePt t="125573" x="3197225" y="5175250"/>
          <p14:tracePt t="125581" x="3228975" y="5199063"/>
          <p14:tracePt t="125588" x="3276600" y="5214938"/>
          <p14:tracePt t="125597" x="3316288" y="5238750"/>
          <p14:tracePt t="125604" x="3340100" y="5254625"/>
          <p14:tracePt t="125611" x="3387725" y="5286375"/>
          <p14:tracePt t="125619" x="3435350" y="5302250"/>
          <p14:tracePt t="125626" x="3492500" y="5335588"/>
          <p14:tracePt t="125634" x="3556000" y="5375275"/>
          <p14:tracePt t="125641" x="3611563" y="5414963"/>
          <p14:tracePt t="125648" x="3690938" y="5462588"/>
          <p14:tracePt t="125656" x="3754438" y="5486400"/>
          <p14:tracePt t="125664" x="3810000" y="5518150"/>
          <p14:tracePt t="125671" x="3898900" y="5549900"/>
          <p14:tracePt t="125678" x="3978275" y="5589588"/>
          <p14:tracePt t="125686" x="4065588" y="5621338"/>
          <p14:tracePt t="125694" x="4176713" y="5645150"/>
          <p14:tracePt t="125701" x="4273550" y="5678488"/>
          <p14:tracePt t="125709" x="4440238" y="5710238"/>
          <p14:tracePt t="125716" x="4543425" y="5726113"/>
          <p14:tracePt t="125724" x="4711700" y="5741988"/>
          <p14:tracePt t="125731" x="4910138" y="5757863"/>
          <p14:tracePt t="125739" x="5149850" y="5757863"/>
          <p14:tracePt t="125746" x="5373688" y="5757863"/>
          <p14:tracePt t="125754" x="5611813" y="5757863"/>
          <p14:tracePt t="125761" x="5764213" y="5757863"/>
          <p14:tracePt t="125769" x="5867400" y="5749925"/>
          <p14:tracePt t="125777" x="6002338" y="5726113"/>
          <p14:tracePt t="125783" x="6154738" y="5694363"/>
          <p14:tracePt t="125791" x="6281738" y="5670550"/>
          <p14:tracePt t="125798" x="6384925" y="5645150"/>
          <p14:tracePt t="125806" x="6497638" y="5621338"/>
          <p14:tracePt t="125813" x="6584950" y="5597525"/>
          <p14:tracePt t="125821" x="6624638" y="5581650"/>
          <p14:tracePt t="125828" x="6680200" y="5557838"/>
          <p14:tracePt t="125837" x="6727825" y="5534025"/>
          <p14:tracePt t="125844" x="6769100" y="5502275"/>
          <p14:tracePt t="125851" x="6800850" y="5478463"/>
          <p14:tracePt t="125858" x="6816725" y="5462588"/>
          <p14:tracePt t="125867" x="6824663" y="5446713"/>
          <p14:tracePt t="125874" x="6832600" y="5430838"/>
          <p14:tracePt t="125881" x="6848475" y="5407025"/>
          <p14:tracePt t="125889" x="6848475" y="5391150"/>
          <p14:tracePt t="125896" x="6848475" y="5375275"/>
          <p14:tracePt t="125904" x="6848475" y="5359400"/>
          <p14:tracePt t="125911" x="6848475" y="5343525"/>
          <p14:tracePt t="125919" x="6848475" y="5327650"/>
          <p14:tracePt t="125926" x="6848475" y="5302250"/>
          <p14:tracePt t="125934" x="6848475" y="5286375"/>
          <p14:tracePt t="125941" x="6848475" y="5270500"/>
          <p14:tracePt t="125948" x="6856413" y="5246688"/>
          <p14:tracePt t="125956" x="6872288" y="5230813"/>
          <p14:tracePt t="125964" x="6880225" y="5199063"/>
          <p14:tracePt t="125971" x="6896100" y="5167313"/>
          <p14:tracePt t="125978" x="6904038" y="5151438"/>
          <p14:tracePt t="125987" x="6919913" y="5135563"/>
          <p14:tracePt t="125994" x="6927850" y="5127625"/>
          <p14:tracePt t="126002" x="6943725" y="5087938"/>
          <p14:tracePt t="126008" x="6967538" y="5080000"/>
          <p14:tracePt t="126016" x="6975475" y="5064125"/>
          <p14:tracePt t="126023" x="6991350" y="5048250"/>
          <p14:tracePt t="126031" x="7007225" y="5032375"/>
          <p14:tracePt t="126038" x="7031038" y="5024438"/>
          <p14:tracePt t="126046" x="7038975" y="5008563"/>
          <p14:tracePt t="126054" x="7054850" y="4992688"/>
          <p14:tracePt t="126061" x="7054850" y="4976813"/>
          <p14:tracePt t="126069" x="7054850" y="4959350"/>
          <p14:tracePt t="126076" x="7054850" y="4951413"/>
          <p14:tracePt t="126084" x="7054850" y="4943475"/>
          <p14:tracePt t="126091" x="7054850" y="4935538"/>
          <p14:tracePt t="126098" x="7054850" y="4927600"/>
          <p14:tracePt t="126196" x="7054850" y="4935538"/>
          <p14:tracePt t="126204" x="7054850" y="4951413"/>
          <p14:tracePt t="126211" x="7054850" y="4967288"/>
          <p14:tracePt t="126219" x="7054850" y="4992688"/>
          <p14:tracePt t="126226" x="7054850" y="5000625"/>
          <p14:tracePt t="126234" x="7054850" y="5016500"/>
          <p14:tracePt t="126241" x="7054850" y="5032375"/>
          <p14:tracePt t="126249" x="7054850" y="5048250"/>
          <p14:tracePt t="126256" x="7054850" y="5056188"/>
          <p14:tracePt t="126264" x="7054850" y="5072063"/>
          <p14:tracePt t="126271" x="7054850" y="5080000"/>
          <p14:tracePt t="126278" x="7054850" y="5095875"/>
          <p14:tracePt t="126294" x="7054850" y="5103813"/>
          <p14:tracePt t="126308" x="7054850" y="5111750"/>
          <p14:tracePt t="126736" x="7046913" y="5119688"/>
          <p14:tracePt t="126745" x="7038975" y="5127625"/>
          <p14:tracePt t="126759" x="7023100" y="5135563"/>
          <p14:tracePt t="126769" x="6967538" y="5151438"/>
          <p14:tracePt t="126774" x="6880225" y="5175250"/>
          <p14:tracePt t="126781" x="6759575" y="5214938"/>
          <p14:tracePt t="126788" x="6664325" y="5230813"/>
          <p14:tracePt t="126798" x="6537325" y="5262563"/>
          <p14:tracePt t="126806" x="6402388" y="5310188"/>
          <p14:tracePt t="126811" x="6210300" y="5359400"/>
          <p14:tracePt t="126819" x="6018213" y="5407025"/>
          <p14:tracePt t="126826" x="5827713" y="5446713"/>
          <p14:tracePt t="126834" x="5651500" y="5502275"/>
          <p14:tracePt t="126841" x="5453063" y="5549900"/>
          <p14:tracePt t="126850" x="5326063" y="5589588"/>
          <p14:tracePt t="126856" x="5102225" y="5670550"/>
          <p14:tracePt t="126864" x="4926013" y="5718175"/>
          <p14:tracePt t="126871" x="4783138" y="5749925"/>
          <p14:tracePt t="126879" x="4672013" y="5765800"/>
          <p14:tracePt t="126886" x="4592638" y="5773738"/>
          <p14:tracePt t="126893" x="4535488" y="5773738"/>
          <p14:tracePt t="126901" x="4495800" y="5773738"/>
          <p14:tracePt t="126909" x="4448175" y="5773738"/>
          <p14:tracePt t="126916" x="4392613" y="5749925"/>
          <p14:tracePt t="126924" x="4337050" y="5741988"/>
          <p14:tracePt t="126932" x="4273550" y="5718175"/>
          <p14:tracePt t="126938" x="4200525" y="5702300"/>
          <p14:tracePt t="126946" x="4129088" y="5678488"/>
          <p14:tracePt t="126953" x="4057650" y="5662613"/>
          <p14:tracePt t="126961" x="3994150" y="5637213"/>
          <p14:tracePt t="126969" x="3922713" y="5605463"/>
          <p14:tracePt t="126976" x="3859213" y="5581650"/>
          <p14:tracePt t="126983" x="3794125" y="5565775"/>
          <p14:tracePt t="126991" x="3722688" y="5549900"/>
          <p14:tracePt t="126998" x="3667125" y="5526088"/>
          <p14:tracePt t="127006" x="3635375" y="5518150"/>
          <p14:tracePt t="127013" x="3587750" y="5502275"/>
          <p14:tracePt t="127021" x="3556000" y="5494338"/>
          <p14:tracePt t="127029" x="3508375" y="5494338"/>
          <p14:tracePt t="127037" x="3484563" y="5494338"/>
          <p14:tracePt t="127044" x="3451225" y="5486400"/>
          <p14:tracePt t="127051" x="3427413" y="5486400"/>
          <p14:tracePt t="127058" x="3411538" y="5486400"/>
          <p14:tracePt t="127066" x="3403600" y="5478463"/>
          <p14:tracePt t="127074" x="3395663" y="5478463"/>
          <p14:tracePt t="127111" x="3387725" y="5470525"/>
          <p14:tracePt t="127119" x="3379788" y="5470525"/>
          <p14:tracePt t="127126" x="3379788" y="5462588"/>
          <p14:tracePt t="127141" x="3363913" y="5446713"/>
          <p14:tracePt t="127152" x="3340100" y="5430838"/>
          <p14:tracePt t="127156" x="3316288" y="5414963"/>
          <p14:tracePt t="127163" x="3284538" y="5391150"/>
          <p14:tracePt t="127171" x="3260725" y="5375275"/>
          <p14:tracePt t="127178" x="3228975" y="5351463"/>
          <p14:tracePt t="127186" x="3189288" y="5327650"/>
          <p14:tracePt t="127194" x="3141663" y="5302250"/>
          <p14:tracePt t="127202" x="3092450" y="5270500"/>
          <p14:tracePt t="127208" x="3052763" y="5254625"/>
          <p14:tracePt t="127216" x="3028950" y="5238750"/>
          <p14:tracePt t="127224" x="3021013" y="5238750"/>
          <p14:tracePt t="127231" x="3013075" y="5230813"/>
          <p14:tracePt t="127246" x="3005138" y="5230813"/>
          <p14:tracePt t="127269" x="2997200" y="5230813"/>
          <p14:tracePt t="127276" x="2997200" y="5222875"/>
          <p14:tracePt t="127284" x="2981325" y="5222875"/>
          <p14:tracePt t="127291" x="2973388" y="5214938"/>
          <p14:tracePt t="127299" x="2949575" y="5214938"/>
          <p14:tracePt t="127306" x="2933700" y="5207000"/>
          <p14:tracePt t="127313" x="2901950" y="5183188"/>
          <p14:tracePt t="127321" x="2854325" y="5175250"/>
          <p14:tracePt t="127328" x="2822575" y="5175250"/>
          <p14:tracePt t="127336" x="2790825" y="5175250"/>
          <p14:tracePt t="127343" x="2774950" y="5175250"/>
          <p14:tracePt t="127351" x="2767013" y="5175250"/>
          <p14:tracePt t="127523" x="2759075" y="5175250"/>
          <p14:tracePt t="127531" x="2751138" y="5175250"/>
          <p14:tracePt t="127539" x="2733675" y="5175250"/>
          <p14:tracePt t="127546" x="2725738" y="5175250"/>
          <p14:tracePt t="127553" x="2717800" y="5175250"/>
          <p14:tracePt t="127561" x="2701925" y="5175250"/>
          <p14:tracePt t="127569" x="2693988" y="5175250"/>
          <p14:tracePt t="127576" x="2686050" y="5175250"/>
          <p14:tracePt t="127733" x="2701925" y="5167313"/>
          <p14:tracePt t="127741" x="2709863" y="5167313"/>
          <p14:tracePt t="127749" x="2717800" y="5159375"/>
          <p14:tracePt t="127756" x="2741613" y="5159375"/>
          <p14:tracePt t="127763" x="2751138" y="5151438"/>
          <p14:tracePt t="127772" x="2767013" y="5151438"/>
          <p14:tracePt t="127781" x="2782888" y="5151438"/>
          <p14:tracePt t="127787" x="2798763" y="5143500"/>
          <p14:tracePt t="127794" x="2822575" y="5143500"/>
          <p14:tracePt t="127801" x="2830513" y="5135563"/>
          <p14:tracePt t="127808" x="2846388" y="5135563"/>
          <p14:tracePt t="127816" x="2862263" y="5135563"/>
          <p14:tracePt t="127824" x="2878138" y="5135563"/>
          <p14:tracePt t="127832" x="2894013" y="5127625"/>
          <p14:tracePt t="127838" x="2901950" y="5127625"/>
          <p14:tracePt t="127846" x="2909888" y="5127625"/>
          <p14:tracePt t="127853" x="2917825" y="5127625"/>
          <p14:tracePt t="127861" x="2925763" y="5127625"/>
          <p14:tracePt t="127869" x="2933700" y="5127625"/>
          <p14:tracePt t="127876" x="2941638" y="5127625"/>
          <p14:tracePt t="127884" x="2957513" y="5127625"/>
          <p14:tracePt t="127891" x="2973388" y="5127625"/>
          <p14:tracePt t="127899" x="2989263" y="5127625"/>
          <p14:tracePt t="127907" x="3005138" y="5127625"/>
          <p14:tracePt t="127915" x="3021013" y="5127625"/>
          <p14:tracePt t="127921" x="3044825" y="5127625"/>
          <p14:tracePt t="127928" x="3060700" y="5127625"/>
          <p14:tracePt t="127936" x="3084513" y="5127625"/>
          <p14:tracePt t="127944" x="3109913" y="5127625"/>
          <p14:tracePt t="127952" x="3125788" y="5119688"/>
          <p14:tracePt t="127958" x="3141663" y="5119688"/>
          <p14:tracePt t="127966" x="3165475" y="5119688"/>
          <p14:tracePt t="127974" x="3189288" y="5119688"/>
          <p14:tracePt t="127982" x="3213100" y="5119688"/>
          <p14:tracePt t="127988" x="3244850" y="5119688"/>
          <p14:tracePt t="127996" x="3268663" y="5119688"/>
          <p14:tracePt t="128003" x="3300413" y="5119688"/>
          <p14:tracePt t="128011" x="3332163" y="5119688"/>
          <p14:tracePt t="128019" x="3363913" y="5119688"/>
          <p14:tracePt t="128026" x="3387725" y="5119688"/>
          <p14:tracePt t="128034" x="3419475" y="5119688"/>
          <p14:tracePt t="128041" x="3467100" y="5111750"/>
          <p14:tracePt t="128048" x="3500438" y="5111750"/>
          <p14:tracePt t="128056" x="3548063" y="5103813"/>
          <p14:tracePt t="128064" x="3587750" y="5103813"/>
          <p14:tracePt t="128071" x="3683000" y="5095875"/>
          <p14:tracePt t="128078" x="3738563" y="5087938"/>
          <p14:tracePt t="128086" x="3802063" y="5080000"/>
          <p14:tracePt t="128094" x="3883025" y="5072063"/>
          <p14:tracePt t="128101" x="3930650" y="5072063"/>
          <p14:tracePt t="128108" x="3986213" y="5064125"/>
          <p14:tracePt t="128117" x="4049713" y="5064125"/>
          <p14:tracePt t="128124" x="4097338" y="5056188"/>
          <p14:tracePt t="128132" x="4129088" y="5056188"/>
          <p14:tracePt t="128138" x="4168775" y="5056188"/>
          <p14:tracePt t="128146" x="4210050" y="5056188"/>
          <p14:tracePt t="128153" x="4241800" y="5056188"/>
          <p14:tracePt t="128168" x="4249738" y="5056188"/>
          <p14:tracePt t="128169" x="4273550" y="5056188"/>
          <p14:tracePt t="128176" x="4289425" y="5056188"/>
          <p14:tracePt t="128185" x="4297363" y="5056188"/>
          <p14:tracePt t="128191" x="4321175" y="5056188"/>
          <p14:tracePt t="128199" x="4329113" y="5056188"/>
          <p14:tracePt t="128206" x="4344988" y="5056188"/>
          <p14:tracePt t="128213" x="4352925" y="5056188"/>
          <p14:tracePt t="128223" x="4360863" y="5056188"/>
          <p14:tracePt t="128236" x="4376738" y="5056188"/>
          <p14:tracePt t="128244" x="4384675" y="5056188"/>
          <p14:tracePt t="128266" x="4392613" y="5056188"/>
          <p14:tracePt t="128274" x="4400550" y="5056188"/>
          <p14:tracePt t="128303" x="4408488" y="5056188"/>
          <p14:tracePt t="129188" x="4416425" y="5056188"/>
          <p14:tracePt t="129196" x="4424363" y="5056188"/>
          <p14:tracePt t="129204" x="4448175" y="5064125"/>
          <p14:tracePt t="129211" x="4479925" y="5072063"/>
          <p14:tracePt t="129219" x="4503738" y="5080000"/>
          <p14:tracePt t="129226" x="4527550" y="5095875"/>
          <p14:tracePt t="129234" x="4559300" y="5111750"/>
          <p14:tracePt t="129241" x="4608513" y="5119688"/>
          <p14:tracePt t="129251" x="4632325" y="5127625"/>
          <p14:tracePt t="129256" x="4656138" y="5135563"/>
          <p14:tracePt t="129264" x="4687888" y="5151438"/>
          <p14:tracePt t="129271" x="4711700" y="5151438"/>
          <p14:tracePt t="129278" x="4727575" y="5159375"/>
          <p14:tracePt t="129286" x="4735513" y="5159375"/>
          <p14:tracePt t="129294" x="4751388" y="5159375"/>
          <p14:tracePt t="129301" x="4759325" y="5159375"/>
          <p14:tracePt t="129308" x="4767263" y="5167313"/>
          <p14:tracePt t="129324" x="4775200" y="5167313"/>
          <p14:tracePt t="129339" x="4783138" y="5167313"/>
          <p14:tracePt t="129347" x="4791075" y="5167313"/>
          <p14:tracePt t="129354" x="4799013" y="5167313"/>
          <p14:tracePt t="129361" x="4822825" y="5167313"/>
          <p14:tracePt t="129369" x="4838700" y="5167313"/>
          <p14:tracePt t="129376" x="4854575" y="5175250"/>
          <p14:tracePt t="129385" x="4878388" y="5183188"/>
          <p14:tracePt t="129391" x="4902200" y="5191125"/>
          <p14:tracePt t="129399" x="4918075" y="5199063"/>
          <p14:tracePt t="129407" x="4943475" y="5207000"/>
          <p14:tracePt t="129414" x="4967288" y="5214938"/>
          <p14:tracePt t="129421" x="4983163" y="5230813"/>
          <p14:tracePt t="129428" x="4999038" y="5238750"/>
          <p14:tracePt t="129436" x="5014913" y="5238750"/>
          <p14:tracePt t="129444" x="5022850" y="5238750"/>
          <p14:tracePt t="129451" x="5038725" y="5246688"/>
          <p14:tracePt t="129458" x="5046663" y="5254625"/>
          <p14:tracePt t="129466" x="5062538" y="5254625"/>
          <p14:tracePt t="129474" x="5070475" y="5262563"/>
          <p14:tracePt t="129481" x="5078413" y="5262563"/>
          <p14:tracePt t="129488" x="5086350" y="5262563"/>
          <p14:tracePt t="129497" x="5094288" y="5262563"/>
          <p14:tracePt t="129504" x="5102225" y="5262563"/>
          <p14:tracePt t="129511" x="5110163" y="5262563"/>
          <p14:tracePt t="129519" x="5126038" y="5270500"/>
          <p14:tracePt t="129526" x="5133975" y="5270500"/>
          <p14:tracePt t="129534" x="5149850" y="5278438"/>
          <p14:tracePt t="129541" x="5173663" y="5278438"/>
          <p14:tracePt t="129549" x="5189538" y="5278438"/>
          <p14:tracePt t="129556" x="5213350" y="5278438"/>
          <p14:tracePt t="129564" x="5229225" y="5278438"/>
          <p14:tracePt t="129571" x="5253038" y="5278438"/>
          <p14:tracePt t="129578" x="5284788" y="5286375"/>
          <p14:tracePt t="129586" x="5318125" y="5286375"/>
          <p14:tracePt t="129593" x="5341938" y="5294313"/>
          <p14:tracePt t="129601" x="5365750" y="5302250"/>
          <p14:tracePt t="129608" x="5381625" y="5302250"/>
          <p14:tracePt t="129616" x="5413375" y="5302250"/>
          <p14:tracePt t="129623" x="5429250" y="5310188"/>
          <p14:tracePt t="129631" x="5453063" y="5319713"/>
          <p14:tracePt t="129638" x="5476875" y="5319713"/>
          <p14:tracePt t="129647" x="5516563" y="5327650"/>
          <p14:tracePt t="129654" x="5548313" y="5335588"/>
          <p14:tracePt t="129661" x="5588000" y="5343525"/>
          <p14:tracePt t="129668" x="5627688" y="5343525"/>
          <p14:tracePt t="129676" x="5659438" y="5343525"/>
          <p14:tracePt t="129684" x="5708650" y="5351463"/>
          <p14:tracePt t="129691" x="5748338" y="5351463"/>
          <p14:tracePt t="129699" x="5795963" y="5359400"/>
          <p14:tracePt t="129706" x="5843588" y="5367338"/>
          <p14:tracePt t="129714" x="5875338" y="5367338"/>
          <p14:tracePt t="129721" x="5915025" y="5367338"/>
          <p14:tracePt t="129728" x="5938838" y="5375275"/>
          <p14:tracePt t="129736" x="5970588" y="5375275"/>
          <p14:tracePt t="129744" x="6010275" y="5375275"/>
          <p14:tracePt t="129751" x="6026150" y="5383213"/>
          <p14:tracePt t="129758" x="6051550" y="5383213"/>
          <p14:tracePt t="129767" x="6067425" y="5383213"/>
          <p14:tracePt t="129774" x="6091238" y="5383213"/>
          <p14:tracePt t="129781" x="6107113" y="5383213"/>
          <p14:tracePt t="129788" x="6122988" y="5383213"/>
          <p14:tracePt t="129797" x="6146800" y="5383213"/>
          <p14:tracePt t="129804" x="6162675" y="5383213"/>
          <p14:tracePt t="129812" x="6178550" y="5383213"/>
          <p14:tracePt t="129818" x="6202363" y="5383213"/>
          <p14:tracePt t="129827" x="6218238" y="5375275"/>
          <p14:tracePt t="129834" x="6226175" y="5375275"/>
          <p14:tracePt t="129841" x="6234113" y="5375275"/>
          <p14:tracePt t="129849" x="6249988" y="5359400"/>
          <p14:tracePt t="129856" x="6257925" y="5359400"/>
          <p14:tracePt t="129864" x="6273800" y="5343525"/>
          <p14:tracePt t="129871" x="6289675" y="5335588"/>
          <p14:tracePt t="129878" x="6305550" y="5319713"/>
          <p14:tracePt t="129886" x="6321425" y="5310188"/>
          <p14:tracePt t="129894" x="6337300" y="5294313"/>
          <p14:tracePt t="129901" x="6361113" y="5270500"/>
          <p14:tracePt t="129908" x="6376988" y="5254625"/>
          <p14:tracePt t="129916" x="6384925" y="5246688"/>
          <p14:tracePt t="129923" x="6392863" y="5222875"/>
          <p14:tracePt t="129932" x="6410325" y="5199063"/>
          <p14:tracePt t="129939" x="6410325" y="5191125"/>
          <p14:tracePt t="129947" x="6418263" y="5175250"/>
          <p14:tracePt t="129954" x="6426200" y="5143500"/>
          <p14:tracePt t="129961" x="6434138" y="5111750"/>
          <p14:tracePt t="129968" x="6442075" y="5080000"/>
          <p14:tracePt t="129977" x="6450013" y="5040313"/>
          <p14:tracePt t="129984" x="6450013" y="5008563"/>
          <p14:tracePt t="129991" x="6457950" y="4984750"/>
          <p14:tracePt t="129999" x="6465888" y="4959350"/>
          <p14:tracePt t="130006" x="6465888" y="4935538"/>
          <p14:tracePt t="130014" x="6473825" y="4919663"/>
          <p14:tracePt t="130021" x="6473825" y="4903788"/>
          <p14:tracePt t="130028" x="6473825" y="4887913"/>
          <p14:tracePt t="130036" x="6473825" y="4879975"/>
          <p14:tracePt t="130044" x="6473825" y="4864100"/>
          <p14:tracePt t="130052" x="6473825" y="4856163"/>
          <p14:tracePt t="130058" x="6473825" y="4840288"/>
          <p14:tracePt t="130066" x="6457950" y="4816475"/>
          <p14:tracePt t="130074" x="6457950" y="4808538"/>
          <p14:tracePt t="130081" x="6442075" y="4784725"/>
          <p14:tracePt t="130088" x="6442075" y="4776788"/>
          <p14:tracePt t="130097" x="6426200" y="4760913"/>
          <p14:tracePt t="130103" x="6418263" y="4745038"/>
          <p14:tracePt t="130111" x="6410325" y="4737100"/>
          <p14:tracePt t="130119" x="6402388" y="4721225"/>
          <p14:tracePt t="130126" x="6376988" y="4697413"/>
          <p14:tracePt t="130134" x="6361113" y="4681538"/>
          <p14:tracePt t="130150" x="6313488" y="4641850"/>
          <p14:tracePt t="130156" x="6297613" y="4624388"/>
          <p14:tracePt t="130164" x="6265863" y="4600575"/>
          <p14:tracePt t="130172" x="6242050" y="4584700"/>
          <p14:tracePt t="130179" x="6202363" y="4560888"/>
          <p14:tracePt t="130186" x="6178550" y="4537075"/>
          <p14:tracePt t="130194" x="6138863" y="4505325"/>
          <p14:tracePt t="130202" x="6115050" y="4497388"/>
          <p14:tracePt t="130208" x="6083300" y="4473575"/>
          <p14:tracePt t="130216" x="6059488" y="4465638"/>
          <p14:tracePt t="130224" x="6018213" y="4457700"/>
          <p14:tracePt t="130232" x="5978525" y="4449763"/>
          <p14:tracePt t="130240" x="5930900" y="4441825"/>
          <p14:tracePt t="130250" x="5891213" y="4441825"/>
          <p14:tracePt t="130255" x="5859463" y="4441825"/>
          <p14:tracePt t="130262" x="5803900" y="4449763"/>
          <p14:tracePt t="130268" x="5732463" y="4465638"/>
          <p14:tracePt t="130277" x="5676900" y="4473575"/>
          <p14:tracePt t="130284" x="5619750" y="4489450"/>
          <p14:tracePt t="130291" x="5564188" y="4505325"/>
          <p14:tracePt t="130299" x="5508625" y="4521200"/>
          <p14:tracePt t="130306" x="5468938" y="4537075"/>
          <p14:tracePt t="130314" x="5429250" y="4552950"/>
          <p14:tracePt t="130321" x="5389563" y="4576763"/>
          <p14:tracePt t="130329" x="5349875" y="4608513"/>
          <p14:tracePt t="130336" x="5318125" y="4633913"/>
          <p14:tracePt t="130344" x="5276850" y="4657725"/>
          <p14:tracePt t="130351" x="5253038" y="4673600"/>
          <p14:tracePt t="130358" x="5213350" y="4705350"/>
          <p14:tracePt t="130366" x="5181600" y="4729163"/>
          <p14:tracePt t="130374" x="5149850" y="4745038"/>
          <p14:tracePt t="130381" x="5110163" y="4752975"/>
          <p14:tracePt t="130388" x="5078413" y="4776788"/>
          <p14:tracePt t="130397" x="5054600" y="4784725"/>
          <p14:tracePt t="130403" x="5030788" y="4800600"/>
          <p14:tracePt t="130411" x="5022850" y="4800600"/>
          <p14:tracePt t="130419" x="5014913" y="4800600"/>
          <p14:tracePt t="130426" x="5006975" y="4808538"/>
          <p14:tracePt t="130441" x="4999038" y="4824413"/>
          <p14:tracePt t="130449" x="4991100" y="4824413"/>
          <p14:tracePt t="130456" x="4991100" y="4832350"/>
          <p14:tracePt t="130464" x="4991100" y="4848225"/>
          <p14:tracePt t="130471" x="4983163" y="4864100"/>
          <p14:tracePt t="130478" x="4975225" y="4872038"/>
          <p14:tracePt t="130486" x="4975225" y="4887913"/>
          <p14:tracePt t="130493" x="4975225" y="4911725"/>
          <p14:tracePt t="130502" x="4975225" y="4935538"/>
          <p14:tracePt t="130508" x="4975225" y="4951413"/>
          <p14:tracePt t="130516" x="4975225" y="4967288"/>
          <p14:tracePt t="130524" x="4975225" y="4992688"/>
          <p14:tracePt t="130531" x="4975225" y="5000625"/>
          <p14:tracePt t="130538" x="4975225" y="5024438"/>
          <p14:tracePt t="130547" x="4991100" y="5056188"/>
          <p14:tracePt t="130554" x="5006975" y="5064125"/>
          <p14:tracePt t="130561" x="5006975" y="5072063"/>
          <p14:tracePt t="130568" x="5022850" y="5080000"/>
          <p14:tracePt t="130576" x="5046663" y="5087938"/>
          <p14:tracePt t="130583" x="5062538" y="5095875"/>
          <p14:tracePt t="130591" x="5078413" y="5095875"/>
          <p14:tracePt t="130599" x="5094288" y="5103813"/>
          <p14:tracePt t="130606" x="5110163" y="5111750"/>
          <p14:tracePt t="130613" x="5149850" y="5119688"/>
          <p14:tracePt t="130621" x="5181600" y="5127625"/>
          <p14:tracePt t="130629" x="5213350" y="5135563"/>
          <p14:tracePt t="130636" x="5237163" y="5143500"/>
          <p14:tracePt t="130644" x="5260975" y="5151438"/>
          <p14:tracePt t="130651" x="5284788" y="5151438"/>
          <p14:tracePt t="130658" x="5310188" y="5151438"/>
          <p14:tracePt t="130667" x="5341938" y="5159375"/>
          <p14:tracePt t="130674" x="5365750" y="5167313"/>
          <p14:tracePt t="130681" x="5381625" y="5175250"/>
          <p14:tracePt t="130689" x="5413375" y="5175250"/>
          <p14:tracePt t="130697" x="5437188" y="5183188"/>
          <p14:tracePt t="130703" x="5468938" y="5191125"/>
          <p14:tracePt t="130712" x="5516563" y="5199063"/>
          <p14:tracePt t="130718" x="5564188" y="5207000"/>
          <p14:tracePt t="130726" x="5603875" y="5214938"/>
          <p14:tracePt t="130733" x="5643563" y="5222875"/>
          <p14:tracePt t="130742" x="5684838" y="5222875"/>
          <p14:tracePt t="130749" x="5716588" y="5230813"/>
          <p14:tracePt t="130756" x="5764213" y="5230813"/>
          <p14:tracePt t="130764" x="5803900" y="5238750"/>
          <p14:tracePt t="130771" x="5851525" y="5238750"/>
          <p14:tracePt t="130778" x="5891213" y="5238750"/>
          <p14:tracePt t="130786" x="5915025" y="5246688"/>
          <p14:tracePt t="130794" x="5954713" y="5246688"/>
          <p14:tracePt t="130801" x="5986463" y="5246688"/>
          <p14:tracePt t="130808" x="6051550" y="5254625"/>
          <p14:tracePt t="130817" x="6067425" y="5254625"/>
          <p14:tracePt t="130824" x="6075363" y="5254625"/>
          <p14:tracePt t="130831" x="6083300" y="5262563"/>
          <p14:tracePt t="131926" x="6067425" y="5270500"/>
          <p14:tracePt t="131933" x="6051550" y="5270500"/>
          <p14:tracePt t="131943" x="6026150" y="5278438"/>
          <p14:tracePt t="131950" x="6002338" y="5278438"/>
          <p14:tracePt t="131958" x="5986463" y="5286375"/>
          <p14:tracePt t="131964" x="5954713" y="5294313"/>
          <p14:tracePt t="131971" x="5930900" y="5294313"/>
          <p14:tracePt t="131981" x="5915025" y="5310188"/>
          <p14:tracePt t="131988" x="5907088" y="5310188"/>
          <p14:tracePt t="132002" x="5891213" y="5310188"/>
          <p14:tracePt t="132136" x="5883275" y="5310188"/>
          <p14:tracePt t="132152" x="5867400" y="5310188"/>
          <p14:tracePt t="132160" x="5859463" y="5310188"/>
          <p14:tracePt t="132175" x="5851525" y="5310188"/>
          <p14:tracePt t="132183" x="5843588" y="5310188"/>
          <p14:tracePt t="132188" x="5835650" y="5310188"/>
          <p14:tracePt t="132212" x="5827713" y="5310188"/>
          <p14:tracePt t="132308" x="5827713" y="5302250"/>
          <p14:tracePt t="132316" x="5819775" y="5294313"/>
          <p14:tracePt t="132323" x="5819775" y="5286375"/>
          <p14:tracePt t="132334" x="5819775" y="5278438"/>
          <p14:tracePt t="132338" x="5819775" y="5270500"/>
          <p14:tracePt t="132347" x="5811838" y="5254625"/>
          <p14:tracePt t="132354" x="5811838" y="5246688"/>
          <p14:tracePt t="132668" x="5811838" y="5238750"/>
          <p14:tracePt t="132677" x="5811838" y="5230813"/>
          <p14:tracePt t="132691" x="5811838" y="5222875"/>
          <p14:tracePt t="132699" x="5811838" y="5214938"/>
          <p14:tracePt t="132707" x="5803900" y="5207000"/>
          <p14:tracePt t="132714" x="5803900" y="5191125"/>
          <p14:tracePt t="132721" x="5803900" y="5183188"/>
          <p14:tracePt t="132730" x="5803900" y="5175250"/>
          <p14:tracePt t="132736" x="5803900" y="5167313"/>
          <p14:tracePt t="132751" x="5803900" y="5159375"/>
          <p14:tracePt t="132767" x="5803900" y="5151438"/>
          <p14:tracePt t="132775" x="5803900" y="5143500"/>
          <p14:tracePt t="132789" x="5803900" y="5135563"/>
          <p14:tracePt t="132805" x="5803900" y="5127625"/>
          <p14:tracePt t="132820" x="5803900" y="5119688"/>
          <p14:tracePt t="132828" x="5803900" y="5111750"/>
          <p14:tracePt t="132856" x="5803900" y="5103813"/>
          <p14:tracePt t="132931" x="5803900" y="5095875"/>
          <p14:tracePt t="132947" x="5788025" y="5095875"/>
          <p14:tracePt t="132954" x="5772150" y="5095875"/>
          <p14:tracePt t="132961" x="5756275" y="5095875"/>
          <p14:tracePt t="132968" x="5740400" y="5087938"/>
          <p14:tracePt t="132976" x="5716588" y="5087938"/>
          <p14:tracePt t="132983" x="5684838" y="5087938"/>
          <p14:tracePt t="132992" x="5659438" y="5087938"/>
          <p14:tracePt t="132998" x="5627688" y="5087938"/>
          <p14:tracePt t="133006" x="5603875" y="5087938"/>
          <p14:tracePt t="133014" x="5588000" y="5087938"/>
          <p14:tracePt t="133021" x="5580063" y="5087938"/>
          <p14:tracePt t="133029" x="5572125" y="5087938"/>
          <p14:tracePt t="133396" x="5572125" y="5095875"/>
          <p14:tracePt t="133403" x="5580063" y="5111750"/>
          <p14:tracePt t="133411" x="5580063" y="5119688"/>
          <p14:tracePt t="133418" x="5580063" y="5135563"/>
          <p14:tracePt t="133426" x="5588000" y="5151438"/>
          <p14:tracePt t="133433" x="5595938" y="5167313"/>
          <p14:tracePt t="133441" x="5603875" y="5183188"/>
          <p14:tracePt t="133449" x="5603875" y="5191125"/>
          <p14:tracePt t="133456" x="5603875" y="5199063"/>
          <p14:tracePt t="133465" x="5611813" y="5214938"/>
          <p14:tracePt t="133480" x="5611813" y="5230813"/>
          <p14:tracePt t="133495" x="5611813" y="5238750"/>
          <p14:tracePt t="133509" x="5611813" y="5246688"/>
          <p14:tracePt t="133516" x="5619750" y="5246688"/>
          <p14:tracePt t="133525" x="5619750" y="5254625"/>
          <p14:tracePt t="133531" x="5619750" y="5262563"/>
          <p14:tracePt t="133539" x="5627688" y="5262563"/>
          <p14:tracePt t="133568" x="5627688" y="5270500"/>
          <p14:tracePt t="133599" x="5627688" y="5278438"/>
          <p14:tracePt t="133614" x="5627688" y="5286375"/>
          <p14:tracePt t="133621" x="5627688" y="5294313"/>
          <p14:tracePt t="133636" x="5635625" y="5294313"/>
          <p14:tracePt t="133644" x="5635625" y="5302250"/>
          <p14:tracePt t="133658" x="5635625" y="5310188"/>
          <p14:tracePt t="133666" x="5643563" y="5310188"/>
          <p14:tracePt t="133688" x="5643563" y="5319713"/>
          <p14:tracePt t="133696" x="5643563" y="5327650"/>
          <p14:tracePt t="133711" x="5643563" y="5335588"/>
          <p14:tracePt t="133718" x="5651500" y="5335588"/>
          <p14:tracePt t="134213" x="5659438" y="5335588"/>
          <p14:tracePt t="134230" x="5667375" y="5327650"/>
          <p14:tracePt t="134247" x="5676900" y="5319713"/>
          <p14:tracePt t="134251" x="5684838" y="5310188"/>
          <p14:tracePt t="134259" x="5692775" y="5294313"/>
          <p14:tracePt t="134266" x="5708650" y="5270500"/>
          <p14:tracePt t="134274" x="5732463" y="5254625"/>
          <p14:tracePt t="134282" x="5740400" y="5246688"/>
          <p14:tracePt t="134290" x="5764213" y="5214938"/>
          <p14:tracePt t="134297" x="5780088" y="5199063"/>
          <p14:tracePt t="134305" x="5788025" y="5183188"/>
          <p14:tracePt t="134311" x="5811838" y="5159375"/>
          <p14:tracePt t="134320" x="5819775" y="5151438"/>
          <p14:tracePt t="134329" x="5835650" y="5143500"/>
          <p14:tracePt t="134334" x="5843588" y="5119688"/>
          <p14:tracePt t="134341" x="5851525" y="5111750"/>
          <p14:tracePt t="134348" x="5867400" y="5103813"/>
          <p14:tracePt t="134356" x="5875338" y="5095875"/>
          <p14:tracePt t="134366" x="5883275" y="5095875"/>
          <p14:tracePt t="134372" x="5883275" y="5087938"/>
          <p14:tracePt t="134551" x="5891213" y="5087938"/>
          <p14:tracePt t="134558" x="5899150" y="5087938"/>
          <p14:tracePt t="134567" x="5899150" y="5095875"/>
          <p14:tracePt t="134574" x="5907088" y="5095875"/>
          <p14:tracePt t="134581" x="5907088" y="5103813"/>
          <p14:tracePt t="134597" x="5915025" y="5119688"/>
          <p14:tracePt t="134605" x="5922963" y="5119688"/>
          <p14:tracePt t="134612" x="5922963" y="5127625"/>
          <p14:tracePt t="134628" x="5922963" y="5135563"/>
          <p14:tracePt t="134888" x="5922963" y="5127625"/>
          <p14:tracePt t="134918" x="5922963" y="5119688"/>
          <p14:tracePt t="134963" x="5922963" y="5111750"/>
          <p14:tracePt t="135293" x="5915025" y="5111750"/>
          <p14:tracePt t="138461" x="5938838" y="5111750"/>
          <p14:tracePt t="138463" x="5978525" y="5111750"/>
          <p14:tracePt t="138467" x="5986463" y="5111750"/>
          <p14:tracePt t="138519" x="5994400" y="5111750"/>
          <p14:tracePt t="138529" x="6002338" y="5111750"/>
          <p14:tracePt t="138533" x="6010275" y="5111750"/>
          <p14:tracePt t="138541" x="6026150" y="5111750"/>
          <p14:tracePt t="138550" x="6051550" y="5111750"/>
          <p14:tracePt t="138557" x="6067425" y="5111750"/>
          <p14:tracePt t="138564" x="6083300" y="5111750"/>
          <p14:tracePt t="138572" x="6091238" y="5111750"/>
          <p14:tracePt t="138581" x="6107113" y="5119688"/>
          <p14:tracePt t="138587" x="6115050" y="5119688"/>
          <p14:tracePt t="138595" x="6115050" y="5127625"/>
          <p14:tracePt t="138602" x="6122988" y="5127625"/>
          <p14:tracePt t="138646" x="6130925" y="5127625"/>
          <p14:tracePt t="138661" x="6138863" y="5127625"/>
          <p14:tracePt t="143082" x="6002338" y="5111750"/>
          <p14:tracePt t="143084" x="5930900" y="5103813"/>
          <p14:tracePt t="143086" x="5915025" y="5103813"/>
          <p14:tracePt t="143088" x="5907088" y="5103813"/>
          <p14:tracePt t="143102" x="5899150" y="5103813"/>
          <p14:tracePt t="143214" x="5891213" y="5103813"/>
          <p14:tracePt t="143224" x="5883275" y="5103813"/>
          <p14:tracePt t="143229" x="5875338" y="5103813"/>
          <p14:tracePt t="143238" x="5859463" y="5103813"/>
          <p14:tracePt t="143244" x="5843588" y="5103813"/>
          <p14:tracePt t="143252" x="5827713" y="5103813"/>
          <p14:tracePt t="143259" x="5811838" y="5103813"/>
          <p14:tracePt t="143267" x="5803900" y="5103813"/>
          <p14:tracePt t="143274" x="5795963" y="5103813"/>
          <p14:tracePt t="143409" x="5811838" y="5103813"/>
          <p14:tracePt t="143424" x="5819775" y="5103813"/>
          <p14:tracePt t="143440" x="5827713" y="5103813"/>
          <p14:tracePt t="143456" x="5843588" y="5103813"/>
          <p14:tracePt t="143472" x="5851525" y="5103813"/>
          <p14:tracePt t="143485" x="5859463" y="5103813"/>
          <p14:tracePt t="143492" x="5867400" y="5103813"/>
          <p14:tracePt t="143514" x="5875338" y="5103813"/>
          <p14:tracePt t="143709" x="5883275" y="5103813"/>
          <p14:tracePt t="143806" x="5891213" y="5103813"/>
          <p14:tracePt t="143852" x="5899150" y="5103813"/>
          <p14:tracePt t="144121" x="5899150" y="5095875"/>
          <p14:tracePt t="144139" x="5899150" y="5080000"/>
          <p14:tracePt t="144153" x="5899150" y="5072063"/>
          <p14:tracePt t="144159" x="5891213" y="5056188"/>
          <p14:tracePt t="144176" x="5891213" y="5048250"/>
          <p14:tracePt t="144182" x="5875338" y="5024438"/>
          <p14:tracePt t="144197" x="5875338" y="5008563"/>
          <p14:tracePt t="144206" x="5867400" y="5000625"/>
          <p14:tracePt t="144213" x="5859463" y="4984750"/>
          <p14:tracePt t="144219" x="5851525" y="4976813"/>
          <p14:tracePt t="144228" x="5851525" y="4951413"/>
          <p14:tracePt t="144234" x="5851525" y="4935538"/>
          <p14:tracePt t="144241" x="5843588" y="4935538"/>
          <p14:tracePt t="144250" x="5843588" y="4919663"/>
          <p14:tracePt t="144265" x="5835650" y="4911725"/>
          <p14:tracePt t="144279" x="5827713" y="4903788"/>
          <p14:tracePt t="144295" x="5827713" y="4887913"/>
          <p14:tracePt t="144309" x="5827713" y="4879975"/>
          <p14:tracePt t="144316" x="5819775" y="4872038"/>
          <p14:tracePt t="144325" x="5819775" y="4864100"/>
          <p14:tracePt t="144332" x="5819775" y="4856163"/>
          <p14:tracePt t="144339" x="5819775" y="4848225"/>
          <p14:tracePt t="144348" x="5811838" y="4832350"/>
          <p14:tracePt t="144362" x="5811838" y="4824413"/>
          <p14:tracePt t="144371" x="5811838" y="4816475"/>
          <p14:tracePt t="144377" x="5811838" y="4808538"/>
          <p14:tracePt t="144386" x="5811838" y="4800600"/>
          <p14:tracePt t="144392" x="5811838" y="4792663"/>
          <p14:tracePt t="144401" x="5811838" y="4776788"/>
          <p14:tracePt t="144408" x="5811838" y="4768850"/>
          <p14:tracePt t="144422" x="5811838" y="4760913"/>
          <p14:tracePt t="144454" x="5811838" y="4752975"/>
          <p14:tracePt t="144609" x="5819775" y="4752975"/>
          <p14:tracePt t="144616" x="5835650" y="4768850"/>
          <p14:tracePt t="144625" x="5843588" y="4776788"/>
          <p14:tracePt t="144633" x="5859463" y="4792663"/>
          <p14:tracePt t="144640" x="5883275" y="4792663"/>
          <p14:tracePt t="144648" x="5899150" y="4816475"/>
          <p14:tracePt t="144656" x="5907088" y="4816475"/>
          <p14:tracePt t="144661" x="5930900" y="4840288"/>
          <p14:tracePt t="144670" x="5938838" y="4848225"/>
          <p14:tracePt t="144677" x="5946775" y="4856163"/>
          <p14:tracePt t="144692" x="5946775" y="4864100"/>
          <p14:tracePt t="144700" x="5954713" y="4872038"/>
          <p14:tracePt t="144707" x="5954713" y="4879975"/>
          <p14:tracePt t="144722" x="5954713" y="4887913"/>
          <p14:tracePt t="144728" x="5962650" y="4895850"/>
          <p14:tracePt t="144738" x="5970588" y="4903788"/>
          <p14:tracePt t="144744" x="5970588" y="4911725"/>
          <p14:tracePt t="144754" x="5970588" y="4919663"/>
          <p14:tracePt t="144767" x="5970588" y="4927600"/>
          <p14:tracePt t="144774" x="5970588" y="4935538"/>
          <p14:tracePt t="144789" x="5978525" y="4943475"/>
          <p14:tracePt t="144798" x="5978525" y="4951413"/>
          <p14:tracePt t="144805" x="5978525" y="4959350"/>
          <p14:tracePt t="144813" x="5978525" y="4984750"/>
          <p14:tracePt t="144829" x="5978525" y="4992688"/>
          <p14:tracePt t="144838" x="5978525" y="5000625"/>
          <p14:tracePt t="144842" x="5978525" y="5008563"/>
          <p14:tracePt t="144857" x="5978525" y="5016500"/>
          <p14:tracePt t="144888" x="5978525" y="5024438"/>
          <p14:tracePt t="144909" x="5970588" y="5024438"/>
          <p14:tracePt t="144940" x="5962650" y="5024438"/>
          <p14:tracePt t="144954" x="5954713" y="5024438"/>
          <p14:tracePt t="144961" x="5946775" y="5024438"/>
          <p14:tracePt t="144976" x="5930900" y="5024438"/>
          <p14:tracePt t="144992" x="5922963" y="5024438"/>
          <p14:tracePt t="144999" x="5915025" y="5024438"/>
          <p14:tracePt t="145014" x="5907088" y="5024438"/>
          <p14:tracePt t="145021" x="5907088" y="5016500"/>
          <p14:tracePt t="145149" x="5891213" y="5016500"/>
          <p14:tracePt t="145156" x="5859463" y="5032375"/>
          <p14:tracePt t="145164" x="5811838" y="5048250"/>
          <p14:tracePt t="145171" x="5740400" y="5087938"/>
          <p14:tracePt t="145178" x="5651500" y="5135563"/>
          <p14:tracePt t="145187" x="5572125" y="5183188"/>
          <p14:tracePt t="145194" x="5548313" y="5207000"/>
          <p14:tracePt t="145201" x="5405438" y="5262563"/>
          <p14:tracePt t="145209" x="5237163" y="5351463"/>
          <p14:tracePt t="145217" x="5133975" y="5391150"/>
          <p14:tracePt t="145224" x="5006975" y="5454650"/>
          <p14:tracePt t="145231" x="4886325" y="5502275"/>
          <p14:tracePt t="145239" x="4791075" y="5549900"/>
          <p14:tracePt t="145247" x="4735513" y="5565775"/>
          <p14:tracePt t="145254" x="4679950" y="5581650"/>
          <p14:tracePt t="145262" x="4600575" y="5597525"/>
          <p14:tracePt t="145270" x="4543425" y="5621338"/>
          <p14:tracePt t="145277" x="4519613" y="5629275"/>
          <p14:tracePt t="145285" x="4487863" y="5629275"/>
          <p14:tracePt t="145292" x="4456113" y="5629275"/>
          <p14:tracePt t="145299" x="4432300" y="5637213"/>
          <p14:tracePt t="145307" x="4384675" y="5637213"/>
          <p14:tracePt t="145314" x="4352925" y="5637213"/>
          <p14:tracePt t="145322" x="4321175" y="5637213"/>
          <p14:tracePt t="145328" x="4289425" y="5637213"/>
          <p14:tracePt t="145337" x="4233863" y="5637213"/>
          <p14:tracePt t="145344" x="4176713" y="5637213"/>
          <p14:tracePt t="145351" x="4113213" y="5637213"/>
          <p14:tracePt t="145359" x="4073525" y="5637213"/>
          <p14:tracePt t="145368" x="4010025" y="5637213"/>
          <p14:tracePt t="145374" x="3954463" y="5637213"/>
          <p14:tracePt t="145381" x="3922713" y="5637213"/>
          <p14:tracePt t="145389" x="3859213" y="5629275"/>
          <p14:tracePt t="145399" x="3810000" y="5629275"/>
          <p14:tracePt t="145404" x="3746500" y="5629275"/>
          <p14:tracePt t="145412" x="3690938" y="5629275"/>
          <p14:tracePt t="145420" x="3627438" y="5629275"/>
          <p14:tracePt t="145427" x="3563938" y="5629275"/>
          <p14:tracePt t="145434" x="3516313" y="5629275"/>
          <p14:tracePt t="145442" x="3435350" y="5629275"/>
          <p14:tracePt t="145449" x="3355975" y="5629275"/>
          <p14:tracePt t="145457" x="3268663" y="5629275"/>
          <p14:tracePt t="145464" x="3181350" y="5629275"/>
          <p14:tracePt t="145473" x="3100388" y="5629275"/>
          <p14:tracePt t="145478" x="3021013" y="5629275"/>
          <p14:tracePt t="145487" x="2981325" y="5629275"/>
          <p14:tracePt t="145494" x="2909888" y="5637213"/>
          <p14:tracePt t="145501" x="2854325" y="5637213"/>
          <p14:tracePt t="145510" x="2798763" y="5637213"/>
          <p14:tracePt t="145517" x="2767013" y="5637213"/>
          <p14:tracePt t="145525" x="2741613" y="5645150"/>
          <p14:tracePt t="145531" x="2717800" y="5653088"/>
          <p14:tracePt t="145539" x="2693988" y="5653088"/>
          <p14:tracePt t="145547" x="2678113" y="5662613"/>
          <p14:tracePt t="145554" x="2638425" y="5662613"/>
          <p14:tracePt t="145561" x="2630488" y="5662613"/>
          <p14:tracePt t="145569" x="2606675" y="5670550"/>
          <p14:tracePt t="145576" x="2598738" y="5670550"/>
          <p14:tracePt t="145585" x="2582863" y="5670550"/>
          <p14:tracePt t="145592" x="2566988" y="5670550"/>
          <p14:tracePt t="145599" x="2551113" y="5678488"/>
          <p14:tracePt t="145607" x="2535238" y="5678488"/>
          <p14:tracePt t="145614" x="2519363" y="5686425"/>
          <p14:tracePt t="145622" x="2487613" y="5686425"/>
          <p14:tracePt t="145629" x="2471738" y="5686425"/>
          <p14:tracePt t="145637" x="2455863" y="5686425"/>
          <p14:tracePt t="145644" x="2455863" y="5694363"/>
          <p14:tracePt t="145651" x="2447925" y="5694363"/>
          <p14:tracePt t="145660" x="2432050" y="5702300"/>
          <p14:tracePt t="145667" x="2424113" y="5702300"/>
          <p14:tracePt t="145674" x="2416175" y="5702300"/>
          <p14:tracePt t="145704" x="2408238" y="5702300"/>
          <p14:tracePt t="145712" x="2400300" y="5702300"/>
          <p14:tracePt t="145719" x="2392363" y="5702300"/>
          <p14:tracePt t="145727" x="2366963" y="5702300"/>
          <p14:tracePt t="145735" x="2335213" y="5702300"/>
          <p14:tracePt t="145742" x="2287588" y="5710238"/>
          <p14:tracePt t="145749" x="2247900" y="5710238"/>
          <p14:tracePt t="145757" x="2216150" y="5718175"/>
          <p14:tracePt t="145763" x="2168525" y="5726113"/>
          <p14:tracePt t="145772" x="2120900" y="5726113"/>
          <p14:tracePt t="145779" x="2089150" y="5726113"/>
          <p14:tracePt t="145787" x="2065338" y="5726113"/>
          <p14:tracePt t="145794" x="2049463" y="5726113"/>
          <p14:tracePt t="145803" x="2041525" y="5726113"/>
          <p14:tracePt t="145809" x="2033588" y="5726113"/>
          <p14:tracePt t="145817" x="2025650" y="5726113"/>
          <p14:tracePt t="145824" x="2017713" y="5726113"/>
          <p14:tracePt t="145839" x="2008188" y="5726113"/>
          <p14:tracePt t="145854" x="1992313" y="5726113"/>
          <p14:tracePt t="145862" x="1976438" y="5726113"/>
          <p14:tracePt t="145869" x="1968500" y="5726113"/>
          <p14:tracePt t="145937" x="1960563" y="5726113"/>
          <p14:tracePt t="145944" x="1952625" y="5726113"/>
          <p14:tracePt t="145952" x="1936750" y="5734050"/>
          <p14:tracePt t="145958" x="1928813" y="5741988"/>
          <p14:tracePt t="145967" x="1920875" y="5741988"/>
          <p14:tracePt t="145974" x="1897063" y="5741988"/>
          <p14:tracePt t="145982" x="1881188" y="5749925"/>
          <p14:tracePt t="145989" x="1849438" y="5757863"/>
          <p14:tracePt t="145996" x="1825625" y="5765800"/>
          <p14:tracePt t="146004" x="1785938" y="5773738"/>
          <p14:tracePt t="146012" x="1746250" y="5781675"/>
          <p14:tracePt t="146019" x="1690688" y="5789613"/>
          <p14:tracePt t="146026" x="1651000" y="5797550"/>
          <p14:tracePt t="146034" x="1609725" y="5813425"/>
          <p14:tracePt t="146042" x="1577975" y="5821363"/>
          <p14:tracePt t="146049" x="1562100" y="5821363"/>
          <p14:tracePt t="146057" x="1554163" y="5829300"/>
          <p14:tracePt t="146064" x="1546225" y="5829300"/>
          <p14:tracePt t="146071" x="1530350" y="5829300"/>
          <p14:tracePt t="146079" x="1514475" y="5837238"/>
          <p14:tracePt t="146087" x="1498600" y="5845175"/>
          <p14:tracePt t="146093" x="1474788" y="5853113"/>
          <p14:tracePt t="146102" x="1450975" y="5853113"/>
          <p14:tracePt t="146109" x="1435100" y="5853113"/>
          <p14:tracePt t="146117" x="1411288" y="5853113"/>
          <p14:tracePt t="146124" x="1387475" y="5853113"/>
          <p14:tracePt t="146132" x="1363663" y="5853113"/>
          <p14:tracePt t="146153" x="1323975" y="5853113"/>
          <p14:tracePt t="146154" x="1300163" y="5853113"/>
          <p14:tracePt t="146162" x="1292225" y="5853113"/>
          <p14:tracePt t="146170" x="1284288" y="5853113"/>
          <p14:tracePt t="146176" x="1274763" y="5853113"/>
          <p14:tracePt t="146214" x="1266825" y="5853113"/>
          <p14:tracePt t="146356" x="1274763" y="5853113"/>
          <p14:tracePt t="146364" x="1274763" y="5845175"/>
          <p14:tracePt t="146371" x="1284288" y="5837238"/>
          <p14:tracePt t="146387" x="1292225" y="5837238"/>
          <p14:tracePt t="146417" x="1300163" y="5837238"/>
          <p14:tracePt t="146432" x="1308100" y="5837238"/>
          <p14:tracePt t="146446" x="1316038" y="5837238"/>
          <p14:tracePt t="146454" x="1323975" y="5837238"/>
          <p14:tracePt t="146462" x="1331913" y="5837238"/>
          <p14:tracePt t="146477" x="1339850" y="5837238"/>
          <p14:tracePt t="146484" x="1347788" y="5837238"/>
          <p14:tracePt t="146492" x="1355725" y="5837238"/>
          <p14:tracePt t="146499" x="1363663" y="5837238"/>
          <p14:tracePt t="146514" x="1379538" y="5837238"/>
          <p14:tracePt t="146521" x="1395413" y="5837238"/>
          <p14:tracePt t="146529" x="1411288" y="5837238"/>
          <p14:tracePt t="146537" x="1427163" y="5837238"/>
          <p14:tracePt t="146544" x="1435100" y="5837238"/>
          <p14:tracePt t="146553" x="1450975" y="5837238"/>
          <p14:tracePt t="146561" x="1458913" y="5837238"/>
          <p14:tracePt t="146574" x="1474788" y="5837238"/>
          <p14:tracePt t="146589" x="1482725" y="5837238"/>
          <p14:tracePt t="146597" x="1498600" y="5837238"/>
          <p14:tracePt t="146604" x="1514475" y="5837238"/>
          <p14:tracePt t="146612" x="1530350" y="5837238"/>
          <p14:tracePt t="146619" x="1554163" y="5837238"/>
          <p14:tracePt t="146627" x="1577975" y="5837238"/>
          <p14:tracePt t="146634" x="1593850" y="5845175"/>
          <p14:tracePt t="146642" x="1617663" y="5845175"/>
          <p14:tracePt t="146649" x="1633538" y="5853113"/>
          <p14:tracePt t="146657" x="1658938" y="5853113"/>
          <p14:tracePt t="146664" x="1674813" y="5853113"/>
          <p14:tracePt t="146671" x="1698625" y="5853113"/>
          <p14:tracePt t="146679" x="1722438" y="5853113"/>
          <p14:tracePt t="146687" x="1730375" y="5853113"/>
          <p14:tracePt t="146694" x="1738313" y="5853113"/>
          <p14:tracePt t="146702" x="1746250" y="5853113"/>
          <p14:tracePt t="146709" x="1770063" y="5853113"/>
          <p14:tracePt t="146716" x="1785938" y="5853113"/>
          <p14:tracePt t="146724" x="1801813" y="5853113"/>
          <p14:tracePt t="146732" x="1825625" y="5853113"/>
          <p14:tracePt t="146739" x="1849438" y="5853113"/>
          <p14:tracePt t="146747" x="1881188" y="5853113"/>
          <p14:tracePt t="146754" x="1897063" y="5853113"/>
          <p14:tracePt t="146762" x="1936750" y="5853113"/>
          <p14:tracePt t="146769" x="1944688" y="5853113"/>
          <p14:tracePt t="146777" x="1960563" y="5853113"/>
          <p14:tracePt t="146784" x="1984375" y="5853113"/>
          <p14:tracePt t="146792" x="2008188" y="5853113"/>
          <p14:tracePt t="146799" x="2041525" y="5853113"/>
          <p14:tracePt t="146807" x="2057400" y="5853113"/>
          <p14:tracePt t="146814" x="2081213" y="5853113"/>
          <p14:tracePt t="146822" x="2105025" y="5853113"/>
          <p14:tracePt t="146829" x="2120900" y="5853113"/>
          <p14:tracePt t="146837" x="2144713" y="5853113"/>
          <p14:tracePt t="146844" x="2168525" y="5853113"/>
          <p14:tracePt t="146852" x="2200275" y="5853113"/>
          <p14:tracePt t="146858" x="2224088" y="5853113"/>
          <p14:tracePt t="146867" x="2263775" y="5853113"/>
          <p14:tracePt t="146874" x="2295525" y="5853113"/>
          <p14:tracePt t="146882" x="2319338" y="5853113"/>
          <p14:tracePt t="146889" x="2359025" y="5853113"/>
          <p14:tracePt t="146897" x="2392363" y="5861050"/>
          <p14:tracePt t="146904" x="2424113" y="5861050"/>
          <p14:tracePt t="146912" x="2447925" y="5861050"/>
          <p14:tracePt t="146920" x="2471738" y="5861050"/>
          <p14:tracePt t="146927" x="2503488" y="5861050"/>
          <p14:tracePt t="146933" x="2527300" y="5861050"/>
          <p14:tracePt t="146942" x="2559050" y="5861050"/>
          <p14:tracePt t="146950" x="2574925" y="5861050"/>
          <p14:tracePt t="146957" x="2606675" y="5868988"/>
          <p14:tracePt t="146964" x="2630488" y="5868988"/>
          <p14:tracePt t="146972" x="2654300" y="5868988"/>
          <p14:tracePt t="146979" x="2678113" y="5876925"/>
          <p14:tracePt t="146986" x="2717800" y="5876925"/>
          <p14:tracePt t="146994" x="2782888" y="5884863"/>
          <p14:tracePt t="147002" x="2814638" y="5884863"/>
          <p14:tracePt t="147008" x="2838450" y="5884863"/>
          <p14:tracePt t="147016" x="2854325" y="5884863"/>
          <p14:tracePt t="147024" x="2878138" y="5884863"/>
          <p14:tracePt t="147032" x="2886075" y="5884863"/>
          <p14:tracePt t="147038" x="2909888" y="5892800"/>
          <p14:tracePt t="147046" x="2925763" y="5892800"/>
          <p14:tracePt t="147053" x="2941638" y="5892800"/>
          <p14:tracePt t="147061" x="2949575" y="5892800"/>
          <p14:tracePt t="147069" x="2957513" y="5892800"/>
          <p14:tracePt t="147077" x="2981325" y="5892800"/>
          <p14:tracePt t="147084" x="2997200" y="5892800"/>
          <p14:tracePt t="147092" x="3021013" y="5892800"/>
          <p14:tracePt t="147100" x="3044825" y="5892800"/>
          <p14:tracePt t="147107" x="3068638" y="5892800"/>
          <p14:tracePt t="147114" x="3084513" y="5892800"/>
          <p14:tracePt t="147121" x="3100388" y="5892800"/>
          <p14:tracePt t="147129" x="3109913" y="5892800"/>
          <p14:tracePt t="147137" x="3125788" y="5892800"/>
          <p14:tracePt t="147152" x="3141663" y="5900738"/>
          <p14:tracePt t="147158" x="3149600" y="5900738"/>
          <p14:tracePt t="147174" x="3157538" y="5900738"/>
          <p14:tracePt t="147189" x="3165475" y="5900738"/>
          <p14:tracePt t="147197" x="3173413" y="5900738"/>
          <p14:tracePt t="147204" x="3189288" y="5900738"/>
          <p14:tracePt t="147212" x="3197225" y="5900738"/>
          <p14:tracePt t="147220" x="3221038" y="5900738"/>
          <p14:tracePt t="147227" x="3228975" y="5900738"/>
          <p14:tracePt t="147234" x="3236913" y="5900738"/>
          <p14:tracePt t="147242" x="3244850" y="5900738"/>
          <p14:tracePt t="147250" x="3260725" y="5900738"/>
          <p14:tracePt t="147287" x="3268663" y="5900738"/>
          <p14:tracePt t="147429" x="3284538" y="5900738"/>
          <p14:tracePt t="147453" x="3292475" y="5900738"/>
          <p14:tracePt t="147466" x="3292475" y="5892800"/>
          <p14:tracePt t="147594" x="3276600" y="5884863"/>
          <p14:tracePt t="147602" x="3268663" y="5884863"/>
          <p14:tracePt t="147609" x="3252788" y="5884863"/>
          <p14:tracePt t="147617" x="3228975" y="5884863"/>
          <p14:tracePt t="147624" x="3205163" y="5884863"/>
          <p14:tracePt t="147632" x="3173413" y="5884863"/>
          <p14:tracePt t="147638" x="3141663" y="5884863"/>
          <p14:tracePt t="147646" x="3092450" y="5884863"/>
          <p14:tracePt t="147653" x="3044825" y="5884863"/>
          <p14:tracePt t="147661" x="3005138" y="5884863"/>
          <p14:tracePt t="147669" x="2965450" y="5884863"/>
          <p14:tracePt t="147677" x="2933700" y="5884863"/>
          <p14:tracePt t="147684" x="2901950" y="5884863"/>
          <p14:tracePt t="147692" x="2854325" y="5884863"/>
          <p14:tracePt t="147700" x="2830513" y="5884863"/>
          <p14:tracePt t="147706" x="2806700" y="5884863"/>
          <p14:tracePt t="147714" x="2774950" y="5884863"/>
          <p14:tracePt t="147722" x="2751138" y="5884863"/>
          <p14:tracePt t="147729" x="2725738" y="5876925"/>
          <p14:tracePt t="147736" x="2686050" y="5868988"/>
          <p14:tracePt t="147744" x="2654300" y="5868988"/>
          <p14:tracePt t="147752" x="2598738" y="5868988"/>
          <p14:tracePt t="147759" x="2543175" y="5861050"/>
          <p14:tracePt t="147767" x="2511425" y="5861050"/>
          <p14:tracePt t="147774" x="2455863" y="5861050"/>
          <p14:tracePt t="147782" x="2416175" y="5861050"/>
          <p14:tracePt t="147788" x="2384425" y="5861050"/>
          <p14:tracePt t="147797" x="2335213" y="5861050"/>
          <p14:tracePt t="147804" x="2295525" y="5861050"/>
          <p14:tracePt t="147812" x="2247900" y="5861050"/>
          <p14:tracePt t="147819" x="2208213" y="5861050"/>
          <p14:tracePt t="147827" x="2184400" y="5861050"/>
          <p14:tracePt t="147835" x="2136775" y="5861050"/>
          <p14:tracePt t="147842" x="2089150" y="5853113"/>
          <p14:tracePt t="147849" x="2025650" y="5853113"/>
          <p14:tracePt t="147857" x="1960563" y="5845175"/>
          <p14:tracePt t="147864" x="1881188" y="5837238"/>
          <p14:tracePt t="147872" x="1841500" y="5837238"/>
          <p14:tracePt t="147878" x="1770063" y="5837238"/>
          <p14:tracePt t="147887" x="1706563" y="5837238"/>
          <p14:tracePt t="147894" x="1651000" y="5837238"/>
          <p14:tracePt t="147902" x="1562100" y="5837238"/>
          <p14:tracePt t="147909" x="1514475" y="5837238"/>
          <p14:tracePt t="147917" x="1466850" y="5837238"/>
          <p14:tracePt t="147924" x="1435100" y="5837238"/>
          <p14:tracePt t="147932" x="1427163" y="5837238"/>
          <p14:tracePt t="147939" x="1419225" y="5837238"/>
          <p14:tracePt t="147947" x="1411288" y="5837238"/>
          <p14:tracePt t="147953" x="1403350" y="5837238"/>
          <p14:tracePt t="148276" x="1411288" y="5837238"/>
          <p14:tracePt t="148291" x="1419225" y="5837238"/>
          <p14:tracePt t="148299" x="1427163" y="5837238"/>
          <p14:tracePt t="148316" x="1443038" y="5837238"/>
          <p14:tracePt t="148322" x="1458913" y="5829300"/>
          <p14:tracePt t="148329" x="1466850" y="5829300"/>
          <p14:tracePt t="148337" x="1482725" y="5829300"/>
          <p14:tracePt t="148345" x="1498600" y="5829300"/>
          <p14:tracePt t="148353" x="1514475" y="5829300"/>
          <p14:tracePt t="148360" x="1530350" y="5829300"/>
          <p14:tracePt t="148375" x="1554163" y="5829300"/>
          <p14:tracePt t="148382" x="1570038" y="5829300"/>
          <p14:tracePt t="148389" x="1577975" y="5829300"/>
          <p14:tracePt t="148398" x="1601788" y="5829300"/>
          <p14:tracePt t="148404" x="1617663" y="5829300"/>
          <p14:tracePt t="148411" x="1633538" y="5829300"/>
          <p14:tracePt t="148419" x="1651000" y="5829300"/>
          <p14:tracePt t="148429" x="1666875" y="5829300"/>
          <p14:tracePt t="148435" x="1690688" y="5829300"/>
          <p14:tracePt t="148444" x="1714500" y="5829300"/>
          <p14:tracePt t="148449" x="1738313" y="5837238"/>
          <p14:tracePt t="148458" x="1754188" y="5837238"/>
          <p14:tracePt t="148464" x="1778000" y="5837238"/>
          <p14:tracePt t="148471" x="1793875" y="5837238"/>
          <p14:tracePt t="148480" x="1817688" y="5837238"/>
          <p14:tracePt t="148487" x="1833563" y="5837238"/>
          <p14:tracePt t="148494" x="1849438" y="5837238"/>
          <p14:tracePt t="148502" x="1857375" y="5837238"/>
          <p14:tracePt t="148509" x="1873250" y="5837238"/>
          <p14:tracePt t="148524" x="1881188" y="5837238"/>
          <p14:tracePt t="148531" x="1889125" y="5837238"/>
          <p14:tracePt t="148696" x="1873250" y="5837238"/>
          <p14:tracePt t="148703" x="1849438" y="5837238"/>
          <p14:tracePt t="148711" x="1817688" y="5837238"/>
          <p14:tracePt t="148719" x="1793875" y="5837238"/>
          <p14:tracePt t="148726" x="1746250" y="5837238"/>
          <p14:tracePt t="148735" x="1714500" y="5837238"/>
          <p14:tracePt t="148743" x="1674813" y="5837238"/>
          <p14:tracePt t="148753" x="1651000" y="5837238"/>
          <p14:tracePt t="148759" x="1625600" y="5837238"/>
          <p14:tracePt t="148764" x="1609725" y="5837238"/>
          <p14:tracePt t="148974" x="1625600" y="5837238"/>
          <p14:tracePt t="148981" x="1651000" y="5837238"/>
          <p14:tracePt t="148989" x="1690688" y="5837238"/>
          <p14:tracePt t="148997" x="1738313" y="5837238"/>
          <p14:tracePt t="149004" x="1785938" y="5837238"/>
          <p14:tracePt t="149011" x="1849438" y="5837238"/>
          <p14:tracePt t="149020" x="1912938" y="5837238"/>
          <p14:tracePt t="149026" x="1968500" y="5845175"/>
          <p14:tracePt t="149034" x="2008188" y="5845175"/>
          <p14:tracePt t="149042" x="2057400" y="5845175"/>
          <p14:tracePt t="149049" x="2081213" y="5853113"/>
          <p14:tracePt t="149057" x="2105025" y="5853113"/>
          <p14:tracePt t="149371" x="2097088" y="5853113"/>
          <p14:tracePt t="149380" x="2073275" y="5853113"/>
          <p14:tracePt t="149387" x="2057400" y="5853113"/>
          <p14:tracePt t="149394" x="2025650" y="5853113"/>
          <p14:tracePt t="149403" x="2000250" y="5853113"/>
          <p14:tracePt t="149410" x="1976438" y="5853113"/>
          <p14:tracePt t="149418" x="1960563" y="5853113"/>
          <p14:tracePt t="149648" x="1968500" y="5853113"/>
          <p14:tracePt t="149657" x="1976438" y="5853113"/>
          <p14:tracePt t="149664" x="1984375" y="5853113"/>
          <p14:tracePt t="149681" x="1992313" y="5853113"/>
          <p14:tracePt t="151772" x="2025650" y="5853113"/>
          <p14:tracePt t="155987" x="4289425" y="6291263"/>
          <p14:tracePt t="156041" x="4257675" y="6291263"/>
          <p14:tracePt t="156048" x="4192588" y="6299200"/>
          <p14:tracePt t="156054" x="4168775" y="6299200"/>
          <p14:tracePt t="156063" x="4160838" y="6299200"/>
          <p14:tracePt t="156084" x="4152900" y="6299200"/>
          <p14:tracePt t="156175" x="4160838" y="6299200"/>
          <p14:tracePt t="156183" x="4176713" y="6299200"/>
          <p14:tracePt t="156190" x="4192588" y="6291263"/>
          <p14:tracePt t="156198" x="4210050" y="6291263"/>
          <p14:tracePt t="156204" x="4225925" y="6283325"/>
          <p14:tracePt t="156213" x="4241800" y="6283325"/>
          <p14:tracePt t="156220" x="4249738" y="6283325"/>
          <p14:tracePt t="156227" x="4257675" y="6275388"/>
          <p14:tracePt t="156273" x="4265613" y="6275388"/>
          <p14:tracePt t="156282" x="4281488" y="6275388"/>
          <p14:tracePt t="156288" x="4297363" y="6275388"/>
          <p14:tracePt t="156303" x="4305300" y="6275388"/>
          <p14:tracePt t="156358" x="4305300" y="6267450"/>
          <p14:tracePt t="156364" x="4305300" y="6259513"/>
          <p14:tracePt t="156369" x="4297363" y="6259513"/>
          <p14:tracePt t="156377" x="4289425" y="6251575"/>
          <p14:tracePt t="156446" x="4233863" y="6251575"/>
          <p14:tracePt t="156451" x="4217988" y="6251575"/>
          <p14:tracePt t="156459" x="4210050" y="6251575"/>
          <p14:tracePt t="156557" x="4200525" y="6251575"/>
          <p14:tracePt t="156564" x="4192588" y="6243638"/>
          <p14:tracePt t="156572" x="4184650" y="6243638"/>
          <p14:tracePt t="156580" x="4160838" y="6227763"/>
          <p14:tracePt t="156586" x="4129088" y="6219825"/>
          <p14:tracePt t="156595" x="4073525" y="6188075"/>
          <p14:tracePt t="156602" x="3978275" y="6156325"/>
          <p14:tracePt t="156609" x="3851275" y="6116638"/>
          <p14:tracePt t="156616" x="3698875" y="6069013"/>
          <p14:tracePt t="156624" x="3524250" y="6029325"/>
          <p14:tracePt t="156631" x="3355975" y="5988050"/>
          <p14:tracePt t="156639" x="3252788" y="5964238"/>
          <p14:tracePt t="156647" x="3157538" y="5948363"/>
          <p14:tracePt t="156654" x="3068638" y="5932488"/>
          <p14:tracePt t="156663" x="3021013" y="5924550"/>
          <p14:tracePt t="156669" x="2989263" y="5916613"/>
          <p14:tracePt t="156679" x="2981325" y="5916613"/>
          <p14:tracePt t="156730" x="2981325" y="5908675"/>
          <p14:tracePt t="156736" x="2957513" y="5900738"/>
          <p14:tracePt t="156745" x="2917825" y="5884863"/>
          <p14:tracePt t="156751" x="2886075" y="5876925"/>
          <p14:tracePt t="156759" x="2854325" y="5861050"/>
          <p14:tracePt t="156766" x="2806700" y="5861050"/>
          <p14:tracePt t="156774" x="2759075" y="5853113"/>
          <p14:tracePt t="156781" x="2725738" y="5853113"/>
          <p14:tracePt t="156789" x="2701925" y="5845175"/>
          <p14:tracePt t="156796" x="2686050" y="5837238"/>
          <p14:tracePt t="156804" x="2678113" y="5837238"/>
          <p14:tracePt t="156812" x="2662238" y="5829300"/>
          <p14:tracePt t="156828" x="2654300" y="5829300"/>
          <p14:tracePt t="156849" x="2646363" y="5829300"/>
          <p14:tracePt t="156901" x="2638425" y="5829300"/>
          <p14:tracePt t="156928" x="2630488" y="5821363"/>
          <p14:tracePt t="156939" x="2622550" y="5821363"/>
          <p14:tracePt t="156948" x="2614613" y="5821363"/>
          <p14:tracePt t="156955" x="2598738" y="5821363"/>
          <p14:tracePt t="156963" x="2590800" y="5821363"/>
          <p14:tracePt t="156977" x="2582863" y="5821363"/>
          <p14:tracePt t="156984" x="2574925" y="5821363"/>
          <p14:tracePt t="156991" x="2566988" y="5821363"/>
          <p14:tracePt t="156999" x="2559050" y="5821363"/>
          <p14:tracePt t="157007" x="2551113" y="5821363"/>
          <p14:tracePt t="157016" x="2543175" y="5821363"/>
          <p14:tracePt t="157029" x="2535238" y="5821363"/>
          <p14:tracePt t="157246" x="2551113" y="5821363"/>
          <p14:tracePt t="157261" x="2559050" y="5821363"/>
          <p14:tracePt t="157270" x="2566988" y="5821363"/>
          <p14:tracePt t="157279" x="2574925" y="5821363"/>
          <p14:tracePt t="157284" x="2590800" y="5821363"/>
          <p14:tracePt t="157291" x="2598738" y="5821363"/>
          <p14:tracePt t="157299" x="2606675" y="5821363"/>
          <p14:tracePt t="157308" x="2630488" y="5821363"/>
          <p14:tracePt t="157314" x="2654300" y="5813425"/>
          <p14:tracePt t="157322" x="2678113" y="5813425"/>
          <p14:tracePt t="157330" x="2701925" y="5813425"/>
          <p14:tracePt t="157336" x="2733675" y="5813425"/>
          <p14:tracePt t="157344" x="2782888" y="5813425"/>
          <p14:tracePt t="157351" x="2806700" y="5813425"/>
          <p14:tracePt t="157359" x="2830513" y="5813425"/>
          <p14:tracePt t="157368" x="2854325" y="5813425"/>
          <p14:tracePt t="157375" x="2870200" y="5813425"/>
          <p14:tracePt t="157383" x="2878138" y="5813425"/>
          <p14:tracePt t="157389" x="2894013" y="5813425"/>
          <p14:tracePt t="157396" x="2901950" y="5813425"/>
          <p14:tracePt t="157413" x="2909888" y="5813425"/>
          <p14:tracePt t="157419" x="2917825" y="5813425"/>
          <p14:tracePt t="157430" x="2925763" y="5813425"/>
          <p14:tracePt t="157441" x="2933700" y="5813425"/>
          <p14:tracePt t="157449" x="2941638" y="5813425"/>
          <p14:tracePt t="157464" x="2949575" y="5813425"/>
          <p14:tracePt t="157471" x="2957513" y="5813425"/>
          <p14:tracePt t="157478" x="2973388" y="5813425"/>
          <p14:tracePt t="157494" x="2981325" y="5813425"/>
          <p14:tracePt t="157517" x="2989263" y="5813425"/>
          <p14:tracePt t="157539" x="2997200" y="5813425"/>
          <p14:tracePt t="157547" x="3005138" y="5813425"/>
          <p14:tracePt t="157554" x="3013075" y="5813425"/>
          <p14:tracePt t="157561" x="3036888" y="5813425"/>
          <p14:tracePt t="157569" x="3044825" y="5813425"/>
          <p14:tracePt t="157577" x="3052763" y="5813425"/>
          <p14:tracePt t="157584" x="3060700" y="5813425"/>
          <p14:tracePt t="157591" x="3068638" y="5813425"/>
          <p14:tracePt t="157607" x="3076575" y="5813425"/>
          <p14:tracePt t="157614" x="3084513" y="5813425"/>
          <p14:tracePt t="157629" x="3092450" y="5813425"/>
          <p14:tracePt t="157644" x="3100388" y="5813425"/>
          <p14:tracePt t="157667" x="3109913" y="5813425"/>
          <p14:tracePt t="157674" x="3117850" y="5813425"/>
          <p14:tracePt t="157690" x="3125788" y="5813425"/>
          <p14:tracePt t="157727" x="3133725" y="5813425"/>
          <p14:tracePt t="157749" x="3141663" y="5813425"/>
          <p14:tracePt t="157757" x="3149600" y="5813425"/>
          <p14:tracePt t="157771" x="3157538" y="5813425"/>
          <p14:tracePt t="157787" x="3165475" y="5813425"/>
          <p14:tracePt t="157802" x="3181350" y="5813425"/>
          <p14:tracePt t="157809" x="3181350" y="5821363"/>
          <p14:tracePt t="157817" x="3189288" y="5821363"/>
          <p14:tracePt t="158005" x="3173413" y="5821363"/>
          <p14:tracePt t="158011" x="3141663" y="5821363"/>
          <p14:tracePt t="158018" x="3100388" y="5821363"/>
          <p14:tracePt t="158027" x="3044825" y="5821363"/>
          <p14:tracePt t="158033" x="2989263" y="5821363"/>
          <p14:tracePt t="158042" x="2917825" y="5821363"/>
          <p14:tracePt t="158049" x="2854325" y="5821363"/>
          <p14:tracePt t="158058" x="2774950" y="5821363"/>
          <p14:tracePt t="158064" x="2725738" y="5821363"/>
          <p14:tracePt t="158072" x="2670175" y="5821363"/>
          <p14:tracePt t="158079" x="2638425" y="5821363"/>
          <p14:tracePt t="158089" x="2614613" y="5821363"/>
          <p14:tracePt t="158094" x="2606675" y="5821363"/>
          <p14:tracePt t="158110" x="2598738" y="5821363"/>
          <p14:tracePt t="158296" x="2622550" y="5821363"/>
          <p14:tracePt t="158304" x="2646363" y="5821363"/>
          <p14:tracePt t="158312" x="2678113" y="5821363"/>
          <p14:tracePt t="158319" x="2741613" y="5821363"/>
          <p14:tracePt t="158327" x="2806700" y="5821363"/>
          <p14:tracePt t="158334" x="2886075" y="5821363"/>
          <p14:tracePt t="158342" x="2949575" y="5821363"/>
          <p14:tracePt t="158350" x="3013075" y="5821363"/>
          <p14:tracePt t="158361" x="3068638" y="5821363"/>
          <p14:tracePt t="158365" x="3092450" y="5821363"/>
          <p14:tracePt t="158372" x="3117850" y="5821363"/>
          <p14:tracePt t="158378" x="3133725" y="5821363"/>
          <p14:tracePt t="158394" x="3141663" y="5821363"/>
          <p14:tracePt t="158454" x="3149600" y="5821363"/>
          <p14:tracePt t="158462" x="3157538" y="5821363"/>
          <p14:tracePt t="158469" x="3165475" y="5821363"/>
          <p14:tracePt t="158477" x="3181350" y="5821363"/>
          <p14:tracePt t="158484" x="3189288" y="5821363"/>
          <p14:tracePt t="158491" x="3197225" y="5821363"/>
          <p14:tracePt t="158499" x="3205163" y="5821363"/>
          <p14:tracePt t="158514" x="3213100" y="5821363"/>
          <p14:tracePt t="158596" x="3221038" y="5821363"/>
          <p14:tracePt t="158627" x="3228975" y="5821363"/>
          <p14:tracePt t="158889" x="3205163" y="5821363"/>
          <p14:tracePt t="158896" x="3165475" y="5821363"/>
          <p14:tracePt t="158904" x="3100388" y="5821363"/>
          <p14:tracePt t="158911" x="3052763" y="5821363"/>
          <p14:tracePt t="158919" x="2973388" y="5821363"/>
          <p14:tracePt t="158927" x="2925763" y="5821363"/>
          <p14:tracePt t="158934" x="2878138" y="5821363"/>
          <p14:tracePt t="158942" x="2846388" y="5821363"/>
          <p14:tracePt t="158949" x="2838450" y="5821363"/>
          <p14:tracePt t="158957" x="2830513" y="5821363"/>
          <p14:tracePt t="158964" x="2822575" y="5821363"/>
          <p14:tracePt t="158979" x="2814638" y="5821363"/>
          <p14:tracePt t="159076" x="2806700" y="5821363"/>
          <p14:tracePt t="159084" x="2798763" y="5821363"/>
          <p14:tracePt t="159092" x="2790825" y="5813425"/>
          <p14:tracePt t="159099" x="2774950" y="5813425"/>
          <p14:tracePt t="159114" x="2767013" y="5813425"/>
          <p14:tracePt t="160606" x="2767013" y="5805488"/>
          <p14:tracePt t="160614" x="2774950" y="5805488"/>
          <p14:tracePt t="160622" x="2782888" y="5805488"/>
          <p14:tracePt t="160628" x="2790825" y="5805488"/>
          <p14:tracePt t="160644" x="2798763" y="5805488"/>
          <p14:tracePt t="160653" x="2822575" y="5805488"/>
          <p14:tracePt t="160660" x="2846388" y="5805488"/>
          <p14:tracePt t="160667" x="2878138" y="5805488"/>
          <p14:tracePt t="160675" x="2901950" y="5805488"/>
          <p14:tracePt t="160681" x="2933700" y="5805488"/>
          <p14:tracePt t="160691" x="2949575" y="5805488"/>
          <p14:tracePt t="160696" x="2973388" y="5805488"/>
          <p14:tracePt t="160706" x="2997200" y="5805488"/>
          <p14:tracePt t="160711" x="3021013" y="5805488"/>
          <p14:tracePt t="160719" x="3044825" y="5805488"/>
          <p14:tracePt t="160727" x="3076575" y="5813425"/>
          <p14:tracePt t="160734" x="3100388" y="5813425"/>
          <p14:tracePt t="160741" x="3125788" y="5813425"/>
          <p14:tracePt t="160750" x="3157538" y="5813425"/>
          <p14:tracePt t="160758" x="3181350" y="5813425"/>
          <p14:tracePt t="160765" x="3221038" y="5813425"/>
          <p14:tracePt t="160774" x="3244850" y="5813425"/>
          <p14:tracePt t="160779" x="3292475" y="5821363"/>
          <p14:tracePt t="160787" x="3308350" y="5821363"/>
          <p14:tracePt t="160794" x="3316288" y="5821363"/>
          <p14:tracePt t="160810" x="3316288" y="5829300"/>
          <p14:tracePt t="160817" x="3324225" y="5829300"/>
          <p14:tracePt t="164854" x="0" y="0"/>
        </p14:tracePtLst>
        <p14:tracePtLst>
          <p14:tracePt t="180544" x="4057650" y="5924550"/>
          <p14:tracePt t="180707" x="4065588" y="5924550"/>
          <p14:tracePt t="180715" x="4081463" y="5916613"/>
          <p14:tracePt t="180723" x="4097338" y="5908675"/>
          <p14:tracePt t="180729" x="4129088" y="5908675"/>
          <p14:tracePt t="180739" x="4168775" y="5900738"/>
          <p14:tracePt t="180744" x="4200525" y="5900738"/>
          <p14:tracePt t="180753" x="4233863" y="5900738"/>
          <p14:tracePt t="180760" x="4281488" y="5892800"/>
          <p14:tracePt t="180768" x="4305300" y="5884863"/>
          <p14:tracePt t="180775" x="4337050" y="5884863"/>
          <p14:tracePt t="180783" x="4368800" y="5884863"/>
          <p14:tracePt t="180791" x="4400550" y="5884863"/>
          <p14:tracePt t="180797" x="4424363" y="5884863"/>
          <p14:tracePt t="180807" x="4440238" y="5884863"/>
          <p14:tracePt t="180813" x="4471988" y="5876925"/>
          <p14:tracePt t="180820" x="4487863" y="5876925"/>
          <p14:tracePt t="180827" x="4495800" y="5868988"/>
          <p14:tracePt t="180836" x="4519613" y="5868988"/>
          <p14:tracePt t="180860" x="4527550" y="5868988"/>
          <p14:tracePt t="180925" x="4535488" y="5868988"/>
          <p14:tracePt t="180942" x="4535488" y="5861050"/>
          <p14:tracePt t="180949" x="4543425" y="5861050"/>
          <p14:tracePt t="180970" x="4543425" y="5853113"/>
          <p14:tracePt t="181067" x="4543425" y="5845175"/>
          <p14:tracePt t="181149" x="4535488" y="5845175"/>
          <p14:tracePt t="181174" x="4527550" y="5845175"/>
          <p14:tracePt t="181179" x="4519613" y="5845175"/>
          <p14:tracePt t="181584" x="4527550" y="5845175"/>
          <p14:tracePt t="181592" x="4527550" y="5837238"/>
          <p14:tracePt t="181600" x="4535488" y="5837238"/>
          <p14:tracePt t="181616" x="4543425" y="5837238"/>
          <p14:tracePt t="181624" x="4551363" y="5837238"/>
          <p14:tracePt t="181697" x="4559300" y="5837238"/>
          <p14:tracePt t="181817" x="4559300" y="5829300"/>
          <p14:tracePt t="181832" x="4559300" y="5821363"/>
          <p14:tracePt t="181840" x="4551363" y="5813425"/>
          <p14:tracePt t="181848" x="4519613" y="5789613"/>
          <p14:tracePt t="181855" x="4456113" y="5765800"/>
          <p14:tracePt t="181862" x="4368800" y="5757863"/>
          <p14:tracePt t="181871" x="4305300" y="5749925"/>
          <p14:tracePt t="181877" x="4249738" y="5741988"/>
          <p14:tracePt t="181885" x="4225925" y="5734050"/>
          <p14:tracePt t="181892" x="4200525" y="5734050"/>
          <p14:tracePt t="181900" x="4184650" y="5726113"/>
          <p14:tracePt t="181907" x="4160838" y="5718175"/>
          <p14:tracePt t="181915" x="4144963" y="5718175"/>
          <p14:tracePt t="181922" x="4129088" y="5718175"/>
          <p14:tracePt t="181930" x="4121150" y="5718175"/>
          <p14:tracePt t="182027" x="4113213" y="5718175"/>
          <p14:tracePt t="182035" x="4105275" y="5718175"/>
          <p14:tracePt t="182050" x="4089400" y="5718175"/>
          <p14:tracePt t="182080" x="4081463" y="5718175"/>
          <p14:tracePt t="182088" x="4065588" y="5718175"/>
          <p14:tracePt t="182094" x="4057650" y="5718175"/>
          <p14:tracePt t="182103" x="4049713" y="5718175"/>
          <p14:tracePt t="182110" x="4041775" y="5718175"/>
          <p14:tracePt t="182117" x="4033838" y="5718175"/>
          <p14:tracePt t="182125" x="4025900" y="5718175"/>
          <p14:tracePt t="182364" x="4033838" y="5718175"/>
          <p14:tracePt t="182373" x="4041775" y="5718175"/>
          <p14:tracePt t="182380" x="4057650" y="5726113"/>
          <p14:tracePt t="182387" x="4073525" y="5734050"/>
          <p14:tracePt t="182395" x="4089400" y="5734050"/>
          <p14:tracePt t="182402" x="4105275" y="5734050"/>
          <p14:tracePt t="182409" x="4129088" y="5741988"/>
          <p14:tracePt t="182417" x="4137025" y="5741988"/>
          <p14:tracePt t="182425" x="4152900" y="5741988"/>
          <p14:tracePt t="182432" x="4160838" y="5749925"/>
          <p14:tracePt t="182440" x="4168775" y="5749925"/>
          <p14:tracePt t="182447" x="4176713" y="5749925"/>
          <p14:tracePt t="182987" x="4184650" y="5749925"/>
          <p14:tracePt t="183024" x="4192588" y="5749925"/>
          <p14:tracePt t="183040" x="4200525" y="5749925"/>
          <p14:tracePt t="183048" x="4210050" y="5749925"/>
          <p14:tracePt t="183063" x="4217988" y="5749925"/>
          <p14:tracePt t="183079" x="4225925" y="5749925"/>
          <p14:tracePt t="183092" x="4233863" y="5749925"/>
          <p14:tracePt t="183100" x="4241800" y="5749925"/>
          <p14:tracePt t="183124" x="4249738" y="5749925"/>
          <p14:tracePt t="183594" x="4257675" y="5749925"/>
          <p14:tracePt t="183624" x="4273550" y="5749925"/>
          <p14:tracePt t="183632" x="4289425" y="5749925"/>
          <p14:tracePt t="183640" x="4305300" y="5749925"/>
          <p14:tracePt t="183648" x="4313238" y="5749925"/>
          <p14:tracePt t="183655" x="4321175" y="5749925"/>
          <p14:tracePt t="183663" x="4337050" y="5749925"/>
          <p14:tracePt t="183672" x="4352925" y="5749925"/>
          <p14:tracePt t="183678" x="4376738" y="5757863"/>
          <p14:tracePt t="183685" x="4408488" y="5757863"/>
          <p14:tracePt t="183692" x="4432300" y="5757863"/>
          <p14:tracePt t="183699" x="4487863" y="5757863"/>
          <p14:tracePt t="183707" x="4543425" y="5765800"/>
          <p14:tracePt t="183716" x="4584700" y="5765800"/>
          <p14:tracePt t="183723" x="4656138" y="5773738"/>
          <p14:tracePt t="183731" x="4743450" y="5781675"/>
          <p14:tracePt t="183738" x="4846638" y="5797550"/>
          <p14:tracePt t="183746" x="4959350" y="5805488"/>
          <p14:tracePt t="183753" x="5070475" y="5813425"/>
          <p14:tracePt t="183760" x="5181600" y="5813425"/>
          <p14:tracePt t="183769" x="5253038" y="5821363"/>
          <p14:tracePt t="183775" x="5373688" y="5821363"/>
          <p14:tracePt t="183782" x="5453063" y="5821363"/>
          <p14:tracePt t="183791" x="5548313" y="5821363"/>
          <p14:tracePt t="183797" x="5611813" y="5829300"/>
          <p14:tracePt t="183805" x="5667375" y="5829300"/>
          <p14:tracePt t="183812" x="5708650" y="5829300"/>
          <p14:tracePt t="183822" x="5740400" y="5837238"/>
          <p14:tracePt t="183827" x="5756275" y="5837238"/>
          <p14:tracePt t="183842" x="5772150" y="5837238"/>
          <p14:tracePt t="183850" x="5780088" y="5837238"/>
          <p14:tracePt t="183859" x="5780088" y="5845175"/>
          <p14:tracePt t="183866" x="5788025" y="5845175"/>
          <p14:tracePt t="183879" x="5795963" y="5845175"/>
          <p14:tracePt t="183889" x="5803900" y="5845175"/>
          <p14:tracePt t="183919" x="5811838" y="5845175"/>
          <p14:tracePt t="183956" x="5819775" y="5845175"/>
          <p14:tracePt t="183971" x="5835650" y="5845175"/>
          <p14:tracePt t="183977" x="5851525" y="5845175"/>
          <p14:tracePt t="183984" x="5859463" y="5845175"/>
          <p14:tracePt t="183992" x="5875338" y="5845175"/>
          <p14:tracePt t="184001" x="5891213" y="5845175"/>
          <p14:tracePt t="184008" x="5915025" y="5845175"/>
          <p14:tracePt t="184016" x="5938838" y="5845175"/>
          <p14:tracePt t="184023" x="5962650" y="5845175"/>
          <p14:tracePt t="184031" x="5978525" y="5845175"/>
          <p14:tracePt t="184037" x="5994400" y="5845175"/>
          <p14:tracePt t="184054" x="6002338" y="5845175"/>
          <p14:tracePt t="188164" x="6002338" y="5829300"/>
          <p14:tracePt t="188187" x="6002338" y="5821363"/>
          <p14:tracePt t="188217" x="6002338" y="5813425"/>
          <p14:tracePt t="188245" x="6002338" y="5805488"/>
          <p14:tracePt t="188357" x="5994400" y="5805488"/>
          <p14:tracePt t="188800" x="5986463" y="5805488"/>
          <p14:tracePt t="188817" x="5978525" y="5805488"/>
          <p14:tracePt t="188822" x="5970588" y="5805488"/>
          <p14:tracePt t="188830" x="5962650" y="5813425"/>
          <p14:tracePt t="188837" x="5954713" y="5813425"/>
          <p14:tracePt t="188854" x="5946775" y="5821363"/>
          <p14:tracePt t="188860" x="5938838" y="5829300"/>
          <p14:tracePt t="188869" x="5930900" y="5829300"/>
          <p14:tracePt t="188883" x="5922963" y="5829300"/>
          <p14:tracePt t="188899" x="5915025" y="5829300"/>
          <p14:tracePt t="188906" x="5907088" y="5829300"/>
          <p14:tracePt t="188912" x="5883275" y="5829300"/>
          <p14:tracePt t="188919" x="5867400" y="5829300"/>
          <p14:tracePt t="188929" x="5851525" y="5829300"/>
          <p14:tracePt t="188936" x="5827713" y="5829300"/>
          <p14:tracePt t="188942" x="5803900" y="5829300"/>
          <p14:tracePt t="188952" x="5772150" y="5829300"/>
          <p14:tracePt t="188957" x="5732463" y="5829300"/>
          <p14:tracePt t="188965" x="5692775" y="5821363"/>
          <p14:tracePt t="188973" x="5643563" y="5813425"/>
          <p14:tracePt t="188980" x="5603875" y="5813425"/>
          <p14:tracePt t="188989" x="5564188" y="5813425"/>
          <p14:tracePt t="188995" x="5532438" y="5813425"/>
          <p14:tracePt t="189002" x="5516563" y="5813425"/>
          <p14:tracePt t="189011" x="5484813" y="5813425"/>
          <p14:tracePt t="189019" x="5468938" y="5813425"/>
          <p14:tracePt t="189026" x="5445125" y="5813425"/>
          <p14:tracePt t="189034" x="5429250" y="5813425"/>
          <p14:tracePt t="189040" x="5421313" y="5813425"/>
          <p14:tracePt t="189050" x="5413375" y="5813425"/>
          <p14:tracePt t="189055" x="5405438" y="5813425"/>
          <p14:tracePt t="189064" x="5397500" y="5813425"/>
          <p14:tracePt t="189071" x="5389563" y="5813425"/>
          <p14:tracePt t="189079" x="5381625" y="5813425"/>
          <p14:tracePt t="189086" x="5365750" y="5813425"/>
          <p14:tracePt t="189092" x="5357813" y="5813425"/>
          <p14:tracePt t="189101" x="5349875" y="5813425"/>
          <p14:tracePt t="189107" x="5334000" y="5821363"/>
          <p14:tracePt t="189119" x="5310188" y="5821363"/>
          <p14:tracePt t="189122" x="5292725" y="5821363"/>
          <p14:tracePt t="189132" x="5276850" y="5821363"/>
          <p14:tracePt t="189138" x="5245100" y="5829300"/>
          <p14:tracePt t="189146" x="5213350" y="5837238"/>
          <p14:tracePt t="189153" x="5181600" y="5837238"/>
          <p14:tracePt t="189168" x="5157788" y="5837238"/>
          <p14:tracePt t="189190" x="5141913" y="5845175"/>
          <p14:tracePt t="189201" x="5133975" y="5845175"/>
          <p14:tracePt t="189206" x="5110163" y="5845175"/>
          <p14:tracePt t="189220" x="5102225" y="5845175"/>
          <p14:tracePt t="189228" x="5086350" y="5845175"/>
          <p14:tracePt t="189243" x="5062538" y="5845175"/>
          <p14:tracePt t="189251" x="5046663" y="5853113"/>
          <p14:tracePt t="189259" x="5030788" y="5853113"/>
          <p14:tracePt t="189265" x="5022850" y="5853113"/>
          <p14:tracePt t="189272" x="5006975" y="5861050"/>
          <p14:tracePt t="189281" x="4999038" y="5861050"/>
          <p14:tracePt t="189288" x="4983163" y="5868988"/>
          <p14:tracePt t="189296" x="4975225" y="5868988"/>
          <p14:tracePt t="189318" x="4967288" y="5868988"/>
          <p14:tracePt t="189512" x="4959350" y="5861050"/>
          <p14:tracePt t="189528" x="4943475" y="5861050"/>
          <p14:tracePt t="189536" x="4933950" y="5861050"/>
          <p14:tracePt t="189544" x="4918075" y="5861050"/>
          <p14:tracePt t="189551" x="4886325" y="5853113"/>
          <p14:tracePt t="189559" x="4862513" y="5845175"/>
          <p14:tracePt t="189565" x="4814888" y="5845175"/>
          <p14:tracePt t="189572" x="4799013" y="5837238"/>
          <p14:tracePt t="189581" x="4759325" y="5837238"/>
          <p14:tracePt t="189588" x="4735513" y="5837238"/>
          <p14:tracePt t="189596" x="4687888" y="5837238"/>
          <p14:tracePt t="189603" x="4679950" y="5829300"/>
          <p14:tracePt t="189610" x="4672013" y="5829300"/>
          <p14:tracePt t="189714" x="4672013" y="5821363"/>
          <p14:tracePt t="189723" x="4664075" y="5821363"/>
          <p14:tracePt t="189737" x="4664075" y="5813425"/>
          <p14:tracePt t="189752" x="4656138" y="5813425"/>
          <p14:tracePt t="189760" x="4640263" y="5805488"/>
          <p14:tracePt t="189768" x="4624388" y="5797550"/>
          <p14:tracePt t="189775" x="4608513" y="5789613"/>
          <p14:tracePt t="189782" x="4592638" y="5789613"/>
          <p14:tracePt t="189790" x="4576763" y="5789613"/>
          <p14:tracePt t="189798" x="4567238" y="5789613"/>
          <p14:tracePt t="189805" x="4559300" y="5789613"/>
          <p14:tracePt t="189843" x="4559300" y="5781675"/>
          <p14:tracePt t="189865" x="4551363" y="5781675"/>
          <p14:tracePt t="190578" x="4535488" y="5781675"/>
          <p14:tracePt t="190584" x="4511675" y="5781675"/>
          <p14:tracePt t="190592" x="4487863" y="5781675"/>
          <p14:tracePt t="190602" x="4471988" y="5781675"/>
          <p14:tracePt t="190607" x="4448175" y="5781675"/>
          <p14:tracePt t="190615" x="4408488" y="5789613"/>
          <p14:tracePt t="190622" x="4360863" y="5789613"/>
          <p14:tracePt t="190633" x="4321175" y="5797550"/>
          <p14:tracePt t="190637" x="4273550" y="5797550"/>
          <p14:tracePt t="190645" x="4217988" y="5805488"/>
          <p14:tracePt t="190654" x="4176713" y="5813425"/>
          <p14:tracePt t="190660" x="4129088" y="5821363"/>
          <p14:tracePt t="190668" x="4073525" y="5829300"/>
          <p14:tracePt t="190675" x="4033838" y="5829300"/>
          <p14:tracePt t="190684" x="3994150" y="5829300"/>
          <p14:tracePt t="190691" x="3962400" y="5829300"/>
          <p14:tracePt t="190700" x="3914775" y="5829300"/>
          <p14:tracePt t="190705" x="3883025" y="5829300"/>
          <p14:tracePt t="190715" x="3851275" y="5829300"/>
          <p14:tracePt t="190720" x="3833813" y="5829300"/>
          <p14:tracePt t="190728" x="3794125" y="5829300"/>
          <p14:tracePt t="190736" x="3770313" y="5829300"/>
          <p14:tracePt t="190743" x="3730625" y="5829300"/>
          <p14:tracePt t="190751" x="3698875" y="5829300"/>
          <p14:tracePt t="190759" x="3659188" y="5829300"/>
          <p14:tracePt t="190766" x="3595688" y="5821363"/>
          <p14:tracePt t="190773" x="3579813" y="5821363"/>
          <p14:tracePt t="190781" x="3571875" y="5821363"/>
          <p14:tracePt t="190787" x="3563938" y="5821363"/>
          <p14:tracePt t="191012" x="3563938" y="5813425"/>
          <p14:tracePt t="191038" x="3571875" y="5813425"/>
          <p14:tracePt t="191042" x="3579813" y="5813425"/>
          <p14:tracePt t="191050" x="3579813" y="5805488"/>
          <p14:tracePt t="191058" x="3587750" y="5797550"/>
          <p14:tracePt t="191074" x="3595688" y="5797550"/>
          <p14:tracePt t="191087" x="3603625" y="5797550"/>
          <p14:tracePt t="191095" x="3611563" y="5797550"/>
          <p14:tracePt t="191104" x="3627438" y="5789613"/>
          <p14:tracePt t="191120" x="3635375" y="5789613"/>
          <p14:tracePt t="191192" x="3643313" y="5789613"/>
          <p14:tracePt t="191203" x="3659188" y="5789613"/>
          <p14:tracePt t="191217" x="3667125" y="5789613"/>
          <p14:tracePt t="191222" x="3675063" y="5789613"/>
          <p14:tracePt t="191232" x="3683000" y="5789613"/>
          <p14:tracePt t="191239" x="3698875" y="5789613"/>
          <p14:tracePt t="191245" x="3714750" y="5789613"/>
          <p14:tracePt t="191255" x="3722688" y="5789613"/>
          <p14:tracePt t="191261" x="3730625" y="5789613"/>
          <p14:tracePt t="191269" x="3746500" y="5789613"/>
          <p14:tracePt t="191283" x="3754438" y="5789613"/>
          <p14:tracePt t="191298" x="3762375" y="5789613"/>
          <p14:tracePt t="191336" x="3770313" y="5789613"/>
          <p14:tracePt t="191387" x="3778250" y="5789613"/>
          <p14:tracePt t="191455" x="3786188" y="5789613"/>
          <p14:tracePt t="191469" x="3794125" y="5789613"/>
          <p14:tracePt t="191478" x="3817938" y="5789613"/>
          <p14:tracePt t="191485" x="3825875" y="5789613"/>
          <p14:tracePt t="191493" x="3833813" y="5789613"/>
          <p14:tracePt t="191500" x="3843338" y="5789613"/>
          <p14:tracePt t="191507" x="3859213" y="5789613"/>
          <p14:tracePt t="191516" x="3867150" y="5789613"/>
          <p14:tracePt t="191523" x="3875088" y="5789613"/>
          <p14:tracePt t="191529" x="3890963" y="5789613"/>
          <p14:tracePt t="191537" x="3898900" y="5789613"/>
          <p14:tracePt t="191554" x="3914775" y="5789613"/>
          <p14:tracePt t="191560" x="3930650" y="5789613"/>
          <p14:tracePt t="191567" x="3938588" y="5789613"/>
          <p14:tracePt t="191575" x="3954463" y="5789613"/>
          <p14:tracePt t="191583" x="3970338" y="5797550"/>
          <p14:tracePt t="191590" x="3986213" y="5797550"/>
          <p14:tracePt t="191598" x="3994150" y="5797550"/>
          <p14:tracePt t="191613" x="4010025" y="5797550"/>
          <p14:tracePt t="191619" x="4025900" y="5797550"/>
          <p14:tracePt t="191627" x="4041775" y="5797550"/>
          <p14:tracePt t="191643" x="4065588" y="5797550"/>
          <p14:tracePt t="191650" x="4089400" y="5797550"/>
          <p14:tracePt t="191657" x="4105275" y="5797550"/>
          <p14:tracePt t="191673" x="4129088" y="5805488"/>
          <p14:tracePt t="191679" x="4144963" y="5805488"/>
          <p14:tracePt t="191687" x="4160838" y="5805488"/>
          <p14:tracePt t="191703" x="4210050" y="5805488"/>
          <p14:tracePt t="191710" x="4217988" y="5805488"/>
          <p14:tracePt t="191740" x="4225925" y="5805488"/>
          <p14:tracePt t="191763" x="4233863" y="5805488"/>
          <p14:tracePt t="191785" x="4241800" y="5805488"/>
          <p14:tracePt t="191816" x="4249738" y="5805488"/>
          <p14:tracePt t="191845" x="4257675" y="5805488"/>
          <p14:tracePt t="191852" x="4265613" y="5805488"/>
          <p14:tracePt t="191883" x="4273550" y="5797550"/>
          <p14:tracePt t="191897" x="4281488" y="5797550"/>
          <p14:tracePt t="191913" x="4297363" y="5797550"/>
          <p14:tracePt t="191920" x="4305300" y="5789613"/>
          <p14:tracePt t="191927" x="4313238" y="5789613"/>
          <p14:tracePt t="191943" x="4321175" y="5789613"/>
          <p14:tracePt t="191957" x="4337050" y="5781675"/>
          <p14:tracePt t="191972" x="4344988" y="5781675"/>
          <p14:tracePt t="191979" x="4360863" y="5781675"/>
          <p14:tracePt t="191987" x="4360863" y="5773738"/>
          <p14:tracePt t="191996" x="4368800" y="5773738"/>
          <p14:tracePt t="192010" x="4376738" y="5773738"/>
          <p14:tracePt t="192032" x="4384675" y="5773738"/>
          <p14:tracePt t="192107" x="4392613" y="5773738"/>
          <p14:tracePt t="192197" x="4400550" y="5765800"/>
          <p14:tracePt t="192227" x="4408488" y="5765800"/>
          <p14:tracePt t="192257" x="4416425" y="5765800"/>
          <p14:tracePt t="192265" x="4424363" y="5757863"/>
          <p14:tracePt t="192287" x="4424363" y="5749925"/>
          <p14:tracePt t="192294" x="4432300" y="5749925"/>
          <p14:tracePt t="192354" x="4432300" y="5741988"/>
          <p14:tracePt t="192378" x="4440238" y="5741988"/>
          <p14:tracePt t="192497" x="4448175" y="5741988"/>
          <p14:tracePt t="192506" x="4456113" y="5741988"/>
          <p14:tracePt t="192535" x="4464050" y="5741988"/>
          <p14:tracePt t="192962" x="4464050" y="5757863"/>
          <p14:tracePt t="192972" x="4464050" y="5773738"/>
          <p14:tracePt t="192978" x="4464050" y="5789613"/>
          <p14:tracePt t="192985" x="4464050" y="5805488"/>
          <p14:tracePt t="192992" x="4464050" y="5821363"/>
          <p14:tracePt t="192999" x="4464050" y="5837238"/>
          <p14:tracePt t="193009" x="4456113" y="5845175"/>
          <p14:tracePt t="193024" x="4456113" y="5853113"/>
          <p14:tracePt t="193031" x="4456113" y="5861050"/>
          <p14:tracePt t="193450" x="4448175" y="5861050"/>
          <p14:tracePt t="193510" x="4448175" y="5868988"/>
          <p14:tracePt t="193517" x="4440238" y="5868988"/>
          <p14:tracePt t="193555" x="4432300" y="5868988"/>
          <p14:tracePt t="193600" x="4424363" y="5868988"/>
          <p14:tracePt t="194717" x="4432300" y="5868988"/>
          <p14:tracePt t="195310" x="4440238" y="5868988"/>
          <p14:tracePt t="195325" x="4464050" y="5861050"/>
          <p14:tracePt t="195333" x="4479925" y="5853113"/>
          <p14:tracePt t="195340" x="4503738" y="5845175"/>
          <p14:tracePt t="195348" x="4519613" y="5837238"/>
          <p14:tracePt t="195355" x="4543425" y="5829300"/>
          <p14:tracePt t="195365" x="4567238" y="5821363"/>
          <p14:tracePt t="195370" x="4592638" y="5805488"/>
          <p14:tracePt t="195378" x="4616450" y="5797550"/>
          <p14:tracePt t="195385" x="4640263" y="5789613"/>
          <p14:tracePt t="195393" x="4664075" y="5781675"/>
          <p14:tracePt t="195400" x="4679950" y="5781675"/>
          <p14:tracePt t="195407" x="4695825" y="5765800"/>
          <p14:tracePt t="195415" x="4711700" y="5757863"/>
          <p14:tracePt t="195423" x="4727575" y="5757863"/>
          <p14:tracePt t="195431" x="4751388" y="5749925"/>
          <p14:tracePt t="195437" x="4759325" y="5741988"/>
          <p14:tracePt t="195446" x="4767263" y="5741988"/>
          <p14:tracePt t="195452" x="4783138" y="5734050"/>
          <p14:tracePt t="195467" x="4791075" y="5726113"/>
          <p14:tracePt t="195476" x="4799013" y="5726113"/>
          <p14:tracePt t="195482" x="4806950" y="5726113"/>
          <p14:tracePt t="195514" x="4806950" y="5718175"/>
          <p14:tracePt t="195820" x="4799013" y="5718175"/>
          <p14:tracePt t="195843" x="4799013" y="5726113"/>
          <p14:tracePt t="195865" x="4791075" y="5734050"/>
          <p14:tracePt t="195897" x="4791075" y="5741988"/>
          <p14:tracePt t="195955" x="4791075" y="5749925"/>
          <p14:tracePt t="196060" x="4783138" y="5749925"/>
          <p14:tracePt t="196098" x="4783138" y="5757863"/>
          <p14:tracePt t="196105" x="4775200" y="5757863"/>
          <p14:tracePt t="196121" x="4767263" y="5757863"/>
          <p14:tracePt t="196129" x="4767263" y="5765800"/>
          <p14:tracePt t="196150" x="4759325" y="5773738"/>
          <p14:tracePt t="196175" x="4751388" y="5781675"/>
          <p14:tracePt t="196189" x="4743450" y="5781675"/>
          <p14:tracePt t="196196" x="4735513" y="5781675"/>
          <p14:tracePt t="196211" x="4735513" y="5789613"/>
          <p14:tracePt t="196227" x="4727575" y="5789613"/>
          <p14:tracePt t="196232" x="4727575" y="5797550"/>
          <p14:tracePt t="196241" x="4719638" y="5805488"/>
          <p14:tracePt t="196257" x="4711700" y="5813425"/>
          <p14:tracePt t="196264" x="4703763" y="5813425"/>
          <p14:tracePt t="196279" x="4695825" y="5821363"/>
          <p14:tracePt t="196310" x="4687888" y="5821363"/>
          <p14:tracePt t="199318" x="4775200" y="5789613"/>
          <p14:tracePt t="199320" x="4878388" y="5773738"/>
          <p14:tracePt t="199322" x="4886325" y="5773738"/>
          <p14:tracePt t="199323" x="4886325" y="5789613"/>
          <p14:tracePt t="199331" x="4902200" y="5789613"/>
          <p14:tracePt t="199337" x="4910138" y="5789613"/>
          <p14:tracePt t="199345" x="4918075" y="5789613"/>
          <p14:tracePt t="199353" x="4926013" y="5789613"/>
          <p14:tracePt t="199361" x="4933950" y="5789613"/>
          <p14:tracePt t="199376" x="4943475" y="5789613"/>
          <p14:tracePt t="199383" x="4951413" y="5789613"/>
          <p14:tracePt t="199397" x="4959350" y="5789613"/>
          <p14:tracePt t="199413" x="4975225" y="5789613"/>
          <p14:tracePt t="199421" x="4991100" y="5789613"/>
          <p14:tracePt t="199428" x="4999038" y="5789613"/>
          <p14:tracePt t="199435" x="5006975" y="5789613"/>
          <p14:tracePt t="199444" x="5030788" y="5797550"/>
          <p14:tracePt t="199450" x="5038725" y="5797550"/>
          <p14:tracePt t="199458" x="5046663" y="5797550"/>
          <p14:tracePt t="199465" x="5054600" y="5805488"/>
          <p14:tracePt t="199480" x="5062538" y="5805488"/>
          <p14:tracePt t="199489" x="5070475" y="5805488"/>
          <p14:tracePt t="199495" x="5078413" y="5813425"/>
          <p14:tracePt t="199505" x="5078413" y="5821363"/>
          <p14:tracePt t="199511" x="5094288" y="5829300"/>
          <p14:tracePt t="199517" x="5102225" y="5829300"/>
          <p14:tracePt t="199525" x="5110163" y="5837238"/>
          <p14:tracePt t="199533" x="5126038" y="5845175"/>
          <p14:tracePt t="199547" x="5133975" y="5845175"/>
          <p14:tracePt t="199595" x="5141913" y="5845175"/>
          <p14:tracePt t="199832" x="5149850" y="5845175"/>
          <p14:tracePt t="199841" x="5149850" y="5853113"/>
          <p14:tracePt t="199848" x="5157788" y="5853113"/>
          <p14:tracePt t="199856" x="5173663" y="5853113"/>
          <p14:tracePt t="199862" x="5189538" y="5861050"/>
          <p14:tracePt t="199870" x="5197475" y="5861050"/>
          <p14:tracePt t="199879" x="5213350" y="5861050"/>
          <p14:tracePt t="199886" x="5221288" y="5861050"/>
          <p14:tracePt t="199893" x="5237163" y="5861050"/>
          <p14:tracePt t="199901" x="5245100" y="5861050"/>
          <p14:tracePt t="199909" x="5253038" y="5861050"/>
          <p14:tracePt t="199925" x="5260975" y="5861050"/>
          <p14:tracePt t="199954" x="5268913" y="5861050"/>
          <p14:tracePt t="201265" x="5276850" y="5861050"/>
          <p14:tracePt t="201280" x="5284788" y="5861050"/>
          <p14:tracePt t="201304" x="5292725" y="5861050"/>
          <p14:tracePt t="201617" x="5300663" y="5861050"/>
          <p14:tracePt t="201633" x="5310188" y="5861050"/>
          <p14:tracePt t="201640" x="5318125" y="5861050"/>
          <p14:tracePt t="201658" x="5326063" y="5861050"/>
          <p14:tracePt t="201677" x="5334000" y="5861050"/>
          <p14:tracePt t="201694" x="5341938" y="5861050"/>
          <p14:tracePt t="201701" x="5349875" y="5861050"/>
          <p14:tracePt t="201709" x="5357813" y="5861050"/>
          <p14:tracePt t="201715" x="5365750" y="5861050"/>
          <p14:tracePt t="201723" x="5373688" y="5861050"/>
          <p14:tracePt t="201730" x="5389563" y="5861050"/>
          <p14:tracePt t="201738" x="5397500" y="5861050"/>
          <p14:tracePt t="201746" x="5405438" y="5861050"/>
          <p14:tracePt t="201754" x="5413375" y="5861050"/>
          <p14:tracePt t="201760" x="5429250" y="5861050"/>
          <p14:tracePt t="201776" x="5437188" y="5861050"/>
          <p14:tracePt t="201977" x="5445125" y="5861050"/>
          <p14:tracePt t="202000" x="5453063" y="5861050"/>
          <p14:tracePt t="202001" x="5461000" y="5861050"/>
          <p14:tracePt t="202017" x="5468938" y="5861050"/>
          <p14:tracePt t="202023" x="5468938" y="5853113"/>
          <p14:tracePt t="202030" x="5476875" y="5853113"/>
          <p14:tracePt t="202045" x="5484813" y="5853113"/>
          <p14:tracePt t="202054" x="5492750" y="5853113"/>
          <p14:tracePt t="202061" x="5500688" y="5853113"/>
          <p14:tracePt t="202076" x="5508625" y="5853113"/>
          <p14:tracePt t="202084" x="5516563" y="5853113"/>
          <p14:tracePt t="202097" x="5532438" y="5853113"/>
          <p14:tracePt t="202106" x="5540375" y="5853113"/>
          <p14:tracePt t="202112" x="5548313" y="5853113"/>
          <p14:tracePt t="202123" x="5548313" y="5845175"/>
          <p14:tracePt t="202128" x="5564188" y="5845175"/>
          <p14:tracePt t="202159" x="5580063" y="5845175"/>
          <p14:tracePt t="202173" x="5588000" y="5845175"/>
          <p14:tracePt t="202180" x="5595938" y="5845175"/>
          <p14:tracePt t="202190" x="5595938" y="5837238"/>
          <p14:tracePt t="202195" x="5603875" y="5837238"/>
          <p14:tracePt t="202210" x="5611813" y="5837238"/>
          <p14:tracePt t="202225" x="5619750" y="5837238"/>
          <p14:tracePt t="202241" x="5627688" y="5837238"/>
          <p14:tracePt t="202256" x="5635625" y="5837238"/>
          <p14:tracePt t="202278" x="5643563" y="5837238"/>
          <p14:tracePt t="202293" x="5651500" y="5829300"/>
          <p14:tracePt t="202310" x="5659438" y="5829300"/>
          <p14:tracePt t="202315" x="5667375" y="5829300"/>
          <p14:tracePt t="202331" x="5676900" y="5829300"/>
          <p14:tracePt t="202337" x="5692775" y="5829300"/>
          <p14:tracePt t="202346" x="5700713" y="5829300"/>
          <p14:tracePt t="202353" x="5708650" y="5829300"/>
          <p14:tracePt t="202361" x="5716588" y="5829300"/>
          <p14:tracePt t="202369" x="5724525" y="5829300"/>
          <p14:tracePt t="202376" x="5732463" y="5829300"/>
          <p14:tracePt t="202384" x="5740400" y="5829300"/>
          <p14:tracePt t="202391" x="5748338" y="5829300"/>
          <p14:tracePt t="202398" x="5756275" y="5829300"/>
          <p14:tracePt t="202412" x="5756275" y="5821363"/>
          <p14:tracePt t="202420" x="5764213" y="5821363"/>
          <p14:tracePt t="202461" x="5772150" y="5821363"/>
          <p14:tracePt t="202495" x="5780088" y="5821363"/>
          <p14:tracePt t="202517" x="5788025" y="5821363"/>
          <p14:tracePt t="202548" x="5795963" y="5821363"/>
          <p14:tracePt t="202592" x="5803900" y="5821363"/>
          <p14:tracePt t="202608" x="5811838" y="5821363"/>
          <p14:tracePt t="202615" x="5819775" y="5821363"/>
          <p14:tracePt t="202637" x="5827713" y="5821363"/>
          <p14:tracePt t="202653" x="5835650" y="5821363"/>
          <p14:tracePt t="202675" x="5843588" y="5821363"/>
          <p14:tracePt t="202683" x="5851525" y="5821363"/>
          <p14:tracePt t="202697" x="5859463" y="5821363"/>
          <p14:tracePt t="202735" x="5867400" y="5821363"/>
          <p14:tracePt t="202750" x="5875338" y="5813425"/>
          <p14:tracePt t="202758" x="5883275" y="5813425"/>
          <p14:tracePt t="202765" x="5891213" y="5813425"/>
          <p14:tracePt t="202795" x="5899150" y="5813425"/>
          <p14:tracePt t="202847" x="5907088" y="5813425"/>
          <p14:tracePt t="202885" x="5915025" y="5813425"/>
          <p14:tracePt t="206330" x="0" y="0"/>
        </p14:tracePtLst>
      </p14:laserTraceLst>
    </p:ext>
    <p:ext uri="{E180D4A7-C9FB-4DFB-919C-405C955672EB}">
      <p14:showEvtLst xmlns:p14="http://schemas.microsoft.com/office/powerpoint/2010/main">
        <p14:playEvt time="13" objId="4"/>
        <p14:stopEvt time="208405" objId="4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6435F2-DA77-4CE4-90A4-7E0DE62B0DC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70BED92-CA55-4331-BCB4-98D208076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64"/>
            <a:ext cx="9144000" cy="6850072"/>
          </a:xfrm>
          <a:prstGeom prst="rect">
            <a:avLst/>
          </a:prstGeom>
        </p:spPr>
      </p:pic>
      <p:pic>
        <p:nvPicPr>
          <p:cNvPr id="4" name="mm4s11">
            <a:hlinkClick r:id="" action="ppaction://media"/>
            <a:extLst>
              <a:ext uri="{FF2B5EF4-FFF2-40B4-BE49-F238E27FC236}">
                <a16:creationId xmlns:a16="http://schemas.microsoft.com/office/drawing/2014/main" id="{E5A99D41-B00B-4668-A0B3-F493ECADC6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6520" y="57333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86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907"/>
    </mc:Choice>
    <mc:Fallback xmlns="">
      <p:transition spd="slow" advTm="92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7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262" x="2416175" y="5916613"/>
          <p14:tracePt t="4320" x="2424113" y="5916613"/>
          <p14:tracePt t="4335" x="2432050" y="5916613"/>
          <p14:tracePt t="4351" x="2447925" y="5908675"/>
          <p14:tracePt t="4358" x="2455863" y="5908675"/>
          <p14:tracePt t="4366" x="2471738" y="5900738"/>
          <p14:tracePt t="4373" x="2479675" y="5900738"/>
          <p14:tracePt t="4381" x="2495550" y="5900738"/>
          <p14:tracePt t="4389" x="2503488" y="5900738"/>
          <p14:tracePt t="4398" x="2527300" y="5892800"/>
          <p14:tracePt t="4403" x="2543175" y="5892800"/>
          <p14:tracePt t="4410" x="2559050" y="5884863"/>
          <p14:tracePt t="4419" x="2566988" y="5884863"/>
          <p14:tracePt t="4425" x="2574925" y="5884863"/>
          <p14:tracePt t="4441" x="2582863" y="5884863"/>
          <p14:tracePt t="4465" x="2614613" y="5876925"/>
          <p14:tracePt t="4470" x="2670175" y="5861050"/>
          <p14:tracePt t="4479" x="2693988" y="5861050"/>
          <p14:tracePt t="4485" x="2709863" y="5853113"/>
          <p14:tracePt t="4493" x="2717800" y="5853113"/>
          <p14:tracePt t="4501" x="2725738" y="5845175"/>
          <p14:tracePt t="4688" x="2806700" y="5845175"/>
          <p14:tracePt t="4696" x="2894013" y="5821363"/>
          <p14:tracePt t="4703" x="2981325" y="5805488"/>
          <p14:tracePt t="4710" x="3044825" y="5797550"/>
          <p14:tracePt t="4718" x="3133725" y="5781675"/>
          <p14:tracePt t="4725" x="3213100" y="5773738"/>
          <p14:tracePt t="4733" x="3292475" y="5765800"/>
          <p14:tracePt t="4740" x="3379788" y="5749925"/>
          <p14:tracePt t="4748" x="3476625" y="5741988"/>
          <p14:tracePt t="4755" x="3556000" y="5734050"/>
          <p14:tracePt t="4762" x="3706813" y="5702300"/>
          <p14:tracePt t="4770" x="3810000" y="5694363"/>
          <p14:tracePt t="4778" x="3930650" y="5670550"/>
          <p14:tracePt t="4785" x="4041775" y="5653088"/>
          <p14:tracePt t="4794" x="4144963" y="5637213"/>
          <p14:tracePt t="4800" x="4249738" y="5605463"/>
          <p14:tracePt t="4808" x="4360863" y="5597525"/>
          <p14:tracePt t="4816" x="4432300" y="5589588"/>
          <p14:tracePt t="4822" x="4543425" y="5581650"/>
          <p14:tracePt t="4832" x="4616450" y="5581650"/>
          <p14:tracePt t="4838" x="4719638" y="5573713"/>
          <p14:tracePt t="4845" x="4838700" y="5573713"/>
          <p14:tracePt t="4853" x="4933950" y="5573713"/>
          <p14:tracePt t="4860" x="5062538" y="5565775"/>
          <p14:tracePt t="4868" x="5149850" y="5565775"/>
          <p14:tracePt t="4875" x="5253038" y="5557838"/>
          <p14:tracePt t="4883" x="5349875" y="5541963"/>
          <p14:tracePt t="4890" x="5461000" y="5518150"/>
          <p14:tracePt t="4898" x="5524500" y="5502275"/>
          <p14:tracePt t="4905" x="5572125" y="5494338"/>
          <p14:tracePt t="4913" x="5588000" y="5494338"/>
          <p14:tracePt t="4920" x="5603875" y="5494338"/>
          <p14:tracePt t="4929" x="5611813" y="5486400"/>
          <p14:tracePt t="4935" x="5619750" y="5486400"/>
          <p14:tracePt t="5062" x="5619750" y="5494338"/>
          <p14:tracePt t="5070" x="5611813" y="5510213"/>
          <p14:tracePt t="5078" x="5611813" y="5526088"/>
          <p14:tracePt t="5085" x="5611813" y="5541963"/>
          <p14:tracePt t="5092" x="5611813" y="5565775"/>
          <p14:tracePt t="5100" x="5611813" y="5589588"/>
          <p14:tracePt t="5108" x="5611813" y="5613400"/>
          <p14:tracePt t="5115" x="5619750" y="5645150"/>
          <p14:tracePt t="5122" x="5651500" y="5678488"/>
          <p14:tracePt t="5131" x="5724525" y="5741988"/>
          <p14:tracePt t="5138" x="5811838" y="5789613"/>
          <p14:tracePt t="5145" x="5922963" y="5837238"/>
          <p14:tracePt t="5153" x="6075363" y="5876925"/>
          <p14:tracePt t="5161" x="6242050" y="5900738"/>
          <p14:tracePt t="5167" x="6418263" y="5908675"/>
          <p14:tracePt t="5181" x="6592888" y="5908675"/>
          <p14:tracePt t="5182" x="6743700" y="5908675"/>
          <p14:tracePt t="5190" x="6911975" y="5892800"/>
          <p14:tracePt t="5198" x="7007225" y="5876925"/>
          <p14:tracePt t="5205" x="7110413" y="5853113"/>
          <p14:tracePt t="5213" x="7199313" y="5829300"/>
          <p14:tracePt t="5221" x="7254875" y="5805488"/>
          <p14:tracePt t="5228" x="7302500" y="5781675"/>
          <p14:tracePt t="5235" x="7342188" y="5757863"/>
          <p14:tracePt t="5242" x="7366000" y="5741988"/>
          <p14:tracePt t="5250" x="7381875" y="5734050"/>
          <p14:tracePt t="5258" x="7389813" y="5734050"/>
          <p14:tracePt t="5265" x="7389813" y="5726113"/>
          <p14:tracePt t="5274" x="7397750" y="5718175"/>
          <p14:tracePt t="5283" x="7397750" y="5710238"/>
          <p14:tracePt t="5295" x="7397750" y="5702300"/>
          <p14:tracePt t="5303" x="7405688" y="5702300"/>
          <p14:tracePt t="5311" x="7405688" y="5686425"/>
          <p14:tracePt t="5318" x="7405688" y="5678488"/>
          <p14:tracePt t="5325" x="7405688" y="5670550"/>
          <p14:tracePt t="5332" x="7405688" y="5662613"/>
          <p14:tracePt t="5340" x="7405688" y="5637213"/>
          <p14:tracePt t="5348" x="7405688" y="5629275"/>
          <p14:tracePt t="5355" x="7405688" y="5621338"/>
          <p14:tracePt t="5363" x="7397750" y="5597525"/>
          <p14:tracePt t="5372" x="7373938" y="5573713"/>
          <p14:tracePt t="5381" x="7342188" y="5541963"/>
          <p14:tracePt t="5386" x="7310438" y="5526088"/>
          <p14:tracePt t="5393" x="7270750" y="5502275"/>
          <p14:tracePt t="5400" x="7223125" y="5478463"/>
          <p14:tracePt t="5408" x="7175500" y="5462588"/>
          <p14:tracePt t="5415" x="7102475" y="5446713"/>
          <p14:tracePt t="5423" x="7046913" y="5446713"/>
          <p14:tracePt t="5431" x="6959600" y="5438775"/>
          <p14:tracePt t="5438" x="6888163" y="5438775"/>
          <p14:tracePt t="5445" x="6800850" y="5430838"/>
          <p14:tracePt t="5453" x="6704013" y="5430838"/>
          <p14:tracePt t="5461" x="6632575" y="5430838"/>
          <p14:tracePt t="5468" x="6505575" y="5430838"/>
          <p14:tracePt t="5475" x="6384925" y="5438775"/>
          <p14:tracePt t="5482" x="6273800" y="5454650"/>
          <p14:tracePt t="5491" x="6170613" y="5478463"/>
          <p14:tracePt t="5498" x="6083300" y="5502275"/>
          <p14:tracePt t="5505" x="6026150" y="5518150"/>
          <p14:tracePt t="5513" x="5970588" y="5534025"/>
          <p14:tracePt t="5520" x="5938838" y="5541963"/>
          <p14:tracePt t="5528" x="5922963" y="5549900"/>
          <p14:tracePt t="5535" x="5922963" y="5557838"/>
          <p14:tracePt t="5542" x="5915025" y="5557838"/>
          <p14:tracePt t="5805" x="5899150" y="5573713"/>
          <p14:tracePt t="5813" x="5875338" y="5573713"/>
          <p14:tracePt t="5820" x="5835650" y="5589588"/>
          <p14:tracePt t="5828" x="5788025" y="5605463"/>
          <p14:tracePt t="5835" x="5716588" y="5613400"/>
          <p14:tracePt t="5843" x="5627688" y="5629275"/>
          <p14:tracePt t="5850" x="5556250" y="5637213"/>
          <p14:tracePt t="5858" x="5484813" y="5645150"/>
          <p14:tracePt t="5865" x="5413375" y="5662613"/>
          <p14:tracePt t="5873" x="5357813" y="5670550"/>
          <p14:tracePt t="5881" x="5292725" y="5678488"/>
          <p14:tracePt t="5888" x="5260975" y="5678488"/>
          <p14:tracePt t="5895" x="5229225" y="5678488"/>
          <p14:tracePt t="5903" x="5205413" y="5678488"/>
          <p14:tracePt t="5911" x="5181600" y="5678488"/>
          <p14:tracePt t="5918" x="5173663" y="5678488"/>
          <p14:tracePt t="5948" x="5165725" y="5678488"/>
          <p14:tracePt t="6090" x="5157788" y="5678488"/>
          <p14:tracePt t="6098" x="5149850" y="5678488"/>
          <p14:tracePt t="6105" x="5133975" y="5678488"/>
          <p14:tracePt t="6113" x="5126038" y="5678488"/>
          <p14:tracePt t="6120" x="5094288" y="5678488"/>
          <p14:tracePt t="6128" x="5046663" y="5678488"/>
          <p14:tracePt t="6135" x="4991100" y="5662613"/>
          <p14:tracePt t="6143" x="4918075" y="5629275"/>
          <p14:tracePt t="6150" x="4830763" y="5605463"/>
          <p14:tracePt t="6157" x="4751388" y="5581650"/>
          <p14:tracePt t="6165" x="4632325" y="5549900"/>
          <p14:tracePt t="6180" x="4543425" y="5534025"/>
          <p14:tracePt t="6182" x="4408488" y="5518150"/>
          <p14:tracePt t="6187" x="4313238" y="5518150"/>
          <p14:tracePt t="6196" x="4225925" y="5518150"/>
          <p14:tracePt t="6203" x="4176713" y="5518150"/>
          <p14:tracePt t="6212" x="4129088" y="5518150"/>
          <p14:tracePt t="6218" x="4097338" y="5526088"/>
          <p14:tracePt t="6225" x="4073525" y="5526088"/>
          <p14:tracePt t="6232" x="4057650" y="5526088"/>
          <p14:tracePt t="6240" x="4049713" y="5526088"/>
          <p14:tracePt t="6248" x="4041775" y="5526088"/>
          <p14:tracePt t="6270" x="4033838" y="5534025"/>
          <p14:tracePt t="6278" x="4025900" y="5534025"/>
          <p14:tracePt t="6285" x="4017963" y="5541963"/>
          <p14:tracePt t="6293" x="3994150" y="5557838"/>
          <p14:tracePt t="6300" x="3970338" y="5573713"/>
          <p14:tracePt t="6307" x="3946525" y="5597525"/>
          <p14:tracePt t="6315" x="3898900" y="5621338"/>
          <p14:tracePt t="6323" x="3867150" y="5645150"/>
          <p14:tracePt t="6331" x="3810000" y="5670550"/>
          <p14:tracePt t="6338" x="3754438" y="5718175"/>
          <p14:tracePt t="6345" x="3683000" y="5757863"/>
          <p14:tracePt t="6352" x="3675063" y="5765800"/>
          <p14:tracePt t="6361" x="3651250" y="5765800"/>
          <p14:tracePt t="6443" x="3643313" y="5765800"/>
          <p14:tracePt t="6451" x="3587750" y="5765800"/>
          <p14:tracePt t="6457" x="3556000" y="5765800"/>
          <p14:tracePt t="6465" x="3500438" y="5765800"/>
          <p14:tracePt t="6473" x="3443288" y="5765800"/>
          <p14:tracePt t="6481" x="3419475" y="5765800"/>
          <p14:tracePt t="6488" x="3387725" y="5765800"/>
          <p14:tracePt t="6495" x="3371850" y="5765800"/>
          <p14:tracePt t="6503" x="3355975" y="5765800"/>
          <p14:tracePt t="6512" x="3340100" y="5749925"/>
          <p14:tracePt t="6518" x="3324225" y="5741988"/>
          <p14:tracePt t="6525" x="3324225" y="5726113"/>
          <p14:tracePt t="6533" x="3324225" y="5710238"/>
          <p14:tracePt t="6540" x="3324225" y="5702300"/>
          <p14:tracePt t="6548" x="3324225" y="5694363"/>
          <p14:tracePt t="6555" x="3324225" y="5678488"/>
          <p14:tracePt t="6563" x="3324225" y="5670550"/>
          <p14:tracePt t="7222" x="3316288" y="5670550"/>
          <p14:tracePt t="7230" x="3268663" y="5662613"/>
          <p14:tracePt t="7238" x="3213100" y="5653088"/>
          <p14:tracePt t="7246" x="3173413" y="5637213"/>
          <p14:tracePt t="7253" x="3117850" y="5629275"/>
          <p14:tracePt t="7260" x="3052763" y="5621338"/>
          <p14:tracePt t="7267" x="3013075" y="5621338"/>
          <p14:tracePt t="7277" x="2933700" y="5621338"/>
          <p14:tracePt t="7283" x="2870200" y="5613400"/>
          <p14:tracePt t="7292" x="2806700" y="5613400"/>
          <p14:tracePt t="7299" x="2733675" y="5613400"/>
          <p14:tracePt t="7305" x="2678113" y="5605463"/>
          <p14:tracePt t="7316" x="2654300" y="5605463"/>
          <p14:tracePt t="7320" x="2646363" y="5605463"/>
          <p14:tracePt t="7329" x="2638425" y="5605463"/>
          <p14:tracePt t="7477" x="2630488" y="5605463"/>
          <p14:tracePt t="7485" x="2622550" y="5605463"/>
          <p14:tracePt t="7495" x="2598738" y="5605463"/>
          <p14:tracePt t="7500" x="2551113" y="5605463"/>
          <p14:tracePt t="7507" x="2535238" y="5605463"/>
          <p14:tracePt t="7517" x="2519363" y="5597525"/>
          <p14:tracePt t="7882" x="2527300" y="5597525"/>
          <p14:tracePt t="7891" x="2535238" y="5597525"/>
          <p14:tracePt t="7898" x="2535238" y="5605463"/>
          <p14:tracePt t="7905" x="2543175" y="5613400"/>
          <p14:tracePt t="7913" x="2559050" y="5621338"/>
          <p14:tracePt t="7921" x="2566988" y="5629275"/>
          <p14:tracePt t="7930" x="2574925" y="5629275"/>
          <p14:tracePt t="7935" x="2598738" y="5637213"/>
          <p14:tracePt t="7946" x="2606675" y="5645150"/>
          <p14:tracePt t="7951" x="2622550" y="5653088"/>
          <p14:tracePt t="7957" x="2638425" y="5653088"/>
          <p14:tracePt t="7967" x="2662238" y="5662613"/>
          <p14:tracePt t="7974" x="2654300" y="5653088"/>
          <p14:tracePt t="7981" x="2662238" y="5653088"/>
          <p14:tracePt t="7987" x="2678113" y="5653088"/>
          <p14:tracePt t="7997" x="2693988" y="5653088"/>
          <p14:tracePt t="8005" x="2709863" y="5653088"/>
          <p14:tracePt t="8010" x="2717800" y="5653088"/>
          <p14:tracePt t="8017" x="2725738" y="5653088"/>
          <p14:tracePt t="8027" x="2741613" y="5653088"/>
          <p14:tracePt t="8033" x="2751138" y="5653088"/>
          <p14:tracePt t="8042" x="2759075" y="5645150"/>
          <p14:tracePt t="8056" x="2767013" y="5645150"/>
          <p14:tracePt t="8065" x="2782888" y="5645150"/>
          <p14:tracePt t="8070" x="2790825" y="5637213"/>
          <p14:tracePt t="8079" x="2798763" y="5629275"/>
          <p14:tracePt t="8086" x="2806700" y="5629275"/>
          <p14:tracePt t="8093" x="2814638" y="5629275"/>
          <p14:tracePt t="8101" x="2822575" y="5621338"/>
          <p14:tracePt t="8108" x="2830513" y="5613400"/>
          <p14:tracePt t="8115" x="2838450" y="5613400"/>
          <p14:tracePt t="8131" x="2846388" y="5613400"/>
          <p14:tracePt t="8138" x="2862263" y="5613400"/>
          <p14:tracePt t="8155" x="2870200" y="5605463"/>
          <p14:tracePt t="8160" x="2878138" y="5605463"/>
          <p14:tracePt t="8167" x="2894013" y="5605463"/>
          <p14:tracePt t="8184" x="2909888" y="5605463"/>
          <p14:tracePt t="8198" x="2917825" y="5605463"/>
          <p14:tracePt t="8205" x="2925763" y="5605463"/>
          <p14:tracePt t="8213" x="2933700" y="5597525"/>
          <p14:tracePt t="8220" x="2949575" y="5589588"/>
          <p14:tracePt t="8237" x="2957513" y="5581650"/>
          <p14:tracePt t="8250" x="2965450" y="5573713"/>
          <p14:tracePt t="8257" x="2989263" y="5573713"/>
          <p14:tracePt t="8265" x="2997200" y="5565775"/>
          <p14:tracePt t="8273" x="3005138" y="5565775"/>
          <p14:tracePt t="8280" x="3028950" y="5557838"/>
          <p14:tracePt t="8288" x="3044825" y="5557838"/>
          <p14:tracePt t="8296" x="3044825" y="5549900"/>
          <p14:tracePt t="8303" x="3060700" y="5549900"/>
          <p14:tracePt t="8311" x="3076575" y="5541963"/>
          <p14:tracePt t="8318" x="3084513" y="5541963"/>
          <p14:tracePt t="8325" x="3092450" y="5534025"/>
          <p14:tracePt t="8333" x="3100388" y="5534025"/>
          <p14:tracePt t="8341" x="3109913" y="5526088"/>
          <p14:tracePt t="8347" x="3117850" y="5526088"/>
          <p14:tracePt t="8355" x="3125788" y="5526088"/>
          <p14:tracePt t="8363" x="3125788" y="5518150"/>
          <p14:tracePt t="8370" x="3141663" y="5518150"/>
          <p14:tracePt t="8378" x="3149600" y="5518150"/>
          <p14:tracePt t="8385" x="3157538" y="5518150"/>
          <p14:tracePt t="8392" x="3173413" y="5518150"/>
          <p14:tracePt t="8400" x="3189288" y="5518150"/>
          <p14:tracePt t="8408" x="3205163" y="5518150"/>
          <p14:tracePt t="8417" x="3228975" y="5518150"/>
          <p14:tracePt t="8423" x="3244850" y="5518150"/>
          <p14:tracePt t="8430" x="3260725" y="5518150"/>
          <p14:tracePt t="8438" x="3276600" y="5518150"/>
          <p14:tracePt t="8445" x="3284538" y="5518150"/>
          <p14:tracePt t="8461" x="3292475" y="5518150"/>
          <p14:tracePt t="8572" x="3300413" y="5518150"/>
          <p14:tracePt t="8587" x="3308350" y="5518150"/>
          <p14:tracePt t="8595" x="3316288" y="5510213"/>
          <p14:tracePt t="8603" x="3324225" y="5510213"/>
          <p14:tracePt t="8610" x="3348038" y="5510213"/>
          <p14:tracePt t="8618" x="3363913" y="5510213"/>
          <p14:tracePt t="8626" x="3395663" y="5510213"/>
          <p14:tracePt t="8633" x="3435350" y="5502275"/>
          <p14:tracePt t="8640" x="3467100" y="5494338"/>
          <p14:tracePt t="8648" x="3492500" y="5494338"/>
          <p14:tracePt t="8655" x="3516313" y="5494338"/>
          <p14:tracePt t="8663" x="3540125" y="5494338"/>
          <p14:tracePt t="8670" x="3556000" y="5494338"/>
          <p14:tracePt t="8679" x="3571875" y="5494338"/>
          <p14:tracePt t="8685" x="3587750" y="5494338"/>
          <p14:tracePt t="8692" x="3603625" y="5494338"/>
          <p14:tracePt t="8700" x="3611563" y="5494338"/>
          <p14:tracePt t="8715" x="3619500" y="5494338"/>
          <p14:tracePt t="8738" x="3627438" y="5494338"/>
          <p14:tracePt t="8797" x="3635375" y="5494338"/>
          <p14:tracePt t="8805" x="3651250" y="5494338"/>
          <p14:tracePt t="8813" x="3667125" y="5502275"/>
          <p14:tracePt t="8820" x="3698875" y="5510213"/>
          <p14:tracePt t="8828" x="3722688" y="5518150"/>
          <p14:tracePt t="8835" x="3754438" y="5518150"/>
          <p14:tracePt t="8845" x="3802063" y="5526088"/>
          <p14:tracePt t="8851" x="3890963" y="5541963"/>
          <p14:tracePt t="8858" x="3954463" y="5557838"/>
          <p14:tracePt t="8865" x="4049713" y="5573713"/>
          <p14:tracePt t="8872" x="4144963" y="5581650"/>
          <p14:tracePt t="8880" x="4249738" y="5589588"/>
          <p14:tracePt t="8887" x="4337050" y="5605463"/>
          <p14:tracePt t="8895" x="4432300" y="5629275"/>
          <p14:tracePt t="8902" x="4519613" y="5637213"/>
          <p14:tracePt t="8911" x="4600575" y="5645150"/>
          <p14:tracePt t="8918" x="4632325" y="5653088"/>
          <p14:tracePt t="8925" x="4664075" y="5653088"/>
          <p14:tracePt t="8933" x="4687888" y="5653088"/>
          <p14:tracePt t="8940" x="4695825" y="5653088"/>
          <p14:tracePt t="8949" x="4703763" y="5653088"/>
          <p14:tracePt t="10492" x="4711700" y="5653088"/>
          <p14:tracePt t="10515" x="4719638" y="5653088"/>
          <p14:tracePt t="10538" x="4727575" y="5653088"/>
          <p14:tracePt t="10546" x="4727575" y="5645150"/>
          <p14:tracePt t="10561" x="4727575" y="5637213"/>
          <p14:tracePt t="10577" x="4727575" y="5629275"/>
          <p14:tracePt t="10593" x="4727575" y="5613400"/>
          <p14:tracePt t="10598" x="4727575" y="5605463"/>
          <p14:tracePt t="10612" x="4727575" y="5589588"/>
          <p14:tracePt t="10621" x="4727575" y="5581650"/>
          <p14:tracePt t="10628" x="4727575" y="5573713"/>
          <p14:tracePt t="10636" x="4727575" y="5565775"/>
          <p14:tracePt t="10651" x="4727575" y="5557838"/>
          <p14:tracePt t="10659" x="4719638" y="5557838"/>
          <p14:tracePt t="10665" x="4719638" y="5549900"/>
          <p14:tracePt t="10675" x="4719638" y="5541963"/>
          <p14:tracePt t="10680" x="4711700" y="5541963"/>
          <p14:tracePt t="10696" x="4711700" y="5534025"/>
          <p14:tracePt t="10837" x="4711700" y="5526088"/>
          <p14:tracePt t="10860" x="4703763" y="5526088"/>
          <p14:tracePt t="10868" x="4679950" y="5510213"/>
          <p14:tracePt t="10875" x="4664075" y="5502275"/>
          <p14:tracePt t="10883" x="4624388" y="5494338"/>
          <p14:tracePt t="10890" x="4576763" y="5470525"/>
          <p14:tracePt t="10898" x="4511675" y="5422900"/>
          <p14:tracePt t="10905" x="4464050" y="5391150"/>
          <p14:tracePt t="10913" x="4368800" y="5351463"/>
          <p14:tracePt t="10920" x="4281488" y="5302250"/>
          <p14:tracePt t="10928" x="4192588" y="5254625"/>
          <p14:tracePt t="10935" x="4113213" y="5214938"/>
          <p14:tracePt t="10943" x="4025900" y="5175250"/>
          <p14:tracePt t="10950" x="3938588" y="5127625"/>
          <p14:tracePt t="10958" x="3859213" y="5087938"/>
          <p14:tracePt t="10966" x="3770313" y="5048250"/>
          <p14:tracePt t="10973" x="3683000" y="5008563"/>
          <p14:tracePt t="10980" x="3595688" y="4967288"/>
          <p14:tracePt t="10988" x="3532188" y="4943475"/>
          <p14:tracePt t="10995" x="3459163" y="4919663"/>
          <p14:tracePt t="11002" x="3403600" y="4887913"/>
          <p14:tracePt t="11011" x="3371850" y="4872038"/>
          <p14:tracePt t="11018" x="3324225" y="4848225"/>
          <p14:tracePt t="11026" x="3284538" y="4816475"/>
          <p14:tracePt t="11033" x="3236913" y="4792663"/>
          <p14:tracePt t="11041" x="3221038" y="4784725"/>
          <p14:tracePt t="11048" x="3181350" y="4768850"/>
          <p14:tracePt t="11055" x="3141663" y="4737100"/>
          <p14:tracePt t="11063" x="3109913" y="4729163"/>
          <p14:tracePt t="11070" x="3076575" y="4713288"/>
          <p14:tracePt t="11078" x="3036888" y="4689475"/>
          <p14:tracePt t="11085" x="2981325" y="4673600"/>
          <p14:tracePt t="11093" x="2957513" y="4657725"/>
          <p14:tracePt t="11100" x="2941638" y="4657725"/>
          <p14:tracePt t="11108" x="2917825" y="4649788"/>
          <p14:tracePt t="11115" x="2901950" y="4649788"/>
          <p14:tracePt t="11122" x="2878138" y="4641850"/>
          <p14:tracePt t="11130" x="2854325" y="4633913"/>
          <p14:tracePt t="11137" x="2830513" y="4633913"/>
          <p14:tracePt t="11145" x="2798763" y="4624388"/>
          <p14:tracePt t="11153" x="2767013" y="4624388"/>
          <p14:tracePt t="11160" x="2741613" y="4616450"/>
          <p14:tracePt t="11168" x="2717800" y="4616450"/>
          <p14:tracePt t="11175" x="2678113" y="4608513"/>
          <p14:tracePt t="11183" x="2630488" y="4600575"/>
          <p14:tracePt t="11191" x="2559050" y="4600575"/>
          <p14:tracePt t="11198" x="2527300" y="4600575"/>
          <p14:tracePt t="11205" x="2503488" y="4600575"/>
          <p14:tracePt t="11213" x="2471738" y="4600575"/>
          <p14:tracePt t="11220" x="2447925" y="4600575"/>
          <p14:tracePt t="11227" x="2424113" y="4600575"/>
          <p14:tracePt t="11235" x="2400300" y="4600575"/>
          <p14:tracePt t="11243" x="2384425" y="4600575"/>
          <p14:tracePt t="11250" x="2366963" y="4608513"/>
          <p14:tracePt t="11257" x="2359025" y="4608513"/>
          <p14:tracePt t="11265" x="2343150" y="4616450"/>
          <p14:tracePt t="11273" x="2335213" y="4624388"/>
          <p14:tracePt t="11280" x="2327275" y="4624388"/>
          <p14:tracePt t="11288" x="2311400" y="4633913"/>
          <p14:tracePt t="11295" x="2295525" y="4641850"/>
          <p14:tracePt t="11302" x="2287588" y="4641850"/>
          <p14:tracePt t="11310" x="2263775" y="4649788"/>
          <p14:tracePt t="11318" x="2239963" y="4657725"/>
          <p14:tracePt t="11326" x="2224088" y="4665663"/>
          <p14:tracePt t="11333" x="2208213" y="4665663"/>
          <p14:tracePt t="11340" x="2176463" y="4665663"/>
          <p14:tracePt t="11348" x="2160588" y="4665663"/>
          <p14:tracePt t="11355" x="2128838" y="4665663"/>
          <p14:tracePt t="11363" x="2089150" y="4673600"/>
          <p14:tracePt t="11370" x="2057400" y="4673600"/>
          <p14:tracePt t="11378" x="2000250" y="4673600"/>
          <p14:tracePt t="11386" x="1976438" y="4673600"/>
          <p14:tracePt t="11393" x="1944688" y="4665663"/>
          <p14:tracePt t="11400" x="1920875" y="4657725"/>
          <p14:tracePt t="11407" x="1912938" y="4649788"/>
          <p14:tracePt t="11415" x="1889125" y="4649788"/>
          <p14:tracePt t="11423" x="1873250" y="4649788"/>
          <p14:tracePt t="11430" x="1849438" y="4641850"/>
          <p14:tracePt t="11438" x="1841500" y="4624388"/>
          <p14:tracePt t="11445" x="1825625" y="4624388"/>
          <p14:tracePt t="11452" x="1801813" y="4608513"/>
          <p14:tracePt t="11462" x="1778000" y="4592638"/>
          <p14:tracePt t="11468" x="1762125" y="4576763"/>
          <p14:tracePt t="11476" x="1730375" y="4545013"/>
          <p14:tracePt t="11482" x="1706563" y="4513263"/>
          <p14:tracePt t="11490" x="1666875" y="4481513"/>
          <p14:tracePt t="11497" x="1641475" y="4465638"/>
          <p14:tracePt t="11505" x="1617663" y="4425950"/>
          <p14:tracePt t="11512" x="1585913" y="4402138"/>
          <p14:tracePt t="11520" x="1577975" y="4386263"/>
          <p14:tracePt t="11527" x="1554163" y="4362450"/>
          <p14:tracePt t="11535" x="1530350" y="4330700"/>
          <p14:tracePt t="11550" x="1522413" y="4322763"/>
          <p14:tracePt t="11558" x="1522413" y="4314825"/>
          <p14:tracePt t="11565" x="1522413" y="4306888"/>
          <p14:tracePt t="11580" x="1522413" y="4298950"/>
          <p14:tracePt t="11595" x="1522413" y="4291013"/>
          <p14:tracePt t="11692" x="1522413" y="4281488"/>
          <p14:tracePt t="11700" x="1514475" y="4273550"/>
          <p14:tracePt t="11708" x="1506538" y="4265613"/>
          <p14:tracePt t="11715" x="1506538" y="4257675"/>
          <p14:tracePt t="11723" x="1490663" y="4241800"/>
          <p14:tracePt t="11731" x="1482725" y="4217988"/>
          <p14:tracePt t="11738" x="1458913" y="4202113"/>
          <p14:tracePt t="11745" x="1435100" y="4178300"/>
          <p14:tracePt t="11752" x="1403350" y="4154488"/>
          <p14:tracePt t="11760" x="1387475" y="4138613"/>
          <p14:tracePt t="11767" x="1371600" y="4130675"/>
          <p14:tracePt t="11776" x="1347788" y="4114800"/>
          <p14:tracePt t="11782" x="1323975" y="4106863"/>
          <p14:tracePt t="11790" x="1308100" y="4106863"/>
          <p14:tracePt t="11798" x="1300163" y="4098925"/>
          <p14:tracePt t="11806" x="1284288" y="4090988"/>
          <p14:tracePt t="11828" x="1274763" y="4090988"/>
          <p14:tracePt t="11852" x="1266825" y="4090988"/>
          <p14:tracePt t="11902" x="1258888" y="4090988"/>
          <p14:tracePt t="11910" x="1250950" y="4090988"/>
          <p14:tracePt t="11917" x="1250950" y="4106863"/>
          <p14:tracePt t="11926" x="1250950" y="4122738"/>
          <p14:tracePt t="11933" x="1243013" y="4146550"/>
          <p14:tracePt t="11940" x="1243013" y="4162425"/>
          <p14:tracePt t="11947" x="1235075" y="4186238"/>
          <p14:tracePt t="11955" x="1235075" y="4194175"/>
          <p14:tracePt t="11963" x="1235075" y="4217988"/>
          <p14:tracePt t="11970" x="1235075" y="4225925"/>
          <p14:tracePt t="11978" x="1235075" y="4233863"/>
          <p14:tracePt t="11985" x="1235075" y="4241800"/>
          <p14:tracePt t="12030" x="1243013" y="4241800"/>
          <p14:tracePt t="12045" x="1250950" y="4241800"/>
          <p14:tracePt t="12052" x="1258888" y="4241800"/>
          <p14:tracePt t="12068" x="1274763" y="4241800"/>
          <p14:tracePt t="12075" x="1308100" y="4233863"/>
          <p14:tracePt t="12082" x="1347788" y="4217988"/>
          <p14:tracePt t="12089" x="1403350" y="4202113"/>
          <p14:tracePt t="12098" x="1443038" y="4186238"/>
          <p14:tracePt t="12105" x="1498600" y="4170363"/>
          <p14:tracePt t="12113" x="1538288" y="4154488"/>
          <p14:tracePt t="12120" x="1593850" y="4130675"/>
          <p14:tracePt t="12127" x="1633538" y="4130675"/>
          <p14:tracePt t="12135" x="1666875" y="4122738"/>
          <p14:tracePt t="12143" x="1706563" y="4114800"/>
          <p14:tracePt t="12150" x="1754188" y="4114800"/>
          <p14:tracePt t="12158" x="1825625" y="4106863"/>
          <p14:tracePt t="12176" x="1968500" y="4106863"/>
          <p14:tracePt t="12180" x="2049463" y="4106863"/>
          <p14:tracePt t="12187" x="2112963" y="4106863"/>
          <p14:tracePt t="12195" x="2168525" y="4106863"/>
          <p14:tracePt t="12202" x="2239963" y="4106863"/>
          <p14:tracePt t="12210" x="2303463" y="4106863"/>
          <p14:tracePt t="12218" x="2351088" y="4106863"/>
          <p14:tracePt t="12225" x="2384425" y="4106863"/>
          <p14:tracePt t="12233" x="2408238" y="4106863"/>
          <p14:tracePt t="12239" x="2424113" y="4106863"/>
          <p14:tracePt t="12247" x="2447925" y="4114800"/>
          <p14:tracePt t="12262" x="2455863" y="4114800"/>
          <p14:tracePt t="12270" x="2455863" y="4122738"/>
          <p14:tracePt t="12277" x="2463800" y="4122738"/>
          <p14:tracePt t="12308" x="2471738" y="4122738"/>
          <p14:tracePt t="12315" x="2487613" y="4138613"/>
          <p14:tracePt t="12322" x="2495550" y="4138613"/>
          <p14:tracePt t="12330" x="2511425" y="4146550"/>
          <p14:tracePt t="12337" x="2519363" y="4162425"/>
          <p14:tracePt t="12345" x="2527300" y="4170363"/>
          <p14:tracePt t="12353" x="2551113" y="4178300"/>
          <p14:tracePt t="12360" x="2566988" y="4194175"/>
          <p14:tracePt t="12368" x="2590800" y="4202113"/>
          <p14:tracePt t="12376" x="2614613" y="4217988"/>
          <p14:tracePt t="12383" x="2646363" y="4225925"/>
          <p14:tracePt t="12389" x="2686050" y="4241800"/>
          <p14:tracePt t="12398" x="2733675" y="4249738"/>
          <p14:tracePt t="12405" x="2774950" y="4249738"/>
          <p14:tracePt t="12412" x="2822575" y="4249738"/>
          <p14:tracePt t="12420" x="2862263" y="4249738"/>
          <p14:tracePt t="12428" x="2894013" y="4249738"/>
          <p14:tracePt t="12437" x="2941638" y="4249738"/>
          <p14:tracePt t="12444" x="2989263" y="4241800"/>
          <p14:tracePt t="12451" x="3021013" y="4241800"/>
          <p14:tracePt t="12458" x="3052763" y="4233863"/>
          <p14:tracePt t="12465" x="3076575" y="4225925"/>
          <p14:tracePt t="12472" x="3117850" y="4217988"/>
          <p14:tracePt t="12480" x="3133725" y="4210050"/>
          <p14:tracePt t="12488" x="3157538" y="4210050"/>
          <p14:tracePt t="12495" x="3165475" y="4210050"/>
          <p14:tracePt t="12502" x="3181350" y="4210050"/>
          <p14:tracePt t="12518" x="3189288" y="4210050"/>
          <p14:tracePt t="12533" x="3197225" y="4210050"/>
          <p14:tracePt t="12540" x="3205163" y="4210050"/>
          <p14:tracePt t="12548" x="3213100" y="4210050"/>
          <p14:tracePt t="12556" x="3221038" y="4210050"/>
          <p14:tracePt t="12562" x="3236913" y="4225925"/>
          <p14:tracePt t="12578" x="3252788" y="4233863"/>
          <p14:tracePt t="12585" x="3268663" y="4241800"/>
          <p14:tracePt t="12593" x="3292475" y="4257675"/>
          <p14:tracePt t="12601" x="3324225" y="4273550"/>
          <p14:tracePt t="12608" x="3363913" y="4281488"/>
          <p14:tracePt t="12615" x="3395663" y="4281488"/>
          <p14:tracePt t="12622" x="3443288" y="4291013"/>
          <p14:tracePt t="12630" x="3476625" y="4298950"/>
          <p14:tracePt t="12638" x="3532188" y="4298950"/>
          <p14:tracePt t="12645" x="3571875" y="4298950"/>
          <p14:tracePt t="12653" x="3619500" y="4298950"/>
          <p14:tracePt t="12660" x="3659188" y="4298950"/>
          <p14:tracePt t="12667" x="3706813" y="4273550"/>
          <p14:tracePt t="12675" x="3738563" y="4257675"/>
          <p14:tracePt t="12683" x="3770313" y="4225925"/>
          <p14:tracePt t="12691" x="3802063" y="4194175"/>
          <p14:tracePt t="12698" x="3833813" y="4162425"/>
          <p14:tracePt t="12706" x="3867150" y="4122738"/>
          <p14:tracePt t="12712" x="3890963" y="4090988"/>
          <p14:tracePt t="12720" x="3914775" y="4067175"/>
          <p14:tracePt t="12728" x="3930650" y="4043363"/>
          <p14:tracePt t="12735" x="3954463" y="4019550"/>
          <p14:tracePt t="12743" x="3962400" y="4003675"/>
          <p14:tracePt t="12750" x="3970338" y="4003675"/>
          <p14:tracePt t="12759" x="3970338" y="3995738"/>
          <p14:tracePt t="12772" x="3978275" y="3995738"/>
          <p14:tracePt t="12915" x="3978275" y="3987800"/>
          <p14:tracePt t="12924" x="3978275" y="3971925"/>
          <p14:tracePt t="12931" x="3986213" y="3948113"/>
          <p14:tracePt t="12938" x="3986213" y="3914775"/>
          <p14:tracePt t="12945" x="3986213" y="3883025"/>
          <p14:tracePt t="12953" x="3986213" y="3835400"/>
          <p14:tracePt t="12960" x="3986213" y="3771900"/>
          <p14:tracePt t="12968" x="3986213" y="3732213"/>
          <p14:tracePt t="12975" x="3986213" y="3700463"/>
          <p14:tracePt t="12983" x="3986213" y="3652838"/>
          <p14:tracePt t="12990" x="3986213" y="3605213"/>
          <p14:tracePt t="12998" x="3986213" y="3571875"/>
          <p14:tracePt t="13005" x="3986213" y="3524250"/>
          <p14:tracePt t="13012" x="3986213" y="3460750"/>
          <p14:tracePt t="13020" x="3994150" y="3421063"/>
          <p14:tracePt t="13028" x="3994150" y="3365500"/>
          <p14:tracePt t="13035" x="3994150" y="3317875"/>
          <p14:tracePt t="13043" x="3994150" y="3286125"/>
          <p14:tracePt t="13050" x="3994150" y="3252788"/>
          <p14:tracePt t="13058" x="3994150" y="3228975"/>
          <p14:tracePt t="13065" x="3994150" y="3197225"/>
          <p14:tracePt t="13072" x="3994150" y="3165475"/>
          <p14:tracePt t="13080" x="3986213" y="3141663"/>
          <p14:tracePt t="13087" x="3978275" y="3125788"/>
          <p14:tracePt t="13095" x="3978275" y="3094038"/>
          <p14:tracePt t="13103" x="3978275" y="3054350"/>
          <p14:tracePt t="13110" x="3970338" y="3014663"/>
          <p14:tracePt t="13117" x="3962400" y="2967038"/>
          <p14:tracePt t="13125" x="3954463" y="2901950"/>
          <p14:tracePt t="13132" x="3954463" y="2846388"/>
          <p14:tracePt t="13140" x="3946525" y="2814638"/>
          <p14:tracePt t="13147" x="3946525" y="2790825"/>
          <p14:tracePt t="13155" x="3946525" y="2759075"/>
          <p14:tracePt t="13174" x="3946525" y="2679700"/>
          <p14:tracePt t="13178" x="3946525" y="2640013"/>
          <p14:tracePt t="13185" x="3962400" y="2584450"/>
          <p14:tracePt t="13194" x="3986213" y="2527300"/>
          <p14:tracePt t="13200" x="4002088" y="2455863"/>
          <p14:tracePt t="13210" x="4017963" y="2424113"/>
          <p14:tracePt t="13215" x="4033838" y="2376488"/>
          <p14:tracePt t="13222" x="4041775" y="2320925"/>
          <p14:tracePt t="13230" x="4057650" y="2273300"/>
          <p14:tracePt t="13238" x="4057650" y="2233613"/>
          <p14:tracePt t="13245" x="4065588" y="2208213"/>
          <p14:tracePt t="13253" x="4073525" y="2168525"/>
          <p14:tracePt t="13260" x="4073525" y="2136775"/>
          <p14:tracePt t="13268" x="4073525" y="2112963"/>
          <p14:tracePt t="13275" x="4073525" y="2073275"/>
          <p14:tracePt t="13283" x="4073525" y="2033588"/>
          <p14:tracePt t="13290" x="4065588" y="1993900"/>
          <p14:tracePt t="13298" x="4041775" y="1938338"/>
          <p14:tracePt t="13305" x="4017963" y="1881188"/>
          <p14:tracePt t="13313" x="3986213" y="1833563"/>
          <p14:tracePt t="13320" x="3962400" y="1778000"/>
          <p14:tracePt t="13328" x="3938588" y="1730375"/>
          <p14:tracePt t="13335" x="3906838" y="1658938"/>
          <p14:tracePt t="13343" x="3875088" y="1595438"/>
          <p14:tracePt t="13350" x="3859213" y="1538288"/>
          <p14:tracePt t="13358" x="3833813" y="1498600"/>
          <p14:tracePt t="13365" x="3825875" y="1474788"/>
          <p14:tracePt t="13372" x="3817938" y="1450975"/>
          <p14:tracePt t="13380" x="3817938" y="1427163"/>
          <p14:tracePt t="13388" x="3817938" y="1403350"/>
          <p14:tracePt t="13395" x="3817938" y="1379538"/>
          <p14:tracePt t="13403" x="3817938" y="1363663"/>
          <p14:tracePt t="13410" x="3817938" y="1347788"/>
          <p14:tracePt t="13421" x="3817938" y="1323975"/>
          <p14:tracePt t="13427" x="3817938" y="1308100"/>
          <p14:tracePt t="13433" x="3817938" y="1276350"/>
          <p14:tracePt t="13440" x="3817938" y="1260475"/>
          <p14:tracePt t="13448" x="3825875" y="1244600"/>
          <p14:tracePt t="13455" x="3825875" y="1220788"/>
          <p14:tracePt t="13470" x="3825875" y="1204913"/>
          <p14:tracePt t="13477" x="3825875" y="1195388"/>
          <p14:tracePt t="13485" x="3825875" y="1187450"/>
          <p14:tracePt t="13493" x="3825875" y="1171575"/>
          <p14:tracePt t="13500" x="3817938" y="1163638"/>
          <p14:tracePt t="13508" x="3802063" y="1139825"/>
          <p14:tracePt t="13515" x="3770313" y="1116013"/>
          <p14:tracePt t="13523" x="3730625" y="1092200"/>
          <p14:tracePt t="13531" x="3683000" y="1068388"/>
          <p14:tracePt t="13538" x="3635375" y="1052513"/>
          <p14:tracePt t="13545" x="3587750" y="1028700"/>
          <p14:tracePt t="13552" x="3540125" y="1012825"/>
          <p14:tracePt t="13560" x="3508375" y="1012825"/>
          <p14:tracePt t="13569" x="3484563" y="1004888"/>
          <p14:tracePt t="13575" x="3467100" y="1004888"/>
          <p14:tracePt t="13583" x="3451225" y="1004888"/>
          <p14:tracePt t="13590" x="3443288" y="1004888"/>
          <p14:tracePt t="13598" x="3435350" y="1004888"/>
          <p14:tracePt t="13606" x="3427413" y="1004888"/>
          <p14:tracePt t="13612" x="3411538" y="1004888"/>
          <p14:tracePt t="13621" x="3395663" y="1004888"/>
          <p14:tracePt t="13628" x="3387725" y="1004888"/>
          <p14:tracePt t="13635" x="3371850" y="1004888"/>
          <p14:tracePt t="13643" x="3324225" y="1028700"/>
          <p14:tracePt t="13650" x="3292475" y="1044575"/>
          <p14:tracePt t="13658" x="3244850" y="1068388"/>
          <p14:tracePt t="13665" x="3189288" y="1084263"/>
          <p14:tracePt t="13672" x="3133725" y="1108075"/>
          <p14:tracePt t="13680" x="3084513" y="1123950"/>
          <p14:tracePt t="13688" x="3028950" y="1139825"/>
          <p14:tracePt t="13695" x="2949575" y="1163638"/>
          <p14:tracePt t="13703" x="2909888" y="1171575"/>
          <p14:tracePt t="13710" x="2854325" y="1171575"/>
          <p14:tracePt t="13717" x="2774950" y="1179513"/>
          <p14:tracePt t="13725" x="2725738" y="1179513"/>
          <p14:tracePt t="13732" x="2646363" y="1179513"/>
          <p14:tracePt t="13741" x="2582863" y="1179513"/>
          <p14:tracePt t="13748" x="2519363" y="1171575"/>
          <p14:tracePt t="13757" x="2432050" y="1155700"/>
          <p14:tracePt t="13763" x="2335213" y="1131888"/>
          <p14:tracePt t="13771" x="2232025" y="1116013"/>
          <p14:tracePt t="13777" x="2136775" y="1100138"/>
          <p14:tracePt t="13785" x="2025650" y="1084263"/>
          <p14:tracePt t="13792" x="1952625" y="1068388"/>
          <p14:tracePt t="13800" x="1873250" y="1052513"/>
          <p14:tracePt t="13808" x="1841500" y="1044575"/>
          <p14:tracePt t="13815" x="1793875" y="1036638"/>
          <p14:tracePt t="13823" x="1778000" y="1028700"/>
          <p14:tracePt t="13830" x="1770063" y="1028700"/>
          <p14:tracePt t="13838" x="1770063" y="1020763"/>
          <p14:tracePt t="13883" x="1762125" y="1020763"/>
          <p14:tracePt t="13890" x="1762125" y="1012825"/>
          <p14:tracePt t="13898" x="1746250" y="1012825"/>
          <p14:tracePt t="13905" x="1714500" y="989013"/>
          <p14:tracePt t="13913" x="1690688" y="981075"/>
          <p14:tracePt t="13921" x="1625600" y="965200"/>
          <p14:tracePt t="13928" x="1554163" y="949325"/>
          <p14:tracePt t="13935" x="1482725" y="933450"/>
          <p14:tracePt t="13942" x="1419225" y="917575"/>
          <p14:tracePt t="13950" x="1347788" y="901700"/>
          <p14:tracePt t="13958" x="1300163" y="885825"/>
          <p14:tracePt t="13967" x="1266825" y="869950"/>
          <p14:tracePt t="13973" x="1250950" y="862013"/>
          <p14:tracePt t="13980" x="1235075" y="862013"/>
          <p14:tracePt t="13988" x="1227138" y="862013"/>
          <p14:tracePt t="14003" x="1219200" y="862013"/>
          <p14:tracePt t="14056" x="1211263" y="862013"/>
          <p14:tracePt t="14063" x="1211263" y="852488"/>
          <p14:tracePt t="14070" x="1195388" y="852488"/>
          <p14:tracePt t="14077" x="1179513" y="852488"/>
          <p14:tracePt t="14085" x="1147763" y="852488"/>
          <p14:tracePt t="14092" x="1092200" y="852488"/>
          <p14:tracePt t="14101" x="1052513" y="852488"/>
          <p14:tracePt t="14108" x="996950" y="852488"/>
          <p14:tracePt t="14115" x="957263" y="862013"/>
          <p14:tracePt t="14123" x="925513" y="877888"/>
          <p14:tracePt t="14130" x="917575" y="877888"/>
          <p14:tracePt t="14138" x="908050" y="885825"/>
          <p14:tracePt t="14145" x="908050" y="893763"/>
          <p14:tracePt t="14160" x="908050" y="901700"/>
          <p14:tracePt t="14191" x="908050" y="909638"/>
          <p14:tracePt t="14197" x="908050" y="917575"/>
          <p14:tracePt t="14204" x="908050" y="925513"/>
          <p14:tracePt t="14213" x="908050" y="941388"/>
          <p14:tracePt t="14221" x="908050" y="973138"/>
          <p14:tracePt t="14228" x="908050" y="1004888"/>
          <p14:tracePt t="14235" x="900113" y="1060450"/>
          <p14:tracePt t="14242" x="900113" y="1084263"/>
          <p14:tracePt t="14250" x="892175" y="1139825"/>
          <p14:tracePt t="14258" x="884238" y="1187450"/>
          <p14:tracePt t="14265" x="868363" y="1220788"/>
          <p14:tracePt t="14274" x="852488" y="1244600"/>
          <p14:tracePt t="14280" x="852488" y="1268413"/>
          <p14:tracePt t="14288" x="836613" y="1276350"/>
          <p14:tracePt t="14295" x="828675" y="1292225"/>
          <p14:tracePt t="14303" x="820738" y="1300163"/>
          <p14:tracePt t="14341" x="812800" y="1300163"/>
          <p14:tracePt t="14385" x="812800" y="1308100"/>
          <p14:tracePt t="14400" x="812800" y="1316038"/>
          <p14:tracePt t="14415" x="812800" y="1323975"/>
          <p14:tracePt t="14430" x="804863" y="1339850"/>
          <p14:tracePt t="14437" x="804863" y="1347788"/>
          <p14:tracePt t="14445" x="804863" y="1363663"/>
          <p14:tracePt t="14453" x="796925" y="1371600"/>
          <p14:tracePt t="14460" x="788988" y="1395413"/>
          <p14:tracePt t="14467" x="781050" y="1411288"/>
          <p14:tracePt t="14475" x="781050" y="1443038"/>
          <p14:tracePt t="14483" x="773113" y="1458913"/>
          <p14:tracePt t="14491" x="765175" y="1474788"/>
          <p14:tracePt t="14497" x="757238" y="1498600"/>
          <p14:tracePt t="14505" x="757238" y="1522413"/>
          <p14:tracePt t="14513" x="757238" y="1538288"/>
          <p14:tracePt t="14521" x="757238" y="1571625"/>
          <p14:tracePt t="14528" x="757238" y="1619250"/>
          <p14:tracePt t="14535" x="765175" y="1651000"/>
          <p14:tracePt t="14542" x="828675" y="1714500"/>
          <p14:tracePt t="14550" x="900113" y="1778000"/>
          <p14:tracePt t="14558" x="965200" y="1817688"/>
          <p14:tracePt t="14565" x="1020763" y="1841500"/>
          <p14:tracePt t="14573" x="1068388" y="1857375"/>
          <p14:tracePt t="14580" x="1092200" y="1865313"/>
          <p14:tracePt t="14587" x="1100138" y="1865313"/>
          <p14:tracePt t="14595" x="1108075" y="1865313"/>
          <p14:tracePt t="14602" x="1116013" y="1865313"/>
          <p14:tracePt t="14662" x="1100138" y="1865313"/>
          <p14:tracePt t="14671" x="1076325" y="1865313"/>
          <p14:tracePt t="14678" x="1060450" y="1865313"/>
          <p14:tracePt t="14685" x="1036638" y="1865313"/>
          <p14:tracePt t="14692" x="1028700" y="1865313"/>
          <p14:tracePt t="14700" x="1020763" y="1865313"/>
          <p14:tracePt t="14790" x="1004888" y="1881188"/>
          <p14:tracePt t="14798" x="989013" y="1881188"/>
          <p14:tracePt t="14805" x="973138" y="1898650"/>
          <p14:tracePt t="14813" x="941388" y="1930400"/>
          <p14:tracePt t="14821" x="900113" y="1978025"/>
          <p14:tracePt t="14827" x="844550" y="2033588"/>
          <p14:tracePt t="14835" x="804863" y="2073275"/>
          <p14:tracePt t="14843" x="781050" y="2105025"/>
          <p14:tracePt t="14850" x="749300" y="2144713"/>
          <p14:tracePt t="14857" x="709613" y="2192338"/>
          <p14:tracePt t="14865" x="685800" y="2241550"/>
          <p14:tracePt t="14873" x="669925" y="2265363"/>
          <p14:tracePt t="14880" x="646113" y="2305050"/>
          <p14:tracePt t="14887" x="638175" y="2344738"/>
          <p14:tracePt t="14895" x="622300" y="2368550"/>
          <p14:tracePt t="14903" x="606425" y="2392363"/>
          <p14:tracePt t="14911" x="606425" y="2416175"/>
          <p14:tracePt t="14917" x="606425" y="2439988"/>
          <p14:tracePt t="14925" x="598488" y="2463800"/>
          <p14:tracePt t="14933" x="590550" y="2487613"/>
          <p14:tracePt t="14940" x="590550" y="2503488"/>
          <p14:tracePt t="14948" x="582613" y="2535238"/>
          <p14:tracePt t="14955" x="582613" y="2559050"/>
          <p14:tracePt t="14963" x="582613" y="2592388"/>
          <p14:tracePt t="14971" x="582613" y="2616200"/>
          <p14:tracePt t="14978" x="582613" y="2647950"/>
          <p14:tracePt t="14986" x="582613" y="2671763"/>
          <p14:tracePt t="14993" x="582613" y="2695575"/>
          <p14:tracePt t="15000" x="582613" y="2719388"/>
          <p14:tracePt t="15008" x="582613" y="2735263"/>
          <p14:tracePt t="15015" x="582613" y="2751138"/>
          <p14:tracePt t="15024" x="590550" y="2767013"/>
          <p14:tracePt t="15030" x="598488" y="2782888"/>
          <p14:tracePt t="15038" x="614363" y="2790825"/>
          <p14:tracePt t="15045" x="614363" y="2806700"/>
          <p14:tracePt t="15053" x="622300" y="2814638"/>
          <p14:tracePt t="15060" x="622300" y="2822575"/>
          <p14:tracePt t="15067" x="630238" y="2846388"/>
          <p14:tracePt t="15075" x="630238" y="2862263"/>
          <p14:tracePt t="15083" x="638175" y="2886075"/>
          <p14:tracePt t="15090" x="638175" y="2919413"/>
          <p14:tracePt t="15098" x="638175" y="2935288"/>
          <p14:tracePt t="15105" x="638175" y="2951163"/>
          <p14:tracePt t="15113" x="638175" y="2959100"/>
          <p14:tracePt t="15120" x="638175" y="2982913"/>
          <p14:tracePt t="15128" x="638175" y="3014663"/>
          <p14:tracePt t="15136" x="638175" y="3062288"/>
          <p14:tracePt t="15143" x="638175" y="3094038"/>
          <p14:tracePt t="15156" x="630238" y="3141663"/>
          <p14:tracePt t="15157" x="614363" y="3173413"/>
          <p14:tracePt t="15166" x="614363" y="3189288"/>
          <p14:tracePt t="15174" x="598488" y="3228975"/>
          <p14:tracePt t="15180" x="590550" y="3270250"/>
          <p14:tracePt t="15187" x="574675" y="3309938"/>
          <p14:tracePt t="15195" x="566738" y="3333750"/>
          <p14:tracePt t="15203" x="550863" y="3373438"/>
          <p14:tracePt t="15211" x="541338" y="3397250"/>
          <p14:tracePt t="15218" x="533400" y="3429000"/>
          <p14:tracePt t="15225" x="525463" y="3452813"/>
          <p14:tracePt t="15233" x="517525" y="3492500"/>
          <p14:tracePt t="15240" x="509588" y="3524250"/>
          <p14:tracePt t="15248" x="501650" y="3556000"/>
          <p14:tracePt t="15256" x="493713" y="3605213"/>
          <p14:tracePt t="15263" x="485775" y="3636963"/>
          <p14:tracePt t="15270" x="485775" y="3668713"/>
          <p14:tracePt t="15278" x="485775" y="3708400"/>
          <p14:tracePt t="15286" x="485775" y="3724275"/>
          <p14:tracePt t="15293" x="477838" y="3756025"/>
          <p14:tracePt t="15300" x="477838" y="3779838"/>
          <p14:tracePt t="15308" x="477838" y="3811588"/>
          <p14:tracePt t="15315" x="477838" y="3819525"/>
          <p14:tracePt t="15323" x="477838" y="3827463"/>
          <p14:tracePt t="15382" x="477838" y="3835400"/>
          <p14:tracePt t="15495" x="477838" y="3843338"/>
          <p14:tracePt t="15503" x="485775" y="3843338"/>
          <p14:tracePt t="15518" x="493713" y="3843338"/>
          <p14:tracePt t="15524" x="493713" y="3851275"/>
          <p14:tracePt t="15532" x="501650" y="3851275"/>
          <p14:tracePt t="15540" x="501650" y="3859213"/>
          <p14:tracePt t="15555" x="509588" y="3859213"/>
          <p14:tracePt t="15562" x="517525" y="3867150"/>
          <p14:tracePt t="15570" x="533400" y="3867150"/>
          <p14:tracePt t="15578" x="533400" y="3883025"/>
          <p14:tracePt t="15585" x="541338" y="3883025"/>
          <p14:tracePt t="15593" x="550863" y="3898900"/>
          <p14:tracePt t="15600" x="558800" y="3898900"/>
          <p14:tracePt t="15607" x="574675" y="3914775"/>
          <p14:tracePt t="15615" x="582613" y="3922713"/>
          <p14:tracePt t="15623" x="598488" y="3930650"/>
          <p14:tracePt t="15630" x="622300" y="3938588"/>
          <p14:tracePt t="15638" x="630238" y="3956050"/>
          <p14:tracePt t="15645" x="646113" y="3963988"/>
          <p14:tracePt t="15653" x="661988" y="3979863"/>
          <p14:tracePt t="15660" x="669925" y="3979863"/>
          <p14:tracePt t="15667" x="685800" y="3987800"/>
          <p14:tracePt t="15675" x="693738" y="4003675"/>
          <p14:tracePt t="15683" x="701675" y="4003675"/>
          <p14:tracePt t="15690" x="709613" y="4003675"/>
          <p14:tracePt t="15698" x="709613" y="4011613"/>
          <p14:tracePt t="15705" x="717550" y="4011613"/>
          <p14:tracePt t="15712" x="725488" y="4011613"/>
          <p14:tracePt t="16005" x="733425" y="4011613"/>
          <p14:tracePt t="16485" x="741363" y="4011613"/>
          <p14:tracePt t="16515" x="749300" y="4011613"/>
          <p14:tracePt t="16522" x="757238" y="4011613"/>
          <p14:tracePt t="16546" x="765175" y="4003675"/>
          <p14:tracePt t="16569" x="773113" y="4003675"/>
          <p14:tracePt t="16583" x="781050" y="4003675"/>
          <p14:tracePt t="16600" x="781050" y="3995738"/>
          <p14:tracePt t="16606" x="788988" y="3995738"/>
          <p14:tracePt t="17460" x="812800" y="3995738"/>
          <p14:tracePt t="17469" x="828675" y="3995738"/>
          <p14:tracePt t="17475" x="860425" y="3995738"/>
          <p14:tracePt t="17483" x="892175" y="3995738"/>
          <p14:tracePt t="17491" x="949325" y="3995738"/>
          <p14:tracePt t="17499" x="1044575" y="3995738"/>
          <p14:tracePt t="17506" x="1123950" y="3995738"/>
          <p14:tracePt t="17512" x="1250950" y="3963988"/>
          <p14:tracePt t="17520" x="1395413" y="3930650"/>
          <p14:tracePt t="17528" x="1651000" y="3890963"/>
          <p14:tracePt t="17535" x="1889125" y="3811588"/>
          <p14:tracePt t="17542" x="2200275" y="3700463"/>
          <p14:tracePt t="17552" x="2416175" y="3636963"/>
          <p14:tracePt t="17558" x="2590800" y="3571875"/>
          <p14:tracePt t="17565" x="2751138" y="3508375"/>
          <p14:tracePt t="17573" x="2878138" y="3444875"/>
          <p14:tracePt t="17581" x="2957513" y="3333750"/>
          <p14:tracePt t="17589" x="3068638" y="3252788"/>
          <p14:tracePt t="17595" x="3197225" y="3173413"/>
          <p14:tracePt t="17603" x="3276600" y="3101975"/>
          <p14:tracePt t="17611" x="3324225" y="3054350"/>
          <p14:tracePt t="17619" x="3340100" y="3038475"/>
          <p14:tracePt t="17663" x="3340100" y="3030538"/>
          <p14:tracePt t="17673" x="3363913" y="2982913"/>
          <p14:tracePt t="17678" x="3387725" y="2943225"/>
          <p14:tracePt t="17685" x="3419475" y="2894013"/>
          <p14:tracePt t="17693" x="3443288" y="2838450"/>
          <p14:tracePt t="17700" x="3451225" y="2814638"/>
          <p14:tracePt t="17708" x="3476625" y="2774950"/>
          <p14:tracePt t="17715" x="3508375" y="2735263"/>
          <p14:tracePt t="17722" x="3540125" y="2687638"/>
          <p14:tracePt t="17730" x="3556000" y="2671763"/>
          <p14:tracePt t="17738" x="3579813" y="2647950"/>
          <p14:tracePt t="17745" x="3603625" y="2624138"/>
          <p14:tracePt t="17754" x="3627438" y="2584450"/>
          <p14:tracePt t="17760" x="3651250" y="2566988"/>
          <p14:tracePt t="17768" x="3667125" y="2551113"/>
          <p14:tracePt t="17775" x="3690938" y="2527300"/>
          <p14:tracePt t="17783" x="3714750" y="2495550"/>
          <p14:tracePt t="17790" x="3730625" y="2479675"/>
          <p14:tracePt t="17798" x="3746500" y="2471738"/>
          <p14:tracePt t="17805" x="3746500" y="2463800"/>
          <p14:tracePt t="17813" x="3754438" y="2463800"/>
          <p14:tracePt t="17828" x="3762375" y="2463800"/>
          <p14:tracePt t="17872" x="3770313" y="2463800"/>
          <p14:tracePt t="17880" x="3778250" y="2463800"/>
          <p14:tracePt t="17888" x="3786188" y="2463800"/>
          <p14:tracePt t="17895" x="3802063" y="2463800"/>
          <p14:tracePt t="17903" x="3817938" y="2463800"/>
          <p14:tracePt t="17910" x="3825875" y="2463800"/>
          <p14:tracePt t="17918" x="3833813" y="2463800"/>
          <p14:tracePt t="17925" x="3843338" y="2463800"/>
          <p14:tracePt t="17940" x="3851275" y="2471738"/>
          <p14:tracePt t="17948" x="3859213" y="2479675"/>
          <p14:tracePt t="17955" x="3875088" y="2487613"/>
          <p14:tracePt t="17963" x="3875088" y="2495550"/>
          <p14:tracePt t="17971" x="3890963" y="2511425"/>
          <p14:tracePt t="17978" x="3898900" y="2519363"/>
          <p14:tracePt t="17985" x="3906838" y="2527300"/>
          <p14:tracePt t="17993" x="3922713" y="2535238"/>
          <p14:tracePt t="18000" x="3938588" y="2551113"/>
          <p14:tracePt t="18008" x="3954463" y="2559050"/>
          <p14:tracePt t="18015" x="3962400" y="2576513"/>
          <p14:tracePt t="18022" x="3978275" y="2584450"/>
          <p14:tracePt t="18030" x="3994150" y="2592388"/>
          <p14:tracePt t="18038" x="4010025" y="2600325"/>
          <p14:tracePt t="18045" x="4017963" y="2600325"/>
          <p14:tracePt t="18053" x="4033838" y="2600325"/>
          <p14:tracePt t="18060" x="4049713" y="2600325"/>
          <p14:tracePt t="18075" x="4057650" y="2600325"/>
          <p14:tracePt t="18083" x="4065588" y="2600325"/>
          <p14:tracePt t="18090" x="4073525" y="2600325"/>
          <p14:tracePt t="18105" x="4081463" y="2600325"/>
          <p14:tracePt t="18112" x="4089400" y="2600325"/>
          <p14:tracePt t="18120" x="4089400" y="2592388"/>
          <p14:tracePt t="18128" x="4105275" y="2592388"/>
          <p14:tracePt t="18135" x="4113213" y="2576513"/>
          <p14:tracePt t="18143" x="4129088" y="2566988"/>
          <p14:tracePt t="18151" x="4137025" y="2559050"/>
          <p14:tracePt t="18158" x="4144963" y="2551113"/>
          <p14:tracePt t="18165" x="4152900" y="2543175"/>
          <p14:tracePt t="18173" x="4160838" y="2543175"/>
          <p14:tracePt t="18187" x="4168775" y="2535238"/>
          <p14:tracePt t="18195" x="4184650" y="2527300"/>
          <p14:tracePt t="18203" x="4184650" y="2519363"/>
          <p14:tracePt t="18210" x="4192588" y="2519363"/>
          <p14:tracePt t="18225" x="4192588" y="2511425"/>
          <p14:tracePt t="18233" x="4200525" y="2511425"/>
          <p14:tracePt t="18255" x="4210050" y="2511425"/>
          <p14:tracePt t="18271" x="4210050" y="2503488"/>
          <p14:tracePt t="18293" x="4217988" y="2503488"/>
          <p14:tracePt t="18301" x="4225925" y="2495550"/>
          <p14:tracePt t="18308" x="4233863" y="2495550"/>
          <p14:tracePt t="18315" x="4249738" y="2479675"/>
          <p14:tracePt t="18322" x="4273550" y="2455863"/>
          <p14:tracePt t="18330" x="4297363" y="2432050"/>
          <p14:tracePt t="18338" x="4329113" y="2416175"/>
          <p14:tracePt t="18345" x="4344988" y="2392363"/>
          <p14:tracePt t="18353" x="4360863" y="2360613"/>
          <p14:tracePt t="18360" x="4376738" y="2344738"/>
          <p14:tracePt t="18368" x="4392613" y="2312988"/>
          <p14:tracePt t="18375" x="4416425" y="2289175"/>
          <p14:tracePt t="18383" x="4424363" y="2249488"/>
          <p14:tracePt t="18390" x="4440238" y="2241550"/>
          <p14:tracePt t="18398" x="4448175" y="2216150"/>
          <p14:tracePt t="18405" x="4471988" y="2192338"/>
          <p14:tracePt t="18413" x="4471988" y="2184400"/>
          <p14:tracePt t="18421" x="4479925" y="2176463"/>
          <p14:tracePt t="18428" x="4487863" y="2168525"/>
          <p14:tracePt t="18540" x="4495800" y="2168525"/>
          <p14:tracePt t="18547" x="4503738" y="2176463"/>
          <p14:tracePt t="18555" x="4511675" y="2200275"/>
          <p14:tracePt t="18562" x="4527550" y="2241550"/>
          <p14:tracePt t="18572" x="4551363" y="2289175"/>
          <p14:tracePt t="18578" x="4576763" y="2352675"/>
          <p14:tracePt t="18586" x="4600575" y="2408238"/>
          <p14:tracePt t="18592" x="4624388" y="2463800"/>
          <p14:tracePt t="18600" x="4648200" y="2527300"/>
          <p14:tracePt t="18607" x="4672013" y="2559050"/>
          <p14:tracePt t="18615" x="4695825" y="2608263"/>
          <p14:tracePt t="18622" x="4727575" y="2647950"/>
          <p14:tracePt t="18630" x="4743450" y="2671763"/>
          <p14:tracePt t="18638" x="4759325" y="2695575"/>
          <p14:tracePt t="18645" x="4775200" y="2703513"/>
          <p14:tracePt t="18653" x="4783138" y="2711450"/>
          <p14:tracePt t="18670" x="4791075" y="2711450"/>
          <p14:tracePt t="18676" x="4791075" y="2719388"/>
          <p14:tracePt t="18937" x="4783138" y="2719388"/>
          <p14:tracePt t="18968" x="4775200" y="2719388"/>
          <p14:tracePt t="19006" x="4767263" y="2719388"/>
          <p14:tracePt t="19012" x="4767263" y="2727325"/>
          <p14:tracePt t="19050" x="4759325" y="2727325"/>
          <p14:tracePt t="19090" x="4751388" y="2727325"/>
          <p14:tracePt t="19095" x="4743450" y="2727325"/>
          <p14:tracePt t="19103" x="4735513" y="2727325"/>
          <p14:tracePt t="19111" x="4719638" y="2727325"/>
          <p14:tracePt t="19119" x="4695825" y="2727325"/>
          <p14:tracePt t="19125" x="4672013" y="2727325"/>
          <p14:tracePt t="19132" x="4648200" y="2727325"/>
          <p14:tracePt t="19141" x="4632325" y="2727325"/>
          <p14:tracePt t="19149" x="4608513" y="2727325"/>
          <p14:tracePt t="19156" x="4584700" y="2727325"/>
          <p14:tracePt t="19171" x="4519613" y="2751138"/>
          <p14:tracePt t="19177" x="4487863" y="2759075"/>
          <p14:tracePt t="19186" x="4464050" y="2774950"/>
          <p14:tracePt t="19192" x="4424363" y="2798763"/>
          <p14:tracePt t="19200" x="4408488" y="2806700"/>
          <p14:tracePt t="19207" x="4400550" y="2822575"/>
          <p14:tracePt t="19217" x="4392613" y="2822575"/>
          <p14:tracePt t="19224" x="4392613" y="2830513"/>
          <p14:tracePt t="19230" x="4384675" y="2830513"/>
          <p14:tracePt t="19237" x="4384675" y="2846388"/>
          <p14:tracePt t="19254" x="4384675" y="2854325"/>
          <p14:tracePt t="19260" x="4384675" y="2862263"/>
          <p14:tracePt t="19275" x="4400550" y="2870200"/>
          <p14:tracePt t="19291" x="4416425" y="2878138"/>
          <p14:tracePt t="19298" x="4432300" y="2878138"/>
          <p14:tracePt t="19306" x="4456113" y="2886075"/>
          <p14:tracePt t="19314" x="4487863" y="2886075"/>
          <p14:tracePt t="19322" x="4511675" y="2886075"/>
          <p14:tracePt t="19329" x="4543425" y="2886075"/>
          <p14:tracePt t="19336" x="4592638" y="2886075"/>
          <p14:tracePt t="19342" x="4672013" y="2854325"/>
          <p14:tracePt t="19350" x="4759325" y="2838450"/>
          <p14:tracePt t="19357" x="4854575" y="2806700"/>
          <p14:tracePt t="19365" x="4967288" y="2774950"/>
          <p14:tracePt t="19373" x="5046663" y="2743200"/>
          <p14:tracePt t="19381" x="5118100" y="2711450"/>
          <p14:tracePt t="19388" x="5245100" y="2663825"/>
          <p14:tracePt t="19395" x="5318125" y="2624138"/>
          <p14:tracePt t="19403" x="5405438" y="2584450"/>
          <p14:tracePt t="19410" x="5492750" y="2535238"/>
          <p14:tracePt t="19419" x="5548313" y="2495550"/>
          <p14:tracePt t="19425" x="5588000" y="2463800"/>
          <p14:tracePt t="19432" x="5635625" y="2424113"/>
          <p14:tracePt t="19440" x="5667375" y="2392363"/>
          <p14:tracePt t="19448" x="5700713" y="2360613"/>
          <p14:tracePt t="19455" x="5724525" y="2312988"/>
          <p14:tracePt t="19464" x="5756275" y="2265363"/>
          <p14:tracePt t="19472" x="5780088" y="2216150"/>
          <p14:tracePt t="19478" x="5795963" y="2176463"/>
          <p14:tracePt t="19486" x="5827713" y="2120900"/>
          <p14:tracePt t="19493" x="5843588" y="2065338"/>
          <p14:tracePt t="19502" x="5875338" y="1985963"/>
          <p14:tracePt t="19508" x="5899150" y="1922463"/>
          <p14:tracePt t="19517" x="5922963" y="1849438"/>
          <p14:tracePt t="19523" x="5946775" y="1785938"/>
          <p14:tracePt t="19532" x="5962650" y="1730375"/>
          <p14:tracePt t="19539" x="5978525" y="1682750"/>
          <p14:tracePt t="19545" x="5986463" y="1627188"/>
          <p14:tracePt t="19553" x="5994400" y="1587500"/>
          <p14:tracePt t="19561" x="5994400" y="1555750"/>
          <p14:tracePt t="19569" x="5994400" y="1514475"/>
          <p14:tracePt t="19576" x="5994400" y="1474788"/>
          <p14:tracePt t="19585" x="5994400" y="1450975"/>
          <p14:tracePt t="19592" x="5994400" y="1411288"/>
          <p14:tracePt t="19599" x="5986463" y="1387475"/>
          <p14:tracePt t="19605" x="5978525" y="1355725"/>
          <p14:tracePt t="19612" x="5978525" y="1347788"/>
          <p14:tracePt t="19620" x="5970588" y="1331913"/>
          <p14:tracePt t="19629" x="5970588" y="1323975"/>
          <p14:tracePt t="19637" x="5962650" y="1308100"/>
          <p14:tracePt t="19651" x="5954713" y="1292225"/>
          <p14:tracePt t="19657" x="5938838" y="1284288"/>
          <p14:tracePt t="19667" x="5915025" y="1268413"/>
          <p14:tracePt t="19673" x="5875338" y="1268413"/>
          <p14:tracePt t="19681" x="5835650" y="1252538"/>
          <p14:tracePt t="19689" x="5795963" y="1244600"/>
          <p14:tracePt t="19697" x="5764213" y="1236663"/>
          <p14:tracePt t="19705" x="5716588" y="1228725"/>
          <p14:tracePt t="19711" x="5676900" y="1220788"/>
          <p14:tracePt t="19719" x="5651500" y="1212850"/>
          <p14:tracePt t="19725" x="5627688" y="1204913"/>
          <p14:tracePt t="19735" x="5611813" y="1204913"/>
          <p14:tracePt t="19740" x="5595938" y="1204913"/>
          <p14:tracePt t="19807" x="5588000" y="1195388"/>
          <p14:tracePt t="19814" x="5580063" y="1195388"/>
          <p14:tracePt t="19823" x="5572125" y="1179513"/>
          <p14:tracePt t="19838" x="5564188" y="1171575"/>
          <p14:tracePt t="19845" x="5556250" y="1163638"/>
          <p14:tracePt t="19853" x="5556250" y="1155700"/>
          <p14:tracePt t="19860" x="5548313" y="1155700"/>
          <p14:tracePt t="19868" x="5548313" y="1147763"/>
          <p14:tracePt t="19875" x="5540375" y="1147763"/>
          <p14:tracePt t="19884" x="5532438" y="1147763"/>
          <p14:tracePt t="19890" x="5516563" y="1139825"/>
          <p14:tracePt t="19897" x="5508625" y="1131888"/>
          <p14:tracePt t="19913" x="5500688" y="1131888"/>
          <p14:tracePt t="19920" x="5492750" y="1123950"/>
          <p14:tracePt t="20047" x="5500688" y="1123950"/>
          <p14:tracePt t="20055" x="5508625" y="1123950"/>
          <p14:tracePt t="20062" x="5516563" y="1116013"/>
          <p14:tracePt t="20070" x="5532438" y="1108075"/>
          <p14:tracePt t="20077" x="5548313" y="1100138"/>
          <p14:tracePt t="20086" x="5564188" y="1100138"/>
          <p14:tracePt t="20093" x="5588000" y="1092200"/>
          <p14:tracePt t="20100" x="5611813" y="1084263"/>
          <p14:tracePt t="20108" x="5635625" y="1076325"/>
          <p14:tracePt t="20115" x="5651500" y="1076325"/>
          <p14:tracePt t="20123" x="5676900" y="1068388"/>
          <p14:tracePt t="20130" x="5700713" y="1060450"/>
          <p14:tracePt t="20137" x="5724525" y="1060450"/>
          <p14:tracePt t="20145" x="5748338" y="1044575"/>
          <p14:tracePt t="20153" x="5772150" y="1044575"/>
          <p14:tracePt t="20160" x="5803900" y="1044575"/>
          <p14:tracePt t="20168" x="5827713" y="1044575"/>
          <p14:tracePt t="20184" x="5875338" y="1044575"/>
          <p14:tracePt t="20190" x="5907088" y="1044575"/>
          <p14:tracePt t="20198" x="5938838" y="1044575"/>
          <p14:tracePt t="20205" x="5970588" y="1044575"/>
          <p14:tracePt t="20213" x="6018213" y="1044575"/>
          <p14:tracePt t="20220" x="6051550" y="1044575"/>
          <p14:tracePt t="20228" x="6107113" y="1044575"/>
          <p14:tracePt t="20236" x="6130925" y="1044575"/>
          <p14:tracePt t="20242" x="6210300" y="1052513"/>
          <p14:tracePt t="20250" x="6265863" y="1060450"/>
          <p14:tracePt t="20258" x="6321425" y="1060450"/>
          <p14:tracePt t="20265" x="6361113" y="1060450"/>
          <p14:tracePt t="20272" x="6418263" y="1060450"/>
          <p14:tracePt t="20280" x="6465888" y="1052513"/>
          <p14:tracePt t="20289" x="6497638" y="1052513"/>
          <p14:tracePt t="20295" x="6569075" y="1036638"/>
          <p14:tracePt t="20303" x="6632575" y="1012825"/>
          <p14:tracePt t="20310" x="6688138" y="1004888"/>
          <p14:tracePt t="20318" x="6727825" y="1004888"/>
          <p14:tracePt t="20325" x="6800850" y="996950"/>
          <p14:tracePt t="20333" x="6840538" y="989013"/>
          <p14:tracePt t="20340" x="6888163" y="981075"/>
          <p14:tracePt t="20348" x="6927850" y="981075"/>
          <p14:tracePt t="20355" x="6959600" y="981075"/>
          <p14:tracePt t="20363" x="7007225" y="973138"/>
          <p14:tracePt t="20370" x="7031038" y="973138"/>
          <p14:tracePt t="20378" x="7046913" y="965200"/>
          <p14:tracePt t="20385" x="7070725" y="965200"/>
          <p14:tracePt t="20393" x="7086600" y="949325"/>
          <p14:tracePt t="20400" x="7102475" y="949325"/>
          <p14:tracePt t="20408" x="7126288" y="949325"/>
          <p14:tracePt t="20415" x="7143750" y="949325"/>
          <p14:tracePt t="20422" x="7151688" y="941388"/>
          <p14:tracePt t="20430" x="7167563" y="941388"/>
          <p14:tracePt t="20438" x="7183438" y="933450"/>
          <p14:tracePt t="20453" x="7191375" y="933450"/>
          <p14:tracePt t="20460" x="7199313" y="933450"/>
          <p14:tracePt t="20468" x="7207250" y="933450"/>
          <p14:tracePt t="20515" x="7207250" y="925513"/>
          <p14:tracePt t="20536" x="7199313" y="925513"/>
          <p14:tracePt t="20543" x="7191375" y="925513"/>
          <p14:tracePt t="20550" x="7167563" y="925513"/>
          <p14:tracePt t="20557" x="7143750" y="925513"/>
          <p14:tracePt t="20566" x="7118350" y="925513"/>
          <p14:tracePt t="20573" x="7094538" y="925513"/>
          <p14:tracePt t="20580" x="7078663" y="917575"/>
          <p14:tracePt t="20588" x="7062788" y="917575"/>
          <p14:tracePt t="20595" x="7054850" y="917575"/>
          <p14:tracePt t="20603" x="7038975" y="917575"/>
          <p14:tracePt t="20610" x="7031038" y="917575"/>
          <p14:tracePt t="20618" x="7023100" y="909638"/>
          <p14:tracePt t="20625" x="7007225" y="901700"/>
          <p14:tracePt t="20640" x="6999288" y="901700"/>
          <p14:tracePt t="20722" x="6999288" y="893763"/>
          <p14:tracePt t="20738" x="6983413" y="877888"/>
          <p14:tracePt t="20745" x="6967538" y="869950"/>
          <p14:tracePt t="20753" x="6959600" y="852488"/>
          <p14:tracePt t="20760" x="6935788" y="836613"/>
          <p14:tracePt t="20768" x="6911975" y="820738"/>
          <p14:tracePt t="20775" x="6888163" y="796925"/>
          <p14:tracePt t="20782" x="6864350" y="788988"/>
          <p14:tracePt t="20790" x="6840538" y="765175"/>
          <p14:tracePt t="20798" x="6824663" y="757238"/>
          <p14:tracePt t="20805" x="6816725" y="741363"/>
          <p14:tracePt t="20813" x="6808788" y="741363"/>
          <p14:tracePt t="20820" x="6800850" y="741363"/>
          <p14:tracePt t="20925" x="6800850" y="749300"/>
          <p14:tracePt t="20932" x="6800850" y="765175"/>
          <p14:tracePt t="20940" x="6800850" y="781050"/>
          <p14:tracePt t="20948" x="6800850" y="804863"/>
          <p14:tracePt t="20955" x="6800850" y="828675"/>
          <p14:tracePt t="20962" x="6808788" y="852488"/>
          <p14:tracePt t="20970" x="6816725" y="869950"/>
          <p14:tracePt t="20978" x="6816725" y="893763"/>
          <p14:tracePt t="20985" x="6816725" y="901700"/>
          <p14:tracePt t="20993" x="6824663" y="901700"/>
          <p14:tracePt t="21001" x="6832600" y="917575"/>
          <p14:tracePt t="21008" x="6832600" y="925513"/>
          <p14:tracePt t="21015" x="6840538" y="933450"/>
          <p14:tracePt t="21022" x="6864350" y="941388"/>
          <p14:tracePt t="21030" x="6911975" y="949325"/>
          <p14:tracePt t="21038" x="6951663" y="949325"/>
          <p14:tracePt t="21045" x="6999288" y="949325"/>
          <p14:tracePt t="21053" x="7031038" y="949325"/>
          <p14:tracePt t="21060" x="7086600" y="949325"/>
          <p14:tracePt t="21068" x="7135813" y="933450"/>
          <p14:tracePt t="21075" x="7191375" y="917575"/>
          <p14:tracePt t="21082" x="7223125" y="901700"/>
          <p14:tracePt t="21090" x="7254875" y="869950"/>
          <p14:tracePt t="21098" x="7270750" y="862013"/>
          <p14:tracePt t="21105" x="7278688" y="852488"/>
          <p14:tracePt t="21113" x="7294563" y="828675"/>
          <p14:tracePt t="21120" x="7302500" y="820738"/>
          <p14:tracePt t="21128" x="7310438" y="804863"/>
          <p14:tracePt t="21135" x="7310438" y="781050"/>
          <p14:tracePt t="21150" x="7310438" y="773113"/>
          <p14:tracePt t="21168" x="7310438" y="765175"/>
          <p14:tracePt t="21180" x="7302500" y="757238"/>
          <p14:tracePt t="21210" x="7294563" y="757238"/>
          <p14:tracePt t="21292" x="7302500" y="757238"/>
          <p14:tracePt t="21301" x="7318375" y="757238"/>
          <p14:tracePt t="21307" x="7342188" y="757238"/>
          <p14:tracePt t="21315" x="7366000" y="757238"/>
          <p14:tracePt t="21322" x="7389813" y="757238"/>
          <p14:tracePt t="21330" x="7421563" y="757238"/>
          <p14:tracePt t="21337" x="7453313" y="757238"/>
          <p14:tracePt t="21345" x="7477125" y="757238"/>
          <p14:tracePt t="21353" x="7510463" y="757238"/>
          <p14:tracePt t="21360" x="7534275" y="757238"/>
          <p14:tracePt t="21375" x="7542213" y="757238"/>
          <p14:tracePt t="21383" x="7550150" y="757238"/>
          <p14:tracePt t="21390" x="7558088" y="757238"/>
          <p14:tracePt t="21451" x="7558088" y="765175"/>
          <p14:tracePt t="21457" x="7558088" y="781050"/>
          <p14:tracePt t="21472" x="7558088" y="788988"/>
          <p14:tracePt t="21503" x="7558088" y="796925"/>
          <p14:tracePt t="21533" x="7558088" y="804863"/>
          <p14:tracePt t="21540" x="7566025" y="804863"/>
          <p14:tracePt t="21555" x="7573963" y="804863"/>
          <p14:tracePt t="21562" x="7581900" y="812800"/>
          <p14:tracePt t="21570" x="7589838" y="812800"/>
          <p14:tracePt t="21578" x="7605713" y="812800"/>
          <p14:tracePt t="21585" x="7621588" y="812800"/>
          <p14:tracePt t="21593" x="7645400" y="812800"/>
          <p14:tracePt t="21600" x="7653338" y="812800"/>
          <p14:tracePt t="21608" x="7661275" y="812800"/>
          <p14:tracePt t="21615" x="7669213" y="812800"/>
          <p14:tracePt t="22065" x="7669213" y="828675"/>
          <p14:tracePt t="22089" x="7669213" y="836613"/>
          <p14:tracePt t="22103" x="7661275" y="844550"/>
          <p14:tracePt t="22312" x="7661275" y="852488"/>
          <p14:tracePt t="22320" x="7661275" y="877888"/>
          <p14:tracePt t="22330" x="7653338" y="893763"/>
          <p14:tracePt t="22336" x="7653338" y="917575"/>
          <p14:tracePt t="22344" x="7653338" y="941388"/>
          <p14:tracePt t="22351" x="7653338" y="973138"/>
          <p14:tracePt t="22359" x="7653338" y="1012825"/>
          <p14:tracePt t="22365" x="7661275" y="1060450"/>
          <p14:tracePt t="22374" x="7669213" y="1108075"/>
          <p14:tracePt t="22381" x="7677150" y="1139825"/>
          <p14:tracePt t="22387" x="7693025" y="1179513"/>
          <p14:tracePt t="22396" x="7700963" y="1212850"/>
          <p14:tracePt t="22403" x="7708900" y="1236663"/>
          <p14:tracePt t="22411" x="7724775" y="1260475"/>
          <p14:tracePt t="22419" x="7732713" y="1284288"/>
          <p14:tracePt t="22426" x="7740650" y="1292225"/>
          <p14:tracePt t="22434" x="7748588" y="1300163"/>
          <p14:tracePt t="22657" x="7756525" y="1300163"/>
          <p14:tracePt t="22687" x="7764463" y="1300163"/>
          <p14:tracePt t="22695" x="7764463" y="1292225"/>
          <p14:tracePt t="22703" x="7772400" y="1284288"/>
          <p14:tracePt t="22718" x="7780338" y="1284288"/>
          <p14:tracePt t="22726" x="7780338" y="1276350"/>
          <p14:tracePt t="22740" x="7788275" y="1276350"/>
          <p14:tracePt t="22748" x="7788275" y="1268413"/>
          <p14:tracePt t="22755" x="7796213" y="1268413"/>
          <p14:tracePt t="22803" x="7804150" y="1268413"/>
          <p14:tracePt t="22905" x="7812088" y="1276350"/>
          <p14:tracePt t="22912" x="7835900" y="1292225"/>
          <p14:tracePt t="22922" x="7843838" y="1300163"/>
          <p14:tracePt t="22928" x="7877175" y="1323975"/>
          <p14:tracePt t="22935" x="7916863" y="1331913"/>
          <p14:tracePt t="22942" x="7948613" y="1347788"/>
          <p14:tracePt t="22950" x="7996238" y="1371600"/>
          <p14:tracePt t="22958" x="8059738" y="1395413"/>
          <p14:tracePt t="22966" x="8099425" y="1419225"/>
          <p14:tracePt t="22973" x="8139113" y="1443038"/>
          <p14:tracePt t="22980" x="8186738" y="1458913"/>
          <p14:tracePt t="22987" x="8218488" y="1474788"/>
          <p14:tracePt t="22995" x="8243888" y="1474788"/>
          <p14:tracePt t="23002" x="8251825" y="1482725"/>
          <p14:tracePt t="23018" x="8251825" y="1490663"/>
          <p14:tracePt t="23025" x="8259763" y="1490663"/>
          <p14:tracePt t="23092" x="8259763" y="1514475"/>
          <p14:tracePt t="23100" x="8259763" y="1530350"/>
          <p14:tracePt t="23107" x="8259763" y="1555750"/>
          <p14:tracePt t="23116" x="8259763" y="1587500"/>
          <p14:tracePt t="23123" x="8267700" y="1619250"/>
          <p14:tracePt t="23131" x="8275638" y="1666875"/>
          <p14:tracePt t="23138" x="8283575" y="1714500"/>
          <p14:tracePt t="23145" x="8283575" y="1746250"/>
          <p14:tracePt t="23153" x="8291513" y="1778000"/>
          <p14:tracePt t="23160" x="8291513" y="1793875"/>
          <p14:tracePt t="23168" x="8291513" y="1825625"/>
          <p14:tracePt t="23184" x="8307388" y="1890713"/>
          <p14:tracePt t="23190" x="8307388" y="1922463"/>
          <p14:tracePt t="23198" x="8315325" y="1946275"/>
          <p14:tracePt t="23205" x="8323263" y="1970088"/>
          <p14:tracePt t="23213" x="8323263" y="1985963"/>
          <p14:tracePt t="23220" x="8323263" y="2001838"/>
          <p14:tracePt t="23228" x="8323263" y="2017713"/>
          <p14:tracePt t="23235" x="8323263" y="2041525"/>
          <p14:tracePt t="23242" x="8323263" y="2065338"/>
          <p14:tracePt t="23250" x="8323263" y="2081213"/>
          <p14:tracePt t="23258" x="8323263" y="2105025"/>
          <p14:tracePt t="23265" x="8323263" y="2120900"/>
          <p14:tracePt t="23273" x="8323263" y="2144713"/>
          <p14:tracePt t="23280" x="8323263" y="2168525"/>
          <p14:tracePt t="23288" x="8323263" y="2192338"/>
          <p14:tracePt t="23295" x="8323263" y="2224088"/>
          <p14:tracePt t="23303" x="8323263" y="2249488"/>
          <p14:tracePt t="23310" x="8323263" y="2281238"/>
          <p14:tracePt t="23318" x="8323263" y="2305050"/>
          <p14:tracePt t="23325" x="8323263" y="2328863"/>
          <p14:tracePt t="23333" x="8323263" y="2352675"/>
          <p14:tracePt t="23340" x="8323263" y="2376488"/>
          <p14:tracePt t="23348" x="8323263" y="2408238"/>
          <p14:tracePt t="23355" x="8323263" y="2439988"/>
          <p14:tracePt t="23363" x="8323263" y="2511425"/>
          <p14:tracePt t="23370" x="8323263" y="2559050"/>
          <p14:tracePt t="23378" x="8323263" y="2624138"/>
          <p14:tracePt t="23385" x="8315325" y="2711450"/>
          <p14:tracePt t="23392" x="8315325" y="2782888"/>
          <p14:tracePt t="23400" x="8299450" y="2870200"/>
          <p14:tracePt t="23408" x="8299450" y="2935288"/>
          <p14:tracePt t="23415" x="8299450" y="3030538"/>
          <p14:tracePt t="23423" x="8299450" y="3101975"/>
          <p14:tracePt t="23430" x="8291513" y="3157538"/>
          <p14:tracePt t="23438" x="8283575" y="3228975"/>
          <p14:tracePt t="23445" x="8283575" y="3286125"/>
          <p14:tracePt t="23453" x="8275638" y="3341688"/>
          <p14:tracePt t="23460" x="8275638" y="3389313"/>
          <p14:tracePt t="23467" x="8275638" y="3429000"/>
          <p14:tracePt t="23475" x="8267700" y="3476625"/>
          <p14:tracePt t="23483" x="8259763" y="3508375"/>
          <p14:tracePt t="23490" x="8259763" y="3563938"/>
          <p14:tracePt t="23497" x="8259763" y="3629025"/>
          <p14:tracePt t="23505" x="8259763" y="3676650"/>
          <p14:tracePt t="23513" x="8251825" y="3724275"/>
          <p14:tracePt t="23520" x="8251825" y="3748088"/>
          <p14:tracePt t="23528" x="8251825" y="3787775"/>
          <p14:tracePt t="23535" x="8251825" y="3843338"/>
          <p14:tracePt t="23543" x="8251825" y="3867150"/>
          <p14:tracePt t="23550" x="8243888" y="3890963"/>
          <p14:tracePt t="23558" x="8243888" y="3906838"/>
          <p14:tracePt t="23565" x="8235950" y="3922713"/>
          <p14:tracePt t="23573" x="8235950" y="3938588"/>
          <p14:tracePt t="23580" x="8235950" y="3956050"/>
          <p14:tracePt t="23588" x="8235950" y="3987800"/>
          <p14:tracePt t="23595" x="8235950" y="4019550"/>
          <p14:tracePt t="23603" x="8235950" y="4051300"/>
          <p14:tracePt t="23611" x="8226425" y="4083050"/>
          <p14:tracePt t="23617" x="8226425" y="4106863"/>
          <p14:tracePt t="23625" x="8226425" y="4130675"/>
          <p14:tracePt t="23633" x="8226425" y="4146550"/>
          <p14:tracePt t="23640" x="8226425" y="4162425"/>
          <p14:tracePt t="23648" x="8226425" y="4170363"/>
          <p14:tracePt t="23655" x="8218488" y="4178300"/>
          <p14:tracePt t="23663" x="8218488" y="4186238"/>
          <p14:tracePt t="23670" x="8218488" y="4194175"/>
          <p14:tracePt t="23684" x="8218488" y="4202113"/>
          <p14:tracePt t="23693" x="8210550" y="4202113"/>
          <p14:tracePt t="23700" x="8210550" y="4210050"/>
          <p14:tracePt t="23715" x="8210550" y="4217988"/>
          <p14:tracePt t="23752" x="8210550" y="4225925"/>
          <p14:tracePt t="27543" x="8170863" y="4225925"/>
          <p14:tracePt t="27544" x="7956550" y="4249738"/>
          <p14:tracePt t="27545" x="7772400" y="4298950"/>
          <p14:tracePt t="27546" x="7661275" y="4338638"/>
          <p14:tracePt t="27547" x="7573963" y="4370388"/>
          <p14:tracePt t="27548" x="7445375" y="4410075"/>
          <p14:tracePt t="27555" x="7358063" y="4449763"/>
          <p14:tracePt t="27565" x="7278688" y="4465638"/>
          <p14:tracePt t="27570" x="7191375" y="4497388"/>
          <p14:tracePt t="27578" x="7102475" y="4513263"/>
          <p14:tracePt t="27586" x="7031038" y="4552950"/>
          <p14:tracePt t="27595" x="6967538" y="4568825"/>
          <p14:tracePt t="27600" x="6919913" y="4584700"/>
          <p14:tracePt t="27607" x="6872288" y="4592638"/>
          <p14:tracePt t="27615" x="6824663" y="4600575"/>
          <p14:tracePt t="27624" x="6743700" y="4624388"/>
          <p14:tracePt t="27632" x="6704013" y="4624388"/>
          <p14:tracePt t="27638" x="6648450" y="4641850"/>
          <p14:tracePt t="27646" x="6608763" y="4649788"/>
          <p14:tracePt t="27653" x="6521450" y="4649788"/>
          <p14:tracePt t="27663" x="6434138" y="4633913"/>
          <p14:tracePt t="27668" x="6329363" y="4624388"/>
          <p14:tracePt t="27676" x="6226175" y="4624388"/>
          <p14:tracePt t="27682" x="6107113" y="4624388"/>
          <p14:tracePt t="27691" x="6010275" y="4624388"/>
          <p14:tracePt t="27698" x="5899150" y="4624388"/>
          <p14:tracePt t="27706" x="5780088" y="4624388"/>
          <p14:tracePt t="27714" x="5651500" y="4624388"/>
          <p14:tracePt t="27720" x="5492750" y="4624388"/>
          <p14:tracePt t="27728" x="5341938" y="4624388"/>
          <p14:tracePt t="27736" x="5213350" y="4624388"/>
          <p14:tracePt t="27746" x="5022850" y="4600575"/>
          <p14:tracePt t="27750" x="4910138" y="4600575"/>
          <p14:tracePt t="27757" x="4751388" y="4600575"/>
          <p14:tracePt t="27766" x="4600575" y="4600575"/>
          <p14:tracePt t="27773" x="4479925" y="4600575"/>
          <p14:tracePt t="27781" x="4368800" y="4600575"/>
          <p14:tracePt t="27789" x="4249738" y="4600575"/>
          <p14:tracePt t="27796" x="4152900" y="4600575"/>
          <p14:tracePt t="27804" x="4089400" y="4600575"/>
          <p14:tracePt t="27810" x="4017963" y="4592638"/>
          <p14:tracePt t="27818" x="3930650" y="4576763"/>
          <p14:tracePt t="27827" x="3851275" y="4568825"/>
          <p14:tracePt t="27833" x="3778250" y="4537075"/>
          <p14:tracePt t="27841" x="3706813" y="4513263"/>
          <p14:tracePt t="27849" x="3643313" y="4481513"/>
          <p14:tracePt t="27856" x="3587750" y="4457700"/>
          <p14:tracePt t="27865" x="3467100" y="4402138"/>
          <p14:tracePt t="27870" x="3363913" y="4346575"/>
          <p14:tracePt t="27878" x="3244850" y="4281488"/>
          <p14:tracePt t="27885" x="3117850" y="4217988"/>
          <p14:tracePt t="27895" x="2981325" y="4154488"/>
          <p14:tracePt t="27900" x="2862263" y="4106863"/>
          <p14:tracePt t="27908" x="2767013" y="4059238"/>
          <p14:tracePt t="27916" x="2717800" y="4035425"/>
          <p14:tracePt t="27923" x="2630488" y="4003675"/>
          <p14:tracePt t="27930" x="2551113" y="3971925"/>
          <p14:tracePt t="27937" x="2503488" y="3948113"/>
          <p14:tracePt t="27949" x="2455863" y="3914775"/>
          <p14:tracePt t="27953" x="2416175" y="3890963"/>
          <p14:tracePt t="27962" x="2400300" y="3875088"/>
          <p14:tracePt t="27968" x="2384425" y="3851275"/>
          <p14:tracePt t="27976" x="2359025" y="3835400"/>
          <p14:tracePt t="27983" x="2343150" y="3819525"/>
          <p14:tracePt t="27990" x="2327275" y="3795713"/>
          <p14:tracePt t="27998" x="2303463" y="3771900"/>
          <p14:tracePt t="28006" x="2279650" y="3740150"/>
          <p14:tracePt t="28014" x="2263775" y="3716338"/>
          <p14:tracePt t="28022" x="2239963" y="3684588"/>
          <p14:tracePt t="28029" x="2208213" y="3652838"/>
          <p14:tracePt t="28036" x="2192338" y="3613150"/>
          <p14:tracePt t="28043" x="2168525" y="3579813"/>
          <p14:tracePt t="28050" x="2144713" y="3540125"/>
          <p14:tracePt t="28057" x="2120900" y="3460750"/>
          <p14:tracePt t="28065" x="2112963" y="3444875"/>
          <p14:tracePt t="28140" x="2112963" y="3429000"/>
          <p14:tracePt t="28147" x="2097088" y="3389313"/>
          <p14:tracePt t="28156" x="2097088" y="3365500"/>
          <p14:tracePt t="28165" x="2097088" y="3341688"/>
          <p14:tracePt t="28177" x="2097088" y="3309938"/>
          <p14:tracePt t="28180" x="2089150" y="3278188"/>
          <p14:tracePt t="28186" x="2089150" y="3236913"/>
          <p14:tracePt t="28195" x="2081213" y="3205163"/>
          <p14:tracePt t="28201" x="2081213" y="3157538"/>
          <p14:tracePt t="28209" x="2073275" y="3133725"/>
          <p14:tracePt t="28215" x="2065338" y="3078163"/>
          <p14:tracePt t="28224" x="2065338" y="3038475"/>
          <p14:tracePt t="28231" x="2065338" y="3006725"/>
          <p14:tracePt t="28238" x="2065338" y="2959100"/>
          <p14:tracePt t="28246" x="2065338" y="2927350"/>
          <p14:tracePt t="28254" x="2065338" y="2901950"/>
          <p14:tracePt t="28260" x="2073275" y="2870200"/>
          <p14:tracePt t="28268" x="2081213" y="2846388"/>
          <p14:tracePt t="28277" x="2081213" y="2822575"/>
          <p14:tracePt t="28283" x="2089150" y="2806700"/>
          <p14:tracePt t="28290" x="2105025" y="2782888"/>
          <p14:tracePt t="28297" x="2105025" y="2767013"/>
          <p14:tracePt t="28306" x="2120900" y="2743200"/>
          <p14:tracePt t="28314" x="2144713" y="2711450"/>
          <p14:tracePt t="28320" x="2152650" y="2687638"/>
          <p14:tracePt t="28327" x="2176463" y="2655888"/>
          <p14:tracePt t="28335" x="2192338" y="2640013"/>
          <p14:tracePt t="28342" x="2208213" y="2624138"/>
          <p14:tracePt t="28350" x="2216150" y="2608263"/>
          <p14:tracePt t="28358" x="2239963" y="2576513"/>
          <p14:tracePt t="28365" x="2247900" y="2566988"/>
          <p14:tracePt t="28373" x="2263775" y="2551113"/>
          <p14:tracePt t="28380" x="2271713" y="2535238"/>
          <p14:tracePt t="28388" x="2279650" y="2527300"/>
          <p14:tracePt t="28396" x="2303463" y="2519363"/>
          <p14:tracePt t="28403" x="2311400" y="2511425"/>
          <p14:tracePt t="28411" x="2319338" y="2503488"/>
          <p14:tracePt t="28418" x="2335213" y="2495550"/>
          <p14:tracePt t="28433" x="2343150" y="2495550"/>
          <p14:tracePt t="28440" x="2351088" y="2487613"/>
          <p14:tracePt t="28463" x="2359025" y="2487613"/>
          <p14:tracePt t="30671" x="2366963" y="2503488"/>
          <p14:tracePt t="30672" x="2392363" y="2543175"/>
          <p14:tracePt t="30673" x="2408238" y="2566988"/>
          <p14:tracePt t="30676" x="2416175" y="2592388"/>
          <p14:tracePt t="30684" x="2416175" y="2600325"/>
          <p14:tracePt t="30693" x="2424113" y="2600325"/>
          <p14:tracePt t="30698" x="2424113" y="2608263"/>
          <p14:tracePt t="30707" x="2424113" y="2616200"/>
          <p14:tracePt t="30721" x="2424113" y="2624138"/>
          <p14:tracePt t="30773" x="2424113" y="2632075"/>
          <p14:tracePt t="30788" x="2424113" y="2647950"/>
          <p14:tracePt t="30797" x="2424113" y="2655888"/>
          <p14:tracePt t="30803" x="2424113" y="2663825"/>
          <p14:tracePt t="30812" x="2424113" y="2671763"/>
          <p14:tracePt t="30825" x="2424113" y="2687638"/>
          <p14:tracePt t="30834" x="2424113" y="2703513"/>
          <p14:tracePt t="30842" x="2424113" y="2711450"/>
          <p14:tracePt t="30849" x="2424113" y="2719388"/>
          <p14:tracePt t="30862" x="2424113" y="2727325"/>
          <p14:tracePt t="30871" x="2424113" y="2735263"/>
          <p14:tracePt t="30879" x="2424113" y="2743200"/>
          <p14:tracePt t="30895" x="2424113" y="2751138"/>
          <p14:tracePt t="30916" x="2424113" y="2759075"/>
          <p14:tracePt t="30931" x="2424113" y="2767013"/>
          <p14:tracePt t="30940" x="2424113" y="2774950"/>
          <p14:tracePt t="30953" x="2424113" y="2782888"/>
          <p14:tracePt t="30961" x="2424113" y="2790825"/>
          <p14:tracePt t="30969" x="2416175" y="2790825"/>
          <p14:tracePt t="30977" x="2416175" y="2806700"/>
          <p14:tracePt t="30992" x="2408238" y="2822575"/>
          <p14:tracePt t="30999" x="2408238" y="2830513"/>
          <p14:tracePt t="31007" x="2408238" y="2838450"/>
          <p14:tracePt t="31013" x="2400300" y="2846388"/>
          <p14:tracePt t="31021" x="2400300" y="2854325"/>
          <p14:tracePt t="31029" x="2392363" y="2862263"/>
          <p14:tracePt t="31045" x="2392363" y="2870200"/>
          <p14:tracePt t="31059" x="2392363" y="2878138"/>
          <p14:tracePt t="31089" x="2392363" y="2886075"/>
          <p14:tracePt t="31104" x="2384425" y="2901950"/>
          <p14:tracePt t="31133" x="2374900" y="2909888"/>
          <p14:tracePt t="31260" x="2359025" y="2886075"/>
          <p14:tracePt t="31268" x="2343150" y="2870200"/>
          <p14:tracePt t="31275" x="2319338" y="2830513"/>
          <p14:tracePt t="31284" x="2303463" y="2806700"/>
          <p14:tracePt t="31294" x="2287588" y="2774950"/>
          <p14:tracePt t="31298" x="2271713" y="2751138"/>
          <p14:tracePt t="31306" x="2263775" y="2727325"/>
          <p14:tracePt t="31313" x="2247900" y="2695575"/>
          <p14:tracePt t="31322" x="2239963" y="2687638"/>
          <p14:tracePt t="31329" x="2232025" y="2679700"/>
          <p14:tracePt t="31336" x="2232025" y="2655888"/>
          <p14:tracePt t="31345" x="2224088" y="2640013"/>
          <p14:tracePt t="31351" x="2216150" y="2632075"/>
          <p14:tracePt t="31358" x="2216150" y="2616200"/>
          <p14:tracePt t="31375" x="2208213" y="2608263"/>
          <p14:tracePt t="31388" x="2208213" y="2600325"/>
          <p14:tracePt t="31410" x="2208213" y="2592388"/>
          <p14:tracePt t="31418" x="2200275" y="2592388"/>
          <p14:tracePt t="31427" x="2200275" y="2584450"/>
          <p14:tracePt t="31448" x="2200275" y="2576513"/>
          <p14:tracePt t="31463" x="2192338" y="2566988"/>
          <p14:tracePt t="31486" x="2192338" y="2559050"/>
          <p14:tracePt t="31494" x="2192338" y="2551113"/>
          <p14:tracePt t="31508" x="2192338" y="2543175"/>
          <p14:tracePt t="31531" x="2192338" y="2535238"/>
          <p14:tracePt t="31545" x="2192338" y="2527300"/>
          <p14:tracePt t="31554" x="2192338" y="2519363"/>
          <p14:tracePt t="31561" x="2192338" y="2503488"/>
          <p14:tracePt t="31569" x="2192338" y="2495550"/>
          <p14:tracePt t="31576" x="2200275" y="2479675"/>
          <p14:tracePt t="31583" x="2200275" y="2471738"/>
          <p14:tracePt t="31591" x="2216150" y="2439988"/>
          <p14:tracePt t="31598" x="2224088" y="2416175"/>
          <p14:tracePt t="31606" x="2239963" y="2400300"/>
          <p14:tracePt t="31613" x="2239963" y="2384425"/>
          <p14:tracePt t="31621" x="2255838" y="2368550"/>
          <p14:tracePt t="31629" x="2263775" y="2352675"/>
          <p14:tracePt t="31645" x="2271713" y="2336800"/>
          <p14:tracePt t="31652" x="2279650" y="2336800"/>
          <p14:tracePt t="31658" x="2287588" y="2320925"/>
          <p14:tracePt t="31688" x="2287588" y="2312988"/>
          <p14:tracePt t="31875" x="2295525" y="2312988"/>
          <p14:tracePt t="31882" x="2295525" y="2305050"/>
          <p14:tracePt t="31892" x="2311400" y="2305050"/>
          <p14:tracePt t="31899" x="2311400" y="2289175"/>
          <p14:tracePt t="31906" x="2327275" y="2289175"/>
          <p14:tracePt t="31913" x="2335213" y="2273300"/>
          <p14:tracePt t="31920" x="2359025" y="2265363"/>
          <p14:tracePt t="31927" x="2384425" y="2257425"/>
          <p14:tracePt t="31936" x="2416175" y="2249488"/>
          <p14:tracePt t="31944" x="2439988" y="2241550"/>
          <p14:tracePt t="31951" x="2471738" y="2241550"/>
          <p14:tracePt t="31958" x="2503488" y="2233613"/>
          <p14:tracePt t="31965" x="2527300" y="2233613"/>
          <p14:tracePt t="31974" x="2566988" y="2224088"/>
          <p14:tracePt t="31980" x="2598738" y="2224088"/>
          <p14:tracePt t="31987" x="2614613" y="2224088"/>
          <p14:tracePt t="31996" x="2646363" y="2224088"/>
          <p14:tracePt t="32004" x="2686050" y="2224088"/>
          <p14:tracePt t="32011" x="2709863" y="2224088"/>
          <p14:tracePt t="32017" x="2733675" y="2224088"/>
          <p14:tracePt t="32027" x="2759075" y="2224088"/>
          <p14:tracePt t="32033" x="2790825" y="2224088"/>
          <p14:tracePt t="32042" x="2806700" y="2224088"/>
          <p14:tracePt t="32049" x="2830513" y="2233613"/>
          <p14:tracePt t="32058" x="2854325" y="2233613"/>
          <p14:tracePt t="32063" x="2878138" y="2241550"/>
          <p14:tracePt t="32072" x="2933700" y="2241550"/>
          <p14:tracePt t="32079" x="2973388" y="2249488"/>
          <p14:tracePt t="32085" x="3036888" y="2257425"/>
          <p14:tracePt t="32093" x="3100388" y="2257425"/>
          <p14:tracePt t="32101" x="3165475" y="2257425"/>
          <p14:tracePt t="32109" x="3260725" y="2257425"/>
          <p14:tracePt t="32115" x="3348038" y="2257425"/>
          <p14:tracePt t="32125" x="3419475" y="2257425"/>
          <p14:tracePt t="32132" x="3532188" y="2249488"/>
          <p14:tracePt t="32140" x="3627438" y="2241550"/>
          <p14:tracePt t="32146" x="3730625" y="2233613"/>
          <p14:tracePt t="32152" x="3825875" y="2224088"/>
          <p14:tracePt t="32160" x="3922713" y="2216150"/>
          <p14:tracePt t="32167" x="4010025" y="2208213"/>
          <p14:tracePt t="32176" x="4073525" y="2200275"/>
          <p14:tracePt t="32184" x="4144963" y="2192338"/>
          <p14:tracePt t="32190" x="4210050" y="2192338"/>
          <p14:tracePt t="32200" x="4265613" y="2184400"/>
          <p14:tracePt t="32206" x="4313238" y="2184400"/>
          <p14:tracePt t="32213" x="4344988" y="2176463"/>
          <p14:tracePt t="32221" x="4376738" y="2176463"/>
          <p14:tracePt t="32228" x="4392613" y="2168525"/>
          <p14:tracePt t="32237" x="4408488" y="2168525"/>
          <p14:tracePt t="32251" x="4424363" y="2168525"/>
          <p14:tracePt t="32260" x="4432300" y="2168525"/>
          <p14:tracePt t="32265" x="4440238" y="2168525"/>
          <p14:tracePt t="32276" x="4448175" y="2160588"/>
          <p14:tracePt t="32295" x="4456113" y="2160588"/>
          <p14:tracePt t="32362" x="4464050" y="2160588"/>
          <p14:tracePt t="32392" x="4471988" y="2160588"/>
          <p14:tracePt t="32409" x="4479925" y="2160588"/>
          <p14:tracePt t="32423" x="4487863" y="2160588"/>
          <p14:tracePt t="32445" x="4495800" y="2152650"/>
          <p14:tracePt t="32468" x="4503738" y="2144713"/>
          <p14:tracePt t="32483" x="4519613" y="2144713"/>
          <p14:tracePt t="32490" x="4535488" y="2144713"/>
          <p14:tracePt t="32498" x="4543425" y="2144713"/>
          <p14:tracePt t="32506" x="4551363" y="2144713"/>
          <p14:tracePt t="32512" x="4567238" y="2136775"/>
          <p14:tracePt t="32520" x="4584700" y="2136775"/>
          <p14:tracePt t="32528" x="4600575" y="2128838"/>
          <p14:tracePt t="32536" x="4616450" y="2128838"/>
          <p14:tracePt t="32543" x="4632325" y="2120900"/>
          <p14:tracePt t="32551" x="4648200" y="2112963"/>
          <p14:tracePt t="32558" x="4664075" y="2105025"/>
          <p14:tracePt t="32565" x="4687888" y="2097088"/>
          <p14:tracePt t="32574" x="4703763" y="2089150"/>
          <p14:tracePt t="32580" x="4743450" y="2073275"/>
          <p14:tracePt t="32588" x="4767263" y="2065338"/>
          <p14:tracePt t="32595" x="4791075" y="2057400"/>
          <p14:tracePt t="32603" x="4814888" y="2049463"/>
          <p14:tracePt t="32610" x="4830763" y="2041525"/>
          <p14:tracePt t="32618" x="4862513" y="2033588"/>
          <p14:tracePt t="32626" x="4886325" y="2025650"/>
          <p14:tracePt t="32633" x="4918075" y="2017713"/>
          <p14:tracePt t="32640" x="4933950" y="2017713"/>
          <p14:tracePt t="32648" x="4951413" y="2009775"/>
          <p14:tracePt t="32656" x="4959350" y="2001838"/>
          <p14:tracePt t="32662" x="4967288" y="2001838"/>
          <p14:tracePt t="32670" x="4983163" y="1993900"/>
          <p14:tracePt t="32678" x="4991100" y="1993900"/>
          <p14:tracePt t="32693" x="4999038" y="1993900"/>
          <p14:tracePt t="32700" x="5014913" y="1993900"/>
          <p14:tracePt t="32708" x="5030788" y="1993900"/>
          <p14:tracePt t="32715" x="5046663" y="1993900"/>
          <p14:tracePt t="32723" x="5086350" y="1985963"/>
          <p14:tracePt t="32730" x="5141913" y="1978025"/>
          <p14:tracePt t="32738" x="5205413" y="1970088"/>
          <p14:tracePt t="32745" x="5292725" y="1954213"/>
          <p14:tracePt t="32753" x="5389563" y="1954213"/>
          <p14:tracePt t="32760" x="5461000" y="1954213"/>
          <p14:tracePt t="32768" x="5524500" y="1954213"/>
          <p14:tracePt t="32776" x="5619750" y="1954213"/>
          <p14:tracePt t="32783" x="5708650" y="1954213"/>
          <p14:tracePt t="32790" x="5819775" y="1954213"/>
          <p14:tracePt t="32798" x="5915025" y="1954213"/>
          <p14:tracePt t="32806" x="6010275" y="1954213"/>
          <p14:tracePt t="32812" x="6075363" y="1954213"/>
          <p14:tracePt t="32820" x="6130925" y="1954213"/>
          <p14:tracePt t="32828" x="6202363" y="1954213"/>
          <p14:tracePt t="32835" x="6257925" y="1954213"/>
          <p14:tracePt t="32843" x="6305550" y="1954213"/>
          <p14:tracePt t="32850" x="6345238" y="1954213"/>
          <p14:tracePt t="32858" x="6376988" y="1954213"/>
          <p14:tracePt t="32865" x="6410325" y="1954213"/>
          <p14:tracePt t="32872" x="6426200" y="1954213"/>
          <p14:tracePt t="32880" x="6442075" y="1954213"/>
          <p14:tracePt t="32888" x="6465888" y="1954213"/>
          <p14:tracePt t="33052" x="6465888" y="1970088"/>
          <p14:tracePt t="33060" x="6465888" y="1985963"/>
          <p14:tracePt t="33068" x="6465888" y="2009775"/>
          <p14:tracePt t="33076" x="6465888" y="2033588"/>
          <p14:tracePt t="33083" x="6473825" y="2065338"/>
          <p14:tracePt t="33090" x="6473825" y="2097088"/>
          <p14:tracePt t="33098" x="6473825" y="2128838"/>
          <p14:tracePt t="33106" x="6481763" y="2192338"/>
          <p14:tracePt t="33112" x="6481763" y="2249488"/>
          <p14:tracePt t="33122" x="6481763" y="2312988"/>
          <p14:tracePt t="33128" x="6481763" y="2368550"/>
          <p14:tracePt t="33135" x="6481763" y="2439988"/>
          <p14:tracePt t="33143" x="6481763" y="2495550"/>
          <p14:tracePt t="33150" x="6473825" y="2584450"/>
          <p14:tracePt t="33158" x="6457950" y="2663825"/>
          <p14:tracePt t="33165" x="6426200" y="2743200"/>
          <p14:tracePt t="33175" x="6392863" y="2822575"/>
          <p14:tracePt t="33180" x="6369050" y="2878138"/>
          <p14:tracePt t="33188" x="6345238" y="2919413"/>
          <p14:tracePt t="33195" x="6329363" y="2943225"/>
          <p14:tracePt t="33203" x="6313488" y="2959100"/>
          <p14:tracePt t="33210" x="6305550" y="2982913"/>
          <p14:tracePt t="33218" x="6289675" y="2990850"/>
          <p14:tracePt t="33226" x="6281738" y="2998788"/>
          <p14:tracePt t="33233" x="6273800" y="2998788"/>
          <p14:tracePt t="33241" x="6265863" y="3006725"/>
          <p14:tracePt t="33248" x="6265863" y="3014663"/>
          <p14:tracePt t="33255" x="6249988" y="3014663"/>
          <p14:tracePt t="33271" x="6242050" y="3014663"/>
          <p14:tracePt t="33278" x="6226175" y="3014663"/>
          <p14:tracePt t="33285" x="6218238" y="3014663"/>
          <p14:tracePt t="33293" x="6202363" y="2998788"/>
          <p14:tracePt t="33301" x="6202363" y="2982913"/>
          <p14:tracePt t="33308" x="6186488" y="2967038"/>
          <p14:tracePt t="33315" x="6178550" y="2959100"/>
          <p14:tracePt t="33323" x="6162675" y="2927350"/>
          <p14:tracePt t="33330" x="6138863" y="2886075"/>
          <p14:tracePt t="33339" x="6107113" y="2814638"/>
          <p14:tracePt t="33345" x="6067425" y="2735263"/>
          <p14:tracePt t="33353" x="6026150" y="2655888"/>
          <p14:tracePt t="33360" x="6002338" y="2616200"/>
          <p14:tracePt t="33368" x="5978525" y="2551113"/>
          <p14:tracePt t="33375" x="5962650" y="2511425"/>
          <p14:tracePt t="33383" x="5954713" y="2471738"/>
          <p14:tracePt t="33391" x="5954713" y="2439988"/>
          <p14:tracePt t="33398" x="5954713" y="2408238"/>
          <p14:tracePt t="33405" x="5954713" y="2384425"/>
          <p14:tracePt t="33414" x="5962650" y="2328863"/>
          <p14:tracePt t="33420" x="5978525" y="2273300"/>
          <p14:tracePt t="33428" x="6010275" y="2216150"/>
          <p14:tracePt t="33435" x="6051550" y="2160588"/>
          <p14:tracePt t="33443" x="6091238" y="2112963"/>
          <p14:tracePt t="33450" x="6122988" y="2065338"/>
          <p14:tracePt t="33458" x="6154738" y="2025650"/>
          <p14:tracePt t="33465" x="6170613" y="2009775"/>
          <p14:tracePt t="33473" x="6194425" y="1978025"/>
          <p14:tracePt t="33480" x="6218238" y="1962150"/>
          <p14:tracePt t="33488" x="6242050" y="1938338"/>
          <p14:tracePt t="33495" x="6273800" y="1922463"/>
          <p14:tracePt t="33503" x="6289675" y="1906588"/>
          <p14:tracePt t="33510" x="6305550" y="1898650"/>
          <p14:tracePt t="33518" x="6321425" y="1890713"/>
          <p14:tracePt t="33525" x="6361113" y="1865313"/>
          <p14:tracePt t="33533" x="6384925" y="1857375"/>
          <p14:tracePt t="33541" x="6418263" y="1849438"/>
          <p14:tracePt t="33548" x="6465888" y="1841500"/>
          <p14:tracePt t="33555" x="6497638" y="1825625"/>
          <p14:tracePt t="33563" x="6537325" y="1817688"/>
          <p14:tracePt t="33570" x="6545263" y="1817688"/>
          <p14:tracePt t="33578" x="6584950" y="1809750"/>
          <p14:tracePt t="33585" x="6616700" y="1809750"/>
          <p14:tracePt t="33592" x="6664325" y="1809750"/>
          <p14:tracePt t="33600" x="6704013" y="1809750"/>
          <p14:tracePt t="33608" x="6759575" y="1809750"/>
          <p14:tracePt t="33615" x="6808788" y="1809750"/>
          <p14:tracePt t="33623" x="6856413" y="1817688"/>
          <p14:tracePt t="33630" x="6896100" y="1825625"/>
          <p14:tracePt t="33638" x="6967538" y="1833563"/>
          <p14:tracePt t="33645" x="7007225" y="1849438"/>
          <p14:tracePt t="33652" x="7023100" y="1857375"/>
          <p14:tracePt t="33660" x="7031038" y="1865313"/>
          <p14:tracePt t="33667" x="7046913" y="1873250"/>
          <p14:tracePt t="33683" x="7054850" y="1881188"/>
          <p14:tracePt t="33690" x="7062788" y="1890713"/>
          <p14:tracePt t="33698" x="7070725" y="1906588"/>
          <p14:tracePt t="33705" x="7086600" y="1938338"/>
          <p14:tracePt t="33713" x="7102475" y="1993900"/>
          <p14:tracePt t="33721" x="7118350" y="2081213"/>
          <p14:tracePt t="33728" x="7143750" y="2184400"/>
          <p14:tracePt t="33735" x="7159625" y="2265363"/>
          <p14:tracePt t="33743" x="7183438" y="2344738"/>
          <p14:tracePt t="33751" x="7199313" y="2447925"/>
          <p14:tracePt t="33759" x="7223125" y="2551113"/>
          <p14:tracePt t="33765" x="7239000" y="2647950"/>
          <p14:tracePt t="33773" x="7246938" y="2743200"/>
          <p14:tracePt t="33780" x="7254875" y="2814638"/>
          <p14:tracePt t="33789" x="7254875" y="2862263"/>
          <p14:tracePt t="33795" x="7254875" y="2927350"/>
          <p14:tracePt t="33803" x="7254875" y="2990850"/>
          <p14:tracePt t="33810" x="7254875" y="3030538"/>
          <p14:tracePt t="33818" x="7231063" y="3086100"/>
          <p14:tracePt t="33826" x="7199313" y="3149600"/>
          <p14:tracePt t="33833" x="7167563" y="3213100"/>
          <p14:tracePt t="33842" x="7126288" y="3278188"/>
          <p14:tracePt t="33848" x="7070725" y="3333750"/>
          <p14:tracePt t="33855" x="7023100" y="3389313"/>
          <p14:tracePt t="33863" x="6975475" y="3429000"/>
          <p14:tracePt t="33871" x="6927850" y="3460750"/>
          <p14:tracePt t="33878" x="6888163" y="3484563"/>
          <p14:tracePt t="33885" x="6848475" y="3508375"/>
          <p14:tracePt t="33892" x="6840538" y="3516313"/>
          <p14:tracePt t="33900" x="6832600" y="3516313"/>
          <p14:tracePt t="33908" x="6816725" y="3516313"/>
          <p14:tracePt t="33916" x="6808788" y="3516313"/>
          <p14:tracePt t="33923" x="6800850" y="3516313"/>
          <p14:tracePt t="33931" x="6784975" y="3500438"/>
          <p14:tracePt t="33937" x="6769100" y="3484563"/>
          <p14:tracePt t="33945" x="6759575" y="3460750"/>
          <p14:tracePt t="33953" x="6727825" y="3436938"/>
          <p14:tracePt t="33960" x="6688138" y="3397250"/>
          <p14:tracePt t="33968" x="6640513" y="3341688"/>
          <p14:tracePt t="33975" x="6600825" y="3278188"/>
          <p14:tracePt t="33983" x="6569075" y="3252788"/>
          <p14:tracePt t="33991" x="6497638" y="3189288"/>
          <p14:tracePt t="33998" x="6418263" y="3117850"/>
          <p14:tracePt t="34005" x="6369050" y="3070225"/>
          <p14:tracePt t="34013" x="6313488" y="3014663"/>
          <p14:tracePt t="34020" x="6234113" y="2959100"/>
          <p14:tracePt t="34028" x="6170613" y="2901950"/>
          <p14:tracePt t="34035" x="6122988" y="2870200"/>
          <p14:tracePt t="34042" x="6091238" y="2846388"/>
          <p14:tracePt t="34051" x="6091238" y="2830513"/>
          <p14:tracePt t="34058" x="6083300" y="2822575"/>
          <p14:tracePt t="34067" x="6083300" y="2814638"/>
          <p14:tracePt t="34073" x="6083300" y="2798763"/>
          <p14:tracePt t="34080" x="6083300" y="2774950"/>
          <p14:tracePt t="34088" x="6099175" y="2735263"/>
          <p14:tracePt t="34095" x="6122988" y="2687638"/>
          <p14:tracePt t="34104" x="6146800" y="2640013"/>
          <p14:tracePt t="34110" x="6170613" y="2608263"/>
          <p14:tracePt t="34118" x="6218238" y="2551113"/>
          <p14:tracePt t="34125" x="6249988" y="2519363"/>
          <p14:tracePt t="34133" x="6305550" y="2463800"/>
          <p14:tracePt t="34141" x="6353175" y="2424113"/>
          <p14:tracePt t="34148" x="6418263" y="2384425"/>
          <p14:tracePt t="34155" x="6481763" y="2352675"/>
          <p14:tracePt t="34163" x="6529388" y="2328863"/>
          <p14:tracePt t="34173" x="6600825" y="2305050"/>
          <p14:tracePt t="34178" x="6672263" y="2289175"/>
          <p14:tracePt t="34185" x="6743700" y="2265363"/>
          <p14:tracePt t="34192" x="6824663" y="2257425"/>
          <p14:tracePt t="34201" x="6896100" y="2249488"/>
          <p14:tracePt t="34208" x="6959600" y="2241550"/>
          <p14:tracePt t="34218" x="7007225" y="2241550"/>
          <p14:tracePt t="34223" x="7070725" y="2241550"/>
          <p14:tracePt t="34230" x="7110413" y="2241550"/>
          <p14:tracePt t="34238" x="7143750" y="2241550"/>
          <p14:tracePt t="34245" x="7167563" y="2241550"/>
          <p14:tracePt t="34253" x="7183438" y="2241550"/>
          <p14:tracePt t="34260" x="7191375" y="2241550"/>
          <p14:tracePt t="34298" x="7199313" y="2241550"/>
          <p14:tracePt t="34478" x="7199313" y="2265363"/>
          <p14:tracePt t="34485" x="7199313" y="2289175"/>
          <p14:tracePt t="34493" x="7191375" y="2312988"/>
          <p14:tracePt t="34500" x="7175500" y="2344738"/>
          <p14:tracePt t="34509" x="7151688" y="2392363"/>
          <p14:tracePt t="34515" x="7135813" y="2447925"/>
          <p14:tracePt t="34524" x="7110413" y="2495550"/>
          <p14:tracePt t="34530" x="7094538" y="2543175"/>
          <p14:tracePt t="34538" x="7078663" y="2592388"/>
          <p14:tracePt t="34545" x="7070725" y="2616200"/>
          <p14:tracePt t="34552" x="7062788" y="2647950"/>
          <p14:tracePt t="34560" x="7046913" y="2671763"/>
          <p14:tracePt t="34568" x="7038975" y="2703513"/>
          <p14:tracePt t="34575" x="7031038" y="2719388"/>
          <p14:tracePt t="34583" x="7023100" y="2727325"/>
          <p14:tracePt t="34591" x="7015163" y="2743200"/>
          <p14:tracePt t="34598" x="7015163" y="2751138"/>
          <p14:tracePt t="34606" x="7007225" y="2759075"/>
          <p14:tracePt t="34613" x="6999288" y="2774950"/>
          <p14:tracePt t="34621" x="6999288" y="2782888"/>
          <p14:tracePt t="34628" x="6983413" y="2790825"/>
          <p14:tracePt t="34635" x="6983413" y="2798763"/>
          <p14:tracePt t="34642" x="6983413" y="2806700"/>
          <p14:tracePt t="34667" x="0" y="0"/>
        </p14:tracePtLst>
        <p14:tracePtLst>
          <p14:tracePt t="76018" x="4281488" y="5662613"/>
          <p14:tracePt t="76121" x="4289425" y="5662613"/>
          <p14:tracePt t="76138" x="4297363" y="5662613"/>
          <p14:tracePt t="76145" x="4305300" y="5662613"/>
          <p14:tracePt t="76159" x="4313238" y="5662613"/>
          <p14:tracePt t="76174" x="4329113" y="5662613"/>
          <p14:tracePt t="76175" x="4337050" y="5662613"/>
          <p14:tracePt t="76182" x="4360863" y="5662613"/>
          <p14:tracePt t="76197" x="4384675" y="5662613"/>
          <p14:tracePt t="76205" x="4400550" y="5662613"/>
          <p14:tracePt t="76213" x="4408488" y="5662613"/>
          <p14:tracePt t="76222" x="4432300" y="5662613"/>
          <p14:tracePt t="76227" x="4440238" y="5662613"/>
          <p14:tracePt t="76234" x="4448175" y="5662613"/>
          <p14:tracePt t="76241" x="4456113" y="5662613"/>
          <p14:tracePt t="76258" x="4464050" y="5662613"/>
          <p14:tracePt t="76288" x="4471988" y="5662613"/>
          <p14:tracePt t="76294" x="4479925" y="5662613"/>
          <p14:tracePt t="76310" x="4487863" y="5662613"/>
          <p14:tracePt t="76318" x="4503738" y="5662613"/>
          <p14:tracePt t="76325" x="4511675" y="5662613"/>
          <p14:tracePt t="76333" x="4527550" y="5662613"/>
          <p14:tracePt t="76340" x="4551363" y="5662613"/>
          <p14:tracePt t="76348" x="4559300" y="5662613"/>
          <p14:tracePt t="76355" x="4576763" y="5662613"/>
          <p14:tracePt t="76362" x="4584700" y="5662613"/>
          <p14:tracePt t="76370" x="4592638" y="5662613"/>
          <p14:tracePt t="76378" x="4608513" y="5662613"/>
          <p14:tracePt t="76384" x="4616450" y="5662613"/>
          <p14:tracePt t="76400" x="4624388" y="5662613"/>
          <p14:tracePt t="76408" x="4632325" y="5653088"/>
          <p14:tracePt t="76511" x="4608513" y="5653088"/>
          <p14:tracePt t="76520" x="4551363" y="5637213"/>
          <p14:tracePt t="76527" x="4495800" y="5637213"/>
          <p14:tracePt t="76534" x="4456113" y="5637213"/>
          <p14:tracePt t="76542" x="4360863" y="5629275"/>
          <p14:tracePt t="76549" x="4265613" y="5621338"/>
          <p14:tracePt t="76557" x="4168775" y="5621338"/>
          <p14:tracePt t="76565" x="4065588" y="5605463"/>
          <p14:tracePt t="76572" x="3986213" y="5605463"/>
          <p14:tracePt t="76579" x="3922713" y="5605463"/>
          <p14:tracePt t="76586" x="3825875" y="5605463"/>
          <p14:tracePt t="76594" x="3786188" y="5605463"/>
          <p14:tracePt t="76604" x="3770313" y="5605463"/>
          <p14:tracePt t="76610" x="3762375" y="5605463"/>
          <p14:tracePt t="76722" x="3770313" y="5605463"/>
          <p14:tracePt t="76730" x="3802063" y="5605463"/>
          <p14:tracePt t="76737" x="3843338" y="5605463"/>
          <p14:tracePt t="76744" x="3875088" y="5605463"/>
          <p14:tracePt t="76753" x="3938588" y="5605463"/>
          <p14:tracePt t="76759" x="4002088" y="5605463"/>
          <p14:tracePt t="76767" x="4065588" y="5605463"/>
          <p14:tracePt t="76774" x="4129088" y="5605463"/>
          <p14:tracePt t="76782" x="4200525" y="5621338"/>
          <p14:tracePt t="76790" x="4265613" y="5621338"/>
          <p14:tracePt t="76796" x="4313238" y="5621338"/>
          <p14:tracePt t="76805" x="4368800" y="5621338"/>
          <p14:tracePt t="76812" x="4408488" y="5621338"/>
          <p14:tracePt t="76820" x="4448175" y="5621338"/>
          <p14:tracePt t="76826" x="4471988" y="5621338"/>
          <p14:tracePt t="76834" x="4495800" y="5621338"/>
          <p14:tracePt t="76857" x="4503738" y="5621338"/>
          <p14:tracePt t="76902" x="4511675" y="5621338"/>
          <p14:tracePt t="76917" x="4519613" y="5621338"/>
          <p14:tracePt t="76924" x="4527550" y="5621338"/>
          <p14:tracePt t="76939" x="4535488" y="5621338"/>
          <p14:tracePt t="76946" x="4543425" y="5621338"/>
          <p14:tracePt t="76962" x="4543425" y="5613400"/>
          <p14:tracePt t="76970" x="4551363" y="5613400"/>
          <p14:tracePt t="76976" x="4559300" y="5613400"/>
          <p14:tracePt t="76992" x="4567238" y="5613400"/>
          <p14:tracePt t="76999" x="4584700" y="5613400"/>
          <p14:tracePt t="77007" x="4608513" y="5613400"/>
          <p14:tracePt t="77014" x="4640263" y="5613400"/>
          <p14:tracePt t="77022" x="4703763" y="5613400"/>
          <p14:tracePt t="77030" x="4751388" y="5613400"/>
          <p14:tracePt t="77037" x="4814888" y="5613400"/>
          <p14:tracePt t="77045" x="4878388" y="5613400"/>
          <p14:tracePt t="77052" x="4943475" y="5613400"/>
          <p14:tracePt t="77060" x="4999038" y="5613400"/>
          <p14:tracePt t="77067" x="5046663" y="5613400"/>
          <p14:tracePt t="77074" x="5102225" y="5613400"/>
          <p14:tracePt t="77082" x="5157788" y="5613400"/>
          <p14:tracePt t="77090" x="5181600" y="5613400"/>
          <p14:tracePt t="77096" x="5213350" y="5613400"/>
          <p14:tracePt t="77104" x="5245100" y="5613400"/>
          <p14:tracePt t="77112" x="5260975" y="5613400"/>
          <p14:tracePt t="77119" x="5276850" y="5613400"/>
          <p14:tracePt t="77127" x="5292725" y="5613400"/>
          <p14:tracePt t="77135" x="5310188" y="5613400"/>
          <p14:tracePt t="77142" x="5334000" y="5613400"/>
          <p14:tracePt t="77149" x="5349875" y="5613400"/>
          <p14:tracePt t="77157" x="5381625" y="5613400"/>
          <p14:tracePt t="77164" x="5413375" y="5613400"/>
          <p14:tracePt t="77172" x="5437188" y="5613400"/>
          <p14:tracePt t="77187" x="5476875" y="5613400"/>
          <p14:tracePt t="77194" x="5500688" y="5613400"/>
          <p14:tracePt t="77202" x="5532438" y="5613400"/>
          <p14:tracePt t="77210" x="5564188" y="5613400"/>
          <p14:tracePt t="77216" x="5595938" y="5613400"/>
          <p14:tracePt t="77224" x="5627688" y="5613400"/>
          <p14:tracePt t="77232" x="5676900" y="5613400"/>
          <p14:tracePt t="77240" x="5692775" y="5613400"/>
          <p14:tracePt t="77246" x="5724525" y="5613400"/>
          <p14:tracePt t="77254" x="5756275" y="5613400"/>
          <p14:tracePt t="77262" x="5788025" y="5613400"/>
          <p14:tracePt t="77269" x="5819775" y="5613400"/>
          <p14:tracePt t="77276" x="5843588" y="5613400"/>
          <p14:tracePt t="77285" x="5899150" y="5613400"/>
          <p14:tracePt t="77292" x="5930900" y="5613400"/>
          <p14:tracePt t="77299" x="5978525" y="5613400"/>
          <p14:tracePt t="77306" x="6026150" y="5613400"/>
          <p14:tracePt t="77314" x="6059488" y="5613400"/>
          <p14:tracePt t="77323" x="6083300" y="5613400"/>
          <p14:tracePt t="77329" x="6099175" y="5613400"/>
          <p14:tracePt t="77337" x="6107113" y="5613400"/>
          <p14:tracePt t="77344" x="6115050" y="5613400"/>
          <p14:tracePt t="77442" x="6107113" y="5605463"/>
          <p14:tracePt t="77449" x="6091238" y="5605463"/>
          <p14:tracePt t="77456" x="6067425" y="5605463"/>
          <p14:tracePt t="77464" x="6034088" y="5605463"/>
          <p14:tracePt t="77472" x="5994400" y="5605463"/>
          <p14:tracePt t="77480" x="5962650" y="5605463"/>
          <p14:tracePt t="77487" x="5930900" y="5605463"/>
          <p14:tracePt t="77495" x="5899150" y="5605463"/>
          <p14:tracePt t="77502" x="5867400" y="5605463"/>
          <p14:tracePt t="77510" x="5835650" y="5605463"/>
          <p14:tracePt t="77517" x="5819775" y="5605463"/>
          <p14:tracePt t="77524" x="5795963" y="5605463"/>
          <p14:tracePt t="77532" x="5788025" y="5605463"/>
          <p14:tracePt t="77652" x="5811838" y="5605463"/>
          <p14:tracePt t="77659" x="5875338" y="5605463"/>
          <p14:tracePt t="77666" x="5915025" y="5605463"/>
          <p14:tracePt t="77674" x="5962650" y="5605463"/>
          <p14:tracePt t="77681" x="6034088" y="5605463"/>
          <p14:tracePt t="77690" x="6099175" y="5605463"/>
          <p14:tracePt t="77697" x="6194425" y="5605463"/>
          <p14:tracePt t="77705" x="6265863" y="5613400"/>
          <p14:tracePt t="77712" x="6376988" y="5613400"/>
          <p14:tracePt t="77719" x="6457950" y="5621338"/>
          <p14:tracePt t="77726" x="6545263" y="5621338"/>
          <p14:tracePt t="77735" x="6608763" y="5621338"/>
          <p14:tracePt t="77742" x="6648450" y="5621338"/>
          <p14:tracePt t="77750" x="6688138" y="5621338"/>
          <p14:tracePt t="77757" x="6704013" y="5621338"/>
          <p14:tracePt t="77854" x="6704013" y="5613400"/>
          <p14:tracePt t="77862" x="6680200" y="5605463"/>
          <p14:tracePt t="77869" x="6640513" y="5597525"/>
          <p14:tracePt t="77876" x="6600825" y="5589588"/>
          <p14:tracePt t="77885" x="6537325" y="5581650"/>
          <p14:tracePt t="77892" x="6457950" y="5573713"/>
          <p14:tracePt t="77900" x="6361113" y="5565775"/>
          <p14:tracePt t="77907" x="6249988" y="5565775"/>
          <p14:tracePt t="77914" x="6115050" y="5549900"/>
          <p14:tracePt t="77923" x="6018213" y="5549900"/>
          <p14:tracePt t="77930" x="5891213" y="5549900"/>
          <p14:tracePt t="77937" x="5795963" y="5549900"/>
          <p14:tracePt t="77945" x="5724525" y="5549900"/>
          <p14:tracePt t="77952" x="5667375" y="5549900"/>
          <p14:tracePt t="77960" x="5635625" y="5549900"/>
          <p14:tracePt t="77967" x="5619750" y="5549900"/>
          <p14:tracePt t="77974" x="5603875" y="5549900"/>
          <p14:tracePt t="77989" x="5595938" y="5549900"/>
          <p14:tracePt t="78005" x="5595938" y="5557838"/>
          <p14:tracePt t="78132" x="5619750" y="5557838"/>
          <p14:tracePt t="78139" x="5643563" y="5557838"/>
          <p14:tracePt t="78147" x="5692775" y="5557838"/>
          <p14:tracePt t="78155" x="5732463" y="5557838"/>
          <p14:tracePt t="78162" x="5795963" y="5549900"/>
          <p14:tracePt t="78170" x="5859463" y="5541963"/>
          <p14:tracePt t="78187" x="5986463" y="5541963"/>
          <p14:tracePt t="78191" x="6051550" y="5541963"/>
          <p14:tracePt t="78200" x="6099175" y="5541963"/>
          <p14:tracePt t="78206" x="6138863" y="5541963"/>
          <p14:tracePt t="78215" x="6170613" y="5541963"/>
          <p14:tracePt t="78222" x="6194425" y="5541963"/>
          <p14:tracePt t="78230" x="6210300" y="5541963"/>
          <p14:tracePt t="78237" x="6210300" y="5534025"/>
          <p14:tracePt t="78246" x="6218238" y="5534025"/>
          <p14:tracePt t="78454" x="6210300" y="5534025"/>
          <p14:tracePt t="78469" x="6202363" y="5534025"/>
          <p14:tracePt t="78477" x="6194425" y="5534025"/>
          <p14:tracePt t="78492" x="6186488" y="5534025"/>
          <p14:tracePt t="78499" x="6178550" y="5534025"/>
          <p14:tracePt t="78516" x="6162675" y="5534025"/>
          <p14:tracePt t="78530" x="6154738" y="5534025"/>
          <p14:tracePt t="78545" x="6138863" y="5534025"/>
          <p14:tracePt t="78552" x="6130925" y="5534025"/>
          <p14:tracePt t="78560" x="6122988" y="5534025"/>
          <p14:tracePt t="78566" x="6115050" y="5541963"/>
          <p14:tracePt t="78574" x="6099175" y="5541963"/>
          <p14:tracePt t="78582" x="6083300" y="5549900"/>
          <p14:tracePt t="78589" x="6067425" y="5557838"/>
          <p14:tracePt t="78596" x="6034088" y="5565775"/>
          <p14:tracePt t="78604" x="6010275" y="5573713"/>
          <p14:tracePt t="78612" x="5986463" y="5589588"/>
          <p14:tracePt t="78620" x="5962650" y="5597525"/>
          <p14:tracePt t="78627" x="5938838" y="5613400"/>
          <p14:tracePt t="78635" x="5922963" y="5621338"/>
          <p14:tracePt t="78642" x="5899150" y="5629275"/>
          <p14:tracePt t="78650" x="5891213" y="5629275"/>
          <p14:tracePt t="78657" x="5875338" y="5637213"/>
          <p14:tracePt t="78665" x="5859463" y="5645150"/>
          <p14:tracePt t="78679" x="5851525" y="5645150"/>
          <p14:tracePt t="78949" x="5859463" y="5645150"/>
          <p14:tracePt t="78965" x="5867400" y="5645150"/>
          <p14:tracePt t="80269" x="5867400" y="5637213"/>
          <p14:tracePt t="80277" x="5875338" y="5629275"/>
          <p14:tracePt t="80285" x="5875338" y="5605463"/>
          <p14:tracePt t="80292" x="5875338" y="5581650"/>
          <p14:tracePt t="80300" x="5875338" y="5549900"/>
          <p14:tracePt t="80306" x="5875338" y="5518150"/>
          <p14:tracePt t="80316" x="5875338" y="5486400"/>
          <p14:tracePt t="80323" x="5867400" y="5470525"/>
          <p14:tracePt t="80329" x="5859463" y="5446713"/>
          <p14:tracePt t="80340" x="5851525" y="5422900"/>
          <p14:tracePt t="80346" x="5851525" y="5414963"/>
          <p14:tracePt t="80352" x="5843588" y="5399088"/>
          <p14:tracePt t="80359" x="5835650" y="5383213"/>
          <p14:tracePt t="80374" x="5835650" y="5375275"/>
          <p14:tracePt t="80405" x="5827713" y="5375275"/>
          <p14:tracePt t="80525" x="5835650" y="5375275"/>
          <p14:tracePt t="80532" x="5843588" y="5383213"/>
          <p14:tracePt t="80539" x="5851525" y="5383213"/>
          <p14:tracePt t="80546" x="5859463" y="5399088"/>
          <p14:tracePt t="80554" x="5883275" y="5414963"/>
          <p14:tracePt t="80562" x="5899150" y="5422900"/>
          <p14:tracePt t="80569" x="5915025" y="5438775"/>
          <p14:tracePt t="80576" x="5930900" y="5454650"/>
          <p14:tracePt t="80585" x="5954713" y="5478463"/>
          <p14:tracePt t="80592" x="5962650" y="5478463"/>
          <p14:tracePt t="80600" x="5970588" y="5486400"/>
          <p14:tracePt t="80606" x="5978525" y="5486400"/>
          <p14:tracePt t="80614" x="5978525" y="5494338"/>
          <p14:tracePt t="80621" x="5986463" y="5494338"/>
          <p14:tracePt t="80727" x="5994400" y="5494338"/>
          <p14:tracePt t="80735" x="6002338" y="5494338"/>
          <p14:tracePt t="80741" x="6010275" y="5494338"/>
          <p14:tracePt t="80750" x="6026150" y="5494338"/>
          <p14:tracePt t="80757" x="6034088" y="5494338"/>
          <p14:tracePt t="80765" x="6051550" y="5502275"/>
          <p14:tracePt t="80772" x="6067425" y="5502275"/>
          <p14:tracePt t="80779" x="6083300" y="5510213"/>
          <p14:tracePt t="80787" x="6099175" y="5518150"/>
          <p14:tracePt t="80795" x="6107113" y="5526088"/>
          <p14:tracePt t="80802" x="6122988" y="5534025"/>
          <p14:tracePt t="80816" x="6130925" y="5541963"/>
          <p14:tracePt t="80832" x="6138863" y="5541963"/>
          <p14:tracePt t="80840" x="6138863" y="5549900"/>
          <p14:tracePt t="80862" x="6138863" y="5557838"/>
          <p14:tracePt t="80877" x="6138863" y="5565775"/>
          <p14:tracePt t="80884" x="6138863" y="5573713"/>
          <p14:tracePt t="80900" x="6138863" y="5581650"/>
          <p14:tracePt t="80906" x="6138863" y="5589588"/>
          <p14:tracePt t="80915" x="6138863" y="5597525"/>
          <p14:tracePt t="80922" x="6138863" y="5605463"/>
          <p14:tracePt t="80930" x="6138863" y="5613400"/>
          <p14:tracePt t="80937" x="6146800" y="5621338"/>
          <p14:tracePt t="80944" x="6146800" y="5629275"/>
          <p14:tracePt t="82339" x="6138863" y="5629275"/>
          <p14:tracePt t="82348" x="6107113" y="5645150"/>
          <p14:tracePt t="82354" x="5994400" y="5710238"/>
          <p14:tracePt t="82363" x="5907088" y="5726113"/>
          <p14:tracePt t="82370" x="5795963" y="5749925"/>
          <p14:tracePt t="82377" x="5603875" y="5829300"/>
          <p14:tracePt t="82386" x="5349875" y="5900738"/>
          <p14:tracePt t="82392" x="5141913" y="5972175"/>
          <p14:tracePt t="82400" x="4910138" y="6037263"/>
          <p14:tracePt t="82408" x="4648200" y="6124575"/>
          <p14:tracePt t="82415" x="4432300" y="6172200"/>
          <p14:tracePt t="82430" x="4408488" y="6172200"/>
          <p14:tracePt t="82437" x="4384675" y="6172200"/>
          <p14:tracePt t="82445" x="4321175" y="6172200"/>
          <p14:tracePt t="82452" x="4273550" y="6172200"/>
          <p14:tracePt t="82459" x="4217988" y="6172200"/>
          <p14:tracePt t="82468" x="4192588" y="6172200"/>
          <p14:tracePt t="82476" x="4160838" y="6172200"/>
          <p14:tracePt t="82482" x="4137025" y="6172200"/>
          <p14:tracePt t="82491" x="4089400" y="6164263"/>
          <p14:tracePt t="82497" x="4057650" y="6164263"/>
          <p14:tracePt t="82506" x="4017963" y="6164263"/>
          <p14:tracePt t="82512" x="3954463" y="6164263"/>
          <p14:tracePt t="82519" x="3898900" y="6172200"/>
          <p14:tracePt t="82528" x="3825875" y="6180138"/>
          <p14:tracePt t="82536" x="3762375" y="6188075"/>
          <p14:tracePt t="82541" x="3706813" y="6196013"/>
          <p14:tracePt t="82550" x="3659188" y="6196013"/>
          <p14:tracePt t="82557" x="3603625" y="6203950"/>
          <p14:tracePt t="82566" x="3571875" y="6203950"/>
          <p14:tracePt t="82572" x="3540125" y="6203950"/>
          <p14:tracePt t="82579" x="3500438" y="6203950"/>
          <p14:tracePt t="82588" x="3484563" y="6203950"/>
          <p14:tracePt t="82596" x="3459163" y="6203950"/>
          <p14:tracePt t="82603" x="3443288" y="6203950"/>
          <p14:tracePt t="82611" x="3435350" y="6203950"/>
          <p14:tracePt t="82619" x="3427413" y="6203950"/>
          <p14:tracePt t="82626" x="3419475" y="6203950"/>
          <p14:tracePt t="82634" x="3411538" y="6203950"/>
          <p14:tracePt t="82639" x="3403600" y="6203950"/>
          <p14:tracePt t="82648" x="3387725" y="6203950"/>
          <p14:tracePt t="82655" x="3371850" y="6188075"/>
          <p14:tracePt t="82663" x="3340100" y="6172200"/>
          <p14:tracePt t="82670" x="3292475" y="6156325"/>
          <p14:tracePt t="82677" x="3236913" y="6132513"/>
          <p14:tracePt t="82687" x="3165475" y="6108700"/>
          <p14:tracePt t="82692" x="3084513" y="6092825"/>
          <p14:tracePt t="82700" x="3005138" y="6084888"/>
          <p14:tracePt t="82706" x="2901950" y="6061075"/>
          <p14:tracePt t="82717" x="2814638" y="6061075"/>
          <p14:tracePt t="82722" x="2725738" y="6061075"/>
          <p14:tracePt t="82730" x="2654300" y="6061075"/>
          <p14:tracePt t="82737" x="2574925" y="6061075"/>
          <p14:tracePt t="82746" x="2495550" y="6053138"/>
          <p14:tracePt t="82753" x="2432050" y="6053138"/>
          <p14:tracePt t="82759" x="2374900" y="6053138"/>
          <p14:tracePt t="82767" x="2343150" y="6053138"/>
          <p14:tracePt t="82776" x="2311400" y="6053138"/>
          <p14:tracePt t="82783" x="2279650" y="6053138"/>
          <p14:tracePt t="82790" x="2255838" y="6045200"/>
          <p14:tracePt t="82796" x="2232025" y="6045200"/>
          <p14:tracePt t="82805" x="2216150" y="6045200"/>
          <p14:tracePt t="82812" x="2192338" y="6045200"/>
          <p14:tracePt t="82820" x="2168525" y="6037263"/>
          <p14:tracePt t="82828" x="2128838" y="6029325"/>
          <p14:tracePt t="82836" x="2089150" y="6021388"/>
          <p14:tracePt t="82843" x="2041525" y="6021388"/>
          <p14:tracePt t="82851" x="2008188" y="6013450"/>
          <p14:tracePt t="82856" x="1952625" y="6005513"/>
          <p14:tracePt t="82866" x="1912938" y="6005513"/>
          <p14:tracePt t="82872" x="1873250" y="5995988"/>
          <p14:tracePt t="82879" x="1849438" y="5995988"/>
          <p14:tracePt t="82888" x="1825625" y="5995988"/>
          <p14:tracePt t="82896" x="1809750" y="5995988"/>
          <p14:tracePt t="82903" x="1801813" y="5995988"/>
          <p14:tracePt t="82911" x="1785938" y="5995988"/>
          <p14:tracePt t="82976" x="1785938" y="5988050"/>
          <p14:tracePt t="82992" x="1793875" y="5972175"/>
          <p14:tracePt t="82999" x="1809750" y="5956300"/>
          <p14:tracePt t="83006" x="1817688" y="5948363"/>
          <p14:tracePt t="83016" x="1833563" y="5932488"/>
          <p14:tracePt t="83022" x="1873250" y="5924550"/>
          <p14:tracePt t="83031" x="1897063" y="5900738"/>
          <p14:tracePt t="83038" x="1944688" y="5884863"/>
          <p14:tracePt t="83046" x="2000250" y="5868988"/>
          <p14:tracePt t="83053" x="2057400" y="5861050"/>
          <p14:tracePt t="83059" x="2120900" y="5853113"/>
          <p14:tracePt t="83067" x="2152650" y="5853113"/>
          <p14:tracePt t="83076" x="2208213" y="5853113"/>
          <p14:tracePt t="83084" x="2279650" y="5853113"/>
          <p14:tracePt t="83089" x="2366963" y="5868988"/>
          <p14:tracePt t="83098" x="2463800" y="5884863"/>
          <p14:tracePt t="83104" x="2566988" y="5924550"/>
          <p14:tracePt t="83113" x="2638425" y="5948363"/>
          <p14:tracePt t="83120" x="2733675" y="5988050"/>
          <p14:tracePt t="83128" x="2798763" y="6013450"/>
          <p14:tracePt t="83136" x="2870200" y="6037263"/>
          <p14:tracePt t="83143" x="2941638" y="6061075"/>
          <p14:tracePt t="83151" x="2981325" y="6076950"/>
          <p14:tracePt t="83157" x="3036888" y="6092825"/>
          <p14:tracePt t="83164" x="3068638" y="6108700"/>
          <p14:tracePt t="83172" x="3076575" y="6108700"/>
          <p14:tracePt t="83183" x="3084513" y="6108700"/>
          <p14:tracePt t="83186" x="3084513" y="6116638"/>
          <p14:tracePt t="83225" x="3084513" y="6132513"/>
          <p14:tracePt t="83239" x="3076575" y="6148388"/>
          <p14:tracePt t="83249" x="3076575" y="6156325"/>
          <p14:tracePt t="83254" x="3052763" y="6172200"/>
          <p14:tracePt t="83263" x="3028950" y="6203950"/>
          <p14:tracePt t="83271" x="2989263" y="6227763"/>
          <p14:tracePt t="83276" x="2957513" y="6235700"/>
          <p14:tracePt t="83288" x="2894013" y="6259513"/>
          <p14:tracePt t="83292" x="2846388" y="6267450"/>
          <p14:tracePt t="83300" x="2774950" y="6275388"/>
          <p14:tracePt t="83308" x="2701925" y="6291263"/>
          <p14:tracePt t="83316" x="2630488" y="6291263"/>
          <p14:tracePt t="83322" x="2566988" y="6283325"/>
          <p14:tracePt t="83331" x="2495550" y="6275388"/>
          <p14:tracePt t="83338" x="2455863" y="6267450"/>
          <p14:tracePt t="83345" x="2400300" y="6259513"/>
          <p14:tracePt t="83352" x="2327275" y="6235700"/>
          <p14:tracePt t="83360" x="2271713" y="6219825"/>
          <p14:tracePt t="83367" x="2247900" y="6219825"/>
          <p14:tracePt t="83376" x="2224088" y="6203950"/>
          <p14:tracePt t="83383" x="2208213" y="6196013"/>
          <p14:tracePt t="83389" x="2192338" y="6188075"/>
          <p14:tracePt t="83397" x="2184400" y="6172200"/>
          <p14:tracePt t="83406" x="2176463" y="6164263"/>
          <p14:tracePt t="83412" x="2168525" y="6156325"/>
          <p14:tracePt t="83419" x="2160588" y="6148388"/>
          <p14:tracePt t="83428" x="2152650" y="6140450"/>
          <p14:tracePt t="83436" x="2152650" y="6132513"/>
          <p14:tracePt t="83441" x="2144713" y="6132513"/>
          <p14:tracePt t="83449" x="2144713" y="6116638"/>
          <p14:tracePt t="83503" x="2144713" y="6108700"/>
          <p14:tracePt t="83513" x="2152650" y="6108700"/>
          <p14:tracePt t="83518" x="2176463" y="6092825"/>
          <p14:tracePt t="83526" x="2208213" y="6076950"/>
          <p14:tracePt t="83534" x="2263775" y="6061075"/>
          <p14:tracePt t="83539" x="2335213" y="6053138"/>
          <p14:tracePt t="83551" x="2408238" y="6045200"/>
          <p14:tracePt t="83555" x="2495550" y="6045200"/>
          <p14:tracePt t="83564" x="2654300" y="6045200"/>
          <p14:tracePt t="83570" x="2814638" y="6053138"/>
          <p14:tracePt t="83577" x="2973388" y="6069013"/>
          <p14:tracePt t="83585" x="3117850" y="6092825"/>
          <p14:tracePt t="83592" x="3284538" y="6124575"/>
          <p14:tracePt t="83600" x="3419475" y="6132513"/>
          <p14:tracePt t="83608" x="3516313" y="6140450"/>
          <p14:tracePt t="83616" x="3651250" y="6156325"/>
          <p14:tracePt t="83622" x="3754438" y="6172200"/>
          <p14:tracePt t="83631" x="3843338" y="6180138"/>
          <p14:tracePt t="83638" x="3906838" y="6196013"/>
          <p14:tracePt t="83645" x="3954463" y="6203950"/>
          <p14:tracePt t="83652" x="4002088" y="6211888"/>
          <p14:tracePt t="83659" x="4041775" y="6219825"/>
          <p14:tracePt t="83667" x="4089400" y="6227763"/>
          <p14:tracePt t="83676" x="4129088" y="6235700"/>
          <p14:tracePt t="83683" x="4168775" y="6235700"/>
          <p14:tracePt t="83689" x="4192588" y="6243638"/>
          <p14:tracePt t="83700" x="4225925" y="6243638"/>
          <p14:tracePt t="83704" x="4273550" y="6251575"/>
          <p14:tracePt t="83712" x="4297363" y="6251575"/>
          <p14:tracePt t="83719" x="4352925" y="6251575"/>
          <p14:tracePt t="83728" x="4408488" y="6259513"/>
          <p14:tracePt t="83736" x="4471988" y="6267450"/>
          <p14:tracePt t="83743" x="4527550" y="6267450"/>
          <p14:tracePt t="83750" x="4600575" y="6267450"/>
          <p14:tracePt t="83756" x="4632325" y="6267450"/>
          <p14:tracePt t="83765" x="4664075" y="6259513"/>
          <p14:tracePt t="83772" x="4672013" y="6235700"/>
          <p14:tracePt t="83779" x="4695825" y="6219825"/>
          <p14:tracePt t="83788" x="4719638" y="6188075"/>
          <p14:tracePt t="83796" x="4727575" y="6180138"/>
          <p14:tracePt t="83802" x="4727575" y="6172200"/>
          <p14:tracePt t="83811" x="4727575" y="6156325"/>
          <p14:tracePt t="83819" x="4727575" y="6148388"/>
          <p14:tracePt t="83824" x="4727575" y="6132513"/>
          <p14:tracePt t="83833" x="4727575" y="6116638"/>
          <p14:tracePt t="83839" x="4711700" y="6100763"/>
          <p14:tracePt t="83849" x="4695825" y="6092825"/>
          <p14:tracePt t="83854" x="4679950" y="6084888"/>
          <p14:tracePt t="83864" x="4656138" y="6076950"/>
          <p14:tracePt t="83870" x="4640263" y="6076950"/>
          <p14:tracePt t="83876" x="4608513" y="6069013"/>
          <p14:tracePt t="83884" x="4559300" y="6061075"/>
          <p14:tracePt t="83891" x="4527550" y="6061075"/>
          <p14:tracePt t="83900" x="4503738" y="6061075"/>
          <p14:tracePt t="83908" x="4487863" y="6061075"/>
          <p14:tracePt t="83916" x="4471988" y="6061075"/>
          <p14:tracePt t="83923" x="4456113" y="6061075"/>
          <p14:tracePt t="83937" x="4448175" y="6061075"/>
          <p14:tracePt t="83946" x="4448175" y="6069013"/>
          <p14:tracePt t="83953" x="4448175" y="6076950"/>
          <p14:tracePt t="83959" x="4448175" y="6084888"/>
          <p14:tracePt t="83967" x="4471988" y="6108700"/>
          <p14:tracePt t="83975" x="4487863" y="6116638"/>
          <p14:tracePt t="84056" x="4495800" y="6116638"/>
          <p14:tracePt t="84065" x="4551363" y="6108700"/>
          <p14:tracePt t="84071" x="4624388" y="6084888"/>
          <p14:tracePt t="84080" x="4687888" y="6053138"/>
          <p14:tracePt t="84087" x="4759325" y="6005513"/>
          <p14:tracePt t="84094" x="4783138" y="5980113"/>
          <p14:tracePt t="84101" x="4799013" y="5964238"/>
          <p14:tracePt t="84109" x="4799013" y="5956300"/>
          <p14:tracePt t="84117" x="4799013" y="5948363"/>
          <p14:tracePt t="84124" x="4799013" y="5940425"/>
          <p14:tracePt t="84139" x="4799013" y="5932488"/>
          <p14:tracePt t="84167" x="4767263" y="5916613"/>
          <p14:tracePt t="84169" x="4743450" y="5916613"/>
          <p14:tracePt t="84176" x="4695825" y="5908675"/>
          <p14:tracePt t="84184" x="4648200" y="5900738"/>
          <p14:tracePt t="84192" x="4592638" y="5892800"/>
          <p14:tracePt t="84200" x="4503738" y="5868988"/>
          <p14:tracePt t="84206" x="4400550" y="5853113"/>
          <p14:tracePt t="84214" x="4289425" y="5821363"/>
          <p14:tracePt t="84221" x="4168775" y="5797550"/>
          <p14:tracePt t="84230" x="4049713" y="5773738"/>
          <p14:tracePt t="84237" x="3922713" y="5757863"/>
          <p14:tracePt t="84245" x="3825875" y="5749925"/>
          <p14:tracePt t="84252" x="3746500" y="5749925"/>
          <p14:tracePt t="84259" x="3698875" y="5749925"/>
          <p14:tracePt t="84268" x="3667125" y="5749925"/>
          <p14:tracePt t="84274" x="3643313" y="5757863"/>
          <p14:tracePt t="84282" x="3635375" y="5757863"/>
          <p14:tracePt t="84289" x="3635375" y="5765800"/>
          <p14:tracePt t="84304" x="3635375" y="5781675"/>
          <p14:tracePt t="84312" x="3635375" y="5789613"/>
          <p14:tracePt t="84319" x="3635375" y="5805488"/>
          <p14:tracePt t="84327" x="3635375" y="5813425"/>
          <p14:tracePt t="84334" x="3635375" y="5837238"/>
          <p14:tracePt t="84341" x="3635375" y="5853113"/>
          <p14:tracePt t="84350" x="3635375" y="5876925"/>
          <p14:tracePt t="84356" x="3635375" y="5892800"/>
          <p14:tracePt t="84364" x="3643313" y="5908675"/>
          <p14:tracePt t="84372" x="3651250" y="5916613"/>
          <p14:tracePt t="84380" x="3651250" y="5932488"/>
          <p14:tracePt t="84394" x="3659188" y="5940425"/>
          <p14:tracePt t="84402" x="3659188" y="5948363"/>
          <p14:tracePt t="84410" x="3667125" y="5956300"/>
          <p14:tracePt t="84424" x="3683000" y="5964238"/>
          <p14:tracePt t="84439" x="3690938" y="5964238"/>
          <p14:tracePt t="84446" x="3730625" y="5980113"/>
          <p14:tracePt t="84455" x="3810000" y="5995988"/>
          <p14:tracePt t="84461" x="3833813" y="6005513"/>
          <p14:tracePt t="84470" x="3898900" y="6013450"/>
          <p14:tracePt t="84476" x="3914775" y="6021388"/>
          <p14:tracePt t="84484" x="3994150" y="6029325"/>
          <p14:tracePt t="84492" x="4113213" y="6053138"/>
          <p14:tracePt t="84500" x="4233863" y="6061075"/>
          <p14:tracePt t="84506" x="4352925" y="6069013"/>
          <p14:tracePt t="84514" x="4464050" y="6084888"/>
          <p14:tracePt t="84522" x="4519613" y="6084888"/>
          <p14:tracePt t="84530" x="4592638" y="6084888"/>
          <p14:tracePt t="84536" x="4687888" y="6092825"/>
          <p14:tracePt t="84544" x="4775200" y="6092825"/>
          <p14:tracePt t="84552" x="4791075" y="6092825"/>
          <p14:tracePt t="84567" x="4799013" y="6092825"/>
          <p14:tracePt t="84574" x="4814888" y="6092825"/>
          <p14:tracePt t="84582" x="4830763" y="6092825"/>
          <p14:tracePt t="84634" x="4838700" y="6092825"/>
          <p14:tracePt t="84656" x="4846638" y="6092825"/>
          <p14:tracePt t="84769" x="4862513" y="6092825"/>
          <p14:tracePt t="84777" x="4878388" y="6092825"/>
          <p14:tracePt t="84784" x="4902200" y="6100763"/>
          <p14:tracePt t="84792" x="4918075" y="6124575"/>
          <p14:tracePt t="84800" x="5014913" y="6140450"/>
          <p14:tracePt t="84806" x="5094288" y="6156325"/>
          <p14:tracePt t="84815" x="5126038" y="6164263"/>
          <p14:tracePt t="84821" x="5260975" y="6180138"/>
          <p14:tracePt t="84829" x="5341938" y="6188075"/>
          <p14:tracePt t="84837" x="5429250" y="6203950"/>
          <p14:tracePt t="84845" x="5556250" y="6227763"/>
          <p14:tracePt t="84851" x="5716588" y="6235700"/>
          <p14:tracePt t="84860" x="5827713" y="6251575"/>
          <p14:tracePt t="84867" x="5922963" y="6259513"/>
          <p14:tracePt t="84874" x="5986463" y="6267450"/>
          <p14:tracePt t="84883" x="6026150" y="6267450"/>
          <p14:tracePt t="84889" x="6083300" y="6275388"/>
          <p14:tracePt t="84897" x="6107113" y="6283325"/>
          <p14:tracePt t="84905" x="6122988" y="6283325"/>
          <p14:tracePt t="84920" x="6130925" y="6283325"/>
          <p14:tracePt t="85841" x="6043613" y="6283325"/>
          <p14:tracePt t="85849" x="5970588" y="6283325"/>
          <p14:tracePt t="85858" x="5883275" y="6283325"/>
          <p14:tracePt t="85865" x="5700713" y="6299200"/>
          <p14:tracePt t="85873" x="5492750" y="6330950"/>
          <p14:tracePt t="85879" x="5268913" y="6356350"/>
          <p14:tracePt t="85886" x="5102225" y="6380163"/>
          <p14:tracePt t="85894" x="4933950" y="6411913"/>
          <p14:tracePt t="85903" x="4799013" y="6411913"/>
          <p14:tracePt t="85909" x="4616450" y="6403975"/>
          <p14:tracePt t="85916" x="4464050" y="6403975"/>
          <p14:tracePt t="85926" x="4408488" y="6419850"/>
          <p14:tracePt t="85933" x="4297363" y="6419850"/>
          <p14:tracePt t="85941" x="4176713" y="6419850"/>
          <p14:tracePt t="85948" x="4073525" y="6427788"/>
          <p14:tracePt t="85956" x="3986213" y="6427788"/>
          <p14:tracePt t="85963" x="3906838" y="6427788"/>
          <p14:tracePt t="85969" x="3794125" y="6427788"/>
          <p14:tracePt t="85976" x="3690938" y="6427788"/>
          <p14:tracePt t="85986" x="3595688" y="6443663"/>
          <p14:tracePt t="85992" x="3467100" y="6443663"/>
          <p14:tracePt t="86001" x="3363913" y="6443663"/>
          <p14:tracePt t="86006" x="3252788" y="6443663"/>
          <p14:tracePt t="86015" x="3141663" y="6443663"/>
          <p14:tracePt t="86022" x="3044825" y="6443663"/>
          <p14:tracePt t="86029" x="2941638" y="6443663"/>
          <p14:tracePt t="86036" x="2846388" y="6443663"/>
          <p14:tracePt t="86046" x="2751138" y="6443663"/>
          <p14:tracePt t="86052" x="2670175" y="6427788"/>
          <p14:tracePt t="86061" x="2598738" y="6427788"/>
          <p14:tracePt t="86067" x="2535238" y="6427788"/>
          <p14:tracePt t="86076" x="2487613" y="6427788"/>
          <p14:tracePt t="86083" x="2439988" y="6427788"/>
          <p14:tracePt t="86089" x="2392363" y="6427788"/>
          <p14:tracePt t="86098" x="2359025" y="6427788"/>
          <p14:tracePt t="86105" x="2335213" y="6427788"/>
          <p14:tracePt t="86112" x="2303463" y="6427788"/>
          <p14:tracePt t="86120" x="2287588" y="6427788"/>
          <p14:tracePt t="86127" x="2271713" y="6427788"/>
          <p14:tracePt t="86134" x="2247900" y="6427788"/>
          <p14:tracePt t="86142" x="2239963" y="6427788"/>
          <p14:tracePt t="86150" x="2216150" y="6427788"/>
          <p14:tracePt t="86165" x="2200275" y="6427788"/>
          <p14:tracePt t="86174" x="2192338" y="6427788"/>
          <p14:tracePt t="86183" x="2184400" y="6427788"/>
          <p14:tracePt t="86186" x="2176463" y="6427788"/>
          <p14:tracePt t="86203" x="2168525" y="6427788"/>
          <p14:tracePt t="86218" x="2160588" y="6427788"/>
          <p14:tracePt t="86232" x="2160588" y="6419850"/>
          <p14:tracePt t="86241" x="2144713" y="6419850"/>
          <p14:tracePt t="86248" x="2136775" y="6411913"/>
          <p14:tracePt t="86256" x="2128838" y="6411913"/>
          <p14:tracePt t="86262" x="2105025" y="6396038"/>
          <p14:tracePt t="86269" x="2089150" y="6388100"/>
          <p14:tracePt t="86277" x="2073275" y="6388100"/>
          <p14:tracePt t="86285" x="2065338" y="6388100"/>
          <p14:tracePt t="86359" x="2065338" y="6380163"/>
          <p14:tracePt t="86375" x="2057400" y="6372225"/>
          <p14:tracePt t="86382" x="2057400" y="6364288"/>
          <p14:tracePt t="86400" x="2057400" y="6356350"/>
          <p14:tracePt t="86414" x="2057400" y="6338888"/>
          <p14:tracePt t="86427" x="2057400" y="6330950"/>
          <p14:tracePt t="86442" x="2057400" y="6323013"/>
          <p14:tracePt t="86449" x="2057400" y="6307138"/>
          <p14:tracePt t="86466" x="2057400" y="6299200"/>
          <p14:tracePt t="86480" x="2057400" y="6291263"/>
          <p14:tracePt t="86487" x="2057400" y="6283325"/>
          <p14:tracePt t="86503" x="2057400" y="6275388"/>
          <p14:tracePt t="86525" x="2057400" y="6267450"/>
          <p14:tracePt t="86734" x="2057400" y="6259513"/>
          <p14:tracePt t="86744" x="2073275" y="6259513"/>
          <p14:tracePt t="86750" x="2081213" y="6251575"/>
          <p14:tracePt t="86758" x="2089150" y="6251575"/>
          <p14:tracePt t="86766" x="2097088" y="6251575"/>
          <p14:tracePt t="86772" x="2112963" y="6243638"/>
          <p14:tracePt t="86780" x="2144713" y="6243638"/>
          <p14:tracePt t="86787" x="2176463" y="6235700"/>
          <p14:tracePt t="86796" x="2200275" y="6227763"/>
          <p14:tracePt t="86802" x="2224088" y="6227763"/>
          <p14:tracePt t="86809" x="2255838" y="6227763"/>
          <p14:tracePt t="86816" x="2303463" y="6219825"/>
          <p14:tracePt t="86825" x="2327275" y="6219825"/>
          <p14:tracePt t="86834" x="2359025" y="6219825"/>
          <p14:tracePt t="86841" x="2392363" y="6219825"/>
          <p14:tracePt t="86848" x="2408238" y="6219825"/>
          <p14:tracePt t="86856" x="2439988" y="6219825"/>
          <p14:tracePt t="86862" x="2471738" y="6219825"/>
          <p14:tracePt t="86870" x="2519363" y="6219825"/>
          <p14:tracePt t="86878" x="2527300" y="6219825"/>
          <p14:tracePt t="86884" x="2543175" y="6219825"/>
          <p14:tracePt t="86893" x="2598738" y="6219825"/>
          <p14:tracePt t="86900" x="2646363" y="6219825"/>
          <p14:tracePt t="86908" x="2654300" y="6219825"/>
          <p14:tracePt t="86916" x="2670175" y="6219825"/>
          <p14:tracePt t="86922" x="2686050" y="6219825"/>
          <p14:tracePt t="86930" x="2709863" y="6219825"/>
          <p14:tracePt t="86938" x="2741613" y="6219825"/>
          <p14:tracePt t="86950" x="2790825" y="6219825"/>
          <p14:tracePt t="86952" x="2806700" y="6219825"/>
          <p14:tracePt t="87132" x="2814638" y="6219825"/>
          <p14:tracePt t="87150" x="2822575" y="6219825"/>
          <p14:tracePt t="87157" x="2846388" y="6219825"/>
          <p14:tracePt t="87162" x="2878138" y="6227763"/>
          <p14:tracePt t="87169" x="2917825" y="6235700"/>
          <p14:tracePt t="87180" x="2989263" y="6251575"/>
          <p14:tracePt t="87184" x="3044825" y="6259513"/>
          <p14:tracePt t="87193" x="3076575" y="6267450"/>
          <p14:tracePt t="87200" x="3133725" y="6275388"/>
          <p14:tracePt t="87206" x="3165475" y="6275388"/>
          <p14:tracePt t="87217" x="3181350" y="6275388"/>
          <p14:tracePt t="87222" x="3189288" y="6275388"/>
          <p14:tracePt t="87664" x="3197225" y="6275388"/>
          <p14:tracePt t="87681" x="3205163" y="6275388"/>
          <p14:tracePt t="87686" x="3213100" y="6275388"/>
          <p14:tracePt t="87702" x="3221038" y="6275388"/>
          <p14:tracePt t="87718" x="3228975" y="6275388"/>
          <p14:tracePt t="87731" x="3236913" y="6275388"/>
          <p14:tracePt t="87740" x="0" y="0"/>
        </p14:tracePtLst>
      </p14:laserTraceLst>
    </p:ext>
    <p:ext uri="{E180D4A7-C9FB-4DFB-919C-405C955672EB}">
      <p14:showEvtLst xmlns:p14="http://schemas.microsoft.com/office/powerpoint/2010/main">
        <p14:playEvt time="23" objId="4"/>
        <p14:stopEvt time="92842" objId="4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1C3F74-FADE-42D8-AB3A-C560E9DE75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F37100C-D11E-4B03-A292-C41CAA99F9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663" y="-1"/>
            <a:ext cx="9183326" cy="685800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Freihand 4">
                <a:extLst>
                  <a:ext uri="{FF2B5EF4-FFF2-40B4-BE49-F238E27FC236}">
                    <a16:creationId xmlns:a16="http://schemas.microsoft.com/office/drawing/2014/main" id="{6ACC2956-DFCD-45A7-9BF9-A78CF2D4834E}"/>
                  </a:ext>
                </a:extLst>
              </p14:cNvPr>
              <p14:cNvContentPartPr/>
              <p14:nvPr/>
            </p14:nvContentPartPr>
            <p14:xfrm>
              <a:off x="2095292" y="3194009"/>
              <a:ext cx="849240" cy="49320"/>
            </p14:xfrm>
          </p:contentPart>
        </mc:Choice>
        <mc:Fallback xmlns="">
          <p:pic>
            <p:nvPicPr>
              <p:cNvPr id="5" name="Freihand 4">
                <a:extLst>
                  <a:ext uri="{FF2B5EF4-FFF2-40B4-BE49-F238E27FC236}">
                    <a16:creationId xmlns:a16="http://schemas.microsoft.com/office/drawing/2014/main" id="{6ACC2956-DFCD-45A7-9BF9-A78CF2D4834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05652" y="3014009"/>
                <a:ext cx="1028880" cy="40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DF87AAE6-1631-44F4-B433-1C935DFD4641}"/>
                  </a:ext>
                </a:extLst>
              </p14:cNvPr>
              <p14:cNvContentPartPr/>
              <p14:nvPr/>
            </p14:nvContentPartPr>
            <p14:xfrm>
              <a:off x="6437972" y="6032969"/>
              <a:ext cx="477360" cy="30960"/>
            </p14:xfrm>
          </p:contentPart>
        </mc:Choice>
        <mc:Fallback xmlns=""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DF87AAE6-1631-44F4-B433-1C935DFD464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348332" y="5852969"/>
                <a:ext cx="657000" cy="39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2" name="Freihand 91">
                <a:extLst>
                  <a:ext uri="{FF2B5EF4-FFF2-40B4-BE49-F238E27FC236}">
                    <a16:creationId xmlns:a16="http://schemas.microsoft.com/office/drawing/2014/main" id="{C0A110FC-73CB-4E4E-8AF2-AAF420E65679}"/>
                  </a:ext>
                </a:extLst>
              </p14:cNvPr>
              <p14:cNvContentPartPr/>
              <p14:nvPr/>
            </p14:nvContentPartPr>
            <p14:xfrm>
              <a:off x="395372" y="3417569"/>
              <a:ext cx="1900080" cy="2347560"/>
            </p14:xfrm>
          </p:contentPart>
        </mc:Choice>
        <mc:Fallback xmlns="">
          <p:pic>
            <p:nvPicPr>
              <p:cNvPr id="92" name="Freihand 91">
                <a:extLst>
                  <a:ext uri="{FF2B5EF4-FFF2-40B4-BE49-F238E27FC236}">
                    <a16:creationId xmlns:a16="http://schemas.microsoft.com/office/drawing/2014/main" id="{C0A110FC-73CB-4E4E-8AF2-AAF420E6567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86372" y="3408568"/>
                <a:ext cx="1917720" cy="23655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3" name="Freihand 92">
                <a:extLst>
                  <a:ext uri="{FF2B5EF4-FFF2-40B4-BE49-F238E27FC236}">
                    <a16:creationId xmlns:a16="http://schemas.microsoft.com/office/drawing/2014/main" id="{64BA263A-3D49-4A3F-A97E-A48027923D75}"/>
                  </a:ext>
                </a:extLst>
              </p14:cNvPr>
              <p14:cNvContentPartPr/>
              <p14:nvPr/>
            </p14:nvContentPartPr>
            <p14:xfrm>
              <a:off x="4576772" y="3536369"/>
              <a:ext cx="2215800" cy="79560"/>
            </p14:xfrm>
          </p:contentPart>
        </mc:Choice>
        <mc:Fallback xmlns="">
          <p:pic>
            <p:nvPicPr>
              <p:cNvPr id="93" name="Freihand 92">
                <a:extLst>
                  <a:ext uri="{FF2B5EF4-FFF2-40B4-BE49-F238E27FC236}">
                    <a16:creationId xmlns:a16="http://schemas.microsoft.com/office/drawing/2014/main" id="{64BA263A-3D49-4A3F-A97E-A48027923D75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568132" y="3527729"/>
                <a:ext cx="2233440" cy="9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13" name="Freihand 112">
                <a:extLst>
                  <a:ext uri="{FF2B5EF4-FFF2-40B4-BE49-F238E27FC236}">
                    <a16:creationId xmlns:a16="http://schemas.microsoft.com/office/drawing/2014/main" id="{5CDA0AEE-420F-4926-B3F4-26E8F8515436}"/>
                  </a:ext>
                </a:extLst>
              </p14:cNvPr>
              <p14:cNvContentPartPr/>
              <p14:nvPr/>
            </p14:nvContentPartPr>
            <p14:xfrm>
              <a:off x="6968612" y="2921489"/>
              <a:ext cx="1136160" cy="369720"/>
            </p14:xfrm>
          </p:contentPart>
        </mc:Choice>
        <mc:Fallback xmlns="">
          <p:pic>
            <p:nvPicPr>
              <p:cNvPr id="113" name="Freihand 112">
                <a:extLst>
                  <a:ext uri="{FF2B5EF4-FFF2-40B4-BE49-F238E27FC236}">
                    <a16:creationId xmlns:a16="http://schemas.microsoft.com/office/drawing/2014/main" id="{5CDA0AEE-420F-4926-B3F4-26E8F851543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959612" y="2912498"/>
                <a:ext cx="1153800" cy="3873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4" name="Freihand 113">
                <a:extLst>
                  <a:ext uri="{FF2B5EF4-FFF2-40B4-BE49-F238E27FC236}">
                    <a16:creationId xmlns:a16="http://schemas.microsoft.com/office/drawing/2014/main" id="{1D68FB34-2463-4E28-885D-06D0EE2D1C59}"/>
                  </a:ext>
                </a:extLst>
              </p14:cNvPr>
              <p14:cNvContentPartPr/>
              <p14:nvPr/>
            </p14:nvContentPartPr>
            <p14:xfrm>
              <a:off x="2266292" y="2151809"/>
              <a:ext cx="798120" cy="80640"/>
            </p14:xfrm>
          </p:contentPart>
        </mc:Choice>
        <mc:Fallback xmlns="">
          <p:pic>
            <p:nvPicPr>
              <p:cNvPr id="114" name="Freihand 113">
                <a:extLst>
                  <a:ext uri="{FF2B5EF4-FFF2-40B4-BE49-F238E27FC236}">
                    <a16:creationId xmlns:a16="http://schemas.microsoft.com/office/drawing/2014/main" id="{1D68FB34-2463-4E28-885D-06D0EE2D1C59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176652" y="1971809"/>
                <a:ext cx="977760" cy="44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5" name="Freihand 114">
                <a:extLst>
                  <a:ext uri="{FF2B5EF4-FFF2-40B4-BE49-F238E27FC236}">
                    <a16:creationId xmlns:a16="http://schemas.microsoft.com/office/drawing/2014/main" id="{6AD5D4D1-F3F3-4EF4-9F72-814DFB4419D8}"/>
                  </a:ext>
                </a:extLst>
              </p14:cNvPr>
              <p14:cNvContentPartPr/>
              <p14:nvPr/>
            </p14:nvContentPartPr>
            <p14:xfrm>
              <a:off x="3474812" y="3830129"/>
              <a:ext cx="210600" cy="202680"/>
            </p14:xfrm>
          </p:contentPart>
        </mc:Choice>
        <mc:Fallback xmlns="">
          <p:pic>
            <p:nvPicPr>
              <p:cNvPr id="115" name="Freihand 114">
                <a:extLst>
                  <a:ext uri="{FF2B5EF4-FFF2-40B4-BE49-F238E27FC236}">
                    <a16:creationId xmlns:a16="http://schemas.microsoft.com/office/drawing/2014/main" id="{6AD5D4D1-F3F3-4EF4-9F72-814DFB4419D8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384812" y="3650129"/>
                <a:ext cx="390240" cy="56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6" name="Freihand 115">
                <a:extLst>
                  <a:ext uri="{FF2B5EF4-FFF2-40B4-BE49-F238E27FC236}">
                    <a16:creationId xmlns:a16="http://schemas.microsoft.com/office/drawing/2014/main" id="{6EC9204D-EB44-40E9-917B-4EC1E4204258}"/>
                  </a:ext>
                </a:extLst>
              </p14:cNvPr>
              <p14:cNvContentPartPr/>
              <p14:nvPr/>
            </p14:nvContentPartPr>
            <p14:xfrm>
              <a:off x="4202012" y="3882329"/>
              <a:ext cx="112680" cy="150840"/>
            </p14:xfrm>
          </p:contentPart>
        </mc:Choice>
        <mc:Fallback xmlns="">
          <p:pic>
            <p:nvPicPr>
              <p:cNvPr id="116" name="Freihand 115">
                <a:extLst>
                  <a:ext uri="{FF2B5EF4-FFF2-40B4-BE49-F238E27FC236}">
                    <a16:creationId xmlns:a16="http://schemas.microsoft.com/office/drawing/2014/main" id="{6EC9204D-EB44-40E9-917B-4EC1E4204258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112012" y="3702329"/>
                <a:ext cx="292320" cy="51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17" name="Freihand 116">
                <a:extLst>
                  <a:ext uri="{FF2B5EF4-FFF2-40B4-BE49-F238E27FC236}">
                    <a16:creationId xmlns:a16="http://schemas.microsoft.com/office/drawing/2014/main" id="{8F56730C-5141-4C3C-964C-E0FF0F380316}"/>
                  </a:ext>
                </a:extLst>
              </p14:cNvPr>
              <p14:cNvContentPartPr/>
              <p14:nvPr/>
            </p14:nvContentPartPr>
            <p14:xfrm>
              <a:off x="5453012" y="3173489"/>
              <a:ext cx="64080" cy="140040"/>
            </p14:xfrm>
          </p:contentPart>
        </mc:Choice>
        <mc:Fallback xmlns="">
          <p:pic>
            <p:nvPicPr>
              <p:cNvPr id="117" name="Freihand 116">
                <a:extLst>
                  <a:ext uri="{FF2B5EF4-FFF2-40B4-BE49-F238E27FC236}">
                    <a16:creationId xmlns:a16="http://schemas.microsoft.com/office/drawing/2014/main" id="{8F56730C-5141-4C3C-964C-E0FF0F380316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363012" y="2993489"/>
                <a:ext cx="243720" cy="49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18" name="Freihand 117">
                <a:extLst>
                  <a:ext uri="{FF2B5EF4-FFF2-40B4-BE49-F238E27FC236}">
                    <a16:creationId xmlns:a16="http://schemas.microsoft.com/office/drawing/2014/main" id="{2BA61258-DCE1-46DB-91DF-A3A8050A29AA}"/>
                  </a:ext>
                </a:extLst>
              </p14:cNvPr>
              <p14:cNvContentPartPr/>
              <p14:nvPr/>
            </p14:nvContentPartPr>
            <p14:xfrm>
              <a:off x="5557412" y="3186089"/>
              <a:ext cx="12960" cy="72360"/>
            </p14:xfrm>
          </p:contentPart>
        </mc:Choice>
        <mc:Fallback xmlns="">
          <p:pic>
            <p:nvPicPr>
              <p:cNvPr id="118" name="Freihand 117">
                <a:extLst>
                  <a:ext uri="{FF2B5EF4-FFF2-40B4-BE49-F238E27FC236}">
                    <a16:creationId xmlns:a16="http://schemas.microsoft.com/office/drawing/2014/main" id="{2BA61258-DCE1-46DB-91DF-A3A8050A29AA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467772" y="3006089"/>
                <a:ext cx="19260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19" name="Freihand 118">
                <a:extLst>
                  <a:ext uri="{FF2B5EF4-FFF2-40B4-BE49-F238E27FC236}">
                    <a16:creationId xmlns:a16="http://schemas.microsoft.com/office/drawing/2014/main" id="{E13F50BA-E078-43E3-9A06-7B8B5D23609B}"/>
                  </a:ext>
                </a:extLst>
              </p14:cNvPr>
              <p14:cNvContentPartPr/>
              <p14:nvPr/>
            </p14:nvContentPartPr>
            <p14:xfrm>
              <a:off x="6155012" y="3192929"/>
              <a:ext cx="90360" cy="105840"/>
            </p14:xfrm>
          </p:contentPart>
        </mc:Choice>
        <mc:Fallback xmlns="">
          <p:pic>
            <p:nvPicPr>
              <p:cNvPr id="119" name="Freihand 118">
                <a:extLst>
                  <a:ext uri="{FF2B5EF4-FFF2-40B4-BE49-F238E27FC236}">
                    <a16:creationId xmlns:a16="http://schemas.microsoft.com/office/drawing/2014/main" id="{E13F50BA-E078-43E3-9A06-7B8B5D23609B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065372" y="3012929"/>
                <a:ext cx="270000" cy="46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20" name="Freihand 119">
                <a:extLst>
                  <a:ext uri="{FF2B5EF4-FFF2-40B4-BE49-F238E27FC236}">
                    <a16:creationId xmlns:a16="http://schemas.microsoft.com/office/drawing/2014/main" id="{F914A33D-50D2-48DB-8054-83079BB38A57}"/>
                  </a:ext>
                </a:extLst>
              </p14:cNvPr>
              <p14:cNvContentPartPr/>
              <p14:nvPr/>
            </p14:nvContentPartPr>
            <p14:xfrm>
              <a:off x="5603492" y="3820049"/>
              <a:ext cx="220680" cy="202320"/>
            </p14:xfrm>
          </p:contentPart>
        </mc:Choice>
        <mc:Fallback xmlns="">
          <p:pic>
            <p:nvPicPr>
              <p:cNvPr id="120" name="Freihand 119">
                <a:extLst>
                  <a:ext uri="{FF2B5EF4-FFF2-40B4-BE49-F238E27FC236}">
                    <a16:creationId xmlns:a16="http://schemas.microsoft.com/office/drawing/2014/main" id="{F914A33D-50D2-48DB-8054-83079BB38A57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513492" y="3640409"/>
                <a:ext cx="400320" cy="56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21" name="Freihand 120">
                <a:extLst>
                  <a:ext uri="{FF2B5EF4-FFF2-40B4-BE49-F238E27FC236}">
                    <a16:creationId xmlns:a16="http://schemas.microsoft.com/office/drawing/2014/main" id="{8244BD9F-474B-487C-84E8-894F167298E2}"/>
                  </a:ext>
                </a:extLst>
              </p14:cNvPr>
              <p14:cNvContentPartPr/>
              <p14:nvPr/>
            </p14:nvContentPartPr>
            <p14:xfrm>
              <a:off x="6354092" y="3903569"/>
              <a:ext cx="109080" cy="132120"/>
            </p14:xfrm>
          </p:contentPart>
        </mc:Choice>
        <mc:Fallback xmlns="">
          <p:pic>
            <p:nvPicPr>
              <p:cNvPr id="121" name="Freihand 120">
                <a:extLst>
                  <a:ext uri="{FF2B5EF4-FFF2-40B4-BE49-F238E27FC236}">
                    <a16:creationId xmlns:a16="http://schemas.microsoft.com/office/drawing/2014/main" id="{8244BD9F-474B-487C-84E8-894F167298E2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6264092" y="3723929"/>
                <a:ext cx="288720" cy="49176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mm4s12">
            <a:hlinkClick r:id="" action="ppaction://media"/>
            <a:extLst>
              <a:ext uri="{FF2B5EF4-FFF2-40B4-BE49-F238E27FC236}">
                <a16:creationId xmlns:a16="http://schemas.microsoft.com/office/drawing/2014/main" id="{8200EA78-F4DD-4C1E-ABC9-592EA36042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8244510" y="566131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7" name="Freihand 6">
                <a:extLst>
                  <a:ext uri="{FF2B5EF4-FFF2-40B4-BE49-F238E27FC236}">
                    <a16:creationId xmlns:a16="http://schemas.microsoft.com/office/drawing/2014/main" id="{650D956C-B8FE-4D32-9C54-B48D190993D5}"/>
                  </a:ext>
                </a:extLst>
              </p14:cNvPr>
              <p14:cNvContentPartPr/>
              <p14:nvPr/>
            </p14:nvContentPartPr>
            <p14:xfrm>
              <a:off x="402212" y="4117049"/>
              <a:ext cx="342360" cy="15120"/>
            </p14:xfrm>
          </p:contentPart>
        </mc:Choice>
        <mc:Fallback>
          <p:pic>
            <p:nvPicPr>
              <p:cNvPr id="7" name="Freihand 6">
                <a:extLst>
                  <a:ext uri="{FF2B5EF4-FFF2-40B4-BE49-F238E27FC236}">
                    <a16:creationId xmlns:a16="http://schemas.microsoft.com/office/drawing/2014/main" id="{650D956C-B8FE-4D32-9C54-B48D190993D5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84572" y="4099409"/>
                <a:ext cx="37800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13" name="Freihand 12">
                <a:extLst>
                  <a:ext uri="{FF2B5EF4-FFF2-40B4-BE49-F238E27FC236}">
                    <a16:creationId xmlns:a16="http://schemas.microsoft.com/office/drawing/2014/main" id="{2AE62EC1-7CB3-4C72-BD8B-92989EF2BFBA}"/>
                  </a:ext>
                </a:extLst>
              </p14:cNvPr>
              <p14:cNvContentPartPr/>
              <p14:nvPr/>
            </p14:nvContentPartPr>
            <p14:xfrm>
              <a:off x="1425692" y="4110209"/>
              <a:ext cx="35280" cy="38880"/>
            </p14:xfrm>
          </p:contentPart>
        </mc:Choice>
        <mc:Fallback>
          <p:pic>
            <p:nvPicPr>
              <p:cNvPr id="13" name="Freihand 12">
                <a:extLst>
                  <a:ext uri="{FF2B5EF4-FFF2-40B4-BE49-F238E27FC236}">
                    <a16:creationId xmlns:a16="http://schemas.microsoft.com/office/drawing/2014/main" id="{2AE62EC1-7CB3-4C72-BD8B-92989EF2BFBA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408052" y="4092569"/>
                <a:ext cx="70920" cy="74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7403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362"/>
    </mc:Choice>
    <mc:Fallback xmlns="">
      <p:transition spd="slow" advTm="273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2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9156" x="1060450" y="1906588"/>
          <p14:tracePt t="9364" x="1084263" y="1906588"/>
          <p14:tracePt t="9373" x="1100138" y="1906588"/>
          <p14:tracePt t="9380" x="1131888" y="1906588"/>
          <p14:tracePt t="9388" x="1163638" y="1906588"/>
          <p14:tracePt t="9396" x="1203325" y="1906588"/>
          <p14:tracePt t="9402" x="1258888" y="1906588"/>
          <p14:tracePt t="9410" x="1300163" y="1906588"/>
          <p14:tracePt t="9418" x="1355725" y="1906588"/>
          <p14:tracePt t="9425" x="1403350" y="1906588"/>
          <p14:tracePt t="9433" x="1466850" y="1914525"/>
          <p14:tracePt t="9440" x="1498600" y="1922463"/>
          <p14:tracePt t="9448" x="1554163" y="1930400"/>
          <p14:tracePt t="9455" x="1601788" y="1930400"/>
          <p14:tracePt t="9462" x="1641475" y="1938338"/>
          <p14:tracePt t="9471" x="1690688" y="1938338"/>
          <p14:tracePt t="9478" x="1722438" y="1938338"/>
          <p14:tracePt t="9485" x="1754188" y="1946275"/>
          <p14:tracePt t="9493" x="1778000" y="1946275"/>
          <p14:tracePt t="9499" x="1801813" y="1946275"/>
          <p14:tracePt t="9509" x="1825625" y="1946275"/>
          <p14:tracePt t="9515" x="1841500" y="1946275"/>
          <p14:tracePt t="9522" x="1865313" y="1946275"/>
          <p14:tracePt t="9531" x="1881188" y="1938338"/>
          <p14:tracePt t="9537" x="1905000" y="1930400"/>
          <p14:tracePt t="9545" x="1920875" y="1930400"/>
          <p14:tracePt t="9553" x="1944688" y="1930400"/>
          <p14:tracePt t="9562" x="1968500" y="1930400"/>
          <p14:tracePt t="9567" x="1992313" y="1930400"/>
          <p14:tracePt t="9577" x="2008188" y="1930400"/>
          <p14:tracePt t="9582" x="2041525" y="1922463"/>
          <p14:tracePt t="9593" x="2073275" y="1922463"/>
          <p14:tracePt t="9599" x="2120900" y="1922463"/>
          <p14:tracePt t="9604" x="2160588" y="1922463"/>
          <p14:tracePt t="9612" x="2208213" y="1922463"/>
          <p14:tracePt t="9620" x="2247900" y="1922463"/>
          <p14:tracePt t="9628" x="2319338" y="1922463"/>
          <p14:tracePt t="9636" x="2366963" y="1922463"/>
          <p14:tracePt t="9643" x="2439988" y="1922463"/>
          <p14:tracePt t="9651" x="2495550" y="1922463"/>
          <p14:tracePt t="9661" x="2574925" y="1922463"/>
          <p14:tracePt t="9665" x="2646363" y="1922463"/>
          <p14:tracePt t="9675" x="2717800" y="1922463"/>
          <p14:tracePt t="9680" x="2782888" y="1922463"/>
          <p14:tracePt t="9688" x="2838450" y="1922463"/>
          <p14:tracePt t="9696" x="2901950" y="1922463"/>
          <p14:tracePt t="9702" x="2949575" y="1922463"/>
          <p14:tracePt t="9713" x="3013075" y="1922463"/>
          <p14:tracePt t="9718" x="3068638" y="1922463"/>
          <p14:tracePt t="9725" x="3100388" y="1922463"/>
          <p14:tracePt t="9733" x="3117850" y="1922463"/>
          <p14:tracePt t="9741" x="3125788" y="1922463"/>
          <p14:tracePt t="9756" x="3133725" y="1914525"/>
          <p14:tracePt t="9904" x="3141663" y="1914525"/>
          <p14:tracePt t="9964" x="3149600" y="1914525"/>
          <p14:tracePt t="9973" x="3149600" y="1906588"/>
          <p14:tracePt t="10099" x="3149600" y="1898650"/>
          <p14:tracePt t="10122" x="3141663" y="1898650"/>
          <p14:tracePt t="10130" x="3133725" y="1898650"/>
          <p14:tracePt t="10152" x="3125788" y="1898650"/>
          <p14:tracePt t="10212" x="3117850" y="1898650"/>
          <p14:tracePt t="11007" x="3141663" y="1898650"/>
          <p14:tracePt t="11014" x="3189288" y="1906588"/>
          <p14:tracePt t="11023" x="3236913" y="1914525"/>
          <p14:tracePt t="11029" x="3284538" y="1914525"/>
          <p14:tracePt t="11038" x="3363913" y="1922463"/>
          <p14:tracePt t="11045" x="3411538" y="1922463"/>
          <p14:tracePt t="11054" x="3459163" y="1906588"/>
          <p14:tracePt t="11061" x="3516313" y="1906588"/>
          <p14:tracePt t="11067" x="3548063" y="1906588"/>
          <p14:tracePt t="11075" x="3571875" y="1898650"/>
          <p14:tracePt t="11083" x="3587750" y="1898650"/>
          <p14:tracePt t="11165" x="3579813" y="1898650"/>
          <p14:tracePt t="11175" x="3563938" y="1898650"/>
          <p14:tracePt t="11180" x="3540125" y="1898650"/>
          <p14:tracePt t="11187" x="3500438" y="1898650"/>
          <p14:tracePt t="11194" x="3476625" y="1898650"/>
          <p14:tracePt t="11203" x="3427413" y="1898650"/>
          <p14:tracePt t="11210" x="3379788" y="1914525"/>
          <p14:tracePt t="11218" x="3308350" y="1938338"/>
          <p14:tracePt t="11226" x="3268663" y="1954213"/>
          <p14:tracePt t="11232" x="3213100" y="1970088"/>
          <p14:tracePt t="11243" x="3189288" y="1978025"/>
          <p14:tracePt t="11247" x="3149600" y="1993900"/>
          <p14:tracePt t="11257" x="3109913" y="2017713"/>
          <p14:tracePt t="11263" x="3084513" y="2033588"/>
          <p14:tracePt t="11269" x="3068638" y="2049463"/>
          <p14:tracePt t="11278" x="3036888" y="2065338"/>
          <p14:tracePt t="11284" x="3021013" y="2081213"/>
          <p14:tracePt t="11293" x="2997200" y="2105025"/>
          <p14:tracePt t="11301" x="2981325" y="2112963"/>
          <p14:tracePt t="11308" x="2957513" y="2136775"/>
          <p14:tracePt t="11315" x="2941638" y="2152650"/>
          <p14:tracePt t="11322" x="2941638" y="2160588"/>
          <p14:tracePt t="11329" x="2925763" y="2176463"/>
          <p14:tracePt t="11338" x="2909888" y="2176463"/>
          <p14:tracePt t="11345" x="2901950" y="2200275"/>
          <p14:tracePt t="11352" x="2870200" y="2216150"/>
          <p14:tracePt t="11360" x="2846388" y="2241550"/>
          <p14:tracePt t="11367" x="2838450" y="2241550"/>
          <p14:tracePt t="11375" x="2830513" y="2249488"/>
          <p14:tracePt t="11382" x="2822575" y="2257425"/>
          <p14:tracePt t="11390" x="2814638" y="2257425"/>
          <p14:tracePt t="11397" x="2798763" y="2273300"/>
          <p14:tracePt t="11434" x="2782888" y="2273300"/>
          <p14:tracePt t="11443" x="2767013" y="2273300"/>
          <p14:tracePt t="11450" x="2759075" y="2273300"/>
          <p14:tracePt t="11457" x="2751138" y="2281238"/>
          <p14:tracePt t="11465" x="2725738" y="2281238"/>
          <p14:tracePt t="11473" x="2725738" y="2289175"/>
          <p14:tracePt t="11479" x="2717800" y="2289175"/>
          <p14:tracePt t="11487" x="2709863" y="2289175"/>
          <p14:tracePt t="11510" x="2701925" y="2289175"/>
          <p14:tracePt t="11532" x="2693988" y="2289175"/>
          <p14:tracePt t="11557" x="2686050" y="2289175"/>
          <p14:tracePt t="11563" x="2678113" y="2289175"/>
          <p14:tracePt t="11570" x="2670175" y="2289175"/>
          <p14:tracePt t="11577" x="2654300" y="2289175"/>
          <p14:tracePt t="11584" x="2630488" y="2289175"/>
          <p14:tracePt t="11592" x="2614613" y="2289175"/>
          <p14:tracePt t="11601" x="2590800" y="2289175"/>
          <p14:tracePt t="11608" x="2574925" y="2289175"/>
          <p14:tracePt t="11615" x="2551113" y="2289175"/>
          <p14:tracePt t="11624" x="2535238" y="2289175"/>
          <p14:tracePt t="11629" x="2527300" y="2289175"/>
          <p14:tracePt t="11690" x="2519363" y="2297113"/>
          <p14:tracePt t="11706" x="2511425" y="2312988"/>
          <p14:tracePt t="11712" x="2503488" y="2320925"/>
          <p14:tracePt t="11721" x="2495550" y="2336800"/>
          <p14:tracePt t="11728" x="2479675" y="2352675"/>
          <p14:tracePt t="11736" x="2479675" y="2368550"/>
          <p14:tracePt t="11744" x="2471738" y="2384425"/>
          <p14:tracePt t="11749" x="2463800" y="2392363"/>
          <p14:tracePt t="11758" x="2455863" y="2408238"/>
          <p14:tracePt t="11765" x="2447925" y="2408238"/>
          <p14:tracePt t="11794" x="2447925" y="2416175"/>
          <p14:tracePt t="12094" x="2439988" y="2416175"/>
          <p14:tracePt t="12111" x="2432050" y="2416175"/>
          <p14:tracePt t="12125" x="2432050" y="2424113"/>
          <p14:tracePt t="12134" x="2424113" y="2424113"/>
          <p14:tracePt t="12141" x="2424113" y="2432050"/>
          <p14:tracePt t="12147" x="2416175" y="2432050"/>
          <p14:tracePt t="12163" x="2408238" y="2432050"/>
          <p14:tracePt t="12184" x="2408238" y="2439988"/>
          <p14:tracePt t="12192" x="2400300" y="2439988"/>
          <p14:tracePt t="14992" x="0" y="0"/>
        </p14:tracePtLst>
        <p14:tracePtLst>
          <p14:tracePt t="18156" x="3060700" y="2352675"/>
          <p14:tracePt t="18529" x="3068638" y="2352675"/>
          <p14:tracePt t="18544" x="3076575" y="2352675"/>
          <p14:tracePt t="18560" x="3084513" y="2352675"/>
          <p14:tracePt t="18575" x="3092450" y="2352675"/>
          <p14:tracePt t="18583" x="3100388" y="2352675"/>
          <p14:tracePt t="18589" x="3117850" y="2352675"/>
          <p14:tracePt t="18605" x="3125788" y="2352675"/>
          <p14:tracePt t="18613" x="3125788" y="2360613"/>
          <p14:tracePt t="18622" x="3141663" y="2360613"/>
          <p14:tracePt t="18635" x="3149600" y="2360613"/>
          <p14:tracePt t="18822" x="3141663" y="2360613"/>
          <p14:tracePt t="18829" x="3133725" y="2360613"/>
          <p14:tracePt t="18845" x="3125788" y="2360613"/>
          <p14:tracePt t="18854" x="3125788" y="2368550"/>
          <p14:tracePt t="18867" x="3125788" y="2376488"/>
          <p14:tracePt t="18875" x="3117850" y="2376488"/>
          <p14:tracePt t="19325" x="3117850" y="2384425"/>
          <p14:tracePt t="19340" x="3117850" y="2392363"/>
          <p14:tracePt t="19348" x="3109913" y="2392363"/>
          <p14:tracePt t="19355" x="3109913" y="2400300"/>
          <p14:tracePt t="20307" x="3109913" y="2408238"/>
          <p14:tracePt t="20317" x="3100388" y="2408238"/>
          <p14:tracePt t="22732" x="3092450" y="2408238"/>
          <p14:tracePt t="22734" x="3044825" y="2408238"/>
          <p14:tracePt t="22735" x="3021013" y="2408238"/>
          <p14:tracePt t="22737" x="3013075" y="2408238"/>
          <p14:tracePt t="22805" x="3005138" y="2408238"/>
          <p14:tracePt t="22813" x="2997200" y="2408238"/>
          <p14:tracePt t="22820" x="2981325" y="2416175"/>
          <p14:tracePt t="22827" x="2965450" y="2424113"/>
          <p14:tracePt t="22835" x="2949575" y="2424113"/>
          <p14:tracePt t="22842" x="2925763" y="2432050"/>
          <p14:tracePt t="22850" x="2909888" y="2439988"/>
          <p14:tracePt t="22858" x="2886075" y="2439988"/>
          <p14:tracePt t="22865" x="2854325" y="2447925"/>
          <p14:tracePt t="22874" x="2830513" y="2447925"/>
          <p14:tracePt t="22880" x="2806700" y="2447925"/>
          <p14:tracePt t="22898" x="2790825" y="2447925"/>
          <p14:tracePt t="22902" x="2782888" y="2447925"/>
          <p14:tracePt t="22977" x="2782888" y="2439988"/>
          <p14:tracePt t="22985" x="2774950" y="2439988"/>
          <p14:tracePt t="22992" x="2774950" y="2432050"/>
          <p14:tracePt t="23000" x="2767013" y="2416175"/>
          <p14:tracePt t="23007" x="2767013" y="2408238"/>
          <p14:tracePt t="23015" x="2767013" y="2392363"/>
          <p14:tracePt t="23022" x="2759075" y="2376488"/>
          <p14:tracePt t="23030" x="2759075" y="2360613"/>
          <p14:tracePt t="23037" x="2759075" y="2336800"/>
          <p14:tracePt t="23045" x="2759075" y="2312988"/>
          <p14:tracePt t="23052" x="2759075" y="2297113"/>
          <p14:tracePt t="23060" x="2759075" y="2281238"/>
          <p14:tracePt t="23067" x="2759075" y="2273300"/>
          <p14:tracePt t="23075" x="2759075" y="2257425"/>
          <p14:tracePt t="23083" x="2759075" y="2249488"/>
          <p14:tracePt t="23099" x="2759075" y="2233613"/>
          <p14:tracePt t="23105" x="2759075" y="2216150"/>
          <p14:tracePt t="23119" x="2759075" y="2200275"/>
          <p14:tracePt t="23127" x="2759075" y="2192338"/>
          <p14:tracePt t="23134" x="2767013" y="2192338"/>
          <p14:tracePt t="23142" x="2767013" y="2184400"/>
          <p14:tracePt t="23157" x="2767013" y="2176463"/>
          <p14:tracePt t="23166" x="2774950" y="2168525"/>
          <p14:tracePt t="23172" x="2774950" y="2160588"/>
          <p14:tracePt t="23180" x="2782888" y="2160588"/>
          <p14:tracePt t="23187" x="2782888" y="2152650"/>
          <p14:tracePt t="23195" x="2790825" y="2144713"/>
          <p14:tracePt t="23202" x="2790825" y="2136775"/>
          <p14:tracePt t="23217" x="2798763" y="2120900"/>
          <p14:tracePt t="23225" x="2806700" y="2120900"/>
          <p14:tracePt t="23233" x="2806700" y="2112963"/>
          <p14:tracePt t="23240" x="2814638" y="2105025"/>
          <p14:tracePt t="23249" x="2814638" y="2097088"/>
          <p14:tracePt t="23255" x="2822575" y="2089150"/>
          <p14:tracePt t="23263" x="2830513" y="2089150"/>
          <p14:tracePt t="23270" x="2838450" y="2073275"/>
          <p14:tracePt t="23285" x="2846388" y="2065338"/>
          <p14:tracePt t="23300" x="2854325" y="2057400"/>
          <p14:tracePt t="23307" x="2862263" y="2049463"/>
          <p14:tracePt t="23322" x="2870200" y="2041525"/>
          <p14:tracePt t="23337" x="2878138" y="2041525"/>
          <p14:tracePt t="23345" x="2886075" y="2033588"/>
          <p14:tracePt t="23353" x="2894013" y="2033588"/>
          <p14:tracePt t="23367" x="2901950" y="2033588"/>
          <p14:tracePt t="23383" x="2909888" y="2033588"/>
          <p14:tracePt t="23391" x="2917825" y="2033588"/>
          <p14:tracePt t="23420" x="2925763" y="2033588"/>
          <p14:tracePt t="23457" x="2933700" y="2033588"/>
          <p14:tracePt t="23472" x="2941638" y="2033588"/>
          <p14:tracePt t="23480" x="2949575" y="2033588"/>
          <p14:tracePt t="23487" x="2957513" y="2033588"/>
          <p14:tracePt t="23502" x="2965450" y="2033588"/>
          <p14:tracePt t="23510" x="2973388" y="2041525"/>
          <p14:tracePt t="23517" x="2981325" y="2049463"/>
          <p14:tracePt t="23525" x="2989263" y="2065338"/>
          <p14:tracePt t="23533" x="2989263" y="2081213"/>
          <p14:tracePt t="23540" x="2997200" y="2089150"/>
          <p14:tracePt t="23548" x="3013075" y="2112963"/>
          <p14:tracePt t="23555" x="3013075" y="2120900"/>
          <p14:tracePt t="23563" x="3013075" y="2128838"/>
          <p14:tracePt t="23570" x="3013075" y="2136775"/>
          <p14:tracePt t="23577" x="3013075" y="2144713"/>
          <p14:tracePt t="23593" x="3013075" y="2160588"/>
          <p14:tracePt t="23607" x="3013075" y="2168525"/>
          <p14:tracePt t="23615" x="3013075" y="2176463"/>
          <p14:tracePt t="23622" x="3013075" y="2184400"/>
          <p14:tracePt t="23637" x="3013075" y="2192338"/>
          <p14:tracePt t="23652" x="3005138" y="2200275"/>
          <p14:tracePt t="23667" x="3005138" y="2208213"/>
          <p14:tracePt t="23674" x="2997200" y="2216150"/>
          <p14:tracePt t="23690" x="2989263" y="2224088"/>
          <p14:tracePt t="23705" x="2973388" y="2233613"/>
          <p14:tracePt t="23720" x="2965450" y="2241550"/>
          <p14:tracePt t="23728" x="2957513" y="2249488"/>
          <p14:tracePt t="23735" x="2949575" y="2257425"/>
          <p14:tracePt t="23742" x="2925763" y="2265363"/>
          <p14:tracePt t="23750" x="2917825" y="2273300"/>
          <p14:tracePt t="23757" x="2901950" y="2289175"/>
          <p14:tracePt t="23765" x="2894013" y="2305050"/>
          <p14:tracePt t="23772" x="2886075" y="2312988"/>
          <p14:tracePt t="23779" x="2870200" y="2328863"/>
          <p14:tracePt t="23787" x="2862263" y="2344738"/>
          <p14:tracePt t="23795" x="2854325" y="2352675"/>
          <p14:tracePt t="23802" x="2846388" y="2368550"/>
          <p14:tracePt t="23810" x="2830513" y="2384425"/>
          <p14:tracePt t="23817" x="2822575" y="2392363"/>
          <p14:tracePt t="23824" x="2806700" y="2408238"/>
          <p14:tracePt t="23832" x="2798763" y="2424113"/>
          <p14:tracePt t="23840" x="2790825" y="2432050"/>
          <p14:tracePt t="23848" x="2782888" y="2439988"/>
          <p14:tracePt t="23855" x="2767013" y="2447925"/>
          <p14:tracePt t="23863" x="2767013" y="2455863"/>
          <p14:tracePt t="24087" x="2774950" y="2455863"/>
          <p14:tracePt t="24095" x="2782888" y="2447925"/>
          <p14:tracePt t="24102" x="2790825" y="2439988"/>
          <p14:tracePt t="24109" x="2806700" y="2432050"/>
          <p14:tracePt t="24117" x="2814638" y="2424113"/>
          <p14:tracePt t="24124" x="2830513" y="2416175"/>
          <p14:tracePt t="24132" x="2846388" y="2416175"/>
          <p14:tracePt t="24141" x="2854325" y="2416175"/>
          <p14:tracePt t="24147" x="2862263" y="2416175"/>
          <p14:tracePt t="32709" x="2774950" y="2416175"/>
          <p14:tracePt t="32711" x="2654300" y="2392363"/>
          <p14:tracePt t="32713" x="2630488" y="2392363"/>
          <p14:tracePt t="32714" x="2614613" y="2392363"/>
          <p14:tracePt t="32723" x="2606675" y="2392363"/>
          <p14:tracePt t="32729" x="2598738" y="2392363"/>
          <p14:tracePt t="32818" x="2590800" y="2392363"/>
          <p14:tracePt t="32826" x="2582863" y="2392363"/>
          <p14:tracePt t="32843" x="2574925" y="2392363"/>
          <p14:tracePt t="32849" x="2566988" y="2392363"/>
          <p14:tracePt t="32856" x="2559050" y="2392363"/>
          <p14:tracePt t="32865" x="2535238" y="2392363"/>
          <p14:tracePt t="32871" x="2519363" y="2392363"/>
          <p14:tracePt t="32879" x="2495550" y="2392363"/>
          <p14:tracePt t="32894" x="2471738" y="2392363"/>
          <p14:tracePt t="32895" x="2447925" y="2392363"/>
          <p14:tracePt t="32900" x="2424113" y="2384425"/>
          <p14:tracePt t="32910" x="2408238" y="2384425"/>
          <p14:tracePt t="32918" x="2384425" y="2376488"/>
          <p14:tracePt t="32925" x="2374900" y="2376488"/>
          <p14:tracePt t="32930" x="2366963" y="2376488"/>
          <p14:tracePt t="32940" x="2359025" y="2376488"/>
          <p14:tracePt t="34559" x="2366963" y="2376488"/>
          <p14:tracePt t="34918" x="2374900" y="2376488"/>
          <p14:tracePt t="34933" x="2384425" y="2376488"/>
          <p14:tracePt t="34941" x="2392363" y="2376488"/>
          <p14:tracePt t="34948" x="2400300" y="2376488"/>
          <p14:tracePt t="34956" x="2408238" y="2376488"/>
          <p14:tracePt t="34965" x="2439988" y="2376488"/>
          <p14:tracePt t="34972" x="2463800" y="2384425"/>
          <p14:tracePt t="34979" x="2487613" y="2400300"/>
          <p14:tracePt t="34987" x="2503488" y="2400300"/>
          <p14:tracePt t="34993" x="2535238" y="2400300"/>
          <p14:tracePt t="35002" x="2582863" y="2408238"/>
          <p14:tracePt t="35009" x="2630488" y="2424113"/>
          <p14:tracePt t="35016" x="2670175" y="2432050"/>
          <p14:tracePt t="35023" x="2717800" y="2447925"/>
          <p14:tracePt t="35031" x="2751138" y="2455863"/>
          <p14:tracePt t="35039" x="2774950" y="2463800"/>
          <p14:tracePt t="35047" x="2798763" y="2463800"/>
          <p14:tracePt t="35054" x="2814638" y="2463800"/>
          <p14:tracePt t="35165" x="2822575" y="2463800"/>
          <p14:tracePt t="35248" x="2830513" y="2463800"/>
          <p14:tracePt t="35256" x="2838450" y="2463800"/>
          <p14:tracePt t="35264" x="2846388" y="2463800"/>
          <p14:tracePt t="35271" x="2854325" y="2463800"/>
          <p14:tracePt t="35278" x="2870200" y="2463800"/>
          <p14:tracePt t="35287" x="2878138" y="2463800"/>
          <p14:tracePt t="35293" x="2886075" y="2463800"/>
          <p14:tracePt t="35302" x="2894013" y="2463800"/>
          <p14:tracePt t="35309" x="2909888" y="2463800"/>
          <p14:tracePt t="35317" x="2917825" y="2463800"/>
          <p14:tracePt t="35330" x="2933700" y="2463800"/>
          <p14:tracePt t="35390" x="2941638" y="2463800"/>
          <p14:tracePt t="35803" x="2941638" y="2432050"/>
          <p14:tracePt t="35811" x="2941638" y="2416175"/>
          <p14:tracePt t="35819" x="2941638" y="2392363"/>
          <p14:tracePt t="35826" x="2941638" y="2376488"/>
          <p14:tracePt t="35834" x="2941638" y="2360613"/>
          <p14:tracePt t="35842" x="2941638" y="2352675"/>
          <p14:tracePt t="35857" x="2941638" y="2344738"/>
          <p14:tracePt t="35983" x="2941638" y="2336800"/>
          <p14:tracePt t="35990" x="2941638" y="2328863"/>
          <p14:tracePt t="36006" x="2941638" y="2320925"/>
          <p14:tracePt t="36022" x="2941638" y="2312988"/>
          <p14:tracePt t="36030" x="2941638" y="2305050"/>
          <p14:tracePt t="36038" x="2941638" y="2297113"/>
          <p14:tracePt t="36045" x="2941638" y="2281238"/>
          <p14:tracePt t="36051" x="2941638" y="2273300"/>
          <p14:tracePt t="36066" x="2941638" y="2257425"/>
          <p14:tracePt t="36082" x="2941638" y="2249488"/>
          <p14:tracePt t="36110" x="2941638" y="2241550"/>
          <p14:tracePt t="36125" x="2941638" y="2233613"/>
          <p14:tracePt t="36143" x="2941638" y="2224088"/>
          <p14:tracePt t="36157" x="2941638" y="2216150"/>
          <p14:tracePt t="36165" x="2941638" y="2208213"/>
          <p14:tracePt t="36172" x="2941638" y="2200275"/>
          <p14:tracePt t="36187" x="2941638" y="2192338"/>
          <p14:tracePt t="36246" x="2941638" y="2184400"/>
          <p14:tracePt t="36433" x="2949575" y="2184400"/>
          <p14:tracePt t="36442" x="2957513" y="2200275"/>
          <p14:tracePt t="36449" x="2965450" y="2200275"/>
          <p14:tracePt t="36456" x="2981325" y="2200275"/>
          <p14:tracePt t="36465" x="2989263" y="2216150"/>
          <p14:tracePt t="36472" x="2997200" y="2216150"/>
          <p14:tracePt t="36488" x="3005138" y="2224088"/>
          <p14:tracePt t="36493" x="3013075" y="2224088"/>
          <p14:tracePt t="36524" x="3021013" y="2224088"/>
          <p14:tracePt t="36531" x="3021013" y="2233613"/>
          <p14:tracePt t="36546" x="3028950" y="2241550"/>
          <p14:tracePt t="36561" x="3036888" y="2241550"/>
          <p14:tracePt t="36571" x="3044825" y="2241550"/>
          <p14:tracePt t="36584" x="3044825" y="2249488"/>
          <p14:tracePt t="36599" x="3052763" y="2257425"/>
          <p14:tracePt t="36607" x="3052763" y="2265363"/>
          <p14:tracePt t="36615" x="3052763" y="2281238"/>
          <p14:tracePt t="36622" x="3052763" y="2289175"/>
          <p14:tracePt t="36629" x="3060700" y="2312988"/>
          <p14:tracePt t="36636" x="3068638" y="2320925"/>
          <p14:tracePt t="36651" x="3068638" y="2328863"/>
          <p14:tracePt t="36658" x="3076575" y="2344738"/>
          <p14:tracePt t="36674" x="3076575" y="2352675"/>
          <p14:tracePt t="36980" x="3076575" y="2360613"/>
          <p14:tracePt t="36988" x="3117850" y="2384425"/>
          <p14:tracePt t="36997" x="3141663" y="2408238"/>
          <p14:tracePt t="37004" x="3173413" y="2424113"/>
          <p14:tracePt t="37010" x="3173413" y="2416175"/>
          <p14:tracePt t="37020" x="3197225" y="2416175"/>
          <p14:tracePt t="37026" x="3205163" y="2424113"/>
          <p14:tracePt t="37035" x="3213100" y="2424113"/>
          <p14:tracePt t="38908" x="3205163" y="2424113"/>
          <p14:tracePt t="38918" x="3141663" y="2447925"/>
          <p14:tracePt t="38923" x="3060700" y="2495550"/>
          <p14:tracePt t="38931" x="3028950" y="2511425"/>
          <p14:tracePt t="38938" x="2925763" y="2566988"/>
          <p14:tracePt t="38947" x="2862263" y="2600325"/>
          <p14:tracePt t="38954" x="2741613" y="2655888"/>
          <p14:tracePt t="38962" x="2654300" y="2703513"/>
          <p14:tracePt t="38969" x="2559050" y="2735263"/>
          <p14:tracePt t="38977" x="2503488" y="2759075"/>
          <p14:tracePt t="38984" x="2479675" y="2774950"/>
          <p14:tracePt t="38990" x="2479675" y="2782888"/>
          <p14:tracePt t="39000" x="2471738" y="2782888"/>
          <p14:tracePt t="39216" x="2479675" y="2782888"/>
          <p14:tracePt t="39275" x="2487613" y="2782888"/>
          <p14:tracePt t="39478" x="2495550" y="2782888"/>
          <p14:tracePt t="39508" x="2503488" y="2782888"/>
          <p14:tracePt t="39778" x="2511425" y="2782888"/>
          <p14:tracePt t="40085" x="2495550" y="2782888"/>
          <p14:tracePt t="40093" x="2463800" y="2782888"/>
          <p14:tracePt t="40101" x="2447925" y="2782888"/>
          <p14:tracePt t="40109" x="2424113" y="2782888"/>
          <p14:tracePt t="40117" x="2392363" y="2782888"/>
          <p14:tracePt t="40123" x="2343150" y="2790825"/>
          <p14:tracePt t="40131" x="2311400" y="2798763"/>
          <p14:tracePt t="40138" x="2279650" y="2798763"/>
          <p14:tracePt t="40146" x="2247900" y="2806700"/>
          <p14:tracePt t="40154" x="2224088" y="2814638"/>
          <p14:tracePt t="40162" x="2200275" y="2814638"/>
          <p14:tracePt t="40170" x="2184400" y="2822575"/>
          <p14:tracePt t="40177" x="2168525" y="2822575"/>
          <p14:tracePt t="40184" x="2160588" y="2822575"/>
          <p14:tracePt t="40190" x="2144713" y="2822575"/>
          <p14:tracePt t="40201" x="2128838" y="2822575"/>
          <p14:tracePt t="40206" x="2128838" y="2830513"/>
          <p14:tracePt t="40215" x="2120900" y="2830513"/>
          <p14:tracePt t="40229" x="2112963" y="2830513"/>
          <p14:tracePt t="40237" x="2105025" y="2830513"/>
          <p14:tracePt t="40252" x="2097088" y="2830513"/>
          <p14:tracePt t="40268" x="2089150" y="2830513"/>
          <p14:tracePt t="40289" x="2081213" y="2830513"/>
          <p14:tracePt t="40297" x="2073275" y="2830513"/>
          <p14:tracePt t="40305" x="2065338" y="2838450"/>
          <p14:tracePt t="40310" x="2057400" y="2838450"/>
          <p14:tracePt t="40322" x="2041525" y="2838450"/>
          <p14:tracePt t="40326" x="2025650" y="2846388"/>
          <p14:tracePt t="40334" x="2017713" y="2846388"/>
          <p14:tracePt t="40342" x="2000250" y="2846388"/>
          <p14:tracePt t="40349" x="1984375" y="2846388"/>
          <p14:tracePt t="40355" x="1968500" y="2854325"/>
          <p14:tracePt t="40365" x="1944688" y="2862263"/>
          <p14:tracePt t="40372" x="1912938" y="2870200"/>
          <p14:tracePt t="40378" x="1889125" y="2878138"/>
          <p14:tracePt t="40386" x="1865313" y="2886075"/>
          <p14:tracePt t="40393" x="1841500" y="2901950"/>
          <p14:tracePt t="40402" x="1809750" y="2909888"/>
          <p14:tracePt t="40409" x="1801813" y="2927350"/>
          <p14:tracePt t="40419" x="1778000" y="2935288"/>
          <p14:tracePt t="40424" x="1762125" y="2951163"/>
          <p14:tracePt t="40432" x="1746250" y="2967038"/>
          <p14:tracePt t="40438" x="1730375" y="2982913"/>
          <p14:tracePt t="40447" x="1698625" y="3022600"/>
          <p14:tracePt t="40454" x="1666875" y="3078163"/>
          <p14:tracePt t="40460" x="1633538" y="3117850"/>
          <p14:tracePt t="40471" x="1601788" y="3189288"/>
          <p14:tracePt t="40477" x="1554163" y="3244850"/>
          <p14:tracePt t="40483" x="1514475" y="3317875"/>
          <p14:tracePt t="40490" x="1482725" y="3373438"/>
          <p14:tracePt t="40501" x="1458913" y="3421063"/>
          <p14:tracePt t="40506" x="1427163" y="3476625"/>
          <p14:tracePt t="40513" x="1411288" y="3516313"/>
          <p14:tracePt t="40522" x="1395413" y="3571875"/>
          <p14:tracePt t="40529" x="1387475" y="3613150"/>
          <p14:tracePt t="40537" x="1371600" y="3660775"/>
          <p14:tracePt t="40544" x="1371600" y="3692525"/>
          <p14:tracePt t="40552" x="1363663" y="3708400"/>
          <p14:tracePt t="40558" x="1363663" y="3732213"/>
          <p14:tracePt t="40568" x="1363663" y="3756025"/>
          <p14:tracePt t="40573" x="1363663" y="3779838"/>
          <p14:tracePt t="40583" x="1363663" y="3803650"/>
          <p14:tracePt t="40589" x="1363663" y="3835400"/>
          <p14:tracePt t="40597" x="1363663" y="3851275"/>
          <p14:tracePt t="40604" x="1355725" y="3875088"/>
          <p14:tracePt t="40611" x="1355725" y="3898900"/>
          <p14:tracePt t="40619" x="1355725" y="3922713"/>
          <p14:tracePt t="40626" x="1347788" y="3948113"/>
          <p14:tracePt t="40634" x="1347788" y="3963988"/>
          <p14:tracePt t="40642" x="1339850" y="3995738"/>
          <p14:tracePt t="40650" x="1339850" y="4019550"/>
          <p14:tracePt t="40657" x="1331913" y="4043363"/>
          <p14:tracePt t="40663" x="1316038" y="4083050"/>
          <p14:tracePt t="40670" x="1308100" y="4106863"/>
          <p14:tracePt t="40678" x="1292225" y="4138613"/>
          <p14:tracePt t="40685" x="1284288" y="4178300"/>
          <p14:tracePt t="40694" x="1284288" y="4210050"/>
          <p14:tracePt t="40702" x="1274763" y="4241800"/>
          <p14:tracePt t="40709" x="1258888" y="4273550"/>
          <p14:tracePt t="40716" x="1258888" y="4298950"/>
          <p14:tracePt t="40723" x="1258888" y="4322763"/>
          <p14:tracePt t="40732" x="1258888" y="4330700"/>
          <p14:tracePt t="40738" x="1250950" y="4338638"/>
          <p14:tracePt t="40746" x="1250950" y="4354513"/>
          <p14:tracePt t="40754" x="1250950" y="4362450"/>
          <p14:tracePt t="40762" x="1250950" y="4370388"/>
          <p14:tracePt t="40769" x="1243013" y="4386263"/>
          <p14:tracePt t="40775" x="1243013" y="4394200"/>
          <p14:tracePt t="40784" x="1235075" y="4402138"/>
          <p14:tracePt t="40790" x="1219200" y="4418013"/>
          <p14:tracePt t="40798" x="1219200" y="4425950"/>
          <p14:tracePt t="40805" x="1203325" y="4433888"/>
          <p14:tracePt t="40813" x="1195388" y="4441825"/>
          <p14:tracePt t="40820" x="1179513" y="4457700"/>
          <p14:tracePt t="40828" x="1163638" y="4457700"/>
          <p14:tracePt t="40836" x="1155700" y="4465638"/>
          <p14:tracePt t="40843" x="1147763" y="4473575"/>
          <p14:tracePt t="40851" x="1131888" y="4473575"/>
          <p14:tracePt t="40858" x="1116013" y="4473575"/>
          <p14:tracePt t="40866" x="1108075" y="4473575"/>
          <p14:tracePt t="40873" x="1092200" y="4473575"/>
          <p14:tracePt t="40881" x="1076325" y="4481513"/>
          <p14:tracePt t="40888" x="1052513" y="4481513"/>
          <p14:tracePt t="40896" x="1028700" y="4481513"/>
          <p14:tracePt t="40903" x="1004888" y="4481513"/>
          <p14:tracePt t="40911" x="981075" y="4465638"/>
          <p14:tracePt t="40918" x="957263" y="4449763"/>
          <p14:tracePt t="40925" x="933450" y="4441825"/>
          <p14:tracePt t="40933" x="908050" y="4425950"/>
          <p14:tracePt t="40941" x="900113" y="4418013"/>
          <p14:tracePt t="40948" x="884238" y="4410075"/>
          <p14:tracePt t="40955" x="860425" y="4402138"/>
          <p14:tracePt t="40963" x="836613" y="4394200"/>
          <p14:tracePt t="40970" x="820738" y="4378325"/>
          <p14:tracePt t="40978" x="804863" y="4370388"/>
          <p14:tracePt t="40985" x="788988" y="4370388"/>
          <p14:tracePt t="40993" x="781050" y="4354513"/>
          <p14:tracePt t="41001" x="773113" y="4354513"/>
          <p14:tracePt t="41008" x="757238" y="4322763"/>
          <p14:tracePt t="41016" x="741363" y="4306888"/>
          <p14:tracePt t="41022" x="725488" y="4281488"/>
          <p14:tracePt t="41030" x="709613" y="4265613"/>
          <p14:tracePt t="41038" x="693738" y="4249738"/>
          <p14:tracePt t="41045" x="677863" y="4241800"/>
          <p14:tracePt t="41053" x="661988" y="4225925"/>
          <p14:tracePt t="41060" x="646113" y="4217988"/>
          <p14:tracePt t="41075" x="638175" y="4217988"/>
          <p14:tracePt t="41084" x="630238" y="4210050"/>
          <p14:tracePt t="41105" x="630238" y="4202113"/>
          <p14:tracePt t="41143" x="630238" y="4194175"/>
          <p14:tracePt t="41151" x="630238" y="4186238"/>
          <p14:tracePt t="41166" x="646113" y="4170363"/>
          <p14:tracePt t="41173" x="661988" y="4154488"/>
          <p14:tracePt t="41180" x="677863" y="4146550"/>
          <p14:tracePt t="41188" x="701675" y="4114800"/>
          <p14:tracePt t="41195" x="725488" y="4098925"/>
          <p14:tracePt t="41203" x="757238" y="4067175"/>
          <p14:tracePt t="41210" x="781050" y="4051300"/>
          <p14:tracePt t="41218" x="804863" y="4043363"/>
          <p14:tracePt t="41225" x="836613" y="4003675"/>
          <p14:tracePt t="41234" x="868363" y="3979863"/>
          <p14:tracePt t="41240" x="900113" y="3948113"/>
          <p14:tracePt t="41248" x="925513" y="3938588"/>
          <p14:tracePt t="41255" x="949325" y="3906838"/>
          <p14:tracePt t="41263" x="957263" y="3898900"/>
          <p14:tracePt t="41270" x="973138" y="3883025"/>
          <p14:tracePt t="41278" x="981075" y="3875088"/>
          <p14:tracePt t="41285" x="989013" y="3859213"/>
          <p14:tracePt t="41293" x="996950" y="3851275"/>
          <p14:tracePt t="41301" x="1004888" y="3843338"/>
          <p14:tracePt t="41308" x="1012825" y="3835400"/>
          <p14:tracePt t="41323" x="1012825" y="3827463"/>
          <p14:tracePt t="41331" x="1020763" y="3819525"/>
          <p14:tracePt t="41338" x="1028700" y="3811588"/>
          <p14:tracePt t="41345" x="1044575" y="3803650"/>
          <p14:tracePt t="41353" x="1044575" y="3787775"/>
          <p14:tracePt t="41360" x="1060450" y="3787775"/>
          <p14:tracePt t="41368" x="1060450" y="3779838"/>
          <p14:tracePt t="41384" x="1068388" y="3771900"/>
          <p14:tracePt t="41405" x="1068388" y="3763963"/>
          <p14:tracePt t="41495" x="1068388" y="3771900"/>
          <p14:tracePt t="41511" x="1068388" y="3779838"/>
          <p14:tracePt t="41526" x="1076325" y="3787775"/>
          <p14:tracePt t="41533" x="1076325" y="3811588"/>
          <p14:tracePt t="41541" x="1076325" y="3819525"/>
          <p14:tracePt t="41548" x="1084263" y="3827463"/>
          <p14:tracePt t="41555" x="1100138" y="3835400"/>
          <p14:tracePt t="41565" x="1100138" y="3843338"/>
          <p14:tracePt t="41570" x="1116013" y="3843338"/>
          <p14:tracePt t="41580" x="1131888" y="3851275"/>
          <p14:tracePt t="41585" x="1155700" y="3859213"/>
          <p14:tracePt t="41593" x="1179513" y="3859213"/>
          <p14:tracePt t="41601" x="1211263" y="3859213"/>
          <p14:tracePt t="41608" x="1243013" y="3859213"/>
          <p14:tracePt t="41615" x="1274763" y="3859213"/>
          <p14:tracePt t="41623" x="1308100" y="3859213"/>
          <p14:tracePt t="41631" x="1331913" y="3859213"/>
          <p14:tracePt t="41638" x="1347788" y="3859213"/>
          <p14:tracePt t="41646" x="1355725" y="3851275"/>
          <p14:tracePt t="41654" x="1363663" y="3851275"/>
          <p14:tracePt t="41668" x="1363663" y="3843338"/>
          <p14:tracePt t="41758" x="1339850" y="3859213"/>
          <p14:tracePt t="41768" x="1258888" y="3906838"/>
          <p14:tracePt t="41773" x="1203325" y="3938588"/>
          <p14:tracePt t="41781" x="1123950" y="3979863"/>
          <p14:tracePt t="41788" x="1020763" y="4051300"/>
          <p14:tracePt t="41795" x="917575" y="4090988"/>
          <p14:tracePt t="41803" x="844550" y="4114800"/>
          <p14:tracePt t="41810" x="773113" y="4154488"/>
          <p14:tracePt t="41818" x="685800" y="4178300"/>
          <p14:tracePt t="41825" x="622300" y="4194175"/>
          <p14:tracePt t="41834" x="590550" y="4202113"/>
          <p14:tracePt t="41840" x="582613" y="4202113"/>
          <p14:tracePt t="41923" x="582613" y="4194175"/>
          <p14:tracePt t="41931" x="566738" y="4170363"/>
          <p14:tracePt t="41945" x="558800" y="4162425"/>
          <p14:tracePt t="41953" x="550863" y="4154488"/>
          <p14:tracePt t="41968" x="550863" y="4146550"/>
          <p14:tracePt t="41990" x="541338" y="4146550"/>
          <p14:tracePt t="42058" x="525463" y="4154488"/>
          <p14:tracePt t="42067" x="525463" y="4170363"/>
          <p14:tracePt t="42073" x="509588" y="4178300"/>
          <p14:tracePt t="42081" x="509588" y="4194175"/>
          <p14:tracePt t="42088" x="493713" y="4210050"/>
          <p14:tracePt t="42095" x="477838" y="4225925"/>
          <p14:tracePt t="42103" x="461963" y="4257675"/>
          <p14:tracePt t="42110" x="454025" y="4291013"/>
          <p14:tracePt t="42118" x="438150" y="4322763"/>
          <p14:tracePt t="42125" x="430213" y="4354513"/>
          <p14:tracePt t="42134" x="422275" y="4394200"/>
          <p14:tracePt t="42141" x="406400" y="4465638"/>
          <p14:tracePt t="42148" x="390525" y="4529138"/>
          <p14:tracePt t="42155" x="382588" y="4592638"/>
          <p14:tracePt t="42163" x="366713" y="4657725"/>
          <p14:tracePt t="42171" x="342900" y="4737100"/>
          <p14:tracePt t="42178" x="334963" y="4792663"/>
          <p14:tracePt t="42185" x="334963" y="4848225"/>
          <p14:tracePt t="42193" x="311150" y="4911725"/>
          <p14:tracePt t="42201" x="303213" y="4959350"/>
          <p14:tracePt t="42208" x="303213" y="5008563"/>
          <p14:tracePt t="42217" x="295275" y="5080000"/>
          <p14:tracePt t="42223" x="295275" y="5143500"/>
          <p14:tracePt t="42231" x="295275" y="5191125"/>
          <p14:tracePt t="42238" x="295275" y="5238750"/>
          <p14:tracePt t="42245" x="295275" y="5270500"/>
          <p14:tracePt t="42253" x="295275" y="5302250"/>
          <p14:tracePt t="42260" x="295275" y="5327650"/>
          <p14:tracePt t="42268" x="295275" y="5343525"/>
          <p14:tracePt t="42275" x="295275" y="5359400"/>
          <p14:tracePt t="42284" x="295275" y="5367338"/>
          <p14:tracePt t="42290" x="295275" y="5375275"/>
          <p14:tracePt t="42313" x="295275" y="5383213"/>
          <p14:tracePt t="42367" x="295275" y="5375275"/>
          <p14:tracePt t="42373" x="295275" y="5351463"/>
          <p14:tracePt t="42381" x="295275" y="5302250"/>
          <p14:tracePt t="42388" x="303213" y="5262563"/>
          <p14:tracePt t="42396" x="303213" y="5230813"/>
          <p14:tracePt t="42403" x="303213" y="5191125"/>
          <p14:tracePt t="42411" x="311150" y="5151438"/>
          <p14:tracePt t="42418" x="311150" y="5095875"/>
          <p14:tracePt t="42425" x="311150" y="5056188"/>
          <p14:tracePt t="42434" x="311150" y="5024438"/>
          <p14:tracePt t="42440" x="327025" y="5008563"/>
          <p14:tracePt t="42449" x="342900" y="5000625"/>
          <p14:tracePt t="42456" x="350838" y="4976813"/>
          <p14:tracePt t="42463" x="350838" y="4935538"/>
          <p14:tracePt t="42470" x="350838" y="4911725"/>
          <p14:tracePt t="42478" x="350838" y="4879975"/>
          <p14:tracePt t="42486" x="358775" y="4848225"/>
          <p14:tracePt t="42493" x="366713" y="4816475"/>
          <p14:tracePt t="42501" x="374650" y="4768850"/>
          <p14:tracePt t="42508" x="382588" y="4752975"/>
          <p14:tracePt t="42517" x="390525" y="4721225"/>
          <p14:tracePt t="42523" x="406400" y="4681538"/>
          <p14:tracePt t="42531" x="422275" y="4657725"/>
          <p14:tracePt t="42538" x="446088" y="4624388"/>
          <p14:tracePt t="42545" x="461963" y="4608513"/>
          <p14:tracePt t="42553" x="477838" y="4592638"/>
          <p14:tracePt t="42560" x="493713" y="4584700"/>
          <p14:tracePt t="42568" x="525463" y="4568825"/>
          <p14:tracePt t="42575" x="541338" y="4560888"/>
          <p14:tracePt t="42584" x="566738" y="4552950"/>
          <p14:tracePt t="42590" x="590550" y="4545013"/>
          <p14:tracePt t="42599" x="606425" y="4545013"/>
          <p14:tracePt t="42605" x="630238" y="4537075"/>
          <p14:tracePt t="42614" x="654050" y="4529138"/>
          <p14:tracePt t="42620" x="677863" y="4529138"/>
          <p14:tracePt t="42629" x="701675" y="4521200"/>
          <p14:tracePt t="42636" x="741363" y="4513263"/>
          <p14:tracePt t="42643" x="773113" y="4513263"/>
          <p14:tracePt t="42651" x="820738" y="4505325"/>
          <p14:tracePt t="42658" x="860425" y="4489450"/>
          <p14:tracePt t="42667" x="908050" y="4481513"/>
          <p14:tracePt t="42673" x="933450" y="4465638"/>
          <p14:tracePt t="42680" x="1004888" y="4449763"/>
          <p14:tracePt t="42688" x="1060450" y="4425950"/>
          <p14:tracePt t="42695" x="1108075" y="4410075"/>
          <p14:tracePt t="42703" x="1163638" y="4386263"/>
          <p14:tracePt t="42710" x="1203325" y="4378325"/>
          <p14:tracePt t="42718" x="1250950" y="4362450"/>
          <p14:tracePt t="42725" x="1316038" y="4346575"/>
          <p14:tracePt t="42734" x="1363663" y="4338638"/>
          <p14:tracePt t="42740" x="1419225" y="4338638"/>
          <p14:tracePt t="42749" x="1458913" y="4338638"/>
          <p14:tracePt t="42755" x="1490663" y="4338638"/>
          <p14:tracePt t="42764" x="1554163" y="4338638"/>
          <p14:tracePt t="42770" x="1601788" y="4338638"/>
          <p14:tracePt t="42778" x="1641475" y="4338638"/>
          <p14:tracePt t="42786" x="1690688" y="4338638"/>
          <p14:tracePt t="42793" x="1730375" y="4338638"/>
          <p14:tracePt t="42801" x="1793875" y="4330700"/>
          <p14:tracePt t="42808" x="1841500" y="4322763"/>
          <p14:tracePt t="42817" x="1897063" y="4314825"/>
          <p14:tracePt t="42823" x="1936750" y="4306888"/>
          <p14:tracePt t="42831" x="1976438" y="4298950"/>
          <p14:tracePt t="42838" x="2017713" y="4291013"/>
          <p14:tracePt t="42846" x="2041525" y="4291013"/>
          <p14:tracePt t="42853" x="2073275" y="4291013"/>
          <p14:tracePt t="42860" x="2089150" y="4291013"/>
          <p14:tracePt t="42868" x="2105025" y="4291013"/>
          <p14:tracePt t="42876" x="2112963" y="4291013"/>
          <p14:tracePt t="42943" x="2120900" y="4298950"/>
          <p14:tracePt t="42951" x="2120900" y="4306888"/>
          <p14:tracePt t="42958" x="2136775" y="4338638"/>
          <p14:tracePt t="42966" x="2152650" y="4386263"/>
          <p14:tracePt t="42976" x="2176463" y="4449763"/>
          <p14:tracePt t="42981" x="2200275" y="4505325"/>
          <p14:tracePt t="42990" x="2224088" y="4576763"/>
          <p14:tracePt t="42997" x="2239963" y="4633913"/>
          <p14:tracePt t="43003" x="2255838" y="4697413"/>
          <p14:tracePt t="43010" x="2271713" y="4776788"/>
          <p14:tracePt t="43018" x="2295525" y="4856163"/>
          <p14:tracePt t="43026" x="2295525" y="4919663"/>
          <p14:tracePt t="43037" x="2303463" y="4992688"/>
          <p14:tracePt t="43042" x="2311400" y="5064125"/>
          <p14:tracePt t="43049" x="2311400" y="5119688"/>
          <p14:tracePt t="43055" x="2319338" y="5159375"/>
          <p14:tracePt t="43066" x="2319338" y="5207000"/>
          <p14:tracePt t="43071" x="2319338" y="5246688"/>
          <p14:tracePt t="43078" x="2319338" y="5302250"/>
          <p14:tracePt t="43085" x="2319338" y="5351463"/>
          <p14:tracePt t="43093" x="2319338" y="5391150"/>
          <p14:tracePt t="43102" x="2319338" y="5422900"/>
          <p14:tracePt t="43108" x="2319338" y="5446713"/>
          <p14:tracePt t="43118" x="2319338" y="5486400"/>
          <p14:tracePt t="43123" x="2303463" y="5510213"/>
          <p14:tracePt t="43132" x="2295525" y="5534025"/>
          <p14:tracePt t="43138" x="2271713" y="5557838"/>
          <p14:tracePt t="43149" x="2263775" y="5573713"/>
          <p14:tracePt t="43154" x="2239963" y="5589588"/>
          <p14:tracePt t="43162" x="2232025" y="5597525"/>
          <p14:tracePt t="43170" x="2216150" y="5621338"/>
          <p14:tracePt t="43175" x="2200275" y="5621338"/>
          <p14:tracePt t="43185" x="2192338" y="5637213"/>
          <p14:tracePt t="43191" x="2168525" y="5645150"/>
          <p14:tracePt t="43200" x="2152650" y="5645150"/>
          <p14:tracePt t="43207" x="2128838" y="5653088"/>
          <p14:tracePt t="43216" x="2112963" y="5662613"/>
          <p14:tracePt t="43221" x="2089150" y="5670550"/>
          <p14:tracePt t="43230" x="2065338" y="5670550"/>
          <p14:tracePt t="43236" x="2033588" y="5670550"/>
          <p14:tracePt t="43244" x="1992313" y="5670550"/>
          <p14:tracePt t="43251" x="1936750" y="5670550"/>
          <p14:tracePt t="43258" x="1881188" y="5670550"/>
          <p14:tracePt t="43266" x="1849438" y="5670550"/>
          <p14:tracePt t="43274" x="1793875" y="5670550"/>
          <p14:tracePt t="43282" x="1746250" y="5670550"/>
          <p14:tracePt t="43289" x="1698625" y="5670550"/>
          <p14:tracePt t="43299" x="1651000" y="5670550"/>
          <p14:tracePt t="43303" x="1585913" y="5670550"/>
          <p14:tracePt t="43310" x="1538288" y="5670550"/>
          <p14:tracePt t="43318" x="1506538" y="5670550"/>
          <p14:tracePt t="43325" x="1458913" y="5670550"/>
          <p14:tracePt t="43334" x="1419225" y="5670550"/>
          <p14:tracePt t="43341" x="1387475" y="5670550"/>
          <p14:tracePt t="43349" x="1331913" y="5670550"/>
          <p14:tracePt t="43356" x="1266825" y="5670550"/>
          <p14:tracePt t="43364" x="1211263" y="5670550"/>
          <p14:tracePt t="43371" x="1155700" y="5678488"/>
          <p14:tracePt t="43379" x="1100138" y="5686425"/>
          <p14:tracePt t="43385" x="1044575" y="5694363"/>
          <p14:tracePt t="43394" x="1004888" y="5702300"/>
          <p14:tracePt t="43400" x="957263" y="5710238"/>
          <p14:tracePt t="43410" x="925513" y="5718175"/>
          <p14:tracePt t="43416" x="876300" y="5726113"/>
          <p14:tracePt t="43423" x="844550" y="5726113"/>
          <p14:tracePt t="43430" x="828675" y="5726113"/>
          <p14:tracePt t="43438" x="796925" y="5726113"/>
          <p14:tracePt t="43446" x="773113" y="5726113"/>
          <p14:tracePt t="43453" x="741363" y="5726113"/>
          <p14:tracePt t="43461" x="717550" y="5726113"/>
          <p14:tracePt t="43648" x="749300" y="5726113"/>
          <p14:tracePt t="43655" x="812800" y="5726113"/>
          <p14:tracePt t="43663" x="860425" y="5726113"/>
          <p14:tracePt t="43670" x="900113" y="5726113"/>
          <p14:tracePt t="43678" x="957263" y="5726113"/>
          <p14:tracePt t="43685" x="996950" y="5726113"/>
          <p14:tracePt t="43693" x="1020763" y="5726113"/>
          <p14:tracePt t="43700" x="1044575" y="5726113"/>
          <p14:tracePt t="43708" x="1068388" y="5726113"/>
          <p14:tracePt t="43718" x="1084263" y="5734050"/>
          <p14:tracePt t="43731" x="1092200" y="5734050"/>
          <p14:tracePt t="43738" x="1100138" y="5734050"/>
          <p14:tracePt t="43746" x="1108075" y="5734050"/>
          <p14:tracePt t="43761" x="1116013" y="5734050"/>
          <p14:tracePt t="43776" x="1123950" y="5734050"/>
          <p14:tracePt t="43784" x="1131888" y="5734050"/>
          <p14:tracePt t="43791" x="1139825" y="5734050"/>
          <p14:tracePt t="43798" x="1147763" y="5726113"/>
          <p14:tracePt t="43806" x="1147763" y="5718175"/>
          <p14:tracePt t="43813" x="1163638" y="5718175"/>
          <p14:tracePt t="43821" x="1171575" y="5710238"/>
          <p14:tracePt t="43829" x="1179513" y="5710238"/>
          <p14:tracePt t="43835" x="1187450" y="5702300"/>
          <p14:tracePt t="43843" x="1195388" y="5702300"/>
          <p14:tracePt t="43850" x="1211263" y="5694363"/>
          <p14:tracePt t="43858" x="1219200" y="5694363"/>
          <p14:tracePt t="43866" x="1227138" y="5686425"/>
          <p14:tracePt t="43873" x="1243013" y="5686425"/>
          <p14:tracePt t="43881" x="1266825" y="5686425"/>
          <p14:tracePt t="43888" x="1292225" y="5686425"/>
          <p14:tracePt t="43898" x="1308100" y="5686425"/>
          <p14:tracePt t="43903" x="1331913" y="5678488"/>
          <p14:tracePt t="43910" x="1355725" y="5678488"/>
          <p14:tracePt t="43918" x="1371600" y="5678488"/>
          <p14:tracePt t="43925" x="1403350" y="5678488"/>
          <p14:tracePt t="43933" x="1427163" y="5678488"/>
          <p14:tracePt t="43940" x="1458913" y="5678488"/>
          <p14:tracePt t="43949" x="1490663" y="5678488"/>
          <p14:tracePt t="43956" x="1506538" y="5678488"/>
          <p14:tracePt t="43963" x="1530350" y="5678488"/>
          <p14:tracePt t="43970" x="1538288" y="5678488"/>
          <p14:tracePt t="43979" x="1562100" y="5678488"/>
          <p14:tracePt t="43985" x="1570038" y="5678488"/>
          <p14:tracePt t="43993" x="1585913" y="5678488"/>
          <p14:tracePt t="44173" x="1570038" y="5678488"/>
          <p14:tracePt t="44181" x="1562100" y="5678488"/>
          <p14:tracePt t="44188" x="1538288" y="5678488"/>
          <p14:tracePt t="44196" x="1506538" y="5678488"/>
          <p14:tracePt t="44203" x="1474788" y="5694363"/>
          <p14:tracePt t="44210" x="1443038" y="5702300"/>
          <p14:tracePt t="44218" x="1411288" y="5710238"/>
          <p14:tracePt t="44225" x="1395413" y="5710238"/>
          <p14:tracePt t="44233" x="1371600" y="5718175"/>
          <p14:tracePt t="44241" x="1355725" y="5726113"/>
          <p14:tracePt t="44255" x="1339850" y="5734050"/>
          <p14:tracePt t="44421" x="1355725" y="5726113"/>
          <p14:tracePt t="44429" x="1363663" y="5718175"/>
          <p14:tracePt t="44436" x="1387475" y="5702300"/>
          <p14:tracePt t="44443" x="1411288" y="5694363"/>
          <p14:tracePt t="44450" x="1419225" y="5686425"/>
          <p14:tracePt t="44458" x="1435100" y="5670550"/>
          <p14:tracePt t="44466" x="1450975" y="5662613"/>
          <p14:tracePt t="44473" x="1458913" y="5662613"/>
          <p14:tracePt t="44481" x="1466850" y="5653088"/>
          <p14:tracePt t="44488" x="1482725" y="5645150"/>
          <p14:tracePt t="44496" x="1490663" y="5645150"/>
          <p14:tracePt t="44503" x="1498600" y="5645150"/>
          <p14:tracePt t="44510" x="1498600" y="5637213"/>
          <p14:tracePt t="44518" x="1514475" y="5637213"/>
          <p14:tracePt t="44526" x="1522413" y="5629275"/>
          <p14:tracePt t="44541" x="1530350" y="5629275"/>
          <p14:tracePt t="44549" x="1538288" y="5629275"/>
          <p14:tracePt t="44556" x="1538288" y="5621338"/>
          <p14:tracePt t="44571" x="1546225" y="5621338"/>
          <p14:tracePt t="44586" x="1554163" y="5621338"/>
          <p14:tracePt t="44593" x="1562100" y="5621338"/>
          <p14:tracePt t="44601" x="1570038" y="5621338"/>
          <p14:tracePt t="44608" x="1585913" y="5621338"/>
          <p14:tracePt t="44623" x="1601788" y="5621338"/>
          <p14:tracePt t="44631" x="1609725" y="5621338"/>
          <p14:tracePt t="44638" x="1625600" y="5621338"/>
          <p14:tracePt t="44646" x="1641475" y="5621338"/>
          <p14:tracePt t="44653" x="1658938" y="5621338"/>
          <p14:tracePt t="44661" x="1666875" y="5621338"/>
          <p14:tracePt t="44668" x="1682750" y="5621338"/>
          <p14:tracePt t="44675" x="1690688" y="5621338"/>
          <p14:tracePt t="44690" x="1706563" y="5621338"/>
          <p14:tracePt t="44698" x="1714500" y="5621338"/>
          <p14:tracePt t="44706" x="1722438" y="5621338"/>
          <p14:tracePt t="44714" x="1730375" y="5621338"/>
          <p14:tracePt t="44720" x="1746250" y="5621338"/>
          <p14:tracePt t="44729" x="1762125" y="5621338"/>
          <p14:tracePt t="44735" x="1778000" y="5621338"/>
          <p14:tracePt t="44743" x="1785938" y="5621338"/>
          <p14:tracePt t="44752" x="1801813" y="5621338"/>
          <p14:tracePt t="44758" x="1825625" y="5621338"/>
          <p14:tracePt t="44766" x="1841500" y="5613400"/>
          <p14:tracePt t="44773" x="1857375" y="5613400"/>
          <p14:tracePt t="44781" x="1881188" y="5613400"/>
          <p14:tracePt t="44788" x="1897063" y="5605463"/>
          <p14:tracePt t="44796" x="1912938" y="5605463"/>
          <p14:tracePt t="44803" x="1920875" y="5605463"/>
          <p14:tracePt t="44811" x="1936750" y="5605463"/>
          <p14:tracePt t="44818" x="1944688" y="5605463"/>
          <p14:tracePt t="44826" x="1952625" y="5605463"/>
          <p14:tracePt t="44833" x="1960563" y="5605463"/>
          <p14:tracePt t="44855" x="1968500" y="5605463"/>
          <p14:tracePt t="44864" x="1976438" y="5605463"/>
          <p14:tracePt t="44879" x="1984375" y="5605463"/>
          <p14:tracePt t="44897" x="1992313" y="5605463"/>
          <p14:tracePt t="44908" x="2000250" y="5605463"/>
          <p14:tracePt t="44924" x="2017713" y="5605463"/>
          <p14:tracePt t="44931" x="2025650" y="5605463"/>
          <p14:tracePt t="45403" x="2025650" y="5597525"/>
          <p14:tracePt t="45411" x="2033588" y="5597525"/>
          <p14:tracePt t="45418" x="2033588" y="5589588"/>
          <p14:tracePt t="45425" x="2033588" y="5581650"/>
          <p14:tracePt t="45441" x="2041525" y="5573713"/>
          <p14:tracePt t="45456" x="2041525" y="5565775"/>
          <p14:tracePt t="45472" x="2041525" y="5557838"/>
          <p14:tracePt t="45478" x="2049463" y="5549900"/>
          <p14:tracePt t="45493" x="2049463" y="5541963"/>
          <p14:tracePt t="45500" x="2049463" y="5534025"/>
          <p14:tracePt t="45515" x="2049463" y="5526088"/>
          <p14:tracePt t="45523" x="2057400" y="5526088"/>
          <p14:tracePt t="45553" x="2057400" y="5518150"/>
          <p14:tracePt t="46408" x="2057400" y="5510213"/>
          <p14:tracePt t="46417" x="2057400" y="5502275"/>
          <p14:tracePt t="46424" x="2057400" y="5470525"/>
          <p14:tracePt t="46432" x="2057400" y="5462588"/>
          <p14:tracePt t="46439" x="2057400" y="5430838"/>
          <p14:tracePt t="46448" x="2057400" y="5407025"/>
          <p14:tracePt t="46453" x="2073275" y="5367338"/>
          <p14:tracePt t="46463" x="2089150" y="5319713"/>
          <p14:tracePt t="46468" x="2097088" y="5278438"/>
          <p14:tracePt t="46478" x="2105025" y="5238750"/>
          <p14:tracePt t="46484" x="2112963" y="5191125"/>
          <p14:tracePt t="46490" x="2120900" y="5159375"/>
          <p14:tracePt t="46499" x="2120900" y="5135563"/>
          <p14:tracePt t="46508" x="2120900" y="5111750"/>
          <p14:tracePt t="46515" x="2120900" y="5095875"/>
          <p14:tracePt t="46521" x="2120900" y="5072063"/>
          <p14:tracePt t="46529" x="2120900" y="5048250"/>
          <p14:tracePt t="46536" x="2120900" y="5024438"/>
          <p14:tracePt t="46547" x="2120900" y="5016500"/>
          <p14:tracePt t="46551" x="2112963" y="5000625"/>
          <p14:tracePt t="46559" x="2112963" y="4992688"/>
          <p14:tracePt t="46566" x="2105025" y="4984750"/>
          <p14:tracePt t="46574" x="2105025" y="4976813"/>
          <p14:tracePt t="46588" x="2105025" y="4967288"/>
          <p14:tracePt t="46626" x="2105025" y="4959350"/>
          <p14:tracePt t="46641" x="2105025" y="4951413"/>
          <p14:tracePt t="46649" x="2105025" y="4943475"/>
          <p14:tracePt t="46658" x="2105025" y="4935538"/>
          <p14:tracePt t="46672" x="2105025" y="4927600"/>
          <p14:tracePt t="46687" x="2097088" y="4927600"/>
          <p14:tracePt t="46696" x="2097088" y="4919663"/>
          <p14:tracePt t="46880" x="2097088" y="4911725"/>
          <p14:tracePt t="46899" x="2097088" y="4903788"/>
          <p14:tracePt t="46918" x="2097088" y="4895850"/>
          <p14:tracePt t="46941" x="2089150" y="4895850"/>
          <p14:tracePt t="46972" x="2089150" y="4887913"/>
          <p14:tracePt t="46978" x="2089150" y="4879975"/>
          <p14:tracePt t="47001" x="2089150" y="4872038"/>
          <p14:tracePt t="47025" x="2089150" y="4856163"/>
          <p14:tracePt t="47033" x="2081213" y="4856163"/>
          <p14:tracePt t="47038" x="2081213" y="4848225"/>
          <p14:tracePt t="47047" x="2073275" y="4832350"/>
          <p14:tracePt t="47053" x="2073275" y="4824413"/>
          <p14:tracePt t="47063" x="2065338" y="4808538"/>
          <p14:tracePt t="47068" x="2057400" y="4792663"/>
          <p14:tracePt t="47078" x="2057400" y="4768850"/>
          <p14:tracePt t="47084" x="2049463" y="4752975"/>
          <p14:tracePt t="47090" x="2033588" y="4737100"/>
          <p14:tracePt t="47100" x="2033588" y="4721225"/>
          <p14:tracePt t="47106" x="2017713" y="4697413"/>
          <p14:tracePt t="47114" x="2000250" y="4665663"/>
          <p14:tracePt t="47121" x="1984375" y="4649788"/>
          <p14:tracePt t="47129" x="1960563" y="4616450"/>
          <p14:tracePt t="47135" x="1952625" y="4600575"/>
          <p14:tracePt t="47143" x="1936750" y="4584700"/>
          <p14:tracePt t="47152" x="1912938" y="4568825"/>
          <p14:tracePt t="47160" x="1889125" y="4545013"/>
          <p14:tracePt t="47166" x="1865313" y="4529138"/>
          <p14:tracePt t="47174" x="1841500" y="4513263"/>
          <p14:tracePt t="47182" x="1825625" y="4505325"/>
          <p14:tracePt t="47188" x="1809750" y="4505325"/>
          <p14:tracePt t="47196" x="1793875" y="4497388"/>
          <p14:tracePt t="47203" x="1778000" y="4489450"/>
          <p14:tracePt t="47211" x="1762125" y="4481513"/>
          <p14:tracePt t="47218" x="1754188" y="4481513"/>
          <p14:tracePt t="47229" x="1738313" y="4481513"/>
          <p14:tracePt t="47233" x="1730375" y="4481513"/>
          <p14:tracePt t="47248" x="1714500" y="4481513"/>
          <p14:tracePt t="47257" x="1698625" y="4481513"/>
          <p14:tracePt t="47264" x="1674813" y="4481513"/>
          <p14:tracePt t="47272" x="1641475" y="4481513"/>
          <p14:tracePt t="47279" x="1609725" y="4481513"/>
          <p14:tracePt t="47288" x="1577975" y="4481513"/>
          <p14:tracePt t="47294" x="1538288" y="4481513"/>
          <p14:tracePt t="47300" x="1498600" y="4481513"/>
          <p14:tracePt t="47308" x="1466850" y="4489450"/>
          <p14:tracePt t="47317" x="1427163" y="4497388"/>
          <p14:tracePt t="47324" x="1395413" y="4505325"/>
          <p14:tracePt t="47332" x="1363663" y="4505325"/>
          <p14:tracePt t="47339" x="1347788" y="4513263"/>
          <p14:tracePt t="47348" x="1339850" y="4513263"/>
          <p14:tracePt t="47353" x="1331913" y="4513263"/>
          <p14:tracePt t="47383" x="1323975" y="4513263"/>
          <p14:tracePt t="47392" x="1323975" y="4521200"/>
          <p14:tracePt t="47399" x="1316038" y="4521200"/>
          <p14:tracePt t="47414" x="1308100" y="4521200"/>
          <p14:tracePt t="47421" x="1300163" y="4529138"/>
          <p14:tracePt t="47429" x="1292225" y="4529138"/>
          <p14:tracePt t="47444" x="1284288" y="4529138"/>
          <p14:tracePt t="47450" x="1274763" y="4529138"/>
          <p14:tracePt t="47459" x="1266825" y="4529138"/>
          <p14:tracePt t="47465" x="1258888" y="4529138"/>
          <p14:tracePt t="47474" x="1250950" y="4529138"/>
          <p14:tracePt t="47481" x="1243013" y="4537075"/>
          <p14:tracePt t="47489" x="1235075" y="4537075"/>
          <p14:tracePt t="47503" x="1219200" y="4537075"/>
          <p14:tracePt t="47541" x="1211263" y="4537075"/>
          <p14:tracePt t="47564" x="1203325" y="4537075"/>
          <p14:tracePt t="47580" x="1187450" y="4537075"/>
          <p14:tracePt t="47585" x="1179513" y="4537075"/>
          <p14:tracePt t="47593" x="1163638" y="4545013"/>
          <p14:tracePt t="47601" x="1155700" y="4545013"/>
          <p14:tracePt t="47608" x="1131888" y="4552950"/>
          <p14:tracePt t="47615" x="1116013" y="4552950"/>
          <p14:tracePt t="47623" x="1108075" y="4552950"/>
          <p14:tracePt t="47630" x="1100138" y="4552950"/>
          <p14:tracePt t="47637" x="1084263" y="4552950"/>
          <p14:tracePt t="47646" x="1076325" y="4552950"/>
          <p14:tracePt t="47653" x="1076325" y="4560888"/>
          <p14:tracePt t="47661" x="1068388" y="4560888"/>
          <p14:tracePt t="47668" x="1060450" y="4560888"/>
          <p14:tracePt t="47683" x="1052513" y="4560888"/>
          <p14:tracePt t="47691" x="1052513" y="4568825"/>
          <p14:tracePt t="47713" x="1044575" y="4568825"/>
          <p14:tracePt t="47729" x="1036638" y="4568825"/>
          <p14:tracePt t="47736" x="1028700" y="4576763"/>
          <p14:tracePt t="47758" x="1020763" y="4576763"/>
          <p14:tracePt t="47773" x="1020763" y="4584700"/>
          <p14:tracePt t="48905" x="1020763" y="4592638"/>
          <p14:tracePt t="48913" x="1012825" y="4592638"/>
          <p14:tracePt t="48922" x="1012825" y="4600575"/>
          <p14:tracePt t="48953" x="1012825" y="4608513"/>
          <p14:tracePt t="48982" x="1012825" y="4616450"/>
          <p14:tracePt t="48988" x="1004888" y="4616450"/>
          <p14:tracePt t="49004" x="996950" y="4624388"/>
          <p14:tracePt t="49013" x="996950" y="4633913"/>
          <p14:tracePt t="49018" x="996950" y="4641850"/>
          <p14:tracePt t="49034" x="989013" y="4649788"/>
          <p14:tracePt t="49042" x="989013" y="4657725"/>
          <p14:tracePt t="49048" x="989013" y="4665663"/>
          <p14:tracePt t="49056" x="989013" y="4673600"/>
          <p14:tracePt t="49063" x="981075" y="4689475"/>
          <p14:tracePt t="49072" x="981075" y="4705350"/>
          <p14:tracePt t="49081" x="981075" y="4729163"/>
          <p14:tracePt t="49085" x="981075" y="4752975"/>
          <p14:tracePt t="49094" x="973138" y="4784725"/>
          <p14:tracePt t="49101" x="965200" y="4808538"/>
          <p14:tracePt t="49109" x="965200" y="4832350"/>
          <p14:tracePt t="49115" x="965200" y="4872038"/>
          <p14:tracePt t="49125" x="965200" y="4895850"/>
          <p14:tracePt t="49132" x="965200" y="4927600"/>
          <p14:tracePt t="49139" x="965200" y="4943475"/>
          <p14:tracePt t="49146" x="965200" y="4967288"/>
          <p14:tracePt t="49154" x="965200" y="4992688"/>
          <p14:tracePt t="49162" x="973138" y="5016500"/>
          <p14:tracePt t="49169" x="981075" y="5032375"/>
          <p14:tracePt t="49178" x="989013" y="5048250"/>
          <p14:tracePt t="49183" x="996950" y="5072063"/>
          <p14:tracePt t="49198" x="1012825" y="5087938"/>
          <p14:tracePt t="49205" x="1028700" y="5111750"/>
          <p14:tracePt t="49213" x="1036638" y="5119688"/>
          <p14:tracePt t="49222" x="1052513" y="5127625"/>
          <p14:tracePt t="49229" x="1068388" y="5143500"/>
          <p14:tracePt t="49235" x="1084263" y="5151438"/>
          <p14:tracePt t="49243" x="1100138" y="5159375"/>
          <p14:tracePt t="49252" x="1116013" y="5175250"/>
          <p14:tracePt t="49259" x="1123950" y="5191125"/>
          <p14:tracePt t="49265" x="1147763" y="5199063"/>
          <p14:tracePt t="49273" x="1163638" y="5214938"/>
          <p14:tracePt t="49282" x="1171575" y="5222875"/>
          <p14:tracePt t="49288" x="1195388" y="5238750"/>
          <p14:tracePt t="49296" x="1211263" y="5254625"/>
          <p14:tracePt t="49303" x="1219200" y="5262563"/>
          <p14:tracePt t="49311" x="1235075" y="5270500"/>
          <p14:tracePt t="49318" x="1243013" y="5278438"/>
          <p14:tracePt t="49328" x="1250950" y="5278438"/>
          <p14:tracePt t="49333" x="1258888" y="5294313"/>
          <p14:tracePt t="49349" x="1274763" y="5294313"/>
          <p14:tracePt t="49355" x="1284288" y="5294313"/>
          <p14:tracePt t="49364" x="1292225" y="5294313"/>
          <p14:tracePt t="49371" x="1308100" y="5294313"/>
          <p14:tracePt t="49378" x="1331913" y="5294313"/>
          <p14:tracePt t="49385" x="1355725" y="5294313"/>
          <p14:tracePt t="49393" x="1387475" y="5286375"/>
          <p14:tracePt t="49402" x="1419225" y="5270500"/>
          <p14:tracePt t="49409" x="1450975" y="5254625"/>
          <p14:tracePt t="49415" x="1482725" y="5230813"/>
          <p14:tracePt t="49423" x="1530350" y="5207000"/>
          <p14:tracePt t="49430" x="1570038" y="5183188"/>
          <p14:tracePt t="49438" x="1609725" y="5159375"/>
          <p14:tracePt t="49445" x="1633538" y="5143500"/>
          <p14:tracePt t="49453" x="1651000" y="5127625"/>
          <p14:tracePt t="49461" x="1658938" y="5111750"/>
          <p14:tracePt t="49468" x="1666875" y="5095875"/>
          <p14:tracePt t="49476" x="1682750" y="5080000"/>
          <p14:tracePt t="49483" x="1682750" y="5056188"/>
          <p14:tracePt t="49491" x="1698625" y="5024438"/>
          <p14:tracePt t="49497" x="1698625" y="4984750"/>
          <p14:tracePt t="49505" x="1706563" y="4943475"/>
          <p14:tracePt t="49513" x="1714500" y="4903788"/>
          <p14:tracePt t="49521" x="1714500" y="4864100"/>
          <p14:tracePt t="49529" x="1722438" y="4816475"/>
          <p14:tracePt t="49535" x="1738313" y="4776788"/>
          <p14:tracePt t="49544" x="1738313" y="4745038"/>
          <p14:tracePt t="49551" x="1746250" y="4713288"/>
          <p14:tracePt t="49558" x="1746250" y="4681538"/>
          <p14:tracePt t="49565" x="1754188" y="4657725"/>
          <p14:tracePt t="49574" x="1754188" y="4641850"/>
          <p14:tracePt t="49580" x="1754188" y="4616450"/>
          <p14:tracePt t="49588" x="1754188" y="4600575"/>
          <p14:tracePt t="49595" x="1754188" y="4584700"/>
          <p14:tracePt t="49603" x="1754188" y="4568825"/>
          <p14:tracePt t="49611" x="1754188" y="4560888"/>
          <p14:tracePt t="49618" x="1754188" y="4545013"/>
          <p14:tracePt t="49626" x="1754188" y="4537075"/>
          <p14:tracePt t="49633" x="1746250" y="4529138"/>
          <p14:tracePt t="49641" x="1730375" y="4505325"/>
          <p14:tracePt t="49647" x="1722438" y="4489450"/>
          <p14:tracePt t="49655" x="1682750" y="4473575"/>
          <p14:tracePt t="49663" x="1641475" y="4457700"/>
          <p14:tracePt t="49670" x="1593850" y="4441825"/>
          <p14:tracePt t="49678" x="1562100" y="4433888"/>
          <p14:tracePt t="49685" x="1522413" y="4425950"/>
          <p14:tracePt t="49693" x="1474788" y="4410075"/>
          <p14:tracePt t="49700" x="1450975" y="4410075"/>
          <p14:tracePt t="49708" x="1411288" y="4402138"/>
          <p14:tracePt t="49716" x="1363663" y="4394200"/>
          <p14:tracePt t="49723" x="1331913" y="4394200"/>
          <p14:tracePt t="49730" x="1316038" y="4394200"/>
          <p14:tracePt t="49738" x="1284288" y="4386263"/>
          <p14:tracePt t="49745" x="1266825" y="4386263"/>
          <p14:tracePt t="49753" x="1243013" y="4386263"/>
          <p14:tracePt t="49761" x="1219200" y="4386263"/>
          <p14:tracePt t="49768" x="1195388" y="4402138"/>
          <p14:tracePt t="49775" x="1155700" y="4410075"/>
          <p14:tracePt t="49783" x="1139825" y="4418013"/>
          <p14:tracePt t="49791" x="1092200" y="4457700"/>
          <p14:tracePt t="49797" x="1060450" y="4489450"/>
          <p14:tracePt t="49806" x="1020763" y="4513263"/>
          <p14:tracePt t="49814" x="989013" y="4545013"/>
          <p14:tracePt t="49821" x="957263" y="4584700"/>
          <p14:tracePt t="49830" x="925513" y="4624388"/>
          <p14:tracePt t="49835" x="908050" y="4649788"/>
          <p14:tracePt t="49844" x="892175" y="4665663"/>
          <p14:tracePt t="49851" x="868363" y="4705350"/>
          <p14:tracePt t="49857" x="844550" y="4737100"/>
          <p14:tracePt t="49867" x="828675" y="4768850"/>
          <p14:tracePt t="49873" x="828675" y="4792663"/>
          <p14:tracePt t="49880" x="820738" y="4816475"/>
          <p14:tracePt t="49893" x="812800" y="4840288"/>
          <p14:tracePt t="49895" x="812800" y="4864100"/>
          <p14:tracePt t="49903" x="812800" y="4887913"/>
          <p14:tracePt t="49911" x="812800" y="4919663"/>
          <p14:tracePt t="49918" x="804863" y="4943475"/>
          <p14:tracePt t="49926" x="804863" y="4976813"/>
          <p14:tracePt t="49933" x="796925" y="5008563"/>
          <p14:tracePt t="49941" x="796925" y="5032375"/>
          <p14:tracePt t="49948" x="796925" y="5048250"/>
          <p14:tracePt t="49956" x="796925" y="5119688"/>
          <p14:tracePt t="49963" x="796925" y="5159375"/>
          <p14:tracePt t="49971" x="796925" y="5199063"/>
          <p14:tracePt t="49979" x="796925" y="5222875"/>
          <p14:tracePt t="49985" x="812800" y="5262563"/>
          <p14:tracePt t="49993" x="820738" y="5294313"/>
          <p14:tracePt t="50001" x="852488" y="5343525"/>
          <p14:tracePt t="50008" x="868363" y="5375275"/>
          <p14:tracePt t="50016" x="900113" y="5414963"/>
          <p14:tracePt t="50023" x="941388" y="5446713"/>
          <p14:tracePt t="50031" x="996950" y="5502275"/>
          <p14:tracePt t="50038" x="1028700" y="5541963"/>
          <p14:tracePt t="50046" x="1084263" y="5581650"/>
          <p14:tracePt t="50054" x="1116013" y="5613400"/>
          <p14:tracePt t="50061" x="1195388" y="5662613"/>
          <p14:tracePt t="50068" x="1243013" y="5694363"/>
          <p14:tracePt t="50076" x="1292225" y="5710238"/>
          <p14:tracePt t="50083" x="1339850" y="5726113"/>
          <p14:tracePt t="50093" x="1379538" y="5734050"/>
          <p14:tracePt t="50098" x="1419225" y="5741988"/>
          <p14:tracePt t="50105" x="1443038" y="5741988"/>
          <p14:tracePt t="50113" x="1466850" y="5741988"/>
          <p14:tracePt t="50121" x="1482725" y="5741988"/>
          <p14:tracePt t="50128" x="1514475" y="5734050"/>
          <p14:tracePt t="50135" x="1530350" y="5726113"/>
          <p14:tracePt t="50143" x="1546225" y="5710238"/>
          <p14:tracePt t="50150" x="1562100" y="5694363"/>
          <p14:tracePt t="50158" x="1577975" y="5670550"/>
          <p14:tracePt t="50165" x="1585913" y="5653088"/>
          <p14:tracePt t="50174" x="1601788" y="5629275"/>
          <p14:tracePt t="50181" x="1617663" y="5589588"/>
          <p14:tracePt t="50188" x="1625600" y="5557838"/>
          <p14:tracePt t="50195" x="1641475" y="5518150"/>
          <p14:tracePt t="50205" x="1658938" y="5478463"/>
          <p14:tracePt t="50211" x="1674813" y="5438775"/>
          <p14:tracePt t="50218" x="1690688" y="5414963"/>
          <p14:tracePt t="50226" x="1706563" y="5367338"/>
          <p14:tracePt t="50233" x="1722438" y="5310188"/>
          <p14:tracePt t="50242" x="1722438" y="5262563"/>
          <p14:tracePt t="50248" x="1730375" y="5222875"/>
          <p14:tracePt t="50256" x="1738313" y="5175250"/>
          <p14:tracePt t="50263" x="1738313" y="5135563"/>
          <p14:tracePt t="50270" x="1738313" y="5080000"/>
          <p14:tracePt t="50280" x="1738313" y="5048250"/>
          <p14:tracePt t="50285" x="1738313" y="5008563"/>
          <p14:tracePt t="50294" x="1738313" y="4951413"/>
          <p14:tracePt t="50301" x="1738313" y="4927600"/>
          <p14:tracePt t="50307" x="1730375" y="4887913"/>
          <p14:tracePt t="50315" x="1714500" y="4816475"/>
          <p14:tracePt t="50323" x="1714500" y="4792663"/>
          <p14:tracePt t="50331" x="1706563" y="4768850"/>
          <p14:tracePt t="50338" x="1698625" y="4745038"/>
          <p14:tracePt t="50345" x="1698625" y="4721225"/>
          <p14:tracePt t="50353" x="1690688" y="4713288"/>
          <p14:tracePt t="50361" x="1690688" y="4697413"/>
          <p14:tracePt t="50368" x="1690688" y="4681538"/>
          <p14:tracePt t="50376" x="1682750" y="4665663"/>
          <p14:tracePt t="50383" x="1674813" y="4649788"/>
          <p14:tracePt t="50391" x="1674813" y="4641850"/>
          <p14:tracePt t="50398" x="1658938" y="4624388"/>
          <p14:tracePt t="50405" x="1651000" y="4600575"/>
          <p14:tracePt t="50413" x="1625600" y="4576763"/>
          <p14:tracePt t="50421" x="1617663" y="4568825"/>
          <p14:tracePt t="50428" x="1609725" y="4552950"/>
          <p14:tracePt t="50435" x="1601788" y="4552950"/>
          <p14:tracePt t="50451" x="1601788" y="4545013"/>
          <p14:tracePt t="50458" x="1593850" y="4545013"/>
          <p14:tracePt t="50466" x="1593850" y="4537075"/>
          <p14:tracePt t="52883" x="1601788" y="4689475"/>
          <p14:tracePt t="52885" x="1754188" y="5262563"/>
          <p14:tracePt t="52886" x="1817688" y="5430838"/>
          <p14:tracePt t="52888" x="1889125" y="5605463"/>
          <p14:tracePt t="52890" x="1960563" y="5765800"/>
          <p14:tracePt t="52896" x="2017713" y="5868988"/>
          <p14:tracePt t="52911" x="2065338" y="5932488"/>
          <p14:tracePt t="52913" x="2097088" y="5956300"/>
          <p14:tracePt t="52918" x="2128838" y="5980113"/>
          <p14:tracePt t="52926" x="2144713" y="5995988"/>
          <p14:tracePt t="53068" x="2152650" y="5995988"/>
          <p14:tracePt t="53075" x="2152650" y="5988050"/>
          <p14:tracePt t="53098" x="2152650" y="5980113"/>
          <p14:tracePt t="53113" x="2152650" y="5972175"/>
          <p14:tracePt t="53123" x="2152650" y="5948363"/>
          <p14:tracePt t="53128" x="2152650" y="5940425"/>
          <p14:tracePt t="53137" x="2152650" y="5932488"/>
          <p14:tracePt t="53144" x="2144713" y="5916613"/>
          <p14:tracePt t="53150" x="2128838" y="5900738"/>
          <p14:tracePt t="53161" x="2128838" y="5884863"/>
          <p14:tracePt t="53166" x="2112963" y="5868988"/>
          <p14:tracePt t="53174" x="2105025" y="5853113"/>
          <p14:tracePt t="53181" x="2097088" y="5845175"/>
          <p14:tracePt t="53188" x="2089150" y="5829300"/>
          <p14:tracePt t="53195" x="2081213" y="5821363"/>
          <p14:tracePt t="53206" x="2081213" y="5813425"/>
          <p14:tracePt t="53211" x="2073275" y="5813425"/>
          <p14:tracePt t="53225" x="2065338" y="5805488"/>
          <p14:tracePt t="53270" x="2057400" y="5805488"/>
          <p14:tracePt t="53278" x="2057400" y="5797550"/>
          <p14:tracePt t="53294" x="2057400" y="5789613"/>
          <p14:tracePt t="53300" x="2049463" y="5781675"/>
          <p14:tracePt t="53308" x="2041525" y="5781675"/>
          <p14:tracePt t="53315" x="2041525" y="5773738"/>
          <p14:tracePt t="53323" x="2041525" y="5765800"/>
          <p14:tracePt t="53330" x="2033588" y="5765800"/>
          <p14:tracePt t="53339" x="2033588" y="5757863"/>
          <p14:tracePt t="53345" x="2033588" y="5749925"/>
          <p14:tracePt t="53361" x="2025650" y="5749925"/>
          <p14:tracePt t="53368" x="2025650" y="5741988"/>
          <p14:tracePt t="53376" x="2017713" y="5741988"/>
          <p14:tracePt t="53728" x="2017713" y="5734050"/>
          <p14:tracePt t="53744" x="2008188" y="5734050"/>
          <p14:tracePt t="53765" x="2008188" y="5726113"/>
          <p14:tracePt t="53774" x="2000250" y="5718175"/>
          <p14:tracePt t="53792" x="1992313" y="5718175"/>
          <p14:tracePt t="53795" x="1984375" y="5710238"/>
          <p14:tracePt t="53805" x="1976438" y="5710238"/>
          <p14:tracePt t="53818" x="1968500" y="5710238"/>
          <p14:tracePt t="53826" x="1968500" y="5702300"/>
          <p14:tracePt t="53833" x="1960563" y="5702300"/>
          <p14:tracePt t="53886" x="1952625" y="5702300"/>
          <p14:tracePt t="53910" x="1952625" y="5694363"/>
          <p14:tracePt t="53915" x="1944688" y="5686425"/>
          <p14:tracePt t="53932" x="1936750" y="5678488"/>
          <p14:tracePt t="53945" x="1928813" y="5662613"/>
          <p14:tracePt t="53955" x="1928813" y="5653088"/>
          <p14:tracePt t="53968" x="1928813" y="5645150"/>
          <p14:tracePt t="53976" x="1928813" y="5637213"/>
          <p14:tracePt t="54043" x="1928813" y="5629275"/>
          <p14:tracePt t="54074" x="1928813" y="5621338"/>
          <p14:tracePt t="54515" x="1928813" y="5613400"/>
          <p14:tracePt t="54524" x="1928813" y="5597525"/>
          <p14:tracePt t="54530" x="1928813" y="5581650"/>
          <p14:tracePt t="54538" x="1944688" y="5565775"/>
          <p14:tracePt t="54546" x="1952625" y="5541963"/>
          <p14:tracePt t="54554" x="1960563" y="5518150"/>
          <p14:tracePt t="54560" x="1976438" y="5510213"/>
          <p14:tracePt t="54568" x="1992313" y="5494338"/>
          <p14:tracePt t="54575" x="2000250" y="5486400"/>
          <p14:tracePt t="54585" x="2008188" y="5478463"/>
          <p14:tracePt t="54598" x="2008188" y="5470525"/>
          <p14:tracePt t="54606" x="2017713" y="5470525"/>
          <p14:tracePt t="54838" x="2000250" y="5470525"/>
          <p14:tracePt t="54845" x="1984375" y="5486400"/>
          <p14:tracePt t="54854" x="1960563" y="5502275"/>
          <p14:tracePt t="54860" x="1944688" y="5510213"/>
          <p14:tracePt t="54868" x="1912938" y="5534025"/>
          <p14:tracePt t="54875" x="1881188" y="5541963"/>
          <p14:tracePt t="54883" x="1841500" y="5565775"/>
          <p14:tracePt t="54891" x="1801813" y="5589588"/>
          <p14:tracePt t="54898" x="1770063" y="5613400"/>
          <p14:tracePt t="54907" x="1730375" y="5637213"/>
          <p14:tracePt t="54913" x="1698625" y="5645150"/>
          <p14:tracePt t="54921" x="1674813" y="5662613"/>
          <p14:tracePt t="54928" x="1658938" y="5670550"/>
          <p14:tracePt t="54935" x="1641475" y="5678488"/>
          <p14:tracePt t="54943" x="1625600" y="5686425"/>
          <p14:tracePt t="54951" x="1609725" y="5694363"/>
          <p14:tracePt t="54966" x="1593850" y="5702300"/>
          <p14:tracePt t="54974" x="1577975" y="5702300"/>
          <p14:tracePt t="54980" x="1570038" y="5702300"/>
          <p14:tracePt t="54989" x="1546225" y="5702300"/>
          <p14:tracePt t="54995" x="1546225" y="5710238"/>
          <p14:tracePt t="55004" x="1530350" y="5718175"/>
          <p14:tracePt t="55010" x="1514475" y="5718175"/>
          <p14:tracePt t="55026" x="1506538" y="5718175"/>
          <p14:tracePt t="55033" x="1506538" y="5726113"/>
          <p14:tracePt t="55154" x="1514475" y="5726113"/>
          <p14:tracePt t="55161" x="1530350" y="5718175"/>
          <p14:tracePt t="55170" x="1546225" y="5702300"/>
          <p14:tracePt t="55175" x="1585913" y="5686425"/>
          <p14:tracePt t="55183" x="1617663" y="5670550"/>
          <p14:tracePt t="55190" x="1651000" y="5645150"/>
          <p14:tracePt t="55198" x="1706563" y="5629275"/>
          <p14:tracePt t="55208" x="1746250" y="5605463"/>
          <p14:tracePt t="55213" x="1785938" y="5581650"/>
          <p14:tracePt t="55221" x="1825625" y="5565775"/>
          <p14:tracePt t="55228" x="1849438" y="5565775"/>
          <p14:tracePt t="55237" x="1873250" y="5557838"/>
          <p14:tracePt t="55244" x="1881188" y="5549900"/>
          <p14:tracePt t="55258" x="1889125" y="5549900"/>
          <p14:tracePt t="55400" x="1873250" y="5557838"/>
          <p14:tracePt t="55408" x="1849438" y="5565775"/>
          <p14:tracePt t="55416" x="1833563" y="5565775"/>
          <p14:tracePt t="55423" x="1817688" y="5581650"/>
          <p14:tracePt t="55430" x="1778000" y="5589588"/>
          <p14:tracePt t="55439" x="1738313" y="5597525"/>
          <p14:tracePt t="55446" x="1690688" y="5597525"/>
          <p14:tracePt t="55453" x="1658938" y="5605463"/>
          <p14:tracePt t="55461" x="1641475" y="5613400"/>
          <p14:tracePt t="55469" x="1625600" y="5613400"/>
          <p14:tracePt t="55476" x="1601788" y="5621338"/>
          <p14:tracePt t="55490" x="1593850" y="5621338"/>
          <p14:tracePt t="55528" x="1585913" y="5621338"/>
          <p14:tracePt t="55581" x="1593850" y="5621338"/>
          <p14:tracePt t="55588" x="1617663" y="5613400"/>
          <p14:tracePt t="55595" x="1633538" y="5613400"/>
          <p14:tracePt t="55603" x="1658938" y="5605463"/>
          <p14:tracePt t="55611" x="1714500" y="5597525"/>
          <p14:tracePt t="55618" x="1770063" y="5589588"/>
          <p14:tracePt t="55625" x="1817688" y="5581650"/>
          <p14:tracePt t="55633" x="1881188" y="5573713"/>
          <p14:tracePt t="55640" x="1928813" y="5557838"/>
          <p14:tracePt t="55648" x="1968500" y="5557838"/>
          <p14:tracePt t="55657" x="1992313" y="5549900"/>
          <p14:tracePt t="55663" x="2008188" y="5549900"/>
          <p14:tracePt t="55671" x="2017713" y="5541963"/>
          <p14:tracePt t="57058" x="2025650" y="5541963"/>
          <p14:tracePt t="57088" x="2033588" y="5541963"/>
          <p14:tracePt t="57163" x="2033588" y="5534025"/>
          <p14:tracePt t="57425" x="2041525" y="5534025"/>
          <p14:tracePt t="57435" x="2041525" y="5526088"/>
          <p14:tracePt t="57449" x="2049463" y="5518150"/>
          <p14:tracePt t="57457" x="2049463" y="5510213"/>
          <p14:tracePt t="57486" x="2057400" y="5502275"/>
          <p14:tracePt t="57503" x="2057400" y="5494338"/>
          <p14:tracePt t="57508" x="2065338" y="5494338"/>
          <p14:tracePt t="57516" x="2065338" y="5486400"/>
          <p14:tracePt t="57523" x="2065338" y="5478463"/>
          <p14:tracePt t="57539" x="2073275" y="5478463"/>
          <p14:tracePt t="57545" x="2073275" y="5470525"/>
          <p14:tracePt t="57568" x="2073275" y="5462588"/>
          <p14:tracePt t="57577" x="2081213" y="5462588"/>
          <p14:tracePt t="57586" x="2081213" y="5454650"/>
          <p14:tracePt t="57607" x="2081213" y="5446713"/>
          <p14:tracePt t="57621" x="2089150" y="5438775"/>
          <p14:tracePt t="57628" x="2089150" y="5430838"/>
          <p14:tracePt t="57643" x="2097088" y="5422900"/>
          <p14:tracePt t="57654" x="2097088" y="5414963"/>
          <p14:tracePt t="57666" x="2097088" y="5407025"/>
          <p14:tracePt t="57682" x="2097088" y="5399088"/>
          <p14:tracePt t="57689" x="2105025" y="5399088"/>
          <p14:tracePt t="57705" x="2105025" y="5391150"/>
          <p14:tracePt t="57710" x="2105025" y="5383213"/>
          <p14:tracePt t="57756" x="2105025" y="5375275"/>
          <p14:tracePt t="57763" x="2105025" y="5359400"/>
          <p14:tracePt t="57771" x="2105025" y="5351463"/>
          <p14:tracePt t="57778" x="2112963" y="5343525"/>
          <p14:tracePt t="57787" x="2112963" y="5335588"/>
          <p14:tracePt t="57793" x="2112963" y="5327650"/>
          <p14:tracePt t="57801" x="2112963" y="5319713"/>
          <p14:tracePt t="57808" x="2112963" y="5310188"/>
          <p14:tracePt t="57815" x="2112963" y="5302250"/>
          <p14:tracePt t="57823" x="2120900" y="5294313"/>
          <p14:tracePt t="57830" x="2120900" y="5278438"/>
          <p14:tracePt t="57838" x="2120900" y="5270500"/>
          <p14:tracePt t="57845" x="2120900" y="5262563"/>
          <p14:tracePt t="57854" x="2120900" y="5254625"/>
          <p14:tracePt t="57861" x="2120900" y="5246688"/>
          <p14:tracePt t="57868" x="2120900" y="5238750"/>
          <p14:tracePt t="57876" x="2120900" y="5230813"/>
          <p14:tracePt t="57890" x="2120900" y="5222875"/>
          <p14:tracePt t="57898" x="2120900" y="5214938"/>
          <p14:tracePt t="57905" x="2120900" y="5207000"/>
          <p14:tracePt t="57913" x="2120900" y="5199063"/>
          <p14:tracePt t="57921" x="2120900" y="5191125"/>
          <p14:tracePt t="57928" x="2120900" y="5183188"/>
          <p14:tracePt t="57943" x="2120900" y="5167313"/>
          <p14:tracePt t="57958" x="2120900" y="5159375"/>
          <p14:tracePt t="57995" x="2120900" y="5151438"/>
          <p14:tracePt t="58040" x="2120900" y="5143500"/>
          <p14:tracePt t="58071" x="2112963" y="5143500"/>
          <p14:tracePt t="58078" x="2105025" y="5143500"/>
          <p14:tracePt t="58093" x="2089150" y="5143500"/>
          <p14:tracePt t="58101" x="2073275" y="5143500"/>
          <p14:tracePt t="58108" x="2057400" y="5143500"/>
          <p14:tracePt t="58115" x="2041525" y="5143500"/>
          <p14:tracePt t="58123" x="2025650" y="5143500"/>
          <p14:tracePt t="58130" x="2008188" y="5143500"/>
          <p14:tracePt t="58138" x="1992313" y="5143500"/>
          <p14:tracePt t="58146" x="1976438" y="5143500"/>
          <p14:tracePt t="58153" x="1968500" y="5143500"/>
          <p14:tracePt t="58161" x="1960563" y="5143500"/>
          <p14:tracePt t="58183" x="1952625" y="5143500"/>
          <p14:tracePt t="58205" x="1944688" y="5143500"/>
          <p14:tracePt t="58228" x="1944688" y="5151438"/>
          <p14:tracePt t="58236" x="1936750" y="5151438"/>
          <p14:tracePt t="58243" x="1928813" y="5151438"/>
          <p14:tracePt t="58258" x="1920875" y="5151438"/>
          <p14:tracePt t="58265" x="1912938" y="5159375"/>
          <p14:tracePt t="58273" x="1905000" y="5159375"/>
          <p14:tracePt t="58282" x="1897063" y="5159375"/>
          <p14:tracePt t="58288" x="1889125" y="5159375"/>
          <p14:tracePt t="58295" x="1881188" y="5167313"/>
          <p14:tracePt t="58304" x="1873250" y="5167313"/>
          <p14:tracePt t="58317" x="1857375" y="5175250"/>
          <p14:tracePt t="58333" x="1849438" y="5183188"/>
          <p14:tracePt t="58341" x="1841500" y="5191125"/>
          <p14:tracePt t="58348" x="1833563" y="5199063"/>
          <p14:tracePt t="58355" x="1825625" y="5199063"/>
          <p14:tracePt t="58363" x="1817688" y="5207000"/>
          <p14:tracePt t="58379" x="1809750" y="5214938"/>
          <p14:tracePt t="58386" x="1801813" y="5214938"/>
          <p14:tracePt t="58393" x="1793875" y="5230813"/>
          <p14:tracePt t="58408" x="1785938" y="5246688"/>
          <p14:tracePt t="58415" x="1778000" y="5254625"/>
          <p14:tracePt t="58423" x="1778000" y="5270500"/>
          <p14:tracePt t="58430" x="1770063" y="5286375"/>
          <p14:tracePt t="58438" x="1762125" y="5294313"/>
          <p14:tracePt t="58445" x="1754188" y="5310188"/>
          <p14:tracePt t="58454" x="1754188" y="5327650"/>
          <p14:tracePt t="58461" x="1738313" y="5351463"/>
          <p14:tracePt t="58468" x="1738313" y="5359400"/>
          <p14:tracePt t="58475" x="1730375" y="5375275"/>
          <p14:tracePt t="58484" x="1722438" y="5383213"/>
          <p14:tracePt t="58491" x="1722438" y="5391150"/>
          <p14:tracePt t="58498" x="1722438" y="5399088"/>
          <p14:tracePt t="58505" x="1722438" y="5414963"/>
          <p14:tracePt t="58522" x="1722438" y="5422900"/>
          <p14:tracePt t="58530" x="1722438" y="5430838"/>
          <p14:tracePt t="58543" x="1722438" y="5438775"/>
          <p14:tracePt t="58550" x="1722438" y="5446713"/>
          <p14:tracePt t="58566" x="1722438" y="5454650"/>
          <p14:tracePt t="58573" x="1722438" y="5462588"/>
          <p14:tracePt t="58581" x="1730375" y="5470525"/>
          <p14:tracePt t="58588" x="1738313" y="5478463"/>
          <p14:tracePt t="58596" x="1746250" y="5486400"/>
          <p14:tracePt t="58604" x="1754188" y="5494338"/>
          <p14:tracePt t="58611" x="1770063" y="5502275"/>
          <p14:tracePt t="58619" x="1770063" y="5518150"/>
          <p14:tracePt t="58625" x="1785938" y="5526088"/>
          <p14:tracePt t="58634" x="1793875" y="5541963"/>
          <p14:tracePt t="58641" x="1801813" y="5541963"/>
          <p14:tracePt t="58648" x="1809750" y="5549900"/>
          <p14:tracePt t="58655" x="1825625" y="5565775"/>
          <p14:tracePt t="58662" x="1841500" y="5573713"/>
          <p14:tracePt t="58671" x="1849438" y="5581650"/>
          <p14:tracePt t="58679" x="1857375" y="5589588"/>
          <p14:tracePt t="58686" x="1881188" y="5597525"/>
          <p14:tracePt t="58693" x="1889125" y="5605463"/>
          <p14:tracePt t="58701" x="1897063" y="5605463"/>
          <p14:tracePt t="58708" x="1905000" y="5613400"/>
          <p14:tracePt t="58731" x="1920875" y="5613400"/>
          <p14:tracePt t="58745" x="1928813" y="5613400"/>
          <p14:tracePt t="58761" x="1936750" y="5613400"/>
          <p14:tracePt t="58767" x="1944688" y="5613400"/>
          <p14:tracePt t="58776" x="1960563" y="5613400"/>
          <p14:tracePt t="58784" x="1968500" y="5613400"/>
          <p14:tracePt t="58791" x="1976438" y="5605463"/>
          <p14:tracePt t="58799" x="1992313" y="5597525"/>
          <p14:tracePt t="58805" x="1992313" y="5589588"/>
          <p14:tracePt t="58813" x="2008188" y="5581650"/>
          <p14:tracePt t="58821" x="2025650" y="5565775"/>
          <p14:tracePt t="58829" x="2033588" y="5557838"/>
          <p14:tracePt t="58836" x="2041525" y="5541963"/>
          <p14:tracePt t="58843" x="2057400" y="5534025"/>
          <p14:tracePt t="58850" x="2073275" y="5518150"/>
          <p14:tracePt t="58857" x="2089150" y="5494338"/>
          <p14:tracePt t="58866" x="2097088" y="5478463"/>
          <p14:tracePt t="58873" x="2120900" y="5446713"/>
          <p14:tracePt t="58886" x="2128838" y="5422900"/>
          <p14:tracePt t="58889" x="2144713" y="5391150"/>
          <p14:tracePt t="58896" x="2160588" y="5367338"/>
          <p14:tracePt t="58904" x="2168525" y="5351463"/>
          <p14:tracePt t="58911" x="2176463" y="5335588"/>
          <p14:tracePt t="58918" x="2176463" y="5310188"/>
          <p14:tracePt t="58925" x="2184400" y="5302250"/>
          <p14:tracePt t="58934" x="2184400" y="5286375"/>
          <p14:tracePt t="58941" x="2184400" y="5270500"/>
          <p14:tracePt t="58948" x="2184400" y="5254625"/>
          <p14:tracePt t="58955" x="2184400" y="5230813"/>
          <p14:tracePt t="58963" x="2184400" y="5222875"/>
          <p14:tracePt t="58971" x="2184400" y="5214938"/>
          <p14:tracePt t="58978" x="2184400" y="5207000"/>
          <p14:tracePt t="58986" x="2184400" y="5199063"/>
          <p14:tracePt t="58993" x="2184400" y="5191125"/>
          <p14:tracePt t="59001" x="2184400" y="5175250"/>
          <p14:tracePt t="59007" x="2184400" y="5167313"/>
          <p14:tracePt t="59015" x="2184400" y="5159375"/>
          <p14:tracePt t="59023" x="2176463" y="5143500"/>
          <p14:tracePt t="59031" x="2168525" y="5143500"/>
          <p14:tracePt t="59038" x="2160588" y="5135563"/>
          <p14:tracePt t="59046" x="2160588" y="5127625"/>
          <p14:tracePt t="59054" x="2152650" y="5119688"/>
          <p14:tracePt t="59061" x="2144713" y="5119688"/>
          <p14:tracePt t="59069" x="2136775" y="5111750"/>
          <p14:tracePt t="59075" x="2128838" y="5111750"/>
          <p14:tracePt t="59083" x="2120900" y="5103813"/>
          <p14:tracePt t="59090" x="2112963" y="5095875"/>
          <p14:tracePt t="59098" x="2089150" y="5095875"/>
          <p14:tracePt t="59105" x="2081213" y="5087938"/>
          <p14:tracePt t="59113" x="2057400" y="5087938"/>
          <p14:tracePt t="59120" x="2049463" y="5087938"/>
          <p14:tracePt t="59127" x="2033588" y="5087938"/>
          <p14:tracePt t="59136" x="2008188" y="5087938"/>
          <p14:tracePt t="59145" x="1992313" y="5087938"/>
          <p14:tracePt t="59150" x="1984375" y="5087938"/>
          <p14:tracePt t="59158" x="1968500" y="5087938"/>
          <p14:tracePt t="59165" x="1952625" y="5095875"/>
          <p14:tracePt t="59173" x="1936750" y="5111750"/>
          <p14:tracePt t="59180" x="1928813" y="5119688"/>
          <p14:tracePt t="59188" x="1905000" y="5127625"/>
          <p14:tracePt t="59195" x="1889125" y="5151438"/>
          <p14:tracePt t="59204" x="1873250" y="5167313"/>
          <p14:tracePt t="59211" x="1857375" y="5175250"/>
          <p14:tracePt t="59218" x="1849438" y="5191125"/>
          <p14:tracePt t="59225" x="1841500" y="5199063"/>
          <p14:tracePt t="59234" x="1833563" y="5207000"/>
          <p14:tracePt t="59241" x="1825625" y="5222875"/>
          <p14:tracePt t="59248" x="1825625" y="5230813"/>
          <p14:tracePt t="59255" x="1817688" y="5246688"/>
          <p14:tracePt t="59263" x="1809750" y="5262563"/>
          <p14:tracePt t="59270" x="1809750" y="5270500"/>
          <p14:tracePt t="59278" x="1809750" y="5294313"/>
          <p14:tracePt t="59286" x="1809750" y="5302250"/>
          <p14:tracePt t="59293" x="1809750" y="5327650"/>
          <p14:tracePt t="59301" x="1801813" y="5351463"/>
          <p14:tracePt t="59310" x="1801813" y="5367338"/>
          <p14:tracePt t="59316" x="1793875" y="5383213"/>
          <p14:tracePt t="59322" x="1793875" y="5399088"/>
          <p14:tracePt t="59331" x="1793875" y="5422900"/>
          <p14:tracePt t="59338" x="1793875" y="5438775"/>
          <p14:tracePt t="59347" x="1793875" y="5446713"/>
          <p14:tracePt t="59353" x="1793875" y="5462588"/>
          <p14:tracePt t="59361" x="1793875" y="5486400"/>
          <p14:tracePt t="59368" x="1793875" y="5502275"/>
          <p14:tracePt t="59375" x="1801813" y="5510213"/>
          <p14:tracePt t="59383" x="1809750" y="5526088"/>
          <p14:tracePt t="59390" x="1817688" y="5549900"/>
          <p14:tracePt t="59398" x="1817688" y="5557838"/>
          <p14:tracePt t="59405" x="1833563" y="5573713"/>
          <p14:tracePt t="59413" x="1841500" y="5589588"/>
          <p14:tracePt t="59420" x="1865313" y="5597525"/>
          <p14:tracePt t="59428" x="1873250" y="5605463"/>
          <p14:tracePt t="59436" x="1889125" y="5621338"/>
          <p14:tracePt t="59443" x="1897063" y="5629275"/>
          <p14:tracePt t="59450" x="1905000" y="5637213"/>
          <p14:tracePt t="59458" x="1912938" y="5645150"/>
          <p14:tracePt t="59472" x="1928813" y="5645150"/>
          <p14:tracePt t="59488" x="1936750" y="5645150"/>
          <p14:tracePt t="59496" x="1944688" y="5645150"/>
          <p14:tracePt t="59511" x="1960563" y="5645150"/>
          <p14:tracePt t="59518" x="1968500" y="5637213"/>
          <p14:tracePt t="59525" x="1984375" y="5613400"/>
          <p14:tracePt t="59533" x="2008188" y="5597525"/>
          <p14:tracePt t="59540" x="2025650" y="5581650"/>
          <p14:tracePt t="59549" x="2041525" y="5557838"/>
          <p14:tracePt t="59555" x="2057400" y="5541963"/>
          <p14:tracePt t="59565" x="2073275" y="5510213"/>
          <p14:tracePt t="59570" x="2097088" y="5478463"/>
          <p14:tracePt t="59579" x="2112963" y="5454650"/>
          <p14:tracePt t="59586" x="2128838" y="5414963"/>
          <p14:tracePt t="59593" x="2136775" y="5391150"/>
          <p14:tracePt t="59600" x="2152650" y="5375275"/>
          <p14:tracePt t="59608" x="2152650" y="5359400"/>
          <p14:tracePt t="59615" x="2160588" y="5335588"/>
          <p14:tracePt t="59623" x="2176463" y="5294313"/>
          <p14:tracePt t="59631" x="2184400" y="5270500"/>
          <p14:tracePt t="59638" x="2184400" y="5254625"/>
          <p14:tracePt t="59645" x="2184400" y="5238750"/>
          <p14:tracePt t="59653" x="2184400" y="5230813"/>
          <p14:tracePt t="59660" x="2184400" y="5222875"/>
          <p14:tracePt t="59668" x="2184400" y="5214938"/>
          <p14:tracePt t="59675" x="2184400" y="5199063"/>
          <p14:tracePt t="59691" x="2184400" y="5191125"/>
          <p14:tracePt t="59705" x="2184400" y="5183188"/>
          <p14:tracePt t="59720" x="2184400" y="5175250"/>
          <p14:tracePt t="59728" x="2168525" y="5167313"/>
          <p14:tracePt t="59743" x="2160588" y="5159375"/>
          <p14:tracePt t="59750" x="2144713" y="5159375"/>
          <p14:tracePt t="59758" x="2136775" y="5151438"/>
          <p14:tracePt t="59765" x="2128838" y="5151438"/>
          <p14:tracePt t="59773" x="2112963" y="5151438"/>
          <p14:tracePt t="59780" x="2089150" y="5151438"/>
          <p14:tracePt t="59788" x="2057400" y="5151438"/>
          <p14:tracePt t="59795" x="2033588" y="5151438"/>
          <p14:tracePt t="59803" x="2000250" y="5151438"/>
          <p14:tracePt t="59811" x="1968500" y="5159375"/>
          <p14:tracePt t="59818" x="1952625" y="5167313"/>
          <p14:tracePt t="59827" x="1936750" y="5175250"/>
          <p14:tracePt t="59833" x="1912938" y="5183188"/>
          <p14:tracePt t="59841" x="1905000" y="5191125"/>
          <p14:tracePt t="59848" x="1897063" y="5191125"/>
          <p14:tracePt t="59855" x="1889125" y="5207000"/>
          <p14:tracePt t="59863" x="1881188" y="5214938"/>
          <p14:tracePt t="59870" x="1881188" y="5222875"/>
          <p14:tracePt t="59878" x="1865313" y="5238750"/>
          <p14:tracePt t="59886" x="1865313" y="5254625"/>
          <p14:tracePt t="59893" x="1865313" y="5262563"/>
          <p14:tracePt t="59903" x="1849438" y="5286375"/>
          <p14:tracePt t="59908" x="1841500" y="5302250"/>
          <p14:tracePt t="59916" x="1841500" y="5319713"/>
          <p14:tracePt t="59922" x="1841500" y="5335588"/>
          <p14:tracePt t="59931" x="1833563" y="5351463"/>
          <p14:tracePt t="59938" x="1833563" y="5375275"/>
          <p14:tracePt t="59945" x="1833563" y="5399088"/>
          <p14:tracePt t="59953" x="1825625" y="5414963"/>
          <p14:tracePt t="59961" x="1825625" y="5438775"/>
          <p14:tracePt t="59968" x="1825625" y="5454650"/>
          <p14:tracePt t="59975" x="1825625" y="5470525"/>
          <p14:tracePt t="59983" x="1825625" y="5478463"/>
          <p14:tracePt t="59990" x="1825625" y="5494338"/>
          <p14:tracePt t="59999" x="1825625" y="5518150"/>
          <p14:tracePt t="60005" x="1841500" y="5549900"/>
          <p14:tracePt t="60013" x="1841500" y="5565775"/>
          <p14:tracePt t="60021" x="1857375" y="5581650"/>
          <p14:tracePt t="60028" x="1865313" y="5597525"/>
          <p14:tracePt t="60036" x="1881188" y="5613400"/>
          <p14:tracePt t="60043" x="1881188" y="5621338"/>
          <p14:tracePt t="60050" x="1897063" y="5637213"/>
          <p14:tracePt t="60058" x="1905000" y="5645150"/>
          <p14:tracePt t="60066" x="1920875" y="5662613"/>
          <p14:tracePt t="60073" x="1928813" y="5670550"/>
          <p14:tracePt t="60081" x="1936750" y="5670550"/>
          <p14:tracePt t="60088" x="1944688" y="5678488"/>
          <p14:tracePt t="60096" x="1960563" y="5678488"/>
          <p14:tracePt t="60103" x="1968500" y="5678488"/>
          <p14:tracePt t="60111" x="1984375" y="5678488"/>
          <p14:tracePt t="60119" x="1992313" y="5678488"/>
          <p14:tracePt t="60125" x="2017713" y="5670550"/>
          <p14:tracePt t="60133" x="2033588" y="5662613"/>
          <p14:tracePt t="60140" x="2049463" y="5637213"/>
          <p14:tracePt t="60148" x="2073275" y="5621338"/>
          <p14:tracePt t="60155" x="2089150" y="5589588"/>
          <p14:tracePt t="60163" x="2105025" y="5573713"/>
          <p14:tracePt t="60170" x="2112963" y="5549900"/>
          <p14:tracePt t="60178" x="2128838" y="5534025"/>
          <p14:tracePt t="60186" x="2136775" y="5518150"/>
          <p14:tracePt t="60193" x="2136775" y="5502275"/>
          <p14:tracePt t="60202" x="2136775" y="5486400"/>
          <p14:tracePt t="60208" x="2136775" y="5470525"/>
          <p14:tracePt t="60217" x="2136775" y="5462588"/>
          <p14:tracePt t="60223" x="2136775" y="5446713"/>
          <p14:tracePt t="60231" x="2136775" y="5422900"/>
          <p14:tracePt t="60238" x="2128838" y="5407025"/>
          <p14:tracePt t="60246" x="2120900" y="5391150"/>
          <p14:tracePt t="60253" x="2112963" y="5383213"/>
          <p14:tracePt t="60261" x="2097088" y="5367338"/>
          <p14:tracePt t="60268" x="2089150" y="5351463"/>
          <p14:tracePt t="60275" x="2073275" y="5335588"/>
          <p14:tracePt t="60283" x="2057400" y="5319713"/>
          <p14:tracePt t="60290" x="2041525" y="5310188"/>
          <p14:tracePt t="60299" x="2033588" y="5294313"/>
          <p14:tracePt t="60306" x="2000250" y="5286375"/>
          <p14:tracePt t="60313" x="1984375" y="5270500"/>
          <p14:tracePt t="60321" x="1968500" y="5262563"/>
          <p14:tracePt t="60328" x="1952625" y="5262563"/>
          <p14:tracePt t="60336" x="1936750" y="5254625"/>
          <p14:tracePt t="60344" x="1928813" y="5254625"/>
          <p14:tracePt t="60351" x="1912938" y="5254625"/>
          <p14:tracePt t="60359" x="1905000" y="5254625"/>
          <p14:tracePt t="60366" x="1897063" y="5254625"/>
          <p14:tracePt t="60380" x="1881188" y="5262563"/>
          <p14:tracePt t="60388" x="1873250" y="5270500"/>
          <p14:tracePt t="60396" x="1865313" y="5286375"/>
          <p14:tracePt t="60403" x="1857375" y="5302250"/>
          <p14:tracePt t="60410" x="1841500" y="5310188"/>
          <p14:tracePt t="60418" x="1833563" y="5327650"/>
          <p14:tracePt t="60425" x="1825625" y="5343525"/>
          <p14:tracePt t="60433" x="1817688" y="5367338"/>
          <p14:tracePt t="60440" x="1809750" y="5383213"/>
          <p14:tracePt t="60449" x="1801813" y="5407025"/>
          <p14:tracePt t="60456" x="1793875" y="5430838"/>
          <p14:tracePt t="60463" x="1793875" y="5446713"/>
          <p14:tracePt t="60471" x="1793875" y="5454650"/>
          <p14:tracePt t="60478" x="1793875" y="5462588"/>
          <p14:tracePt t="60486" x="1793875" y="5478463"/>
          <p14:tracePt t="60493" x="1801813" y="5494338"/>
          <p14:tracePt t="60501" x="1801813" y="5502275"/>
          <p14:tracePt t="60508" x="1817688" y="5510213"/>
          <p14:tracePt t="60516" x="1825625" y="5518150"/>
          <p14:tracePt t="60523" x="1825625" y="5526088"/>
          <p14:tracePt t="60531" x="1833563" y="5526088"/>
          <p14:tracePt t="60538" x="1833563" y="5534025"/>
          <p14:tracePt t="60546" x="1849438" y="5541963"/>
          <p14:tracePt t="60561" x="1857375" y="5541963"/>
          <p14:tracePt t="60575" x="1865313" y="5541963"/>
          <p14:tracePt t="60584" x="1889125" y="5541963"/>
          <p14:tracePt t="60590" x="1897063" y="5541963"/>
          <p14:tracePt t="60599" x="1912938" y="5541963"/>
          <p14:tracePt t="60605" x="1928813" y="5518150"/>
          <p14:tracePt t="60613" x="1952625" y="5502275"/>
          <p14:tracePt t="60620" x="1968500" y="5478463"/>
          <p14:tracePt t="60628" x="1984375" y="5454650"/>
          <p14:tracePt t="60636" x="2000250" y="5430838"/>
          <p14:tracePt t="60643" x="2017713" y="5407025"/>
          <p14:tracePt t="60651" x="2025650" y="5391150"/>
          <p14:tracePt t="60659" x="2025650" y="5375275"/>
          <p14:tracePt t="60665" x="2025650" y="5367338"/>
          <p14:tracePt t="60673" x="2025650" y="5359400"/>
          <p14:tracePt t="60680" x="2025650" y="5343525"/>
          <p14:tracePt t="60688" x="2025650" y="5335588"/>
          <p14:tracePt t="60695" x="2025650" y="5327650"/>
          <p14:tracePt t="60703" x="2025650" y="5319713"/>
          <p14:tracePt t="60719" x="2017713" y="5310188"/>
          <p14:tracePt t="60725" x="2017713" y="5302250"/>
          <p14:tracePt t="60733" x="2008188" y="5302250"/>
          <p14:tracePt t="60740" x="2008188" y="5294313"/>
          <p14:tracePt t="60763" x="2000250" y="5294313"/>
          <p14:tracePt t="60853" x="1992313" y="5294313"/>
          <p14:tracePt t="60861" x="1984375" y="5302250"/>
          <p14:tracePt t="60869" x="1968500" y="5319713"/>
          <p14:tracePt t="60877" x="1960563" y="5335588"/>
          <p14:tracePt t="60883" x="1944688" y="5351463"/>
          <p14:tracePt t="60891" x="1936750" y="5367338"/>
          <p14:tracePt t="60901" x="1920875" y="5391150"/>
          <p14:tracePt t="60906" x="1920875" y="5407025"/>
          <p14:tracePt t="60913" x="1912938" y="5422900"/>
          <p14:tracePt t="60920" x="1912938" y="5438775"/>
          <p14:tracePt t="60928" x="1905000" y="5454650"/>
          <p14:tracePt t="60936" x="1905000" y="5462588"/>
          <p14:tracePt t="60943" x="1905000" y="5478463"/>
          <p14:tracePt t="60951" x="1905000" y="5486400"/>
          <p14:tracePt t="60958" x="1905000" y="5494338"/>
          <p14:tracePt t="60966" x="1905000" y="5502275"/>
          <p14:tracePt t="60972" x="1905000" y="5510213"/>
          <p14:tracePt t="60988" x="1905000" y="5518150"/>
          <p14:tracePt t="61003" x="1905000" y="5526088"/>
          <p14:tracePt t="61011" x="1905000" y="5534025"/>
          <p14:tracePt t="61018" x="1912938" y="5534025"/>
          <p14:tracePt t="61040" x="1912938" y="5541963"/>
          <p14:tracePt t="61049" x="1920875" y="5541963"/>
          <p14:tracePt t="61086" x="1928813" y="5541963"/>
          <p14:tracePt t="61101" x="1936750" y="5541963"/>
          <p14:tracePt t="61108" x="1936750" y="5534025"/>
          <p14:tracePt t="61115" x="1944688" y="5518150"/>
          <p14:tracePt t="61123" x="1960563" y="5486400"/>
          <p14:tracePt t="61131" x="1968500" y="5470525"/>
          <p14:tracePt t="61138" x="1984375" y="5446713"/>
          <p14:tracePt t="61146" x="1992313" y="5430838"/>
          <p14:tracePt t="61153" x="1992313" y="5414963"/>
          <p14:tracePt t="61161" x="1992313" y="5391150"/>
          <p14:tracePt t="61168" x="2000250" y="5383213"/>
          <p14:tracePt t="61175" x="2000250" y="5375275"/>
          <p14:tracePt t="61183" x="2000250" y="5359400"/>
          <p14:tracePt t="61190" x="2000250" y="5343525"/>
          <p14:tracePt t="61198" x="2000250" y="5335588"/>
          <p14:tracePt t="61205" x="2000250" y="5327650"/>
          <p14:tracePt t="61213" x="2000250" y="5319713"/>
          <p14:tracePt t="61220" x="2000250" y="5302250"/>
          <p14:tracePt t="61236" x="2000250" y="5286375"/>
          <p14:tracePt t="61243" x="2000250" y="5278438"/>
          <p14:tracePt t="61251" x="1992313" y="5278438"/>
          <p14:tracePt t="61258" x="1992313" y="5270500"/>
          <p14:tracePt t="61265" x="1992313" y="5262563"/>
          <p14:tracePt t="61273" x="1984375" y="5254625"/>
          <p14:tracePt t="61281" x="1976438" y="5254625"/>
          <p14:tracePt t="61288" x="1976438" y="5246688"/>
          <p14:tracePt t="61295" x="1968500" y="5238750"/>
          <p14:tracePt t="61303" x="1968500" y="5230813"/>
          <p14:tracePt t="61311" x="1960563" y="5230813"/>
          <p14:tracePt t="61318" x="1952625" y="5222875"/>
          <p14:tracePt t="61325" x="1944688" y="5222875"/>
          <p14:tracePt t="61355" x="1936750" y="5222875"/>
          <p14:tracePt t="61378" x="1928813" y="5222875"/>
          <p14:tracePt t="61385" x="1920875" y="5230813"/>
          <p14:tracePt t="61393" x="1912938" y="5254625"/>
          <p14:tracePt t="61401" x="1897063" y="5270500"/>
          <p14:tracePt t="61408" x="1889125" y="5294313"/>
          <p14:tracePt t="61415" x="1873250" y="5310188"/>
          <p14:tracePt t="61424" x="1865313" y="5335588"/>
          <p14:tracePt t="61431" x="1857375" y="5351463"/>
          <p14:tracePt t="61439" x="1849438" y="5367338"/>
          <p14:tracePt t="61445" x="1849438" y="5383213"/>
          <p14:tracePt t="61453" x="1849438" y="5399088"/>
          <p14:tracePt t="61461" x="1841500" y="5422900"/>
          <p14:tracePt t="61468" x="1841500" y="5438775"/>
          <p14:tracePt t="61475" x="1841500" y="5446713"/>
          <p14:tracePt t="61483" x="1841500" y="5454650"/>
          <p14:tracePt t="61498" x="1841500" y="5462588"/>
          <p14:tracePt t="61505" x="1841500" y="5470525"/>
          <p14:tracePt t="61513" x="1841500" y="5486400"/>
          <p14:tracePt t="61520" x="1841500" y="5494338"/>
          <p14:tracePt t="61528" x="1849438" y="5510213"/>
          <p14:tracePt t="61535" x="1857375" y="5526088"/>
          <p14:tracePt t="61551" x="1873250" y="5541963"/>
          <p14:tracePt t="61558" x="1881188" y="5557838"/>
          <p14:tracePt t="61566" x="1897063" y="5565775"/>
          <p14:tracePt t="61573" x="1897063" y="5573713"/>
          <p14:tracePt t="61581" x="1905000" y="5573713"/>
          <p14:tracePt t="61595" x="1905000" y="5581650"/>
          <p14:tracePt t="61603" x="1912938" y="5581650"/>
          <p14:tracePt t="61626" x="1920875" y="5581650"/>
          <p14:tracePt t="61633" x="1928813" y="5581650"/>
          <p14:tracePt t="61648" x="1944688" y="5581650"/>
          <p14:tracePt t="61655" x="1960563" y="5581650"/>
          <p14:tracePt t="61664" x="1976438" y="5581650"/>
          <p14:tracePt t="61670" x="1992313" y="5581650"/>
          <p14:tracePt t="61678" x="2008188" y="5573713"/>
          <p14:tracePt t="61685" x="2025650" y="5565775"/>
          <p14:tracePt t="61693" x="2041525" y="5549900"/>
          <p14:tracePt t="61701" x="2049463" y="5541963"/>
          <p14:tracePt t="61708" x="2057400" y="5534025"/>
          <p14:tracePt t="61716" x="2057400" y="5518150"/>
          <p14:tracePt t="61723" x="2073275" y="5502275"/>
          <p14:tracePt t="61731" x="2073275" y="5494338"/>
          <p14:tracePt t="61738" x="2081213" y="5478463"/>
          <p14:tracePt t="61745" x="2081213" y="5470525"/>
          <p14:tracePt t="61753" x="2081213" y="5462588"/>
          <p14:tracePt t="61761" x="2089150" y="5446713"/>
          <p14:tracePt t="61768" x="2089150" y="5438775"/>
          <p14:tracePt t="61775" x="2089150" y="5414963"/>
          <p14:tracePt t="61783" x="2097088" y="5407025"/>
          <p14:tracePt t="61790" x="2097088" y="5391150"/>
          <p14:tracePt t="61798" x="2097088" y="5383213"/>
          <p14:tracePt t="61805" x="2097088" y="5359400"/>
          <p14:tracePt t="61820" x="2097088" y="5343525"/>
          <p14:tracePt t="61829" x="2097088" y="5327650"/>
          <p14:tracePt t="61836" x="2097088" y="5319713"/>
          <p14:tracePt t="61843" x="2097088" y="5302250"/>
          <p14:tracePt t="61852" x="2097088" y="5286375"/>
          <p14:tracePt t="61858" x="2097088" y="5278438"/>
          <p14:tracePt t="61866" x="2089150" y="5270500"/>
          <p14:tracePt t="61873" x="2089150" y="5262563"/>
          <p14:tracePt t="61881" x="2081213" y="5246688"/>
          <p14:tracePt t="61900" x="2073275" y="5230813"/>
          <p14:tracePt t="61911" x="2065338" y="5222875"/>
          <p14:tracePt t="61925" x="2065338" y="5214938"/>
          <p14:tracePt t="61933" x="2057400" y="5207000"/>
          <p14:tracePt t="61940" x="2049463" y="5207000"/>
          <p14:tracePt t="61948" x="2041525" y="5199063"/>
          <p14:tracePt t="61965" x="2033588" y="5199063"/>
          <p14:tracePt t="61970" x="2025650" y="5199063"/>
          <p14:tracePt t="61978" x="2017713" y="5199063"/>
          <p14:tracePt t="61986" x="2000250" y="5199063"/>
          <p14:tracePt t="61993" x="1984375" y="5214938"/>
          <p14:tracePt t="62003" x="1968500" y="5230813"/>
          <p14:tracePt t="62008" x="1960563" y="5246688"/>
          <p14:tracePt t="62015" x="1944688" y="5262563"/>
          <p14:tracePt t="62023" x="1936750" y="5286375"/>
          <p14:tracePt t="62032" x="1920875" y="5310188"/>
          <p14:tracePt t="62039" x="1912938" y="5335588"/>
          <p14:tracePt t="62045" x="1905000" y="5351463"/>
          <p14:tracePt t="62053" x="1897063" y="5375275"/>
          <p14:tracePt t="62061" x="1889125" y="5399088"/>
          <p14:tracePt t="62068" x="1889125" y="5438775"/>
          <p14:tracePt t="62077" x="1889125" y="5454650"/>
          <p14:tracePt t="62083" x="1889125" y="5470525"/>
          <p14:tracePt t="62091" x="1889125" y="5486400"/>
          <p14:tracePt t="62098" x="1889125" y="5494338"/>
          <p14:tracePt t="62105" x="1889125" y="5502275"/>
          <p14:tracePt t="62115" x="1889125" y="5510213"/>
          <p14:tracePt t="62675" x="1897063" y="5510213"/>
          <p14:tracePt t="62713" x="1905000" y="5510213"/>
          <p14:tracePt t="62728" x="1912938" y="5510213"/>
          <p14:tracePt t="62788" x="1920875" y="5510213"/>
          <p14:tracePt t="62804" x="1936750" y="5494338"/>
          <p14:tracePt t="62810" x="1944688" y="5470525"/>
          <p14:tracePt t="62818" x="1968500" y="5430838"/>
          <p14:tracePt t="62826" x="1992313" y="5383213"/>
          <p14:tracePt t="62835" x="2008188" y="5359400"/>
          <p14:tracePt t="62842" x="2017713" y="5335588"/>
          <p14:tracePt t="62849" x="2041525" y="5294313"/>
          <p14:tracePt t="62857" x="2049463" y="5270500"/>
          <p14:tracePt t="62866" x="2057400" y="5246688"/>
          <p14:tracePt t="62871" x="2065338" y="5214938"/>
          <p14:tracePt t="62879" x="2081213" y="5183188"/>
          <p14:tracePt t="62887" x="2089150" y="5159375"/>
          <p14:tracePt t="62893" x="2097088" y="5127625"/>
          <p14:tracePt t="62903" x="2105025" y="5080000"/>
          <p14:tracePt t="62909" x="2112963" y="5032375"/>
          <p14:tracePt t="62917" x="2120900" y="4976813"/>
          <p14:tracePt t="62925" x="2136775" y="4911725"/>
          <p14:tracePt t="62931" x="2144713" y="4872038"/>
          <p14:tracePt t="62938" x="2144713" y="4832350"/>
          <p14:tracePt t="62947" x="2152650" y="4808538"/>
          <p14:tracePt t="62953" x="2160588" y="4784725"/>
          <p14:tracePt t="62962" x="2160588" y="4776788"/>
          <p14:tracePt t="62968" x="2168525" y="4752975"/>
          <p14:tracePt t="62977" x="2168525" y="4737100"/>
          <p14:tracePt t="62985" x="2168525" y="4713288"/>
          <p14:tracePt t="62990" x="2176463" y="4697413"/>
          <p14:tracePt t="62999" x="2176463" y="4673600"/>
          <p14:tracePt t="63006" x="2176463" y="4641850"/>
          <p14:tracePt t="63014" x="2184400" y="4616450"/>
          <p14:tracePt t="63020" x="2192338" y="4568825"/>
          <p14:tracePt t="63028" x="2192338" y="4529138"/>
          <p14:tracePt t="63035" x="2200275" y="4473575"/>
          <p14:tracePt t="63045" x="2208213" y="4433888"/>
          <p14:tracePt t="63051" x="2208213" y="4386263"/>
          <p14:tracePt t="63058" x="2216150" y="4330700"/>
          <p14:tracePt t="63067" x="2224088" y="4291013"/>
          <p14:tracePt t="63073" x="2224088" y="4233863"/>
          <p14:tracePt t="63083" x="2232025" y="4186238"/>
          <p14:tracePt t="63088" x="2232025" y="4146550"/>
          <p14:tracePt t="63099" x="2239963" y="4067175"/>
          <p14:tracePt t="63104" x="2239963" y="4035425"/>
          <p14:tracePt t="63111" x="2239963" y="3995738"/>
          <p14:tracePt t="63118" x="2247900" y="3948113"/>
          <p14:tracePt t="63125" x="2247900" y="3914775"/>
          <p14:tracePt t="63133" x="2255838" y="3859213"/>
          <p14:tracePt t="63143" x="2255838" y="3819525"/>
          <p14:tracePt t="63148" x="2255838" y="3779838"/>
          <p14:tracePt t="63158" x="2263775" y="3740150"/>
          <p14:tracePt t="63166" x="2263775" y="3708400"/>
          <p14:tracePt t="63171" x="2271713" y="3684588"/>
          <p14:tracePt t="63178" x="2279650" y="3660775"/>
          <p14:tracePt t="63185" x="2279650" y="3621088"/>
          <p14:tracePt t="63194" x="2287588" y="3587750"/>
          <p14:tracePt t="63202" x="2287588" y="3556000"/>
          <p14:tracePt t="63209" x="2287588" y="3532188"/>
          <p14:tracePt t="63217" x="2287588" y="3508375"/>
          <p14:tracePt t="63224" x="2287588" y="3476625"/>
          <p14:tracePt t="63231" x="2287588" y="3444875"/>
          <p14:tracePt t="63238" x="2287588" y="3421063"/>
          <p14:tracePt t="63248" x="2287588" y="3389313"/>
          <p14:tracePt t="63254" x="2287588" y="3357563"/>
          <p14:tracePt t="63262" x="2287588" y="3333750"/>
          <p14:tracePt t="63269" x="2287588" y="3302000"/>
          <p14:tracePt t="63275" x="2287588" y="3270250"/>
          <p14:tracePt t="63284" x="2287588" y="3236913"/>
          <p14:tracePt t="63290" x="2287588" y="3205163"/>
          <p14:tracePt t="63299" x="2279650" y="3181350"/>
          <p14:tracePt t="63306" x="2271713" y="3157538"/>
          <p14:tracePt t="63315" x="2271713" y="3149600"/>
          <p14:tracePt t="63321" x="2271713" y="3141663"/>
          <p14:tracePt t="63373" x="2271713" y="3157538"/>
          <p14:tracePt t="63389" x="2271713" y="3165475"/>
          <p14:tracePt t="63398" x="2271713" y="3173413"/>
          <p14:tracePt t="63403" x="2271713" y="3181350"/>
          <p14:tracePt t="63411" x="2271713" y="3189288"/>
          <p14:tracePt t="63426" x="2271713" y="3197225"/>
          <p14:tracePt t="63434" x="2271713" y="3205163"/>
          <p14:tracePt t="63440" x="2287588" y="3205163"/>
          <p14:tracePt t="63448" x="2303463" y="3205163"/>
          <p14:tracePt t="63455" x="2327275" y="3205163"/>
          <p14:tracePt t="63463" x="2351088" y="3205163"/>
          <p14:tracePt t="63471" x="2384425" y="3205163"/>
          <p14:tracePt t="63478" x="2416175" y="3197225"/>
          <p14:tracePt t="63487" x="2463800" y="3181350"/>
          <p14:tracePt t="63493" x="2503488" y="3165475"/>
          <p14:tracePt t="63501" x="2551113" y="3141663"/>
          <p14:tracePt t="63508" x="2582863" y="3125788"/>
          <p14:tracePt t="63517" x="2606675" y="3125788"/>
          <p14:tracePt t="63524" x="2614613" y="3109913"/>
          <p14:tracePt t="63531" x="2622550" y="3109913"/>
          <p14:tracePt t="63591" x="2630488" y="3109913"/>
          <p14:tracePt t="63608" x="2646363" y="3109913"/>
          <p14:tracePt t="63615" x="2662238" y="3109913"/>
          <p14:tracePt t="63621" x="2670175" y="3109913"/>
          <p14:tracePt t="63630" x="2693988" y="3109913"/>
          <p14:tracePt t="63636" x="2709863" y="3117850"/>
          <p14:tracePt t="63646" x="2717800" y="3117850"/>
          <p14:tracePt t="63652" x="2725738" y="3117850"/>
          <p14:tracePt t="63658" x="2733675" y="3125788"/>
          <p14:tracePt t="63725" x="2725738" y="3133725"/>
          <p14:tracePt t="63733" x="2717800" y="3141663"/>
          <p14:tracePt t="63740" x="2693988" y="3149600"/>
          <p14:tracePt t="63748" x="2678113" y="3149600"/>
          <p14:tracePt t="63756" x="2654300" y="3157538"/>
          <p14:tracePt t="63763" x="2598738" y="3181350"/>
          <p14:tracePt t="63770" x="2582863" y="3197225"/>
          <p14:tracePt t="63779" x="2559050" y="3205163"/>
          <p14:tracePt t="63793" x="2551113" y="3205163"/>
          <p14:tracePt t="63800" x="2551113" y="3213100"/>
          <p14:tracePt t="63860" x="2551113" y="3221038"/>
          <p14:tracePt t="63875" x="2574925" y="3228975"/>
          <p14:tracePt t="63883" x="2606675" y="3228975"/>
          <p14:tracePt t="63899" x="2693988" y="3236913"/>
          <p14:tracePt t="63906" x="2733675" y="3236913"/>
          <p14:tracePt t="63913" x="2774950" y="3244850"/>
          <p14:tracePt t="63920" x="2830513" y="3252788"/>
          <p14:tracePt t="63928" x="2862263" y="3262313"/>
          <p14:tracePt t="63935" x="2901950" y="3270250"/>
          <p14:tracePt t="63943" x="2925763" y="3270250"/>
          <p14:tracePt t="63950" x="2933700" y="3270250"/>
          <p14:tracePt t="63958" x="2941638" y="3270250"/>
          <p14:tracePt t="63973" x="2949575" y="3270250"/>
          <p14:tracePt t="64018" x="2941638" y="3270250"/>
          <p14:tracePt t="64025" x="2917825" y="3270250"/>
          <p14:tracePt t="64033" x="2901950" y="3270250"/>
          <p14:tracePt t="64040" x="2870200" y="3270250"/>
          <p14:tracePt t="64049" x="2838450" y="3270250"/>
          <p14:tracePt t="64056" x="2798763" y="3270250"/>
          <p14:tracePt t="64063" x="2774950" y="3270250"/>
          <p14:tracePt t="64070" x="2751138" y="3278188"/>
          <p14:tracePt t="64079" x="2733675" y="3278188"/>
          <p14:tracePt t="64092" x="2717800" y="3278188"/>
          <p14:tracePt t="64108" x="2709863" y="3278188"/>
          <p14:tracePt t="64116" x="2709863" y="3286125"/>
          <p14:tracePt t="64288" x="2701925" y="3286125"/>
          <p14:tracePt t="64298" x="2701925" y="3294063"/>
          <p14:tracePt t="64319" x="2693988" y="3294063"/>
          <p14:tracePt t="64334" x="2693988" y="3302000"/>
          <p14:tracePt t="64520" x="2693988" y="3309938"/>
          <p14:tracePt t="64543" x="2693988" y="3317875"/>
          <p14:tracePt t="64550" x="2686050" y="3317875"/>
          <p14:tracePt t="64558" x="2686050" y="3325813"/>
          <p14:tracePt t="64573" x="2686050" y="3333750"/>
          <p14:tracePt t="64588" x="2686050" y="3349625"/>
          <p14:tracePt t="64596" x="2686050" y="3357563"/>
          <p14:tracePt t="64603" x="2686050" y="3365500"/>
          <p14:tracePt t="64610" x="2686050" y="3373438"/>
          <p14:tracePt t="64626" x="2686050" y="3381375"/>
          <p14:tracePt t="64633" x="2686050" y="3397250"/>
          <p14:tracePt t="64649" x="2686050" y="3405188"/>
          <p14:tracePt t="64679" x="2686050" y="3413125"/>
          <p14:tracePt t="65608" x="2693988" y="3413125"/>
          <p14:tracePt t="65615" x="2701925" y="3413125"/>
          <p14:tracePt t="65624" x="2709863" y="3413125"/>
          <p14:tracePt t="65631" x="2717800" y="3413125"/>
          <p14:tracePt t="65639" x="2725738" y="3413125"/>
          <p14:tracePt t="65647" x="2733675" y="3413125"/>
          <p14:tracePt t="66246" x="2741613" y="3413125"/>
          <p14:tracePt t="66253" x="2751138" y="3413125"/>
          <p14:tracePt t="66268" x="2767013" y="3413125"/>
          <p14:tracePt t="66276" x="2774950" y="3413125"/>
          <p14:tracePt t="66283" x="2790825" y="3413125"/>
          <p14:tracePt t="66291" x="2798763" y="3413125"/>
          <p14:tracePt t="66299" x="2822575" y="3413125"/>
          <p14:tracePt t="66306" x="2846388" y="3413125"/>
          <p14:tracePt t="66314" x="2870200" y="3421063"/>
          <p14:tracePt t="66322" x="2917825" y="3429000"/>
          <p14:tracePt t="66328" x="2965450" y="3429000"/>
          <p14:tracePt t="66337" x="3005138" y="3429000"/>
          <p14:tracePt t="66346" x="3044825" y="3452813"/>
          <p14:tracePt t="66352" x="3084513" y="3452813"/>
          <p14:tracePt t="66358" x="3125788" y="3468688"/>
          <p14:tracePt t="66366" x="3157538" y="3468688"/>
          <p14:tracePt t="66373" x="3189288" y="3476625"/>
          <p14:tracePt t="66381" x="3228975" y="3484563"/>
          <p14:tracePt t="66388" x="3260725" y="3484563"/>
          <p14:tracePt t="66395" x="3292475" y="3484563"/>
          <p14:tracePt t="66404" x="3316288" y="3484563"/>
          <p14:tracePt t="66412" x="3340100" y="3484563"/>
          <p14:tracePt t="66419" x="3355975" y="3484563"/>
          <p14:tracePt t="66427" x="3371850" y="3484563"/>
          <p14:tracePt t="66433" x="3379788" y="3484563"/>
          <p14:tracePt t="66440" x="3387725" y="3484563"/>
          <p14:tracePt t="66450" x="3395663" y="3484563"/>
          <p14:tracePt t="66457" x="3411538" y="3484563"/>
          <p14:tracePt t="66465" x="3427413" y="3484563"/>
          <p14:tracePt t="66470" x="3435350" y="3484563"/>
          <p14:tracePt t="66479" x="3451225" y="3484563"/>
          <p14:tracePt t="66486" x="3467100" y="3484563"/>
          <p14:tracePt t="66493" x="3476625" y="3484563"/>
          <p14:tracePt t="66502" x="3484563" y="3484563"/>
          <p14:tracePt t="66509" x="3492500" y="3484563"/>
          <p14:tracePt t="66516" x="3500438" y="3484563"/>
          <p14:tracePt t="66524" x="3508375" y="3492500"/>
          <p14:tracePt t="66533" x="3524250" y="3492500"/>
          <p14:tracePt t="66538" x="3532188" y="3500438"/>
          <p14:tracePt t="66547" x="3540125" y="3500438"/>
          <p14:tracePt t="66553" x="3548063" y="3500438"/>
          <p14:tracePt t="66564" x="3556000" y="3500438"/>
          <p14:tracePt t="66568" x="3563938" y="3500438"/>
          <p14:tracePt t="66578" x="3579813" y="3500438"/>
          <p14:tracePt t="66584" x="3587750" y="3500438"/>
          <p14:tracePt t="66599" x="3603625" y="3500438"/>
          <p14:tracePt t="66606" x="3611563" y="3500438"/>
          <p14:tracePt t="66614" x="3619500" y="3500438"/>
          <p14:tracePt t="66622" x="3627438" y="3500438"/>
          <p14:tracePt t="66637" x="3643313" y="3500438"/>
          <p14:tracePt t="66688" x="3635375" y="3516313"/>
          <p14:tracePt t="66696" x="3603625" y="3540125"/>
          <p14:tracePt t="66702" x="3556000" y="3587750"/>
          <p14:tracePt t="66711" x="3484563" y="3629025"/>
          <p14:tracePt t="66718" x="3419475" y="3644900"/>
          <p14:tracePt t="66725" x="3332163" y="3644900"/>
          <p14:tracePt t="66733" x="3284538" y="3636963"/>
          <p14:tracePt t="67266" x="3284538" y="3629025"/>
          <p14:tracePt t="67311" x="3284538" y="3621088"/>
          <p14:tracePt t="67326" x="3284538" y="3613150"/>
          <p14:tracePt t="67334" x="3292475" y="3605213"/>
          <p14:tracePt t="67347" x="3308350" y="3605213"/>
          <p14:tracePt t="67349" x="3316288" y="3595688"/>
          <p14:tracePt t="67356" x="3340100" y="3587750"/>
          <p14:tracePt t="67364" x="3363913" y="3571875"/>
          <p14:tracePt t="67372" x="3387725" y="3571875"/>
          <p14:tracePt t="67380" x="3459163" y="3563938"/>
          <p14:tracePt t="67385" x="3540125" y="3563938"/>
          <p14:tracePt t="67396" x="3635375" y="3563938"/>
          <p14:tracePt t="67401" x="3730625" y="3563938"/>
          <p14:tracePt t="67408" x="3851275" y="3563938"/>
          <p14:tracePt t="67416" x="3978275" y="3563938"/>
          <p14:tracePt t="67423" x="4105275" y="3563938"/>
          <p14:tracePt t="67430" x="4225925" y="3563938"/>
          <p14:tracePt t="67438" x="4329113" y="3563938"/>
          <p14:tracePt t="67446" x="4416425" y="3563938"/>
          <p14:tracePt t="67456" x="4464050" y="3563938"/>
          <p14:tracePt t="67461" x="4543425" y="3563938"/>
          <p14:tracePt t="67469" x="4600575" y="3563938"/>
          <p14:tracePt t="67476" x="4624388" y="3563938"/>
          <p14:tracePt t="67483" x="4640263" y="3563938"/>
          <p14:tracePt t="67498" x="4656138" y="3563938"/>
          <p14:tracePt t="67545" x="4664075" y="3563938"/>
          <p14:tracePt t="67551" x="4672013" y="3563938"/>
          <p14:tracePt t="67558" x="4679950" y="3563938"/>
          <p14:tracePt t="67567" x="4687888" y="3563938"/>
          <p14:tracePt t="67574" x="4703763" y="3563938"/>
          <p14:tracePt t="67581" x="4711700" y="3563938"/>
          <p14:tracePt t="67590" x="4719638" y="3563938"/>
          <p14:tracePt t="67597" x="4735513" y="3563938"/>
          <p14:tracePt t="67603" x="4751388" y="3563938"/>
          <p14:tracePt t="67612" x="4759325" y="3563938"/>
          <p14:tracePt t="67618" x="4775200" y="3556000"/>
          <p14:tracePt t="67628" x="4799013" y="3556000"/>
          <p14:tracePt t="67633" x="4830763" y="3556000"/>
          <p14:tracePt t="67640" x="4870450" y="3548063"/>
          <p14:tracePt t="67650" x="4902200" y="3540125"/>
          <p14:tracePt t="67656" x="4975225" y="3532188"/>
          <p14:tracePt t="67663" x="5030788" y="3524250"/>
          <p14:tracePt t="67671" x="5070475" y="3524250"/>
          <p14:tracePt t="67680" x="5126038" y="3508375"/>
          <p14:tracePt t="67687" x="5165725" y="3508375"/>
          <p14:tracePt t="67696" x="5197475" y="3500438"/>
          <p14:tracePt t="67701" x="5213350" y="3500438"/>
          <p14:tracePt t="67709" x="5221288" y="3500438"/>
          <p14:tracePt t="67716" x="5237163" y="3500438"/>
          <p14:tracePt t="67724" x="5245100" y="3500438"/>
          <p14:tracePt t="67738" x="5253038" y="3500438"/>
          <p14:tracePt t="67769" x="5260975" y="3500438"/>
          <p14:tracePt t="67820" x="5268913" y="3500438"/>
          <p14:tracePt t="67844" x="5276850" y="3500438"/>
          <p14:tracePt t="67851" x="5276850" y="3492500"/>
          <p14:tracePt t="67865" x="5284788" y="3492500"/>
          <p14:tracePt t="67897" x="5310188" y="3492500"/>
          <p14:tracePt t="67903" x="5318125" y="3492500"/>
          <p14:tracePt t="67910" x="5334000" y="3492500"/>
          <p14:tracePt t="67918" x="5357813" y="3492500"/>
          <p14:tracePt t="67926" x="5373688" y="3492500"/>
          <p14:tracePt t="67933" x="5405438" y="3492500"/>
          <p14:tracePt t="67941" x="5429250" y="3492500"/>
          <p14:tracePt t="67947" x="5461000" y="3492500"/>
          <p14:tracePt t="67955" x="5492750" y="3492500"/>
          <p14:tracePt t="67963" x="5548313" y="3492500"/>
          <p14:tracePt t="67971" x="5588000" y="3492500"/>
          <p14:tracePt t="67978" x="5643563" y="3492500"/>
          <p14:tracePt t="67985" x="5700713" y="3492500"/>
          <p14:tracePt t="67993" x="5732463" y="3492500"/>
          <p14:tracePt t="68001" x="5788025" y="3492500"/>
          <p14:tracePt t="68008" x="5835650" y="3492500"/>
          <p14:tracePt t="68015" x="5891213" y="3492500"/>
          <p14:tracePt t="68023" x="5938838" y="3492500"/>
          <p14:tracePt t="68030" x="5978525" y="3484563"/>
          <p14:tracePt t="68038" x="6026150" y="3484563"/>
          <p14:tracePt t="68046" x="6051550" y="3484563"/>
          <p14:tracePt t="68053" x="6067425" y="3484563"/>
          <p14:tracePt t="68060" x="6107113" y="3484563"/>
          <p14:tracePt t="68068" x="6122988" y="3484563"/>
          <p14:tracePt t="68076" x="6130925" y="3484563"/>
          <p14:tracePt t="68083" x="6138863" y="3484563"/>
          <p14:tracePt t="68097" x="6154738" y="3484563"/>
          <p14:tracePt t="68106" x="6154738" y="3476625"/>
          <p14:tracePt t="68113" x="6170613" y="3476625"/>
          <p14:tracePt t="68121" x="6178550" y="3476625"/>
          <p14:tracePt t="68129" x="6194425" y="3468688"/>
          <p14:tracePt t="68136" x="6202363" y="3468688"/>
          <p14:tracePt t="68143" x="6218238" y="3460750"/>
          <p14:tracePt t="68151" x="6226175" y="3460750"/>
          <p14:tracePt t="68159" x="6234113" y="3460750"/>
          <p14:tracePt t="68165" x="6242050" y="3452813"/>
          <p14:tracePt t="68173" x="6257925" y="3452813"/>
          <p14:tracePt t="68180" x="6265863" y="3444875"/>
          <p14:tracePt t="68188" x="6273800" y="3444875"/>
          <p14:tracePt t="68196" x="6289675" y="3444875"/>
          <p14:tracePt t="68203" x="6297613" y="3444875"/>
          <p14:tracePt t="68211" x="6305550" y="3444875"/>
          <p14:tracePt t="68226" x="6313488" y="3436938"/>
          <p14:tracePt t="68233" x="6329363" y="3436938"/>
          <p14:tracePt t="68241" x="6345238" y="3436938"/>
          <p14:tracePt t="68248" x="6369050" y="3436938"/>
          <p14:tracePt t="68256" x="6402388" y="3436938"/>
          <p14:tracePt t="68263" x="6426200" y="3436938"/>
          <p14:tracePt t="68271" x="6481763" y="3436938"/>
          <p14:tracePt t="68278" x="6537325" y="3436938"/>
          <p14:tracePt t="68286" x="6584950" y="3436938"/>
          <p14:tracePt t="68293" x="6632575" y="3436938"/>
          <p14:tracePt t="68301" x="6672263" y="3436938"/>
          <p14:tracePt t="68308" x="6719888" y="3436938"/>
          <p14:tracePt t="68315" x="6743700" y="3436938"/>
          <p14:tracePt t="68323" x="6784975" y="3436938"/>
          <p14:tracePt t="68330" x="6816725" y="3436938"/>
          <p14:tracePt t="68338" x="6840538" y="3436938"/>
          <p14:tracePt t="68346" x="6864350" y="3436938"/>
          <p14:tracePt t="68353" x="6896100" y="3421063"/>
          <p14:tracePt t="68361" x="6919913" y="3413125"/>
          <p14:tracePt t="68368" x="6943725" y="3405188"/>
          <p14:tracePt t="68376" x="6967538" y="3389313"/>
          <p14:tracePt t="68383" x="6999288" y="3381375"/>
          <p14:tracePt t="68391" x="7023100" y="3373438"/>
          <p14:tracePt t="68398" x="7038975" y="3357563"/>
          <p14:tracePt t="68405" x="7046913" y="3357563"/>
          <p14:tracePt t="68413" x="7070725" y="3349625"/>
          <p14:tracePt t="68421" x="7102475" y="3333750"/>
          <p14:tracePt t="68428" x="7126288" y="3325813"/>
          <p14:tracePt t="68435" x="7167563" y="3302000"/>
          <p14:tracePt t="68443" x="7215188" y="3278188"/>
          <p14:tracePt t="68451" x="7262813" y="3244850"/>
          <p14:tracePt t="68458" x="7310438" y="3213100"/>
          <p14:tracePt t="68465" x="7334250" y="3197225"/>
          <p14:tracePt t="68472" x="7358063" y="3181350"/>
          <p14:tracePt t="68480" x="7397750" y="3157538"/>
          <p14:tracePt t="68488" x="7413625" y="3141663"/>
          <p14:tracePt t="68496" x="7429500" y="3133725"/>
          <p14:tracePt t="68502" x="7437438" y="3125788"/>
          <p14:tracePt t="68512" x="7445375" y="3125788"/>
          <p14:tracePt t="68526" x="7445375" y="3117850"/>
          <p14:tracePt t="68532" x="7453313" y="3117850"/>
          <p14:tracePt t="68593" x="7461250" y="3117850"/>
          <p14:tracePt t="68623" x="7477125" y="3117850"/>
          <p14:tracePt t="68630" x="7502525" y="3117850"/>
          <p14:tracePt t="68638" x="7542213" y="3117850"/>
          <p14:tracePt t="68646" x="7597775" y="3125788"/>
          <p14:tracePt t="68653" x="7669213" y="3149600"/>
          <p14:tracePt t="68661" x="7748588" y="3173413"/>
          <p14:tracePt t="68668" x="7835900" y="3189288"/>
          <p14:tracePt t="68675" x="7924800" y="3205163"/>
          <p14:tracePt t="68683" x="7988300" y="3213100"/>
          <p14:tracePt t="68690" x="8035925" y="3221038"/>
          <p14:tracePt t="68698" x="8067675" y="3221038"/>
          <p14:tracePt t="68705" x="8083550" y="3228975"/>
          <p14:tracePt t="68713" x="8091488" y="3228975"/>
          <p14:tracePt t="68721" x="8099425" y="3228975"/>
          <p14:tracePt t="68863" x="8091488" y="3228975"/>
          <p14:tracePt t="68871" x="8075613" y="3228975"/>
          <p14:tracePt t="68879" x="8051800" y="3228975"/>
          <p14:tracePt t="68885" x="8035925" y="3228975"/>
          <p14:tracePt t="68896" x="8020050" y="3221038"/>
          <p14:tracePt t="68901" x="7996238" y="3221038"/>
          <p14:tracePt t="68909" x="7980363" y="3221038"/>
          <p14:tracePt t="68915" x="7972425" y="3221038"/>
          <p14:tracePt t="68923" x="7956550" y="3221038"/>
          <p14:tracePt t="68930" x="7948613" y="3221038"/>
          <p14:tracePt t="68939" x="7940675" y="3221038"/>
          <p14:tracePt t="68946" x="7932738" y="3221038"/>
          <p14:tracePt t="68961" x="7924800" y="3221038"/>
          <p14:tracePt t="68968" x="7916863" y="3221038"/>
          <p14:tracePt t="68976" x="7908925" y="3221038"/>
          <p14:tracePt t="68984" x="7900988" y="3221038"/>
          <p14:tracePt t="68991" x="7893050" y="3221038"/>
          <p14:tracePt t="68998" x="7885113" y="3221038"/>
          <p14:tracePt t="69006" x="7859713" y="3221038"/>
          <p14:tracePt t="69013" x="7851775" y="3221038"/>
          <p14:tracePt t="69021" x="7843838" y="3221038"/>
          <p14:tracePt t="69029" x="7827963" y="3221038"/>
          <p14:tracePt t="69035" x="7812088" y="3221038"/>
          <p14:tracePt t="69050" x="7804150" y="3228975"/>
          <p14:tracePt t="69061" x="7788275" y="3228975"/>
          <p14:tracePt t="69065" x="7772400" y="3236913"/>
          <p14:tracePt t="69073" x="7764463" y="3236913"/>
          <p14:tracePt t="69080" x="7748588" y="3236913"/>
          <p14:tracePt t="69088" x="7708900" y="3244850"/>
          <p14:tracePt t="69096" x="7700963" y="3244850"/>
          <p14:tracePt t="69111" x="7693025" y="3244850"/>
          <p14:tracePt t="69118" x="7685088" y="3244850"/>
          <p14:tracePt t="69133" x="7677150" y="3244850"/>
          <p14:tracePt t="69148" x="7669213" y="3244850"/>
          <p14:tracePt t="69163" x="7653338" y="3244850"/>
          <p14:tracePt t="69172" x="7645400" y="3244850"/>
          <p14:tracePt t="69186" x="7629525" y="3244850"/>
          <p14:tracePt t="69193" x="7613650" y="3244850"/>
          <p14:tracePt t="69201" x="7589838" y="3252788"/>
          <p14:tracePt t="69209" x="7573963" y="3252788"/>
          <p14:tracePt t="69216" x="7550150" y="3252788"/>
          <p14:tracePt t="69223" x="7518400" y="3270250"/>
          <p14:tracePt t="69230" x="7469188" y="3278188"/>
          <p14:tracePt t="69238" x="7413625" y="3302000"/>
          <p14:tracePt t="69247" x="7358063" y="3317875"/>
          <p14:tracePt t="69256" x="7302500" y="3341688"/>
          <p14:tracePt t="69263" x="7254875" y="3365500"/>
          <p14:tracePt t="69268" x="7223125" y="3373438"/>
          <p14:tracePt t="69275" x="7191375" y="3389313"/>
          <p14:tracePt t="69283" x="7167563" y="3413125"/>
          <p14:tracePt t="69291" x="7143750" y="3421063"/>
          <p14:tracePt t="69298" x="7126288" y="3429000"/>
          <p14:tracePt t="69305" x="7102475" y="3436938"/>
          <p14:tracePt t="69313" x="7094538" y="3436938"/>
          <p14:tracePt t="69320" x="7086600" y="3436938"/>
          <p14:tracePt t="69335" x="7078663" y="3444875"/>
          <p14:tracePt t="69351" x="7070725" y="3444875"/>
          <p14:tracePt t="69358" x="7062788" y="3452813"/>
          <p14:tracePt t="69365" x="7054850" y="3460750"/>
          <p14:tracePt t="69373" x="7038975" y="3460750"/>
          <p14:tracePt t="69380" x="7015163" y="3468688"/>
          <p14:tracePt t="69388" x="6991350" y="3476625"/>
          <p14:tracePt t="69396" x="6959600" y="3484563"/>
          <p14:tracePt t="69403" x="6904038" y="3500438"/>
          <p14:tracePt t="69411" x="6848475" y="3508375"/>
          <p14:tracePt t="69418" x="6759575" y="3532188"/>
          <p14:tracePt t="69426" x="6672263" y="3548063"/>
          <p14:tracePt t="69432" x="6592888" y="3563938"/>
          <p14:tracePt t="69440" x="6513513" y="3595688"/>
          <p14:tracePt t="69448" x="6426200" y="3613150"/>
          <p14:tracePt t="69455" x="6345238" y="3629025"/>
          <p14:tracePt t="69463" x="6281738" y="3644900"/>
          <p14:tracePt t="69470" x="6226175" y="3652838"/>
          <p14:tracePt t="69478" x="6178550" y="3668713"/>
          <p14:tracePt t="69486" x="6138863" y="3676650"/>
          <p14:tracePt t="69494" x="6115050" y="3684588"/>
          <p14:tracePt t="69502" x="6083300" y="3684588"/>
          <p14:tracePt t="69508" x="6059488" y="3692525"/>
          <p14:tracePt t="69515" x="6051550" y="3692525"/>
          <p14:tracePt t="69523" x="6043613" y="3700463"/>
          <p14:tracePt t="69530" x="6026150" y="3700463"/>
          <p14:tracePt t="69545" x="6018213" y="3700463"/>
          <p14:tracePt t="69576" x="6010275" y="3700463"/>
          <p14:tracePt t="69592" x="6002338" y="3700463"/>
          <p14:tracePt t="69598" x="5994400" y="3700463"/>
          <p14:tracePt t="69605" x="5986463" y="3700463"/>
          <p14:tracePt t="69613" x="5970588" y="3700463"/>
          <p14:tracePt t="69620" x="5962650" y="3700463"/>
          <p14:tracePt t="69628" x="5946775" y="3700463"/>
          <p14:tracePt t="69636" x="5930900" y="3700463"/>
          <p14:tracePt t="69644" x="5922963" y="3692525"/>
          <p14:tracePt t="69651" x="5915025" y="3692525"/>
          <p14:tracePt t="69658" x="5907088" y="3684588"/>
          <p14:tracePt t="69665" x="5891213" y="3684588"/>
          <p14:tracePt t="69673" x="5883275" y="3676650"/>
          <p14:tracePt t="69680" x="5851525" y="3668713"/>
          <p14:tracePt t="69688" x="5827713" y="3652838"/>
          <p14:tracePt t="69695" x="5811838" y="3644900"/>
          <p14:tracePt t="69703" x="5780088" y="3629025"/>
          <p14:tracePt t="69711" x="5708650" y="3605213"/>
          <p14:tracePt t="69718" x="5635625" y="3579813"/>
          <p14:tracePt t="69726" x="5532438" y="3556000"/>
          <p14:tracePt t="69733" x="5461000" y="3524250"/>
          <p14:tracePt t="69741" x="5365750" y="3508375"/>
          <p14:tracePt t="69747" x="5260975" y="3484563"/>
          <p14:tracePt t="69755" x="5181600" y="3476625"/>
          <p14:tracePt t="69763" x="5126038" y="3476625"/>
          <p14:tracePt t="69770" x="5046663" y="3468688"/>
          <p14:tracePt t="69781" x="4999038" y="3460750"/>
          <p14:tracePt t="69785" x="4951413" y="3460750"/>
          <p14:tracePt t="69793" x="4926013" y="3460750"/>
          <p14:tracePt t="69875" x="4918075" y="3452813"/>
          <p14:tracePt t="69882" x="4910138" y="3452813"/>
          <p14:tracePt t="69905" x="4902200" y="3452813"/>
          <p14:tracePt t="70048" x="4910138" y="3452813"/>
          <p14:tracePt t="70055" x="4926013" y="3452813"/>
          <p14:tracePt t="70063" x="4951413" y="3452813"/>
          <p14:tracePt t="70071" x="4983163" y="3452813"/>
          <p14:tracePt t="70078" x="5006975" y="3444875"/>
          <p14:tracePt t="70085" x="5030788" y="3444875"/>
          <p14:tracePt t="70093" x="5062538" y="3436938"/>
          <p14:tracePt t="70101" x="5102225" y="3436938"/>
          <p14:tracePt t="70108" x="5133975" y="3436938"/>
          <p14:tracePt t="70115" x="5157788" y="3436938"/>
          <p14:tracePt t="70124" x="5181600" y="3436938"/>
          <p14:tracePt t="70130" x="5189538" y="3436938"/>
          <p14:tracePt t="70146" x="5205413" y="3436938"/>
          <p14:tracePt t="70153" x="5213350" y="3436938"/>
          <p14:tracePt t="70235" x="5189538" y="3436938"/>
          <p14:tracePt t="70244" x="5165725" y="3436938"/>
          <p14:tracePt t="70250" x="5126038" y="3452813"/>
          <p14:tracePt t="70258" x="5086350" y="3460750"/>
          <p14:tracePt t="70265" x="5046663" y="3460750"/>
          <p14:tracePt t="70273" x="5006975" y="3468688"/>
          <p14:tracePt t="70280" x="4959350" y="3484563"/>
          <p14:tracePt t="70288" x="4933950" y="3492500"/>
          <p14:tracePt t="70295" x="4910138" y="3492500"/>
          <p14:tracePt t="70303" x="4902200" y="3500438"/>
          <p14:tracePt t="70311" x="4894263" y="3500438"/>
          <p14:tracePt t="70318" x="4886325" y="3500438"/>
          <p14:tracePt t="70333" x="4878388" y="3500438"/>
          <p14:tracePt t="70363" x="4878388" y="3508375"/>
          <p14:tracePt t="70415" x="4870450" y="3508375"/>
          <p14:tracePt t="70431" x="4862513" y="3508375"/>
          <p14:tracePt t="70438" x="4854575" y="3508375"/>
          <p14:tracePt t="70445" x="4846638" y="3516313"/>
          <p14:tracePt t="70453" x="4822825" y="3516313"/>
          <p14:tracePt t="70461" x="4806950" y="3516313"/>
          <p14:tracePt t="70469" x="4791075" y="3516313"/>
          <p14:tracePt t="70477" x="4775200" y="3516313"/>
          <p14:tracePt t="70483" x="4751388" y="3516313"/>
          <p14:tracePt t="70491" x="4735513" y="3516313"/>
          <p14:tracePt t="70498" x="4711700" y="3516313"/>
          <p14:tracePt t="70505" x="4703763" y="3516313"/>
          <p14:tracePt t="70514" x="4695825" y="3516313"/>
          <p14:tracePt t="70521" x="4687888" y="3516313"/>
          <p14:tracePt t="70528" x="4679950" y="3516313"/>
          <p14:tracePt t="70543" x="4672013" y="3516313"/>
          <p14:tracePt t="70618" x="4664075" y="3516313"/>
          <p14:tracePt t="71256" x="4672013" y="3516313"/>
          <p14:tracePt t="71280" x="4679950" y="3516313"/>
          <p14:tracePt t="71285" x="4687888" y="3516313"/>
          <p14:tracePt t="71295" x="4695825" y="3516313"/>
          <p14:tracePt t="71309" x="4711700" y="3516313"/>
          <p14:tracePt t="71316" x="4727575" y="3524250"/>
          <p14:tracePt t="71324" x="4751388" y="3532188"/>
          <p14:tracePt t="71332" x="4775200" y="3532188"/>
          <p14:tracePt t="71338" x="4791075" y="3540125"/>
          <p14:tracePt t="71347" x="4814888" y="3540125"/>
          <p14:tracePt t="71353" x="4830763" y="3548063"/>
          <p14:tracePt t="71360" x="4846638" y="3548063"/>
          <p14:tracePt t="71368" x="4862513" y="3556000"/>
          <p14:tracePt t="71381" x="4886325" y="3556000"/>
          <p14:tracePt t="71384" x="4902200" y="3556000"/>
          <p14:tracePt t="71393" x="4910138" y="3556000"/>
          <p14:tracePt t="71398" x="4933950" y="3556000"/>
          <p14:tracePt t="71405" x="4951413" y="3556000"/>
          <p14:tracePt t="71416" x="4975225" y="3563938"/>
          <p14:tracePt t="71420" x="4991100" y="3563938"/>
          <p14:tracePt t="71428" x="5014913" y="3563938"/>
          <p14:tracePt t="71436" x="5030788" y="3563938"/>
          <p14:tracePt t="71444" x="5046663" y="3563938"/>
          <p14:tracePt t="71450" x="5070475" y="3563938"/>
          <p14:tracePt t="71459" x="5094288" y="3563938"/>
          <p14:tracePt t="71467" x="5118100" y="3563938"/>
          <p14:tracePt t="71474" x="5133975" y="3563938"/>
          <p14:tracePt t="71480" x="5157788" y="3563938"/>
          <p14:tracePt t="71489" x="5165725" y="3563938"/>
          <p14:tracePt t="71495" x="5173663" y="3563938"/>
          <p14:tracePt t="71512" x="5181600" y="3563938"/>
          <p14:tracePt t="71528" x="5189538" y="3563938"/>
          <p14:tracePt t="71534" x="5197475" y="3563938"/>
          <p14:tracePt t="71549" x="5205413" y="3563938"/>
          <p14:tracePt t="71563" x="5213350" y="3563938"/>
          <p14:tracePt t="71572" x="5213350" y="3571875"/>
          <p14:tracePt t="71579" x="5229225" y="3571875"/>
          <p14:tracePt t="71587" x="5237163" y="3571875"/>
          <p14:tracePt t="71597" x="5253038" y="3571875"/>
          <p14:tracePt t="73566" x="0" y="0"/>
        </p14:tracePtLst>
        <p14:tracePtLst>
          <p14:tracePt t="82140" x="5468938" y="3333750"/>
          <p14:tracePt t="82198" x="5468938" y="3325813"/>
          <p14:tracePt t="82243" x="5476875" y="3325813"/>
          <p14:tracePt t="82267" x="5492750" y="3325813"/>
          <p14:tracePt t="82274" x="5500688" y="3325813"/>
          <p14:tracePt t="82282" x="5508625" y="3333750"/>
          <p14:tracePt t="82289" x="5516563" y="3341688"/>
          <p14:tracePt t="82297" x="5524500" y="3349625"/>
          <p14:tracePt t="82303" x="5540375" y="3349625"/>
          <p14:tracePt t="82310" x="5556250" y="3357563"/>
          <p14:tracePt t="82320" x="5572125" y="3357563"/>
          <p14:tracePt t="82327" x="5595938" y="3373438"/>
          <p14:tracePt t="82334" x="5611813" y="3373438"/>
          <p14:tracePt t="82340" x="5627688" y="3373438"/>
          <p14:tracePt t="82349" x="5651500" y="3381375"/>
          <p14:tracePt t="82356" x="5676900" y="3381375"/>
          <p14:tracePt t="82364" x="5692775" y="3389313"/>
          <p14:tracePt t="82371" x="5716588" y="3397250"/>
          <p14:tracePt t="82379" x="5740400" y="3397250"/>
          <p14:tracePt t="82386" x="5764213" y="3397250"/>
          <p14:tracePt t="82394" x="5788025" y="3405188"/>
          <p14:tracePt t="82403" x="5827713" y="3405188"/>
          <p14:tracePt t="82408" x="5875338" y="3405188"/>
          <p14:tracePt t="82416" x="5930900" y="3405188"/>
          <p14:tracePt t="82423" x="5970588" y="3405188"/>
          <p14:tracePt t="82432" x="6010275" y="3405188"/>
          <p14:tracePt t="82438" x="6091238" y="3405188"/>
          <p14:tracePt t="82448" x="6154738" y="3405188"/>
          <p14:tracePt t="82454" x="6210300" y="3405188"/>
          <p14:tracePt t="82461" x="6249988" y="3405188"/>
          <p14:tracePt t="82469" x="6305550" y="3405188"/>
          <p14:tracePt t="82476" x="6345238" y="3405188"/>
          <p14:tracePt t="82485" x="6376988" y="3405188"/>
          <p14:tracePt t="82492" x="6402388" y="3405188"/>
          <p14:tracePt t="82500" x="6418263" y="3405188"/>
          <p14:tracePt t="82507" x="6434138" y="3405188"/>
          <p14:tracePt t="82701" x="6426200" y="3405188"/>
          <p14:tracePt t="82708" x="6410325" y="3405188"/>
          <p14:tracePt t="82718" x="6376988" y="3397250"/>
          <p14:tracePt t="82723" x="6329363" y="3397250"/>
          <p14:tracePt t="82733" x="6305550" y="3397250"/>
          <p14:tracePt t="82738" x="6265863" y="3397250"/>
          <p14:tracePt t="82750" x="6226175" y="3397250"/>
          <p14:tracePt t="82754" x="6178550" y="3397250"/>
          <p14:tracePt t="82761" x="6146800" y="3397250"/>
          <p14:tracePt t="82769" x="6115050" y="3397250"/>
          <p14:tracePt t="82777" x="6099175" y="3397250"/>
          <p14:tracePt t="82785" x="6075363" y="3397250"/>
          <p14:tracePt t="82792" x="6067425" y="3397250"/>
          <p14:tracePt t="82800" x="6059488" y="3397250"/>
          <p14:tracePt t="82948" x="6067425" y="3397250"/>
          <p14:tracePt t="82965" x="6075363" y="3397250"/>
          <p14:tracePt t="82971" x="6091238" y="3397250"/>
          <p14:tracePt t="82979" x="6115050" y="3397250"/>
          <p14:tracePt t="82987" x="6138863" y="3397250"/>
          <p14:tracePt t="82994" x="6162675" y="3397250"/>
          <p14:tracePt t="83002" x="6178550" y="3397250"/>
          <p14:tracePt t="83009" x="6194425" y="3397250"/>
          <p14:tracePt t="83017" x="6210300" y="3397250"/>
          <p14:tracePt t="83024" x="6218238" y="3397250"/>
          <p14:tracePt t="83033" x="6234113" y="3397250"/>
          <p14:tracePt t="83048" x="6242050" y="3397250"/>
          <p14:tracePt t="83623" x="6202363" y="3405188"/>
          <p14:tracePt t="83632" x="6170613" y="3405188"/>
          <p14:tracePt t="83638" x="6115050" y="3405188"/>
          <p14:tracePt t="83647" x="6018213" y="3405188"/>
          <p14:tracePt t="83655" x="5946775" y="3405188"/>
          <p14:tracePt t="83661" x="5851525" y="3405188"/>
          <p14:tracePt t="83668" x="5748338" y="3405188"/>
          <p14:tracePt t="83677" x="5659438" y="3405188"/>
          <p14:tracePt t="83684" x="5588000" y="3405188"/>
          <p14:tracePt t="83692" x="5548313" y="3405188"/>
          <p14:tracePt t="83700" x="5500688" y="3405188"/>
          <p14:tracePt t="83707" x="5476875" y="3405188"/>
          <p14:tracePt t="83721" x="5468938" y="3405188"/>
          <p14:tracePt t="83729" x="5468938" y="3413125"/>
          <p14:tracePt t="83908" x="5476875" y="3413125"/>
          <p14:tracePt t="83923" x="5492750" y="3413125"/>
          <p14:tracePt t="83932" x="5500688" y="3413125"/>
          <p14:tracePt t="83938" x="5508625" y="3413125"/>
          <p14:tracePt t="83949" x="5516563" y="3413125"/>
          <p14:tracePt t="83953" x="5532438" y="3405188"/>
          <p14:tracePt t="83968" x="5540375" y="3405188"/>
          <p14:tracePt t="84001" x="5548313" y="3405188"/>
          <p14:tracePt t="84020" x="5548313" y="3397250"/>
          <p14:tracePt t="84030" x="5556250" y="3397250"/>
          <p14:tracePt t="84036" x="5572125" y="3397250"/>
          <p14:tracePt t="84045" x="5580063" y="3389313"/>
          <p14:tracePt t="84051" x="5588000" y="3381375"/>
          <p14:tracePt t="84058" x="5595938" y="3381375"/>
          <p14:tracePt t="84068" x="5603875" y="3373438"/>
          <p14:tracePt t="84075" x="5611813" y="3373438"/>
          <p14:tracePt t="84081" x="5611813" y="3365500"/>
          <p14:tracePt t="84089" x="5619750" y="3365500"/>
          <p14:tracePt t="84097" x="5627688" y="3357563"/>
          <p14:tracePt t="84111" x="5635625" y="3349625"/>
          <p14:tracePt t="84128" x="5643563" y="3349625"/>
          <p14:tracePt t="84166" x="5651500" y="3349625"/>
          <p14:tracePt t="84194" x="5659438" y="3357563"/>
          <p14:tracePt t="84209" x="5659438" y="3373438"/>
          <p14:tracePt t="84223" x="5667375" y="3389313"/>
          <p14:tracePt t="84231" x="5667375" y="3397250"/>
          <p14:tracePt t="84240" x="5667375" y="3405188"/>
          <p14:tracePt t="84253" x="5667375" y="3421063"/>
          <p14:tracePt t="84261" x="5667375" y="3429000"/>
          <p14:tracePt t="84268" x="5667375" y="3436938"/>
          <p14:tracePt t="84283" x="5676900" y="3436938"/>
          <p14:tracePt t="84299" x="5676900" y="3444875"/>
          <p14:tracePt t="84321" x="5684838" y="3444875"/>
          <p14:tracePt t="84335" x="5684838" y="3452813"/>
          <p14:tracePt t="84411" x="5692775" y="3452813"/>
          <p14:tracePt t="84425" x="5700713" y="3452813"/>
          <p14:tracePt t="84440" x="5716588" y="3452813"/>
          <p14:tracePt t="84455" x="5724525" y="3452813"/>
          <p14:tracePt t="84471" x="5732463" y="3452813"/>
          <p14:tracePt t="84485" x="5740400" y="3452813"/>
          <p14:tracePt t="84493" x="5748338" y="3452813"/>
          <p14:tracePt t="84539" x="5756275" y="3452813"/>
          <p14:tracePt t="84681" x="5772150" y="3452813"/>
          <p14:tracePt t="84689" x="5803900" y="3452813"/>
          <p14:tracePt t="84696" x="5835650" y="3452813"/>
          <p14:tracePt t="84703" x="5859463" y="3452813"/>
          <p14:tracePt t="84711" x="5899150" y="3452813"/>
          <p14:tracePt t="84718" x="5930900" y="3452813"/>
          <p14:tracePt t="84726" x="5954713" y="3452813"/>
          <p14:tracePt t="84733" x="5986463" y="3452813"/>
          <p14:tracePt t="84741" x="6034088" y="3452813"/>
          <p14:tracePt t="84749" x="6075363" y="3444875"/>
          <p14:tracePt t="84755" x="6130925" y="3436938"/>
          <p14:tracePt t="84763" x="6154738" y="3436938"/>
          <p14:tracePt t="84771" x="6178550" y="3436938"/>
          <p14:tracePt t="84779" x="6186488" y="3436938"/>
          <p14:tracePt t="84785" x="6186488" y="3429000"/>
          <p14:tracePt t="84891" x="6194425" y="3429000"/>
          <p14:tracePt t="84901" x="6202363" y="3429000"/>
          <p14:tracePt t="84906" x="6226175" y="3429000"/>
          <p14:tracePt t="84913" x="6242050" y="3429000"/>
          <p14:tracePt t="84921" x="6265863" y="3429000"/>
          <p14:tracePt t="84929" x="6289675" y="3429000"/>
          <p14:tracePt t="84935" x="6321425" y="3429000"/>
          <p14:tracePt t="84943" x="6361113" y="3436938"/>
          <p14:tracePt t="84950" x="6426200" y="3436938"/>
          <p14:tracePt t="84959" x="6473825" y="3436938"/>
          <p14:tracePt t="84966" x="6545263" y="3444875"/>
          <p14:tracePt t="84973" x="6608763" y="3444875"/>
          <p14:tracePt t="84981" x="6656388" y="3444875"/>
          <p14:tracePt t="84988" x="6704013" y="3444875"/>
          <p14:tracePt t="84996" x="6727825" y="3444875"/>
          <p14:tracePt t="85004" x="6751638" y="3444875"/>
          <p14:tracePt t="85011" x="6769100" y="3444875"/>
          <p14:tracePt t="85019" x="6777038" y="3444875"/>
          <p14:tracePt t="85025" x="6784975" y="3444875"/>
          <p14:tracePt t="85161" x="6777038" y="3444875"/>
          <p14:tracePt t="85168" x="6769100" y="3444875"/>
          <p14:tracePt t="85176" x="6743700" y="3444875"/>
          <p14:tracePt t="85183" x="6727825" y="3460750"/>
          <p14:tracePt t="85191" x="6711950" y="3468688"/>
          <p14:tracePt t="85199" x="6688138" y="3468688"/>
          <p14:tracePt t="85206" x="6680200" y="3476625"/>
          <p14:tracePt t="85214" x="6664325" y="3484563"/>
          <p14:tracePt t="85221" x="6656388" y="3484563"/>
          <p14:tracePt t="85229" x="6648450" y="3484563"/>
          <p14:tracePt t="85235" x="6640513" y="3484563"/>
          <p14:tracePt t="85250" x="6632575" y="3492500"/>
          <p14:tracePt t="85258" x="6624638" y="3492500"/>
          <p14:tracePt t="85281" x="6616700" y="3492500"/>
          <p14:tracePt t="85289" x="6616700" y="3500438"/>
          <p14:tracePt t="85446" x="6608763" y="3500438"/>
          <p14:tracePt t="85476" x="6600825" y="3500438"/>
          <p14:tracePt t="85484" x="6600825" y="3492500"/>
          <p14:tracePt t="85492" x="6592888" y="3492500"/>
          <p14:tracePt t="85499" x="6592888" y="3484563"/>
          <p14:tracePt t="85515" x="6584950" y="3484563"/>
          <p14:tracePt t="85531" x="6584950" y="3476625"/>
          <p14:tracePt t="85536" x="6577013" y="3476625"/>
          <p14:tracePt t="85543" x="6569075" y="3476625"/>
          <p14:tracePt t="85552" x="6561138" y="3476625"/>
          <p14:tracePt t="85568" x="6553200" y="3476625"/>
          <p14:tracePt t="85582" x="6545263" y="3476625"/>
          <p14:tracePt t="85598" x="6537325" y="3476625"/>
          <p14:tracePt t="85613" x="6529388" y="3476625"/>
          <p14:tracePt t="85626" x="6521450" y="3476625"/>
          <p14:tracePt t="85641" x="6513513" y="3476625"/>
          <p14:tracePt t="85682" x="6505575" y="3476625"/>
          <p14:tracePt t="85687" x="6505575" y="3484563"/>
          <p14:tracePt t="86158" x="6513513" y="3484563"/>
          <p14:tracePt t="86165" x="6521450" y="3484563"/>
          <p14:tracePt t="86173" x="6529388" y="3484563"/>
          <p14:tracePt t="86182" x="6537325" y="3484563"/>
          <p14:tracePt t="86188" x="6545263" y="3484563"/>
          <p14:tracePt t="86197" x="6553200" y="3484563"/>
          <p14:tracePt t="86213" x="6561138" y="3484563"/>
          <p14:tracePt t="86308" x="6569075" y="3484563"/>
          <p14:tracePt t="91345" x="6505575" y="3484563"/>
          <p14:tracePt t="91346" x="6337300" y="3476625"/>
          <p14:tracePt t="91348" x="6321425" y="3468688"/>
          <p14:tracePt t="91349" x="6281738" y="3468688"/>
          <p14:tracePt t="91357" x="6265863" y="3468688"/>
          <p14:tracePt t="91364" x="6257925" y="3468688"/>
          <p14:tracePt t="91375" x="6249988" y="3468688"/>
          <p14:tracePt t="91379" x="6242050" y="3468688"/>
          <p14:tracePt t="91401" x="6234113" y="3468688"/>
          <p14:tracePt t="91432" x="6226175" y="3468688"/>
          <p14:tracePt t="91440" x="6218238" y="3468688"/>
          <p14:tracePt t="91447" x="6202363" y="3468688"/>
          <p14:tracePt t="91453" x="6186488" y="3468688"/>
          <p14:tracePt t="91461" x="6170613" y="3468688"/>
          <p14:tracePt t="91472" x="6146800" y="3468688"/>
          <p14:tracePt t="91477" x="6122988" y="3468688"/>
          <p14:tracePt t="91484" x="6099175" y="3468688"/>
          <p14:tracePt t="91492" x="6059488" y="3468688"/>
          <p14:tracePt t="91499" x="6026150" y="3468688"/>
          <p14:tracePt t="91506" x="5994400" y="3468688"/>
          <p14:tracePt t="91514" x="5970588" y="3468688"/>
          <p14:tracePt t="91521" x="5954713" y="3460750"/>
          <p14:tracePt t="91529" x="5930900" y="3460750"/>
          <p14:tracePt t="91536" x="5907088" y="3460750"/>
          <p14:tracePt t="91544" x="5883275" y="3460750"/>
          <p14:tracePt t="91551" x="5867400" y="3460750"/>
          <p14:tracePt t="91559" x="5859463" y="3460750"/>
          <p14:tracePt t="91657" x="5851525" y="3460750"/>
          <p14:tracePt t="91671" x="5843588" y="3460750"/>
          <p14:tracePt t="91702" x="5835650" y="3460750"/>
          <p14:tracePt t="91709" x="5827713" y="3460750"/>
          <p14:tracePt t="91716" x="5819775" y="3460750"/>
          <p14:tracePt t="91724" x="5803900" y="3460750"/>
          <p14:tracePt t="91731" x="5780088" y="3452813"/>
          <p14:tracePt t="91740" x="5740400" y="3444875"/>
          <p14:tracePt t="91746" x="5724525" y="3436938"/>
          <p14:tracePt t="91754" x="5692775" y="3429000"/>
          <p14:tracePt t="91761" x="5676900" y="3429000"/>
          <p14:tracePt t="91769" x="5659438" y="3429000"/>
          <p14:tracePt t="91776" x="5651500" y="3413125"/>
          <p14:tracePt t="91784" x="5643563" y="3413125"/>
          <p14:tracePt t="91792" x="5635625" y="3413125"/>
          <p14:tracePt t="91806" x="5627688" y="3413125"/>
          <p14:tracePt t="91814" x="5619750" y="3413125"/>
          <p14:tracePt t="91828" x="5611813" y="3413125"/>
          <p14:tracePt t="91851" x="5603875" y="3413125"/>
          <p14:tracePt t="91866" x="5595938" y="3413125"/>
          <p14:tracePt t="91873" x="5588000" y="3413125"/>
          <p14:tracePt t="91892" x="5580063" y="3413125"/>
          <p14:tracePt t="91896" x="5572125" y="3413125"/>
          <p14:tracePt t="91904" x="5564188" y="3413125"/>
          <p14:tracePt t="91919" x="5556250" y="3413125"/>
          <p14:tracePt t="91934" x="5548313" y="3413125"/>
          <p14:tracePt t="91949" x="5540375" y="3413125"/>
          <p14:tracePt t="91971" x="5532438" y="3413125"/>
          <p14:tracePt t="92279" x="5532438" y="3405188"/>
          <p14:tracePt t="92324" x="5532438" y="3397250"/>
          <p14:tracePt t="92331" x="5532438" y="3389313"/>
          <p14:tracePt t="92346" x="5532438" y="3381375"/>
          <p14:tracePt t="92369" x="5524500" y="3381375"/>
          <p14:tracePt t="92376" x="5524500" y="3373438"/>
          <p14:tracePt t="92789" x="5524500" y="3365500"/>
          <p14:tracePt t="92796" x="5524500" y="3357563"/>
          <p14:tracePt t="92811" x="5524500" y="3349625"/>
          <p14:tracePt t="92820" x="5524500" y="3333750"/>
          <p14:tracePt t="92834" x="5524500" y="3325813"/>
          <p14:tracePt t="92849" x="5524500" y="3317875"/>
          <p14:tracePt t="92902" x="5524500" y="3309938"/>
          <p14:tracePt t="93734" x="5516563" y="3317875"/>
          <p14:tracePt t="93749" x="5508625" y="3333750"/>
          <p14:tracePt t="93757" x="5500688" y="3333750"/>
          <p14:tracePt t="93764" x="5500688" y="3341688"/>
          <p14:tracePt t="93787" x="5500688" y="3349625"/>
          <p14:tracePt t="94161" x="5500688" y="3357563"/>
          <p14:tracePt t="94172" x="5500688" y="3373438"/>
          <p14:tracePt t="94185" x="5500688" y="3389313"/>
          <p14:tracePt t="94198" x="5500688" y="3397250"/>
          <p14:tracePt t="95263" x="5500688" y="3405188"/>
          <p14:tracePt t="95272" x="5500688" y="3413125"/>
          <p14:tracePt t="95316" x="5500688" y="3421063"/>
          <p14:tracePt t="96374" x="5468938" y="3413125"/>
          <p14:tracePt t="96382" x="5341938" y="3373438"/>
          <p14:tracePt t="96390" x="5253038" y="3309938"/>
          <p14:tracePt t="96396" x="5030788" y="3244850"/>
          <p14:tracePt t="96405" x="4767263" y="3157538"/>
          <p14:tracePt t="96412" x="4464050" y="3062288"/>
          <p14:tracePt t="96419" x="4081463" y="2967038"/>
          <p14:tracePt t="96426" x="3730625" y="2878138"/>
          <p14:tracePt t="96435" x="3451225" y="2790825"/>
          <p14:tracePt t="96442" x="3324225" y="2759075"/>
          <p14:tracePt t="96452" x="3084513" y="2679700"/>
          <p14:tracePt t="96457" x="2925763" y="2616200"/>
          <p14:tracePt t="96465" x="2790825" y="2576513"/>
          <p14:tracePt t="96472" x="2701925" y="2551113"/>
          <p14:tracePt t="96478" x="2638425" y="2527300"/>
          <p14:tracePt t="96489" x="2606675" y="2527300"/>
          <p14:tracePt t="96494" x="2598738" y="2527300"/>
          <p14:tracePt t="96555" x="2590800" y="2519363"/>
          <p14:tracePt t="96565" x="2590800" y="2511425"/>
          <p14:tracePt t="96570" x="2582863" y="2511425"/>
          <p14:tracePt t="96576" x="2574925" y="2511425"/>
          <p14:tracePt t="96584" x="2566988" y="2503488"/>
          <p14:tracePt t="96591" x="2551113" y="2503488"/>
          <p14:tracePt t="96609" x="2543175" y="2495550"/>
          <p14:tracePt t="96614" x="2543175" y="2487613"/>
          <p14:tracePt t="96621" x="2527300" y="2479675"/>
          <p14:tracePt t="96630" x="2519363" y="2479675"/>
          <p14:tracePt t="96638" x="2511425" y="2471738"/>
          <p14:tracePt t="96644" x="2503488" y="2471738"/>
          <p14:tracePt t="96667" x="2495550" y="2471738"/>
          <p14:tracePt t="96778" x="2495550" y="2463800"/>
          <p14:tracePt t="96794" x="2495550" y="2455863"/>
          <p14:tracePt t="96802" x="2495550" y="2447925"/>
          <p14:tracePt t="96816" x="2495550" y="2439988"/>
          <p14:tracePt t="96823" x="2495550" y="2432050"/>
          <p14:tracePt t="96831" x="2495550" y="2424113"/>
          <p14:tracePt t="96839" x="2495550" y="2416175"/>
          <p14:tracePt t="96846" x="2495550" y="2400300"/>
          <p14:tracePt t="97011" x="2503488" y="2400300"/>
          <p14:tracePt t="97019" x="2519363" y="2400300"/>
          <p14:tracePt t="97026" x="2543175" y="2400300"/>
          <p14:tracePt t="97034" x="2559050" y="2400300"/>
          <p14:tracePt t="97041" x="2582863" y="2400300"/>
          <p14:tracePt t="97048" x="2606675" y="2400300"/>
          <p14:tracePt t="97056" x="2638425" y="2392363"/>
          <p14:tracePt t="97064" x="2670175" y="2384425"/>
          <p14:tracePt t="97072" x="2717800" y="2368550"/>
          <p14:tracePt t="97079" x="2767013" y="2360613"/>
          <p14:tracePt t="97086" x="2798763" y="2352675"/>
          <p14:tracePt t="97094" x="2822575" y="2344738"/>
          <p14:tracePt t="97101" x="2846388" y="2336800"/>
          <p14:tracePt t="97108" x="2862263" y="2328863"/>
          <p14:tracePt t="97116" x="2870200" y="2328863"/>
          <p14:tracePt t="97123" x="2870200" y="2320925"/>
          <p14:tracePt t="97334" x="2870200" y="2328863"/>
          <p14:tracePt t="97341" x="2870200" y="2336800"/>
          <p14:tracePt t="97349" x="2870200" y="2344738"/>
          <p14:tracePt t="97356" x="2870200" y="2360613"/>
          <p14:tracePt t="97364" x="2862263" y="2368550"/>
          <p14:tracePt t="97372" x="2854325" y="2376488"/>
          <p14:tracePt t="97379" x="2846388" y="2392363"/>
          <p14:tracePt t="97386" x="2838450" y="2392363"/>
          <p14:tracePt t="97394" x="2838450" y="2400300"/>
          <p14:tracePt t="97424" x="2838450" y="2408238"/>
          <p14:tracePt t="100375" x="2854325" y="2408238"/>
          <p14:tracePt t="100394" x="2862263" y="2408238"/>
          <p14:tracePt t="100408" x="2870200" y="2408238"/>
          <p14:tracePt t="100417" x="2878138" y="2408238"/>
          <p14:tracePt t="100424" x="2886075" y="2408238"/>
          <p14:tracePt t="100432" x="2894013" y="2408238"/>
          <p14:tracePt t="100439" x="2901950" y="2408238"/>
          <p14:tracePt t="100447" x="2917825" y="2408238"/>
          <p14:tracePt t="100455" x="2933700" y="2408238"/>
          <p14:tracePt t="100462" x="2957513" y="2408238"/>
          <p14:tracePt t="100470" x="2965450" y="2408238"/>
          <p14:tracePt t="100476" x="2981325" y="2408238"/>
          <p14:tracePt t="100485" x="2989263" y="2408238"/>
          <p14:tracePt t="100491" x="3005138" y="2408238"/>
          <p14:tracePt t="100506" x="3013075" y="2408238"/>
          <p14:tracePt t="100515" x="3028950" y="2408238"/>
          <p14:tracePt t="100529" x="3036888" y="2408238"/>
          <p14:tracePt t="101835" x="0" y="0"/>
        </p14:tracePtLst>
        <p14:tracePtLst>
          <p14:tracePt t="106156" x="2774950" y="2192338"/>
          <p14:tracePt t="106221" x="2782888" y="2192338"/>
          <p14:tracePt t="106251" x="2790825" y="2192338"/>
          <p14:tracePt t="106274" x="2798763" y="2200275"/>
          <p14:tracePt t="106281" x="2798763" y="2208213"/>
          <p14:tracePt t="106290" x="2806700" y="2216150"/>
          <p14:tracePt t="106298" x="2830513" y="2224088"/>
          <p14:tracePt t="106304" x="2854325" y="2233613"/>
          <p14:tracePt t="106313" x="2878138" y="2241550"/>
          <p14:tracePt t="106319" x="2894013" y="2257425"/>
          <p14:tracePt t="106329" x="2917825" y="2273300"/>
          <p14:tracePt t="106334" x="2957513" y="2281238"/>
          <p14:tracePt t="106343" x="2981325" y="2297113"/>
          <p14:tracePt t="106350" x="3013075" y="2328863"/>
          <p14:tracePt t="106356" x="3028950" y="2336800"/>
          <p14:tracePt t="106366" x="3060700" y="2360613"/>
          <p14:tracePt t="106371" x="3084513" y="2368550"/>
          <p14:tracePt t="106379" x="3125788" y="2392363"/>
          <p14:tracePt t="106387" x="3165475" y="2416175"/>
          <p14:tracePt t="106396" x="3197225" y="2432050"/>
          <p14:tracePt t="106401" x="3236913" y="2455863"/>
          <p14:tracePt t="106410" x="3260725" y="2463800"/>
          <p14:tracePt t="106418" x="3308350" y="2487613"/>
          <p14:tracePt t="106425" x="3379788" y="2511425"/>
          <p14:tracePt t="106433" x="3419475" y="2527300"/>
          <p14:tracePt t="106438" x="3476625" y="2543175"/>
          <p14:tracePt t="106447" x="3524250" y="2559050"/>
          <p14:tracePt t="106454" x="3579813" y="2576513"/>
          <p14:tracePt t="106464" x="3667125" y="2600325"/>
          <p14:tracePt t="106469" x="3714750" y="2624138"/>
          <p14:tracePt t="106477" x="3794125" y="2655888"/>
          <p14:tracePt t="106485" x="3867150" y="2671763"/>
          <p14:tracePt t="106492" x="3922713" y="2671763"/>
          <p14:tracePt t="106499" x="3978275" y="2671763"/>
          <p14:tracePt t="106507" x="4041775" y="2687638"/>
          <p14:tracePt t="106515" x="4073525" y="2695575"/>
          <p14:tracePt t="106522" x="4121150" y="2719388"/>
          <p14:tracePt t="106532" x="4176713" y="2751138"/>
          <p14:tracePt t="106536" x="4225925" y="2782888"/>
          <p14:tracePt t="106546" x="4265613" y="2806700"/>
          <p14:tracePt t="106551" x="4321175" y="2830513"/>
          <p14:tracePt t="106558" x="4360863" y="2854325"/>
          <p14:tracePt t="106566" x="4400550" y="2878138"/>
          <p14:tracePt t="106575" x="4440238" y="2886075"/>
          <p14:tracePt t="106582" x="4487863" y="2901950"/>
          <p14:tracePt t="106590" x="4551363" y="2909888"/>
          <p14:tracePt t="106597" x="4608513" y="2919413"/>
          <p14:tracePt t="106606" x="4656138" y="2935288"/>
          <p14:tracePt t="106612" x="4711700" y="2943225"/>
          <p14:tracePt t="106619" x="4735513" y="2951163"/>
          <p14:tracePt t="106634" x="4743450" y="2951163"/>
          <p14:tracePt t="106646" x="4751388" y="2959100"/>
          <p14:tracePt t="106650" x="4759325" y="2967038"/>
          <p14:tracePt t="106671" x="4767263" y="2967038"/>
          <p14:tracePt t="106681" x="4775200" y="2982913"/>
          <p14:tracePt t="106696" x="4791075" y="2990850"/>
          <p14:tracePt t="106701" x="4806950" y="2998788"/>
          <p14:tracePt t="106719" x="4814888" y="2998788"/>
          <p14:tracePt t="106792" x="4822825" y="3006725"/>
          <p14:tracePt t="106799" x="4830763" y="3006725"/>
          <p14:tracePt t="106806" x="4846638" y="3014663"/>
          <p14:tracePt t="106814" x="4846638" y="3022600"/>
          <p14:tracePt t="106821" x="4854575" y="3022600"/>
          <p14:tracePt t="106836" x="4862513" y="3030538"/>
          <p14:tracePt t="106845" x="4878388" y="3046413"/>
          <p14:tracePt t="106851" x="4918075" y="3086100"/>
          <p14:tracePt t="106859" x="4959350" y="3133725"/>
          <p14:tracePt t="106866" x="5054600" y="3213100"/>
          <p14:tracePt t="106874" x="5157788" y="3286125"/>
          <p14:tracePt t="106881" x="5260975" y="3341688"/>
          <p14:tracePt t="106889" x="5341938" y="3389313"/>
          <p14:tracePt t="106897" x="5413375" y="3421063"/>
          <p14:tracePt t="106904" x="5500688" y="3452813"/>
          <p14:tracePt t="106911" x="5564188" y="3476625"/>
          <p14:tracePt t="106920" x="5619750" y="3492500"/>
          <p14:tracePt t="106926" x="5635625" y="3492500"/>
          <p14:tracePt t="106934" x="5643563" y="3492500"/>
          <p14:tracePt t="106994" x="5643563" y="3484563"/>
          <p14:tracePt t="107001" x="5635625" y="3476625"/>
          <p14:tracePt t="107009" x="5635625" y="3460750"/>
          <p14:tracePt t="107016" x="5619750" y="3452813"/>
          <p14:tracePt t="107024" x="5595938" y="3436938"/>
          <p14:tracePt t="107031" x="5588000" y="3429000"/>
          <p14:tracePt t="107039" x="5580063" y="3421063"/>
          <p14:tracePt t="107061" x="5580063" y="3413125"/>
          <p14:tracePt t="107069" x="5572125" y="3413125"/>
          <p14:tracePt t="107099" x="5572125" y="3405188"/>
          <p14:tracePt t="107114" x="5564188" y="3405188"/>
          <p14:tracePt t="107121" x="5556250" y="3397250"/>
          <p14:tracePt t="107136" x="5548313" y="3397250"/>
          <p14:tracePt t="107151" x="5540375" y="3389313"/>
          <p14:tracePt t="107166" x="5532438" y="3389313"/>
          <p14:tracePt t="107174" x="5524500" y="3389313"/>
          <p14:tracePt t="107226" x="5532438" y="3389313"/>
          <p14:tracePt t="107241" x="5540375" y="3389313"/>
          <p14:tracePt t="107248" x="5540375" y="3381375"/>
          <p14:tracePt t="107324" x="5556250" y="3381375"/>
          <p14:tracePt t="107331" x="5572125" y="3381375"/>
          <p14:tracePt t="107339" x="5635625" y="3381375"/>
          <p14:tracePt t="107347" x="5676900" y="3381375"/>
          <p14:tracePt t="107354" x="5764213" y="3381375"/>
          <p14:tracePt t="107361" x="5811838" y="3381375"/>
          <p14:tracePt t="107369" x="5899150" y="3381375"/>
          <p14:tracePt t="107377" x="5970588" y="3381375"/>
          <p14:tracePt t="107384" x="6034088" y="3381375"/>
          <p14:tracePt t="107391" x="6091238" y="3381375"/>
          <p14:tracePt t="107398" x="6170613" y="3373438"/>
          <p14:tracePt t="107406" x="6218238" y="3357563"/>
          <p14:tracePt t="107414" x="6257925" y="3341688"/>
          <p14:tracePt t="107421" x="6289675" y="3333750"/>
          <p14:tracePt t="107429" x="6305550" y="3317875"/>
          <p14:tracePt t="107436" x="6313488" y="3309938"/>
          <p14:tracePt t="107444" x="6321425" y="3309938"/>
          <p14:tracePt t="107489" x="6321425" y="3302000"/>
          <p14:tracePt t="108239" x="6321425" y="3309938"/>
          <p14:tracePt t="108248" x="6329363" y="3317875"/>
          <p14:tracePt t="108264" x="6329363" y="3325813"/>
          <p14:tracePt t="108284" x="6329363" y="3333750"/>
          <p14:tracePt t="108300" x="6329363" y="3341688"/>
          <p14:tracePt t="108306" x="6329363" y="3357563"/>
          <p14:tracePt t="108316" x="6329363" y="3365500"/>
          <p14:tracePt t="108324" x="6313488" y="3381375"/>
          <p14:tracePt t="108330" x="6297613" y="3405188"/>
          <p14:tracePt t="108337" x="6265863" y="3429000"/>
          <p14:tracePt t="108344" x="6242050" y="3452813"/>
          <p14:tracePt t="108351" x="6202363" y="3476625"/>
          <p14:tracePt t="108361" x="6178550" y="3492500"/>
          <p14:tracePt t="108366" x="6154738" y="3500438"/>
          <p14:tracePt t="108375" x="6130925" y="3508375"/>
          <p14:tracePt t="108383" x="6107113" y="3516313"/>
          <p14:tracePt t="108389" x="6067425" y="3516313"/>
          <p14:tracePt t="108397" x="6034088" y="3516313"/>
          <p14:tracePt t="108403" x="5986463" y="3516313"/>
          <p14:tracePt t="108412" x="5946775" y="3516313"/>
          <p14:tracePt t="108419" x="5875338" y="3500438"/>
          <p14:tracePt t="108428" x="5835650" y="3492500"/>
          <p14:tracePt t="108434" x="5780088" y="3476625"/>
          <p14:tracePt t="108442" x="5692775" y="3460750"/>
          <p14:tracePt t="108449" x="5635625" y="3452813"/>
          <p14:tracePt t="108457" x="5588000" y="3444875"/>
          <p14:tracePt t="108465" x="5548313" y="3436938"/>
          <p14:tracePt t="108473" x="5532438" y="3436938"/>
          <p14:tracePt t="108480" x="5516563" y="3429000"/>
          <p14:tracePt t="108488" x="5508625" y="3429000"/>
          <p14:tracePt t="108495" x="5500688" y="3429000"/>
          <p14:tracePt t="109709" x="5484813" y="3429000"/>
          <p14:tracePt t="109717" x="5453063" y="3452813"/>
          <p14:tracePt t="109724" x="5421313" y="3468688"/>
          <p14:tracePt t="109732" x="5373688" y="3492500"/>
          <p14:tracePt t="109741" x="5310188" y="3532188"/>
          <p14:tracePt t="109747" x="5260975" y="3556000"/>
          <p14:tracePt t="109756" x="5197475" y="3587750"/>
          <p14:tracePt t="109763" x="5126038" y="3629025"/>
          <p14:tracePt t="109769" x="5054600" y="3668713"/>
          <p14:tracePt t="109779" x="4959350" y="3748088"/>
          <p14:tracePt t="109784" x="4838700" y="3803650"/>
          <p14:tracePt t="109794" x="4719638" y="3859213"/>
          <p14:tracePt t="109799" x="4616450" y="3898900"/>
          <p14:tracePt t="109808" x="4559300" y="3914775"/>
          <p14:tracePt t="109815" x="4432300" y="3963988"/>
          <p14:tracePt t="109821" x="4289425" y="4043363"/>
          <p14:tracePt t="109829" x="4176713" y="4106863"/>
          <p14:tracePt t="109837" x="4089400" y="4154488"/>
          <p14:tracePt t="109845" x="4025900" y="4194175"/>
          <p14:tracePt t="109853" x="3954463" y="4233863"/>
          <p14:tracePt t="109861" x="3898900" y="4273550"/>
          <p14:tracePt t="109866" x="3859213" y="4298950"/>
          <p14:tracePt t="109876" x="3825875" y="4314825"/>
          <p14:tracePt t="109882" x="3786188" y="4346575"/>
          <p14:tracePt t="109894" x="3754438" y="4362450"/>
          <p14:tracePt t="109896" x="3738563" y="4378325"/>
          <p14:tracePt t="109905" x="3730625" y="4394200"/>
          <p14:tracePt t="109913" x="3714750" y="4402138"/>
          <p14:tracePt t="109920" x="3714750" y="4410075"/>
          <p14:tracePt t="109928" x="3706813" y="4410075"/>
          <p14:tracePt t="109933" x="3706813" y="4418013"/>
          <p14:tracePt t="110016" x="3698875" y="4418013"/>
          <p14:tracePt t="110026" x="3690938" y="4418013"/>
          <p14:tracePt t="110031" x="3690938" y="4410075"/>
          <p14:tracePt t="110042" x="3690938" y="4402138"/>
          <p14:tracePt t="110056" x="3690938" y="4394200"/>
          <p14:tracePt t="110062" x="3690938" y="4378325"/>
          <p14:tracePt t="110069" x="3683000" y="4362450"/>
          <p14:tracePt t="110077" x="3683000" y="4354513"/>
          <p14:tracePt t="110084" x="3683000" y="4346575"/>
          <p14:tracePt t="110094" x="3683000" y="4330700"/>
          <p14:tracePt t="110099" x="3683000" y="4314825"/>
          <p14:tracePt t="110106" x="3683000" y="4298950"/>
          <p14:tracePt t="110114" x="3683000" y="4291013"/>
          <p14:tracePt t="110122" x="3675063" y="4273550"/>
          <p14:tracePt t="110129" x="3675063" y="4265613"/>
          <p14:tracePt t="110137" x="3675063" y="4257675"/>
          <p14:tracePt t="110145" x="3675063" y="4249738"/>
          <p14:tracePt t="110161" x="3667125" y="4249738"/>
          <p14:tracePt t="110167" x="3667125" y="4241800"/>
          <p14:tracePt t="110214" x="3659188" y="4241800"/>
          <p14:tracePt t="110227" x="3651250" y="4241800"/>
          <p14:tracePt t="110242" x="3643313" y="4233863"/>
          <p14:tracePt t="110249" x="3643313" y="4225925"/>
          <p14:tracePt t="110264" x="3643313" y="4217988"/>
          <p14:tracePt t="110281" x="3635375" y="4217988"/>
          <p14:tracePt t="110288" x="3635375" y="4210050"/>
          <p14:tracePt t="110303" x="3635375" y="4202113"/>
          <p14:tracePt t="110309" x="3635375" y="4194175"/>
          <p14:tracePt t="110332" x="3635375" y="4186238"/>
          <p14:tracePt t="110378" x="3635375" y="4178300"/>
          <p14:tracePt t="110466" x="3627438" y="4178300"/>
          <p14:tracePt t="110503" x="3619500" y="4178300"/>
          <p14:tracePt t="110541" x="3611563" y="4178300"/>
          <p14:tracePt t="110593" x="3603625" y="4178300"/>
          <p14:tracePt t="110631" x="3595688" y="4178300"/>
          <p14:tracePt t="110713" x="3587750" y="4178300"/>
          <p14:tracePt t="110796" x="3595688" y="4178300"/>
          <p14:tracePt t="110804" x="3611563" y="4178300"/>
          <p14:tracePt t="110811" x="3619500" y="4178300"/>
          <p14:tracePt t="110819" x="3635375" y="4170363"/>
          <p14:tracePt t="110827" x="3643313" y="4170363"/>
          <p14:tracePt t="110834" x="3651250" y="4170363"/>
          <p14:tracePt t="110841" x="3659188" y="4170363"/>
          <p14:tracePt t="110857" x="3675063" y="4170363"/>
          <p14:tracePt t="110864" x="3675063" y="4162425"/>
          <p14:tracePt t="110894" x="3683000" y="4162425"/>
          <p14:tracePt t="112776" x="3698875" y="4162425"/>
          <p14:tracePt t="112785" x="3714750" y="4162425"/>
          <p14:tracePt t="112793" x="3738563" y="4162425"/>
          <p14:tracePt t="112799" x="3762375" y="4162425"/>
          <p14:tracePt t="112806" x="3794125" y="4162425"/>
          <p14:tracePt t="112815" x="3817938" y="4162425"/>
          <p14:tracePt t="112821" x="3851275" y="4162425"/>
          <p14:tracePt t="112830" x="3883025" y="4162425"/>
          <p14:tracePt t="112836" x="3922713" y="4170363"/>
          <p14:tracePt t="112844" x="3970338" y="4178300"/>
          <p14:tracePt t="112852" x="4010025" y="4194175"/>
          <p14:tracePt t="112860" x="4049713" y="4210050"/>
          <p14:tracePt t="112866" x="4089400" y="4210050"/>
          <p14:tracePt t="112875" x="4097338" y="4210050"/>
          <p14:tracePt t="112881" x="4105275" y="4217988"/>
          <p14:tracePt t="112971" x="4105275" y="4225925"/>
          <p14:tracePt t="112996" x="4113213" y="4225925"/>
          <p14:tracePt t="113039" x="4121150" y="4225925"/>
          <p14:tracePt t="113046" x="4129088" y="4225925"/>
          <p14:tracePt t="113053" x="4152900" y="4233863"/>
          <p14:tracePt t="113061" x="4176713" y="4233863"/>
          <p14:tracePt t="113070" x="4217988" y="4241800"/>
          <p14:tracePt t="113077" x="4257675" y="4241800"/>
          <p14:tracePt t="113085" x="4305300" y="4241800"/>
          <p14:tracePt t="113094" x="4321175" y="4241800"/>
          <p14:tracePt t="113099" x="4352925" y="4241800"/>
          <p14:tracePt t="113108" x="4368800" y="4241800"/>
          <p14:tracePt t="113114" x="4376738" y="4241800"/>
          <p14:tracePt t="113123" x="4384675" y="4241800"/>
          <p14:tracePt t="113129" x="4392613" y="4241800"/>
          <p14:tracePt t="113203" x="4392613" y="4233863"/>
          <p14:tracePt t="113228" x="4392613" y="4225925"/>
          <p14:tracePt t="113234" x="4384675" y="4225925"/>
          <p14:tracePt t="113242" x="4384675" y="4210050"/>
          <p14:tracePt t="113250" x="4376738" y="4202113"/>
          <p14:tracePt t="113257" x="4368800" y="4194175"/>
          <p14:tracePt t="113265" x="4368800" y="4186238"/>
          <p14:tracePt t="113279" x="4360863" y="4178300"/>
          <p14:tracePt t="113286" x="4360863" y="4170363"/>
          <p14:tracePt t="113311" x="4360863" y="4162425"/>
          <p14:tracePt t="115465" x="4265613" y="4162425"/>
          <p14:tracePt t="115466" x="4184650" y="4162425"/>
          <p14:tracePt t="115468" x="4168775" y="4162425"/>
          <p14:tracePt t="115470" x="4160838" y="4162425"/>
          <p14:tracePt t="115477" x="4137025" y="4170363"/>
          <p14:tracePt t="115485" x="4121150" y="4170363"/>
          <p14:tracePt t="115492" x="4105275" y="4178300"/>
          <p14:tracePt t="115500" x="4097338" y="4178300"/>
          <p14:tracePt t="115508" x="4089400" y="4178300"/>
          <p14:tracePt t="115513" x="4073525" y="4178300"/>
          <p14:tracePt t="115523" x="4057650" y="4178300"/>
          <p14:tracePt t="115529" x="4049713" y="4178300"/>
          <p14:tracePt t="115536" x="4033838" y="4186238"/>
          <p14:tracePt t="115545" x="4017963" y="4186238"/>
          <p14:tracePt t="115552" x="4002088" y="4186238"/>
          <p14:tracePt t="115560" x="3978275" y="4186238"/>
          <p14:tracePt t="115566" x="3954463" y="4186238"/>
          <p14:tracePt t="115574" x="3930650" y="4186238"/>
          <p14:tracePt t="115582" x="3890963" y="4178300"/>
          <p14:tracePt t="115590" x="3859213" y="4170363"/>
          <p14:tracePt t="115596" x="3825875" y="4170363"/>
          <p14:tracePt t="115605" x="3778250" y="4162425"/>
          <p14:tracePt t="115611" x="3746500" y="4154488"/>
          <p14:tracePt t="115621" x="3722688" y="4146550"/>
          <p14:tracePt t="115627" x="3698875" y="4146550"/>
          <p14:tracePt t="115634" x="3690938" y="4146550"/>
          <p14:tracePt t="115642" x="3683000" y="4146550"/>
          <p14:tracePt t="116031" x="3706813" y="4146550"/>
          <p14:tracePt t="116040" x="3746500" y="4146550"/>
          <p14:tracePt t="116047" x="3786188" y="4154488"/>
          <p14:tracePt t="116055" x="3843338" y="4154488"/>
          <p14:tracePt t="116061" x="3898900" y="4154488"/>
          <p14:tracePt t="116070" x="3962400" y="4162425"/>
          <p14:tracePt t="116076" x="4010025" y="4170363"/>
          <p14:tracePt t="116085" x="4073525" y="4170363"/>
          <p14:tracePt t="116093" x="4105275" y="4186238"/>
          <p14:tracePt t="116100" x="4160838" y="4186238"/>
          <p14:tracePt t="116108" x="4217988" y="4186238"/>
          <p14:tracePt t="116115" x="4217988" y="4170363"/>
          <p14:tracePt t="116123" x="4241800" y="4170363"/>
          <p14:tracePt t="116129" x="4241800" y="4162425"/>
          <p14:tracePt t="116279" x="4241800" y="4154488"/>
          <p14:tracePt t="116286" x="4249738" y="4154488"/>
          <p14:tracePt t="116303" x="4257675" y="4146550"/>
          <p14:tracePt t="116309" x="4265613" y="4146550"/>
          <p14:tracePt t="116316" x="4281488" y="4146550"/>
          <p14:tracePt t="116325" x="4281488" y="4138613"/>
          <p14:tracePt t="116333" x="4289425" y="4138613"/>
          <p14:tracePt t="116340" x="4289425" y="4130675"/>
          <p14:tracePt t="116556" x="4273550" y="4130675"/>
          <p14:tracePt t="116565" x="4249738" y="4122738"/>
          <p14:tracePt t="116573" x="4217988" y="4122738"/>
          <p14:tracePt t="116580" x="4176713" y="4122738"/>
          <p14:tracePt t="116589" x="4137025" y="4122738"/>
          <p14:tracePt t="116594" x="4089400" y="4122738"/>
          <p14:tracePt t="116603" x="4033838" y="4122738"/>
          <p14:tracePt t="116609" x="3994150" y="4122738"/>
          <p14:tracePt t="116617" x="3970338" y="4122738"/>
          <p14:tracePt t="116624" x="3946525" y="4122738"/>
          <p14:tracePt t="116631" x="3914775" y="4122738"/>
          <p14:tracePt t="116641" x="3883025" y="4122738"/>
          <p14:tracePt t="116647" x="3851275" y="4122738"/>
          <p14:tracePt t="116655" x="3825875" y="4122738"/>
          <p14:tracePt t="116662" x="3802063" y="4122738"/>
          <p14:tracePt t="116670" x="3786188" y="4114800"/>
          <p14:tracePt t="116676" x="3770313" y="4114800"/>
          <p14:tracePt t="116692" x="3762375" y="4114800"/>
          <p14:tracePt t="116714" x="3754438" y="4114800"/>
          <p14:tracePt t="116723" x="3746500" y="4106863"/>
          <p14:tracePt t="116738" x="3738563" y="4098925"/>
          <p14:tracePt t="116744" x="3714750" y="4090988"/>
          <p14:tracePt t="116751" x="3698875" y="4090988"/>
          <p14:tracePt t="116759" x="3683000" y="4090988"/>
          <p14:tracePt t="116766" x="3659188" y="4090988"/>
          <p14:tracePt t="116774" x="3651250" y="4090988"/>
          <p14:tracePt t="116782" x="3635375" y="4090988"/>
          <p14:tracePt t="116790" x="3627438" y="4090988"/>
          <p14:tracePt t="117231" x="3635375" y="4090988"/>
          <p14:tracePt t="117239" x="3659188" y="4090988"/>
          <p14:tracePt t="117246" x="3706813" y="4090988"/>
          <p14:tracePt t="117256" x="3754438" y="4090988"/>
          <p14:tracePt t="117263" x="3817938" y="4090988"/>
          <p14:tracePt t="117272" x="3883025" y="4090988"/>
          <p14:tracePt t="117276" x="3954463" y="4090988"/>
          <p14:tracePt t="117286" x="4017963" y="4090988"/>
          <p14:tracePt t="117292" x="4081463" y="4090988"/>
          <p14:tracePt t="117298" x="4137025" y="4090988"/>
          <p14:tracePt t="117306" x="4176713" y="4090988"/>
          <p14:tracePt t="117315" x="4225925" y="4090988"/>
          <p14:tracePt t="117323" x="4241800" y="4090988"/>
          <p14:tracePt t="117330" x="4265613" y="4090988"/>
          <p14:tracePt t="117337" x="4281488" y="4090988"/>
          <p14:tracePt t="117344" x="4289425" y="4090988"/>
          <p14:tracePt t="123153" x="4265613" y="3971925"/>
          <p14:tracePt t="123154" x="4210050" y="3890963"/>
          <p14:tracePt t="123157" x="4168775" y="3867150"/>
          <p14:tracePt t="123157" x="4121150" y="3819525"/>
          <p14:tracePt t="123165" x="4073525" y="3771900"/>
          <p14:tracePt t="123171" x="4041775" y="3724275"/>
          <p14:tracePt t="123179" x="4002088" y="3668713"/>
          <p14:tracePt t="123186" x="3970338" y="3629025"/>
          <p14:tracePt t="123195" x="3954463" y="3605213"/>
          <p14:tracePt t="123203" x="3922713" y="3563938"/>
          <p14:tracePt t="123209" x="3890963" y="3524250"/>
          <p14:tracePt t="123221" x="3867150" y="3500438"/>
          <p14:tracePt t="123224" x="3843338" y="3468688"/>
          <p14:tracePt t="123233" x="3825875" y="3460750"/>
          <p14:tracePt t="123239" x="3810000" y="3436938"/>
          <p14:tracePt t="123248" x="3794125" y="3436938"/>
          <p14:tracePt t="123254" x="3786188" y="3429000"/>
          <p14:tracePt t="123263" x="3770313" y="3421063"/>
          <p14:tracePt t="123270" x="3770313" y="3405188"/>
          <p14:tracePt t="123277" x="3762375" y="3405188"/>
          <p14:tracePt t="123486" x="3762375" y="3413125"/>
          <p14:tracePt t="123495" x="3770313" y="3421063"/>
          <p14:tracePt t="123502" x="3770313" y="3429000"/>
          <p14:tracePt t="123509" x="3770313" y="3444875"/>
          <p14:tracePt t="123519" x="3770313" y="3452813"/>
          <p14:tracePt t="123524" x="3770313" y="3468688"/>
          <p14:tracePt t="123532" x="3770313" y="3476625"/>
          <p14:tracePt t="123539" x="3770313" y="3484563"/>
          <p14:tracePt t="123547" x="3770313" y="3500438"/>
          <p14:tracePt t="123556" x="3770313" y="3508375"/>
          <p14:tracePt t="123563" x="3770313" y="3524250"/>
          <p14:tracePt t="123571" x="3770313" y="3540125"/>
          <p14:tracePt t="123577" x="3762375" y="3548063"/>
          <p14:tracePt t="123586" x="3746500" y="3556000"/>
          <p14:tracePt t="123593" x="3722688" y="3563938"/>
          <p14:tracePt t="123600" x="3698875" y="3563938"/>
          <p14:tracePt t="123606" x="3675063" y="3563938"/>
          <p14:tracePt t="123616" x="3635375" y="3563938"/>
          <p14:tracePt t="123622" x="3611563" y="3563938"/>
          <p14:tracePt t="123633" x="3579813" y="3563938"/>
          <p14:tracePt t="123637" x="3548063" y="3563938"/>
          <p14:tracePt t="123645" x="3516313" y="3563938"/>
          <p14:tracePt t="123652" x="3484563" y="3563938"/>
          <p14:tracePt t="123659" x="3467100" y="3563938"/>
          <p14:tracePt t="123667" x="3443288" y="3563938"/>
          <p14:tracePt t="123675" x="3419475" y="3563938"/>
          <p14:tracePt t="123683" x="3379788" y="3571875"/>
          <p14:tracePt t="123691" x="3348038" y="3571875"/>
          <p14:tracePt t="123698" x="3308350" y="3571875"/>
          <p14:tracePt t="123704" x="3276600" y="3571875"/>
          <p14:tracePt t="123715" x="3236913" y="3579813"/>
          <p14:tracePt t="123721" x="3189288" y="3579813"/>
          <p14:tracePt t="123727" x="3141663" y="3579813"/>
          <p14:tracePt t="123734" x="3109913" y="3579813"/>
          <p14:tracePt t="123744" x="3076575" y="3579813"/>
          <p14:tracePt t="123750" x="3044825" y="3579813"/>
          <p14:tracePt t="123757" x="3013075" y="3579813"/>
          <p14:tracePt t="123764" x="2989263" y="3571875"/>
          <p14:tracePt t="123772" x="2957513" y="3571875"/>
          <p14:tracePt t="123782" x="2941638" y="3571875"/>
          <p14:tracePt t="123787" x="2909888" y="3563938"/>
          <p14:tracePt t="123794" x="2886075" y="3563938"/>
          <p14:tracePt t="123802" x="2838450" y="3556000"/>
          <p14:tracePt t="123809" x="2814638" y="3556000"/>
          <p14:tracePt t="123817" x="2798763" y="3556000"/>
          <p14:tracePt t="123824" x="2782888" y="3548063"/>
          <p14:tracePt t="123832" x="2774950" y="3548063"/>
          <p14:tracePt t="123839" x="2767013" y="3540125"/>
          <p14:tracePt t="123847" x="2759075" y="3540125"/>
          <p14:tracePt t="123854" x="2759075" y="3532188"/>
          <p14:tracePt t="123862" x="2751138" y="3532188"/>
          <p14:tracePt t="123869" x="2741613" y="3532188"/>
          <p14:tracePt t="123877" x="2741613" y="3524250"/>
          <p14:tracePt t="123891" x="2733675" y="3516313"/>
          <p14:tracePt t="123916" x="2725738" y="3508375"/>
          <p14:tracePt t="123952" x="2725738" y="3500438"/>
          <p14:tracePt t="123960" x="2717800" y="3500438"/>
          <p14:tracePt t="123976" x="2709863" y="3500438"/>
          <p14:tracePt t="123990" x="2701925" y="3492500"/>
          <p14:tracePt t="123996" x="2693988" y="3492500"/>
          <p14:tracePt t="124004" x="2678113" y="3484563"/>
          <p14:tracePt t="124012" x="2654300" y="3476625"/>
          <p14:tracePt t="124019" x="2638425" y="3468688"/>
          <p14:tracePt t="124027" x="2614613" y="3468688"/>
          <p14:tracePt t="124034" x="2598738" y="3468688"/>
          <p14:tracePt t="124041" x="2590800" y="3460750"/>
          <p14:tracePt t="124050" x="2582863" y="3460750"/>
          <p14:tracePt t="124057" x="2582863" y="3452813"/>
          <p14:tracePt t="124064" x="2574925" y="3452813"/>
          <p14:tracePt t="124297" x="2566988" y="3444875"/>
          <p14:tracePt t="124312" x="2566988" y="3436938"/>
          <p14:tracePt t="124319" x="2559050" y="3436938"/>
          <p14:tracePt t="124327" x="2559050" y="3429000"/>
          <p14:tracePt t="124657" x="2559050" y="3421063"/>
          <p14:tracePt t="124665" x="2566988" y="3421063"/>
          <p14:tracePt t="124671" x="2574925" y="3421063"/>
          <p14:tracePt t="124709" x="2582863" y="3421063"/>
          <p14:tracePt t="124784" x="2590800" y="3421063"/>
          <p14:tracePt t="124866" x="2590800" y="3413125"/>
          <p14:tracePt t="125047" x="2598738" y="3413125"/>
          <p14:tracePt t="125054" x="2606675" y="3413125"/>
          <p14:tracePt t="125069" x="2614613" y="3413125"/>
          <p14:tracePt t="125085" x="2622550" y="3413125"/>
          <p14:tracePt t="125115" x="2630488" y="3413125"/>
          <p14:tracePt t="125123" x="2638425" y="3413125"/>
          <p14:tracePt t="125138" x="2646363" y="3413125"/>
          <p14:tracePt t="125144" x="2662238" y="3413125"/>
          <p14:tracePt t="125152" x="2686050" y="3413125"/>
          <p14:tracePt t="125160" x="2751138" y="3413125"/>
          <p14:tracePt t="125166" x="2798763" y="3413125"/>
          <p14:tracePt t="125174" x="2870200" y="3413125"/>
          <p14:tracePt t="125182" x="2933700" y="3413125"/>
          <p14:tracePt t="125190" x="3013075" y="3413125"/>
          <p14:tracePt t="125198" x="3084513" y="3413125"/>
          <p14:tracePt t="125204" x="3157538" y="3413125"/>
          <p14:tracePt t="125212" x="3205163" y="3413125"/>
          <p14:tracePt t="125219" x="3244850" y="3413125"/>
          <p14:tracePt t="125227" x="3260725" y="3413125"/>
          <p14:tracePt t="125235" x="3276600" y="3413125"/>
          <p14:tracePt t="125242" x="3292475" y="3413125"/>
          <p14:tracePt t="125249" x="3300413" y="3413125"/>
          <p14:tracePt t="125257" x="3308350" y="3413125"/>
          <p14:tracePt t="125931" x="3316288" y="3413125"/>
          <p14:tracePt t="125941" x="3324225" y="3413125"/>
          <p14:tracePt t="125948" x="3332163" y="3413125"/>
          <p14:tracePt t="125954" x="3340100" y="3413125"/>
          <p14:tracePt t="125963" x="3348038" y="3413125"/>
          <p14:tracePt t="125969" x="3363913" y="3413125"/>
          <p14:tracePt t="125979" x="3371850" y="3413125"/>
          <p14:tracePt t="125985" x="3379788" y="3413125"/>
          <p14:tracePt t="125992" x="3403600" y="3413125"/>
          <p14:tracePt t="126001" x="3411538" y="3421063"/>
          <p14:tracePt t="126007" x="3419475" y="3421063"/>
          <p14:tracePt t="126015" x="3419475" y="3429000"/>
          <p14:tracePt t="126023" x="3427413" y="3429000"/>
          <p14:tracePt t="126030" x="3435350" y="3444875"/>
          <p14:tracePt t="126037" x="3443288" y="3444875"/>
          <p14:tracePt t="126047" x="3451225" y="3460750"/>
          <p14:tracePt t="126052" x="3459163" y="3476625"/>
          <p14:tracePt t="126060" x="3476625" y="3500438"/>
          <p14:tracePt t="126067" x="3492500" y="3524250"/>
          <p14:tracePt t="126075" x="3508375" y="3548063"/>
          <p14:tracePt t="126083" x="3524250" y="3579813"/>
          <p14:tracePt t="126090" x="3532188" y="3613150"/>
          <p14:tracePt t="126098" x="3540125" y="3644900"/>
          <p14:tracePt t="126106" x="3548063" y="3668713"/>
          <p14:tracePt t="126114" x="3563938" y="3708400"/>
          <p14:tracePt t="126119" x="3579813" y="3732213"/>
          <p14:tracePt t="126129" x="3579813" y="3748088"/>
          <p14:tracePt t="126134" x="3595688" y="3771900"/>
          <p14:tracePt t="126143" x="3595688" y="3779838"/>
          <p14:tracePt t="126150" x="3611563" y="3787775"/>
          <p14:tracePt t="126157" x="3619500" y="3803650"/>
          <p14:tracePt t="126166" x="3619500" y="3811588"/>
          <p14:tracePt t="126173" x="3635375" y="3827463"/>
          <p14:tracePt t="126187" x="3635375" y="3835400"/>
          <p14:tracePt t="126336" x="3643313" y="3835400"/>
          <p14:tracePt t="126801" x="3651250" y="3835400"/>
          <p14:tracePt t="126812" x="3659188" y="3835400"/>
          <p14:tracePt t="126817" x="3667125" y="3835400"/>
          <p14:tracePt t="126824" x="3690938" y="3843338"/>
          <p14:tracePt t="126833" x="3714750" y="3843338"/>
          <p14:tracePt t="126841" x="3738563" y="3843338"/>
          <p14:tracePt t="126849" x="3762375" y="3843338"/>
          <p14:tracePt t="126855" x="3802063" y="3843338"/>
          <p14:tracePt t="126863" x="3851275" y="3843338"/>
          <p14:tracePt t="126870" x="3914775" y="3843338"/>
          <p14:tracePt t="126878" x="3994150" y="3843338"/>
          <p14:tracePt t="126900" x="4160838" y="3843338"/>
          <p14:tracePt t="126901" x="4265613" y="3843338"/>
          <p14:tracePt t="126906" x="4352925" y="3843338"/>
          <p14:tracePt t="126915" x="4464050" y="3843338"/>
          <p14:tracePt t="126922" x="4584700" y="3843338"/>
          <p14:tracePt t="126930" x="4711700" y="3843338"/>
          <p14:tracePt t="126937" x="4846638" y="3843338"/>
          <p14:tracePt t="126947" x="4983163" y="3843338"/>
          <p14:tracePt t="126953" x="5094288" y="3835400"/>
          <p14:tracePt t="126962" x="5189538" y="3827463"/>
          <p14:tracePt t="126968" x="5310188" y="3803650"/>
          <p14:tracePt t="126975" x="5484813" y="3771900"/>
          <p14:tracePt t="126982" x="5588000" y="3756025"/>
          <p14:tracePt t="126991" x="5684838" y="3732213"/>
          <p14:tracePt t="126998" x="5772150" y="3700463"/>
          <p14:tracePt t="127006" x="5859463" y="3668713"/>
          <p14:tracePt t="127012" x="5930900" y="3644900"/>
          <p14:tracePt t="127021" x="5994400" y="3629025"/>
          <p14:tracePt t="127030" x="6059488" y="3613150"/>
          <p14:tracePt t="127034" x="6115050" y="3595688"/>
          <p14:tracePt t="127043" x="6170613" y="3579813"/>
          <p14:tracePt t="127050" x="6202363" y="3571875"/>
          <p14:tracePt t="127056" x="6234113" y="3563938"/>
          <p14:tracePt t="127067" x="6249988" y="3556000"/>
          <p14:tracePt t="127073" x="6257925" y="3548063"/>
          <p14:tracePt t="127080" x="6265863" y="3540125"/>
          <p14:tracePt t="127097" x="6273800" y="3540125"/>
          <p14:tracePt t="127102" x="6273800" y="3532188"/>
          <p14:tracePt t="127111" x="6273800" y="3524250"/>
          <p14:tracePt t="127133" x="6281738" y="3524250"/>
          <p14:tracePt t="127141" x="6281738" y="3516313"/>
          <p14:tracePt t="127155" x="6289675" y="3516313"/>
          <p14:tracePt t="127170" x="6297613" y="3508375"/>
          <p14:tracePt t="127184" x="6305550" y="3500438"/>
          <p14:tracePt t="127192" x="6305550" y="3492500"/>
          <p14:tracePt t="127216" x="6305550" y="3484563"/>
          <p14:tracePt t="127246" x="6305550" y="3476625"/>
          <p14:tracePt t="127261" x="6305550" y="3468688"/>
          <p14:tracePt t="127275" x="6305550" y="3460750"/>
          <p14:tracePt t="127282" x="6305550" y="3452813"/>
          <p14:tracePt t="127289" x="6313488" y="3452813"/>
          <p14:tracePt t="127314" x="6313488" y="3444875"/>
          <p14:tracePt t="127634" x="6305550" y="3468688"/>
          <p14:tracePt t="127642" x="6297613" y="3468688"/>
          <p14:tracePt t="127649" x="6289675" y="3484563"/>
          <p14:tracePt t="127657" x="6265863" y="3516313"/>
          <p14:tracePt t="127665" x="6226175" y="3563938"/>
          <p14:tracePt t="127672" x="6186488" y="3636963"/>
          <p14:tracePt t="127680" x="6115050" y="3716338"/>
          <p14:tracePt t="127687" x="6059488" y="3779838"/>
          <p14:tracePt t="127694" x="6010275" y="3851275"/>
          <p14:tracePt t="127702" x="5970588" y="3906838"/>
          <p14:tracePt t="127710" x="5946775" y="3938588"/>
          <p14:tracePt t="127718" x="5922963" y="3963988"/>
          <p14:tracePt t="127724" x="5922963" y="3971925"/>
          <p14:tracePt t="127731" x="5915025" y="3971925"/>
          <p14:tracePt t="127740" x="5915025" y="3979863"/>
          <p14:tracePt t="127829" x="5915025" y="3987800"/>
          <p14:tracePt t="127852" x="5915025" y="3995738"/>
          <p14:tracePt t="127874" x="5907088" y="3995738"/>
          <p14:tracePt t="127881" x="5899150" y="4011613"/>
          <p14:tracePt t="127890" x="5891213" y="4011613"/>
          <p14:tracePt t="127914" x="5843588" y="4051300"/>
          <p14:tracePt t="127920" x="5827713" y="4059238"/>
          <p14:tracePt t="127926" x="5811838" y="4067175"/>
          <p14:tracePt t="127934" x="5780088" y="4083050"/>
          <p14:tracePt t="127942" x="5764213" y="4090988"/>
          <p14:tracePt t="127949" x="5748338" y="4098925"/>
          <p14:tracePt t="127956" x="5732463" y="4106863"/>
          <p14:tracePt t="127964" x="5724525" y="4106863"/>
          <p14:tracePt t="127972" x="5716588" y="4106863"/>
          <p14:tracePt t="127980" x="5708650" y="4106863"/>
          <p14:tracePt t="128279" x="5716588" y="4106863"/>
          <p14:tracePt t="128295" x="5724525" y="4106863"/>
          <p14:tracePt t="128302" x="5732463" y="4106863"/>
          <p14:tracePt t="128310" x="5740400" y="4106863"/>
          <p14:tracePt t="128369" x="5748338" y="4106863"/>
          <p14:tracePt t="128392" x="5756275" y="4106863"/>
          <p14:tracePt t="128400" x="5764213" y="4106863"/>
          <p14:tracePt t="128407" x="5772150" y="4106863"/>
          <p14:tracePt t="128601" x="5764213" y="4106863"/>
          <p14:tracePt t="128609" x="5740400" y="4075113"/>
          <p14:tracePt t="128617" x="5732463" y="4051300"/>
          <p14:tracePt t="128624" x="5716588" y="4019550"/>
          <p14:tracePt t="128632" x="5708650" y="3995738"/>
          <p14:tracePt t="128639" x="5700713" y="3979863"/>
          <p14:tracePt t="128647" x="5700713" y="3963988"/>
          <p14:tracePt t="128654" x="5700713" y="3938588"/>
          <p14:tracePt t="128671" x="5700713" y="3930650"/>
          <p14:tracePt t="128924" x="5700713" y="3938588"/>
          <p14:tracePt t="128932" x="5716588" y="3956050"/>
          <p14:tracePt t="128939" x="5732463" y="3971925"/>
          <p14:tracePt t="128947" x="5764213" y="3995738"/>
          <p14:tracePt t="128954" x="5811838" y="4019550"/>
          <p14:tracePt t="128963" x="5851525" y="4035425"/>
          <p14:tracePt t="128970" x="5891213" y="4051300"/>
          <p14:tracePt t="128978" x="5938838" y="4067175"/>
          <p14:tracePt t="128984" x="5986463" y="4090988"/>
          <p14:tracePt t="128992" x="6034088" y="4106863"/>
          <p14:tracePt t="128999" x="6067425" y="4114800"/>
          <p14:tracePt t="129007" x="6091238" y="4114800"/>
          <p14:tracePt t="129014" x="6115050" y="4122738"/>
          <p14:tracePt t="129022" x="6130925" y="4130675"/>
          <p14:tracePt t="129029" x="6162675" y="4146550"/>
          <p14:tracePt t="129037" x="6186488" y="4146550"/>
          <p14:tracePt t="129045" x="6210300" y="4154488"/>
          <p14:tracePt t="129052" x="6218238" y="4154488"/>
          <p14:tracePt t="129060" x="6234113" y="4162425"/>
          <p14:tracePt t="129067" x="6242050" y="4162425"/>
          <p14:tracePt t="129075" x="6249988" y="4162425"/>
          <p14:tracePt t="129082" x="6257925" y="4162425"/>
          <p14:tracePt t="129090" x="6265863" y="4162425"/>
          <p14:tracePt t="129104" x="6281738" y="4162425"/>
          <p14:tracePt t="129112" x="6297613" y="4162425"/>
          <p14:tracePt t="129119" x="6321425" y="4170363"/>
          <p14:tracePt t="129126" x="6345238" y="4170363"/>
          <p14:tracePt t="129134" x="6369050" y="4170363"/>
          <p14:tracePt t="129142" x="6402388" y="4178300"/>
          <p14:tracePt t="129149" x="6434138" y="4178300"/>
          <p14:tracePt t="129156" x="6457950" y="4178300"/>
          <p14:tracePt t="129164" x="6473825" y="4178300"/>
          <p14:tracePt t="129172" x="6481763" y="4178300"/>
          <p14:tracePt t="129180" x="6489700" y="4178300"/>
          <p14:tracePt t="129187" x="6497638" y="4178300"/>
          <p14:tracePt t="129314" x="6497638" y="4170363"/>
          <p14:tracePt t="129359" x="6497638" y="4162425"/>
          <p14:tracePt t="130605" x="0" y="0"/>
        </p14:tracePtLst>
        <p14:tracePtLst>
          <p14:tracePt t="133291" x="3643313" y="4011613"/>
          <p14:tracePt t="133319" x="3651250" y="4011613"/>
          <p14:tracePt t="133327" x="3659188" y="4011613"/>
          <p14:tracePt t="133335" x="3667125" y="4011613"/>
          <p14:tracePt t="133343" x="3675063" y="4011613"/>
          <p14:tracePt t="133350" x="3690938" y="4011613"/>
          <p14:tracePt t="133358" x="3706813" y="4003675"/>
          <p14:tracePt t="133364" x="3722688" y="3995738"/>
          <p14:tracePt t="133374" x="3730625" y="3995738"/>
          <p14:tracePt t="133379" x="3746500" y="3987800"/>
          <p14:tracePt t="133395" x="3754438" y="3979863"/>
          <p14:tracePt t="133402" x="3770313" y="3979863"/>
          <p14:tracePt t="133411" x="3778250" y="3971925"/>
          <p14:tracePt t="133417" x="3786188" y="3971925"/>
          <p14:tracePt t="133426" x="3786188" y="3963988"/>
          <p14:tracePt t="133441" x="3794125" y="3963988"/>
          <p14:tracePt t="133470" x="3794125" y="3956050"/>
          <p14:tracePt t="133485" x="3802063" y="3956050"/>
          <p14:tracePt t="133536" x="3802063" y="3948113"/>
          <p14:tracePt t="133544" x="3794125" y="3930650"/>
          <p14:tracePt t="133552" x="3786188" y="3922713"/>
          <p14:tracePt t="133560" x="3762375" y="3898900"/>
          <p14:tracePt t="133568" x="3754438" y="3890963"/>
          <p14:tracePt t="133576" x="3738563" y="3875088"/>
          <p14:tracePt t="133590" x="3738563" y="3867150"/>
          <p14:tracePt t="133597" x="3730625" y="3867150"/>
          <p14:tracePt t="133604" x="3730625" y="3859213"/>
          <p14:tracePt t="133686" x="3722688" y="3859213"/>
          <p14:tracePt t="133694" x="3714750" y="3859213"/>
          <p14:tracePt t="133717" x="3706813" y="3859213"/>
          <p14:tracePt t="133725" x="3683000" y="3859213"/>
          <p14:tracePt t="133732" x="3675063" y="3859213"/>
          <p14:tracePt t="133747" x="3659188" y="3859213"/>
          <p14:tracePt t="133755" x="3659188" y="3867150"/>
          <p14:tracePt t="133762" x="3651250" y="3867150"/>
          <p14:tracePt t="133776" x="3651250" y="3875088"/>
          <p14:tracePt t="133784" x="3643313" y="3875088"/>
          <p14:tracePt t="133800" x="3643313" y="3883025"/>
          <p14:tracePt t="133822" x="3643313" y="3890963"/>
          <p14:tracePt t="133831" x="3627438" y="3906838"/>
          <p14:tracePt t="133836" x="3627438" y="3914775"/>
          <p14:tracePt t="133844" x="3619500" y="3922713"/>
          <p14:tracePt t="133851" x="3611563" y="3948113"/>
          <p14:tracePt t="133859" x="3603625" y="3956050"/>
          <p14:tracePt t="133866" x="3603625" y="3963988"/>
          <p14:tracePt t="133875" x="3587750" y="3987800"/>
          <p14:tracePt t="133890" x="3571875" y="4011613"/>
          <p14:tracePt t="133906" x="3548063" y="4051300"/>
          <p14:tracePt t="133912" x="3540125" y="4067175"/>
          <p14:tracePt t="133920" x="3532188" y="4075113"/>
          <p14:tracePt t="133927" x="3524250" y="4090988"/>
          <p14:tracePt t="133945" x="3524250" y="4098925"/>
          <p14:tracePt t="133949" x="3524250" y="4106863"/>
          <p14:tracePt t="134032" x="3532188" y="4106863"/>
          <p14:tracePt t="134039" x="3540125" y="4106863"/>
          <p14:tracePt t="134047" x="3548063" y="4106863"/>
          <p14:tracePt t="134070" x="3556000" y="4106863"/>
          <p14:tracePt t="134077" x="3556000" y="4098925"/>
          <p14:tracePt t="134084" x="3563938" y="4098925"/>
          <p14:tracePt t="134094" x="3571875" y="4098925"/>
          <p14:tracePt t="134107" x="3579813" y="4098925"/>
          <p14:tracePt t="134137" x="3587750" y="4098925"/>
          <p14:tracePt t="134152" x="3603625" y="4098925"/>
          <p14:tracePt t="134159" x="3619500" y="4090988"/>
          <p14:tracePt t="134167" x="3643313" y="4090988"/>
          <p14:tracePt t="134175" x="3683000" y="4083050"/>
          <p14:tracePt t="134182" x="3714750" y="4083050"/>
          <p14:tracePt t="134189" x="3778250" y="4083050"/>
          <p14:tracePt t="134197" x="3867150" y="4083050"/>
          <p14:tracePt t="134206" x="3946525" y="4083050"/>
          <p14:tracePt t="134212" x="4033838" y="4083050"/>
          <p14:tracePt t="134219" x="4137025" y="4083050"/>
          <p14:tracePt t="134227" x="4241800" y="4083050"/>
          <p14:tracePt t="134234" x="4329113" y="4083050"/>
          <p14:tracePt t="134243" x="4456113" y="4083050"/>
          <p14:tracePt t="134250" x="4543425" y="4083050"/>
          <p14:tracePt t="134257" x="4687888" y="4083050"/>
          <p14:tracePt t="134264" x="4791075" y="4083050"/>
          <p14:tracePt t="134272" x="4886325" y="4083050"/>
          <p14:tracePt t="134280" x="4943475" y="4083050"/>
          <p14:tracePt t="134287" x="5006975" y="4083050"/>
          <p14:tracePt t="134294" x="5046663" y="4083050"/>
          <p14:tracePt t="134301" x="5118100" y="4075113"/>
          <p14:tracePt t="134310" x="5157788" y="4067175"/>
          <p14:tracePt t="134316" x="5205413" y="4067175"/>
          <p14:tracePt t="134325" x="5237163" y="4051300"/>
          <p14:tracePt t="134332" x="5245100" y="4051300"/>
          <p14:tracePt t="134340" x="5253038" y="4051300"/>
          <p14:tracePt t="134429" x="5260975" y="4051300"/>
          <p14:tracePt t="134437" x="5284788" y="4051300"/>
          <p14:tracePt t="134444" x="5334000" y="4051300"/>
          <p14:tracePt t="134452" x="5373688" y="4051300"/>
          <p14:tracePt t="134459" x="5405438" y="4051300"/>
          <p14:tracePt t="134466" x="5429250" y="4051300"/>
          <p14:tracePt t="134475" x="5445125" y="4051300"/>
          <p14:tracePt t="134796" x="5461000" y="4043363"/>
          <p14:tracePt t="134826" x="5468938" y="4043363"/>
          <p14:tracePt t="134977" x="5476875" y="4051300"/>
          <p14:tracePt t="134992" x="5484813" y="4059238"/>
          <p14:tracePt t="134999" x="5500688" y="4067175"/>
          <p14:tracePt t="135007" x="5516563" y="4083050"/>
          <p14:tracePt t="135014" x="5524500" y="4083050"/>
          <p14:tracePt t="135022" x="5540375" y="4090988"/>
          <p14:tracePt t="135029" x="5540375" y="4098925"/>
          <p14:tracePt t="135037" x="5548313" y="4098925"/>
          <p14:tracePt t="135044" x="5564188" y="4098925"/>
          <p14:tracePt t="135052" x="5572125" y="4098925"/>
          <p14:tracePt t="135059" x="5580063" y="4098925"/>
          <p14:tracePt t="135067" x="5588000" y="4098925"/>
          <p14:tracePt t="135074" x="5619750" y="4106863"/>
          <p14:tracePt t="135082" x="5635625" y="4106863"/>
          <p14:tracePt t="135090" x="5659438" y="4106863"/>
          <p14:tracePt t="135097" x="5684838" y="4106863"/>
          <p14:tracePt t="135105" x="5716588" y="4106863"/>
          <p14:tracePt t="135112" x="5764213" y="4106863"/>
          <p14:tracePt t="135120" x="5811838" y="4083050"/>
          <p14:tracePt t="135127" x="5843588" y="4067175"/>
          <p14:tracePt t="135134" x="5883275" y="4043363"/>
          <p14:tracePt t="135142" x="5899150" y="4035425"/>
          <p14:tracePt t="135149" x="5930900" y="4019550"/>
          <p14:tracePt t="135158" x="5954713" y="4003675"/>
          <p14:tracePt t="135164" x="5962650" y="3995738"/>
          <p14:tracePt t="135171" x="5962650" y="3987800"/>
          <p14:tracePt t="135179" x="5970588" y="3987800"/>
          <p14:tracePt t="135510" x="5970588" y="3979863"/>
          <p14:tracePt t="135541" x="5970588" y="3971925"/>
          <p14:tracePt t="136079" x="5962650" y="3971925"/>
          <p14:tracePt t="136110" x="5954713" y="3971925"/>
          <p14:tracePt t="136131" x="5946775" y="3971925"/>
          <p14:tracePt t="136155" x="5938838" y="3971925"/>
          <p14:tracePt t="136214" x="5930900" y="3971925"/>
          <p14:tracePt t="136229" x="5922963" y="3971925"/>
          <p14:tracePt t="136244" x="5915025" y="3971925"/>
          <p14:tracePt t="136253" x="5907088" y="3971925"/>
          <p14:tracePt t="137070" x="0" y="0"/>
        </p14:tracePtLst>
        <p14:tracePtLst>
          <p14:tracePt t="148073" x="3994150" y="4225925"/>
          <p14:tracePt t="148139" x="4002088" y="4225925"/>
          <p14:tracePt t="148200" x="4010025" y="4225925"/>
          <p14:tracePt t="148230" x="4017963" y="4225925"/>
          <p14:tracePt t="148252" x="4025900" y="4225925"/>
          <p14:tracePt t="148267" x="4033838" y="4225925"/>
          <p14:tracePt t="148275" x="4041775" y="4225925"/>
          <p14:tracePt t="148290" x="4049713" y="4225925"/>
          <p14:tracePt t="148341" x="4057650" y="4225925"/>
          <p14:tracePt t="148357" x="4065588" y="4225925"/>
          <p14:tracePt t="148365" x="4081463" y="4225925"/>
          <p14:tracePt t="148372" x="4089400" y="4225925"/>
          <p14:tracePt t="148380" x="4097338" y="4225925"/>
          <p14:tracePt t="148388" x="4113213" y="4225925"/>
          <p14:tracePt t="148396" x="4121150" y="4225925"/>
          <p14:tracePt t="148402" x="4129088" y="4225925"/>
          <p14:tracePt t="148412" x="4144963" y="4225925"/>
          <p14:tracePt t="148426" x="4152900" y="4225925"/>
          <p14:tracePt t="148433" x="4160838" y="4225925"/>
          <p14:tracePt t="148439" x="4176713" y="4225925"/>
          <p14:tracePt t="148447" x="4184650" y="4225925"/>
          <p14:tracePt t="148455" x="4192588" y="4225925"/>
          <p14:tracePt t="148463" x="4210050" y="4225925"/>
          <p14:tracePt t="148469" x="4217988" y="4225925"/>
          <p14:tracePt t="148477" x="4225925" y="4225925"/>
          <p14:tracePt t="148486" x="4233863" y="4225925"/>
          <p14:tracePt t="148493" x="4241800" y="4225925"/>
          <p14:tracePt t="148499" x="4249738" y="4225925"/>
          <p14:tracePt t="148523" x="4257675" y="4225925"/>
          <p14:tracePt t="148656" x="4249738" y="4225925"/>
          <p14:tracePt t="148664" x="4233863" y="4225925"/>
          <p14:tracePt t="148673" x="4217988" y="4225925"/>
          <p14:tracePt t="148680" x="4192588" y="4225925"/>
          <p14:tracePt t="148687" x="4176713" y="4225925"/>
          <p14:tracePt t="148696" x="4168775" y="4225925"/>
          <p14:tracePt t="148702" x="4144963" y="4225925"/>
          <p14:tracePt t="148712" x="4129088" y="4225925"/>
          <p14:tracePt t="148717" x="4105275" y="4225925"/>
          <p14:tracePt t="148725" x="4089400" y="4225925"/>
          <p14:tracePt t="148732" x="4073525" y="4225925"/>
          <p14:tracePt t="148739" x="4065588" y="4225925"/>
          <p14:tracePt t="148747" x="4057650" y="4217988"/>
          <p14:tracePt t="148755" x="4049713" y="4217988"/>
          <p14:tracePt t="148763" x="4041775" y="4217988"/>
          <p14:tracePt t="148816" x="4033838" y="4217988"/>
          <p14:tracePt t="148904" x="4017963" y="4217988"/>
          <p14:tracePt t="148915" x="4002088" y="4217988"/>
          <p14:tracePt t="148919" x="3986213" y="4217988"/>
          <p14:tracePt t="148928" x="3938588" y="4217988"/>
          <p14:tracePt t="148936" x="3906838" y="4217988"/>
          <p14:tracePt t="148943" x="3875088" y="4217988"/>
          <p14:tracePt t="148950" x="3843338" y="4217988"/>
          <p14:tracePt t="148957" x="3817938" y="4217988"/>
          <p14:tracePt t="148964" x="3810000" y="4217988"/>
          <p14:tracePt t="148980" x="3802063" y="4225925"/>
          <p14:tracePt t="149032" x="3794125" y="4225925"/>
          <p14:tracePt t="149114" x="3802063" y="4225925"/>
          <p14:tracePt t="149132" x="3810000" y="4225925"/>
          <p14:tracePt t="149145" x="3825875" y="4225925"/>
          <p14:tracePt t="149152" x="3833813" y="4225925"/>
          <p14:tracePt t="149160" x="3851275" y="4225925"/>
          <p14:tracePt t="149168" x="3859213" y="4225925"/>
          <p14:tracePt t="149175" x="3883025" y="4225925"/>
          <p14:tracePt t="149182" x="3898900" y="4225925"/>
          <p14:tracePt t="149191" x="3922713" y="4225925"/>
          <p14:tracePt t="149198" x="3946525" y="4225925"/>
          <p14:tracePt t="149205" x="3962400" y="4225925"/>
          <p14:tracePt t="149215" x="3986213" y="4225925"/>
          <p14:tracePt t="149219" x="4002088" y="4225925"/>
          <p14:tracePt t="149229" x="4025900" y="4225925"/>
          <p14:tracePt t="149234" x="4041775" y="4225925"/>
          <p14:tracePt t="149244" x="4049713" y="4225925"/>
          <p14:tracePt t="149251" x="4065588" y="4225925"/>
          <p14:tracePt t="149257" x="4081463" y="4225925"/>
          <p14:tracePt t="149266" x="4089400" y="4225925"/>
          <p14:tracePt t="149339" x="4097338" y="4225925"/>
          <p14:tracePt t="149363" x="4105275" y="4225925"/>
          <p14:tracePt t="149407" x="4113213" y="4225925"/>
          <p14:tracePt t="149414" x="4113213" y="4233863"/>
          <p14:tracePt t="149422" x="4129088" y="4233863"/>
          <p14:tracePt t="149438" x="4137025" y="4233863"/>
          <p14:tracePt t="149452" x="4144963" y="4233863"/>
          <p14:tracePt t="149460" x="4152900" y="4233863"/>
          <p14:tracePt t="149467" x="4160838" y="4233863"/>
          <p14:tracePt t="149476" x="4160838" y="4241800"/>
          <p14:tracePt t="149482" x="4168775" y="4241800"/>
          <p14:tracePt t="149490" x="4176713" y="4257675"/>
          <p14:tracePt t="149497" x="4176713" y="4273550"/>
          <p14:tracePt t="149504" x="4176713" y="4291013"/>
          <p14:tracePt t="149513" x="4184650" y="4306888"/>
          <p14:tracePt t="149520" x="4184650" y="4338638"/>
          <p14:tracePt t="149527" x="4184650" y="4370388"/>
          <p14:tracePt t="149534" x="4176713" y="4418013"/>
          <p14:tracePt t="149542" x="4160838" y="4465638"/>
          <p14:tracePt t="149550" x="4144963" y="4497388"/>
          <p14:tracePt t="149557" x="4129088" y="4529138"/>
          <p14:tracePt t="149565" x="4105275" y="4584700"/>
          <p14:tracePt t="149572" x="4057650" y="4641850"/>
          <p14:tracePt t="149580" x="4017963" y="4713288"/>
          <p14:tracePt t="149587" x="3978275" y="4760913"/>
          <p14:tracePt t="149595" x="3946525" y="4808538"/>
          <p14:tracePt t="149602" x="3906838" y="4864100"/>
          <p14:tracePt t="149609" x="3898900" y="4879975"/>
          <p14:tracePt t="149617" x="3890963" y="4879975"/>
          <p14:tracePt t="149917" x="3898900" y="4879975"/>
          <p14:tracePt t="149924" x="3914775" y="4879975"/>
          <p14:tracePt t="149931" x="3962400" y="4879975"/>
          <p14:tracePt t="149940" x="3978275" y="4879975"/>
          <p14:tracePt t="149946" x="4010025" y="4887913"/>
          <p14:tracePt t="149954" x="4017963" y="4887913"/>
          <p14:tracePt t="149962" x="4025900" y="4887913"/>
          <p14:tracePt t="150134" x="3994150" y="4887913"/>
          <p14:tracePt t="150142" x="3970338" y="4887913"/>
          <p14:tracePt t="150150" x="3962400" y="4887913"/>
          <p14:tracePt t="150225" x="3970338" y="4887913"/>
          <p14:tracePt t="150232" x="3986213" y="4887913"/>
          <p14:tracePt t="150240" x="3994150" y="4887913"/>
          <p14:tracePt t="150247" x="4010025" y="4887913"/>
          <p14:tracePt t="150254" x="4017963" y="4887913"/>
          <p14:tracePt t="150262" x="4057650" y="4887913"/>
          <p14:tracePt t="150269" x="4113213" y="4895850"/>
          <p14:tracePt t="150277" x="4144963" y="4895850"/>
          <p14:tracePt t="150284" x="4184650" y="4895850"/>
          <p14:tracePt t="150292" x="4241800" y="4895850"/>
          <p14:tracePt t="150299" x="4297363" y="4903788"/>
          <p14:tracePt t="150307" x="4352925" y="4903788"/>
          <p14:tracePt t="150314" x="4392613" y="4903788"/>
          <p14:tracePt t="150322" x="4416425" y="4911725"/>
          <p14:tracePt t="150329" x="4432300" y="4911725"/>
          <p14:tracePt t="150337" x="4448175" y="4919663"/>
          <p14:tracePt t="150345" x="4464050" y="4919663"/>
          <p14:tracePt t="150360" x="4479925" y="4919663"/>
          <p14:tracePt t="150419" x="4487863" y="4919663"/>
          <p14:tracePt t="150974" x="4495800" y="4919663"/>
          <p14:tracePt t="150982" x="4503738" y="4919663"/>
          <p14:tracePt t="150989" x="4511675" y="4919663"/>
          <p14:tracePt t="150997" x="4527550" y="4903788"/>
          <p14:tracePt t="151004" x="4551363" y="4879975"/>
          <p14:tracePt t="151012" x="4616450" y="4848225"/>
          <p14:tracePt t="151019" x="4632325" y="4840288"/>
          <p14:tracePt t="151049" x="4775200" y="4792663"/>
          <p14:tracePt t="151057" x="4886325" y="4745038"/>
          <p14:tracePt t="151064" x="5086350" y="4681538"/>
          <p14:tracePt t="151072" x="5260975" y="4633913"/>
          <p14:tracePt t="151080" x="5429250" y="4584700"/>
          <p14:tracePt t="151087" x="5588000" y="4545013"/>
          <p14:tracePt t="151095" x="5667375" y="4529138"/>
          <p14:tracePt t="151102" x="5764213" y="4505325"/>
          <p14:tracePt t="151111" x="5835650" y="4489450"/>
          <p14:tracePt t="151117" x="5867400" y="4489450"/>
          <p14:tracePt t="151125" x="5915025" y="4473575"/>
          <p14:tracePt t="151132" x="5922963" y="4473575"/>
          <p14:tracePt t="151140" x="5922963" y="4465638"/>
          <p14:tracePt t="151327" x="5922963" y="4457700"/>
          <p14:tracePt t="151342" x="5922963" y="4449763"/>
          <p14:tracePt t="151349" x="5922963" y="4441825"/>
          <p14:tracePt t="151357" x="5922963" y="4433888"/>
          <p14:tracePt t="151364" x="5930900" y="4418013"/>
          <p14:tracePt t="151372" x="5938838" y="4402138"/>
          <p14:tracePt t="151380" x="5962650" y="4378325"/>
          <p14:tracePt t="151387" x="5978525" y="4362450"/>
          <p14:tracePt t="151394" x="6010275" y="4338638"/>
          <p14:tracePt t="151402" x="6026150" y="4322763"/>
          <p14:tracePt t="151411" x="6051550" y="4306888"/>
          <p14:tracePt t="151417" x="6067425" y="4298950"/>
          <p14:tracePt t="151425" x="6083300" y="4281488"/>
          <p14:tracePt t="151431" x="6107113" y="4273550"/>
          <p14:tracePt t="151440" x="6122988" y="4257675"/>
          <p14:tracePt t="151447" x="6138863" y="4249738"/>
          <p14:tracePt t="151455" x="6146800" y="4249738"/>
          <p14:tracePt t="151462" x="6154738" y="4241800"/>
          <p14:tracePt t="151470" x="6178550" y="4241800"/>
          <p14:tracePt t="151478" x="6186488" y="4241800"/>
          <p14:tracePt t="151484" x="6202363" y="4241800"/>
          <p14:tracePt t="151492" x="6226175" y="4241800"/>
          <p14:tracePt t="151499" x="6257925" y="4249738"/>
          <p14:tracePt t="151508" x="6297613" y="4257675"/>
          <p14:tracePt t="151514" x="6321425" y="4257675"/>
          <p14:tracePt t="151522" x="6353175" y="4265613"/>
          <p14:tracePt t="151530" x="6376988" y="4265613"/>
          <p14:tracePt t="151537" x="6410325" y="4265613"/>
          <p14:tracePt t="151545" x="6442075" y="4265613"/>
          <p14:tracePt t="151552" x="6473825" y="4265613"/>
          <p14:tracePt t="151560" x="6505575" y="4265613"/>
          <p14:tracePt t="151567" x="6521450" y="4265613"/>
          <p14:tracePt t="151574" x="6545263" y="4265613"/>
          <p14:tracePt t="151582" x="6553200" y="4265613"/>
          <p14:tracePt t="151589" x="6561138" y="4265613"/>
          <p14:tracePt t="151597" x="6577013" y="4265613"/>
          <p14:tracePt t="151604" x="6584950" y="4265613"/>
          <p14:tracePt t="151612" x="6592888" y="4265613"/>
          <p14:tracePt t="151619" x="6600825" y="4257675"/>
          <p14:tracePt t="151642" x="6608763" y="4257675"/>
          <p14:tracePt t="151830" x="6592888" y="4265613"/>
          <p14:tracePt t="151837" x="6584950" y="4281488"/>
          <p14:tracePt t="151845" x="6553200" y="4314825"/>
          <p14:tracePt t="151852" x="6529388" y="4330700"/>
          <p14:tracePt t="151860" x="6489700" y="4370388"/>
          <p14:tracePt t="151867" x="6442075" y="4433888"/>
          <p14:tracePt t="151875" x="6384925" y="4489450"/>
          <p14:tracePt t="151882" x="6345238" y="4552950"/>
          <p14:tracePt t="151893" x="6305550" y="4608513"/>
          <p14:tracePt t="151897" x="6273800" y="4657725"/>
          <p14:tracePt t="151904" x="6242050" y="4713288"/>
          <p14:tracePt t="151911" x="6210300" y="4760913"/>
          <p14:tracePt t="151919" x="6194425" y="4816475"/>
          <p14:tracePt t="151927" x="6178550" y="4856163"/>
          <p14:tracePt t="151934" x="6178550" y="4879975"/>
          <p14:tracePt t="151943" x="6178550" y="4887913"/>
          <p14:tracePt t="151949" x="6178550" y="4903788"/>
          <p14:tracePt t="151957" x="6178550" y="4911725"/>
          <p14:tracePt t="151994" x="6178550" y="4919663"/>
          <p14:tracePt t="152010" x="6178550" y="4927600"/>
          <p14:tracePt t="152016" x="6178550" y="4935538"/>
          <p14:tracePt t="152031" x="6178550" y="4943475"/>
          <p14:tracePt t="152047" x="6178550" y="4959350"/>
          <p14:tracePt t="152062" x="6178550" y="4967288"/>
          <p14:tracePt t="152070" x="6170613" y="4967288"/>
          <p14:tracePt t="152077" x="6162675" y="4976813"/>
          <p14:tracePt t="152084" x="6154738" y="4984750"/>
          <p14:tracePt t="152093" x="6138863" y="5000625"/>
          <p14:tracePt t="152099" x="6122988" y="5000625"/>
          <p14:tracePt t="152107" x="6099175" y="5016500"/>
          <p14:tracePt t="152114" x="6083300" y="5024438"/>
          <p14:tracePt t="152122" x="6067425" y="5024438"/>
          <p14:tracePt t="152129" x="6043613" y="5032375"/>
          <p14:tracePt t="152136" x="6034088" y="5040313"/>
          <p14:tracePt t="152144" x="6018213" y="5040313"/>
          <p14:tracePt t="152152" x="6010275" y="5048250"/>
          <p14:tracePt t="152174" x="6010275" y="5040313"/>
          <p14:tracePt t="152190" x="6010275" y="5032375"/>
          <p14:tracePt t="152204" x="6010275" y="5024438"/>
          <p14:tracePt t="152221" x="6010275" y="5016500"/>
          <p14:tracePt t="152227" x="6010275" y="5008563"/>
          <p14:tracePt t="152234" x="6010275" y="5000625"/>
          <p14:tracePt t="152249" x="6010275" y="4992688"/>
          <p14:tracePt t="152264" x="6010275" y="4984750"/>
          <p14:tracePt t="152272" x="6010275" y="4976813"/>
          <p14:tracePt t="152294" x="6010275" y="4967288"/>
          <p14:tracePt t="152310" x="6010275" y="4959350"/>
          <p14:tracePt t="152325" x="6010275" y="4951413"/>
          <p14:tracePt t="152332" x="6010275" y="4943475"/>
          <p14:tracePt t="152340" x="6010275" y="4935538"/>
          <p14:tracePt t="152354" x="6010275" y="4919663"/>
          <p14:tracePt t="152362" x="6018213" y="4919663"/>
          <p14:tracePt t="152369" x="6026150" y="4911725"/>
          <p14:tracePt t="152377" x="6043613" y="4903788"/>
          <p14:tracePt t="152384" x="6059488" y="4903788"/>
          <p14:tracePt t="152392" x="6075363" y="4895850"/>
          <p14:tracePt t="152399" x="6099175" y="4879975"/>
          <p14:tracePt t="152407" x="6130925" y="4879975"/>
          <p14:tracePt t="152414" x="6154738" y="4879975"/>
          <p14:tracePt t="152422" x="6194425" y="4872038"/>
          <p14:tracePt t="152430" x="6218238" y="4872038"/>
          <p14:tracePt t="152437" x="6234113" y="4872038"/>
          <p14:tracePt t="152444" x="6242050" y="4872038"/>
          <p14:tracePt t="152452" x="6249988" y="4872038"/>
          <p14:tracePt t="152460" x="6257925" y="4872038"/>
          <p14:tracePt t="152511" x="6265863" y="4872038"/>
          <p14:tracePt t="152534" x="6273800" y="4872038"/>
          <p14:tracePt t="152542" x="6281738" y="4872038"/>
          <p14:tracePt t="152549" x="6297613" y="4879975"/>
          <p14:tracePt t="152556" x="6313488" y="4879975"/>
          <p14:tracePt t="152564" x="6329363" y="4879975"/>
          <p14:tracePt t="152571" x="6345238" y="4887913"/>
          <p14:tracePt t="152580" x="6369050" y="4887913"/>
          <p14:tracePt t="152587" x="6384925" y="4895850"/>
          <p14:tracePt t="152602" x="6392863" y="4895850"/>
          <p14:tracePt t="152610" x="6402388" y="4895850"/>
          <p14:tracePt t="152618" x="6410325" y="4895850"/>
          <p14:tracePt t="152625" x="6418263" y="4895850"/>
          <p14:tracePt t="155110" x="6305550" y="4864100"/>
          <p14:tracePt t="155111" x="6122988" y="4832350"/>
          <p14:tracePt t="155114" x="6051550" y="4816475"/>
          <p14:tracePt t="155115" x="5970588" y="4808538"/>
          <p14:tracePt t="155123" x="5891213" y="4792663"/>
          <p14:tracePt t="155129" x="5819775" y="4784725"/>
          <p14:tracePt t="155138" x="5732463" y="4768850"/>
          <p14:tracePt t="155144" x="5643563" y="4745038"/>
          <p14:tracePt t="155153" x="5564188" y="4721225"/>
          <p14:tracePt t="155160" x="5500688" y="4705350"/>
          <p14:tracePt t="155168" x="5445125" y="4689475"/>
          <p14:tracePt t="155175" x="5397500" y="4681538"/>
          <p14:tracePt t="155182" x="5357813" y="4665663"/>
          <p14:tracePt t="155191" x="5326063" y="4657725"/>
          <p14:tracePt t="155198" x="5300663" y="4649788"/>
          <p14:tracePt t="155205" x="5276850" y="4641850"/>
          <p14:tracePt t="155213" x="5260975" y="4633913"/>
          <p14:tracePt t="155220" x="5253038" y="4633913"/>
          <p14:tracePt t="155227" x="5237163" y="4633913"/>
          <p14:tracePt t="155235" x="5221288" y="4624388"/>
          <p14:tracePt t="155242" x="5213350" y="4624388"/>
          <p14:tracePt t="155250" x="5205413" y="4616450"/>
          <p14:tracePt t="155258" x="5181600" y="4616450"/>
          <p14:tracePt t="155266" x="5149850" y="4608513"/>
          <p14:tracePt t="155273" x="5126038" y="4608513"/>
          <p14:tracePt t="155281" x="5094288" y="4600575"/>
          <p14:tracePt t="155288" x="5070475" y="4600575"/>
          <p14:tracePt t="155296" x="5038725" y="4600575"/>
          <p14:tracePt t="155302" x="5014913" y="4592638"/>
          <p14:tracePt t="155309" x="4991100" y="4584700"/>
          <p14:tracePt t="155318" x="4959350" y="4576763"/>
          <p14:tracePt t="155326" x="4933950" y="4576763"/>
          <p14:tracePt t="155333" x="4926013" y="4576763"/>
          <p14:tracePt t="155342" x="4910138" y="4568825"/>
          <p14:tracePt t="155348" x="4902200" y="4568825"/>
          <p14:tracePt t="155355" x="4886325" y="4568825"/>
          <p14:tracePt t="155363" x="4878388" y="4560888"/>
          <p14:tracePt t="155370" x="4862513" y="4560888"/>
          <p14:tracePt t="155377" x="4846638" y="4560888"/>
          <p14:tracePt t="155385" x="4822825" y="4560888"/>
          <p14:tracePt t="155393" x="4806950" y="4552950"/>
          <p14:tracePt t="155401" x="4775200" y="4552950"/>
          <p14:tracePt t="155408" x="4751388" y="4545013"/>
          <p14:tracePt t="155416" x="4727575" y="4537075"/>
          <p14:tracePt t="155422" x="4703763" y="4537075"/>
          <p14:tracePt t="155429" x="4672013" y="4537075"/>
          <p14:tracePt t="155439" x="4656138" y="4529138"/>
          <p14:tracePt t="155445" x="4640263" y="4521200"/>
          <p14:tracePt t="155452" x="4616450" y="4513263"/>
          <p14:tracePt t="155461" x="4584700" y="4513263"/>
          <p14:tracePt t="155467" x="4559300" y="4497388"/>
          <p14:tracePt t="155475" x="4543425" y="4489450"/>
          <p14:tracePt t="155482" x="4519613" y="4481513"/>
          <p14:tracePt t="155491" x="4511675" y="4481513"/>
          <p14:tracePt t="155498" x="4495800" y="4481513"/>
          <p14:tracePt t="155506" x="4479925" y="4465638"/>
          <p14:tracePt t="155512" x="4471988" y="4465638"/>
          <p14:tracePt t="155529" x="4471988" y="4457700"/>
          <p14:tracePt t="155536" x="4464050" y="4449763"/>
          <p14:tracePt t="155559" x="4456113" y="4449763"/>
          <p14:tracePt t="155573" x="4448175" y="4441825"/>
          <p14:tracePt t="155596" x="4440238" y="4425950"/>
          <p14:tracePt t="155611" x="4432300" y="4418013"/>
          <p14:tracePt t="155618" x="4424363" y="4418013"/>
          <p14:tracePt t="155625" x="4424363" y="4410075"/>
          <p14:tracePt t="155633" x="4416425" y="4402138"/>
          <p14:tracePt t="155640" x="4408488" y="4386263"/>
          <p14:tracePt t="155647" x="4400550" y="4378325"/>
          <p14:tracePt t="155657" x="4392613" y="4370388"/>
          <p14:tracePt t="155663" x="4376738" y="4354513"/>
          <p14:tracePt t="155671" x="4368800" y="4346575"/>
          <p14:tracePt t="155677" x="4360863" y="4338638"/>
          <p14:tracePt t="155699" x="4360863" y="4330700"/>
          <p14:tracePt t="155716" x="4352925" y="4330700"/>
          <p14:tracePt t="155738" x="4352925" y="4322763"/>
          <p14:tracePt t="155761" x="4352925" y="4314825"/>
          <p14:tracePt t="155782" x="4352925" y="4306888"/>
          <p14:tracePt t="155797" x="4352925" y="4298950"/>
          <p14:tracePt t="155812" x="4352925" y="4281488"/>
          <p14:tracePt t="155827" x="4352925" y="4273550"/>
          <p14:tracePt t="155849" x="4352925" y="4265613"/>
          <p14:tracePt t="155879" x="4352925" y="4257675"/>
          <p14:tracePt t="155890" x="4352925" y="4249738"/>
          <p14:tracePt t="155902" x="4352925" y="4241800"/>
          <p14:tracePt t="155917" x="4352925" y="4233863"/>
          <p14:tracePt t="155932" x="4352925" y="4225925"/>
          <p14:tracePt t="155940" x="4352925" y="4217988"/>
          <p14:tracePt t="155947" x="4352925" y="4210050"/>
          <p14:tracePt t="155962" x="4352925" y="4202113"/>
          <p14:tracePt t="155971" x="4352925" y="4194175"/>
          <p14:tracePt t="155976" x="4352925" y="4186238"/>
          <p14:tracePt t="156014" x="4352925" y="4178300"/>
          <p14:tracePt t="156584" x="4352925" y="4170363"/>
          <p14:tracePt t="156674" x="4352925" y="4162425"/>
          <p14:tracePt t="157034" x="4360863" y="4162425"/>
          <p14:tracePt t="157043" x="4360863" y="4170363"/>
          <p14:tracePt t="157154" x="4360863" y="4178300"/>
          <p14:tracePt t="157163" x="4368800" y="4178300"/>
          <p14:tracePt t="157173" x="4368800" y="4186238"/>
          <p14:tracePt t="157177" x="4368800" y="4194175"/>
          <p14:tracePt t="157185" x="4376738" y="4210050"/>
          <p14:tracePt t="157192" x="4392613" y="4225925"/>
          <p14:tracePt t="157200" x="4408488" y="4249738"/>
          <p14:tracePt t="157208" x="4432300" y="4291013"/>
          <p14:tracePt t="157215" x="4456113" y="4338638"/>
          <p14:tracePt t="157223" x="4479925" y="4370388"/>
          <p14:tracePt t="157231" x="4503738" y="4410075"/>
          <p14:tracePt t="157237" x="4511675" y="4433888"/>
          <p14:tracePt t="157244" x="4527550" y="4489450"/>
          <p14:tracePt t="157254" x="4535488" y="4513263"/>
          <p14:tracePt t="157259" x="4543425" y="4560888"/>
          <p14:tracePt t="157267" x="4551363" y="4592638"/>
          <p14:tracePt t="157275" x="4559300" y="4641850"/>
          <p14:tracePt t="157282" x="4559300" y="4665663"/>
          <p14:tracePt t="157290" x="4559300" y="4697413"/>
          <p14:tracePt t="157298" x="4559300" y="4721225"/>
          <p14:tracePt t="157305" x="4559300" y="4729163"/>
          <p14:tracePt t="157312" x="4559300" y="4745038"/>
          <p14:tracePt t="157320" x="4559300" y="4752975"/>
          <p14:tracePt t="157326" x="4559300" y="4768850"/>
          <p14:tracePt t="157336" x="4559300" y="4792663"/>
          <p14:tracePt t="157343" x="4551363" y="4816475"/>
          <p14:tracePt t="157351" x="4535488" y="4832350"/>
          <p14:tracePt t="157359" x="4527550" y="4856163"/>
          <p14:tracePt t="157375" x="4527550" y="4864100"/>
          <p14:tracePt t="157379" x="4527550" y="4872038"/>
          <p14:tracePt t="157387" x="4519613" y="4879975"/>
          <p14:tracePt t="157405" x="4519613" y="4887913"/>
          <p14:tracePt t="157417" x="4511675" y="4895850"/>
          <p14:tracePt t="157426" x="4503738" y="4911725"/>
          <p14:tracePt t="157432" x="4495800" y="4919663"/>
          <p14:tracePt t="157440" x="4479925" y="4943475"/>
          <p14:tracePt t="157446" x="4456113" y="4959350"/>
          <p14:tracePt t="157455" x="4440238" y="4976813"/>
          <p14:tracePt t="157463" x="4432300" y="4992688"/>
          <p14:tracePt t="157470" x="4416425" y="4992688"/>
          <p14:tracePt t="157478" x="4416425" y="5000625"/>
          <p14:tracePt t="157537" x="4408488" y="5000625"/>
          <p14:tracePt t="157544" x="4400550" y="5000625"/>
          <p14:tracePt t="157553" x="4400550" y="4984750"/>
          <p14:tracePt t="157560" x="4384675" y="4976813"/>
          <p14:tracePt t="157576" x="4376738" y="4959350"/>
          <p14:tracePt t="157582" x="4360863" y="4943475"/>
          <p14:tracePt t="157590" x="4352925" y="4935538"/>
          <p14:tracePt t="157597" x="4337050" y="4911725"/>
          <p14:tracePt t="157605" x="4329113" y="4903788"/>
          <p14:tracePt t="157612" x="4321175" y="4895850"/>
          <p14:tracePt t="157619" x="4313238" y="4887913"/>
          <p14:tracePt t="157627" x="4313238" y="4879975"/>
          <p14:tracePt t="157634" x="4305300" y="4879975"/>
          <p14:tracePt t="157679" x="4305300" y="4872038"/>
          <p14:tracePt t="157702" x="4297363" y="4872038"/>
          <p14:tracePt t="157732" x="4297363" y="4864100"/>
          <p14:tracePt t="158114" x="4289425" y="4864100"/>
          <p14:tracePt t="158139" x="4281488" y="4864100"/>
          <p14:tracePt t="158152" x="4273550" y="4864100"/>
          <p14:tracePt t="158159" x="4265613" y="4864100"/>
          <p14:tracePt t="158182" x="4257675" y="4864100"/>
          <p14:tracePt t="158189" x="4249738" y="4864100"/>
          <p14:tracePt t="158220" x="4241800" y="4864100"/>
          <p14:tracePt t="158235" x="4233863" y="4864100"/>
          <p14:tracePt t="158264" x="4233863" y="4856163"/>
          <p14:tracePt t="158272" x="4233863" y="4848225"/>
          <p14:tracePt t="158279" x="4225925" y="4832350"/>
          <p14:tracePt t="158294" x="4225925" y="4816475"/>
          <p14:tracePt t="158302" x="4225925" y="4800600"/>
          <p14:tracePt t="158310" x="4225925" y="4784725"/>
          <p14:tracePt t="158317" x="4225925" y="4768850"/>
          <p14:tracePt t="158324" x="4233863" y="4745038"/>
          <p14:tracePt t="158332" x="4233863" y="4721225"/>
          <p14:tracePt t="158339" x="4241800" y="4697413"/>
          <p14:tracePt t="158347" x="4265613" y="4657725"/>
          <p14:tracePt t="158355" x="4281488" y="4624388"/>
          <p14:tracePt t="158361" x="4313238" y="4552950"/>
          <p14:tracePt t="158369" x="4329113" y="4529138"/>
          <p14:tracePt t="158377" x="4337050" y="4513263"/>
          <p14:tracePt t="158385" x="4352925" y="4489450"/>
          <p14:tracePt t="158392" x="4360863" y="4465638"/>
          <p14:tracePt t="158399" x="4376738" y="4457700"/>
          <p14:tracePt t="158406" x="4384675" y="4441825"/>
          <p14:tracePt t="158414" x="4400550" y="4418013"/>
          <p14:tracePt t="158423" x="4416425" y="4394200"/>
          <p14:tracePt t="158430" x="4424363" y="4386263"/>
          <p14:tracePt t="158438" x="4432300" y="4362450"/>
          <p14:tracePt t="158444" x="4440238" y="4354513"/>
          <p14:tracePt t="158451" x="4448175" y="4346575"/>
          <p14:tracePt t="158460" x="4456113" y="4346575"/>
          <p14:tracePt t="158467" x="4456113" y="4338638"/>
          <p14:tracePt t="158475" x="4464050" y="4338638"/>
          <p14:tracePt t="158520" x="4464050" y="4330700"/>
          <p14:tracePt t="158535" x="4464050" y="4322763"/>
          <p14:tracePt t="158542" x="4464050" y="4314825"/>
          <p14:tracePt t="158549" x="4464050" y="4306888"/>
          <p14:tracePt t="158557" x="4464050" y="4298950"/>
          <p14:tracePt t="158564" x="4464050" y="4281488"/>
          <p14:tracePt t="158572" x="4464050" y="4273550"/>
          <p14:tracePt t="158579" x="4464050" y="4249738"/>
          <p14:tracePt t="158587" x="4464050" y="4241800"/>
          <p14:tracePt t="158594" x="4464050" y="4217988"/>
          <p14:tracePt t="158609" x="4464050" y="4202113"/>
          <p14:tracePt t="158624" x="4464050" y="4194175"/>
          <p14:tracePt t="158639" x="4464050" y="4186238"/>
          <p14:tracePt t="158647" x="4464050" y="4178300"/>
          <p14:tracePt t="158759" x="4464050" y="4170363"/>
          <p14:tracePt t="158782" x="4471988" y="4170363"/>
          <p14:tracePt t="158805" x="4479925" y="4170363"/>
          <p14:tracePt t="158812" x="4487863" y="4162425"/>
          <p14:tracePt t="158857" x="4495800" y="4162425"/>
          <p14:tracePt t="158872" x="4503738" y="4154488"/>
          <p14:tracePt t="158887" x="4503738" y="4146550"/>
          <p14:tracePt t="158924" x="4503738" y="4138613"/>
          <p14:tracePt t="158932" x="4511675" y="4138613"/>
          <p14:tracePt t="158947" x="4511675" y="4130675"/>
          <p14:tracePt t="159014" x="4511675" y="4122738"/>
          <p14:tracePt t="159502" x="4511675" y="4186238"/>
          <p14:tracePt t="159511" x="4495800" y="4257675"/>
          <p14:tracePt t="159519" x="4471988" y="4322763"/>
          <p14:tracePt t="159524" x="4448175" y="4425950"/>
          <p14:tracePt t="159534" x="4424363" y="4513263"/>
          <p14:tracePt t="159541" x="4408488" y="4584700"/>
          <p14:tracePt t="159549" x="4392613" y="4641850"/>
          <p14:tracePt t="159556" x="4392613" y="4673600"/>
          <p14:tracePt t="159563" x="4384675" y="4697413"/>
          <p14:tracePt t="159570" x="4384675" y="4705350"/>
          <p14:tracePt t="159577" x="4384675" y="4713288"/>
          <p14:tracePt t="159623" x="4384675" y="4721225"/>
          <p14:tracePt t="159674" x="4392613" y="4721225"/>
          <p14:tracePt t="159712" x="4392613" y="4729163"/>
          <p14:tracePt t="159736" x="4400550" y="4729163"/>
          <p14:tracePt t="159742" x="4408488" y="4729163"/>
          <p14:tracePt t="159752" x="4408488" y="4737100"/>
          <p14:tracePt t="159758" x="4416425" y="4745038"/>
          <p14:tracePt t="159771" x="4416425" y="4752975"/>
          <p14:tracePt t="159783" x="4416425" y="4760913"/>
          <p14:tracePt t="159789" x="4416425" y="4768850"/>
          <p14:tracePt t="159796" x="4416425" y="4776788"/>
          <p14:tracePt t="159803" x="4416425" y="4792663"/>
          <p14:tracePt t="159811" x="4416425" y="4800600"/>
          <p14:tracePt t="159818" x="4416425" y="4808538"/>
          <p14:tracePt t="159833" x="4416425" y="4816475"/>
          <p14:tracePt t="159857" x="4416425" y="4824413"/>
          <p14:tracePt t="159862" x="4408488" y="4824413"/>
          <p14:tracePt t="159889" x="4400550" y="4824413"/>
          <p14:tracePt t="159892" x="4392613" y="4832350"/>
          <p14:tracePt t="159907" x="4376738" y="4840288"/>
          <p14:tracePt t="159916" x="4368800" y="4840288"/>
          <p14:tracePt t="159923" x="4360863" y="4840288"/>
          <p14:tracePt t="159931" x="4344988" y="4848225"/>
          <p14:tracePt t="159939" x="4337050" y="4856163"/>
          <p14:tracePt t="159944" x="4329113" y="4856163"/>
          <p14:tracePt t="159960" x="4321175" y="4856163"/>
          <p14:tracePt t="159973" x="4313238" y="4856163"/>
          <p14:tracePt t="159975" x="4305300" y="4864100"/>
          <p14:tracePt t="160560" x="4313238" y="4864100"/>
          <p14:tracePt t="160566" x="4329113" y="4864100"/>
          <p14:tracePt t="160575" x="4337050" y="4864100"/>
          <p14:tracePt t="160589" x="4352925" y="4864100"/>
          <p14:tracePt t="160604" x="4360863" y="4864100"/>
          <p14:tracePt t="163292" x="4384675" y="4848225"/>
          <p14:tracePt t="163294" x="4551363" y="4768850"/>
          <p14:tracePt t="163297" x="4727575" y="4705350"/>
          <p14:tracePt t="163304" x="4838700" y="4657725"/>
          <p14:tracePt t="163313" x="4933950" y="4624388"/>
          <p14:tracePt t="163320" x="5070475" y="4552950"/>
          <p14:tracePt t="163327" x="5229225" y="4497388"/>
          <p14:tracePt t="163336" x="5326063" y="4449763"/>
          <p14:tracePt t="163342" x="5437188" y="4418013"/>
          <p14:tracePt t="163350" x="5524500" y="4378325"/>
          <p14:tracePt t="163357" x="5611813" y="4354513"/>
          <p14:tracePt t="163366" x="5676900" y="4338638"/>
          <p14:tracePt t="163372" x="5764213" y="4314825"/>
          <p14:tracePt t="163381" x="5827713" y="4306888"/>
          <p14:tracePt t="163387" x="5907088" y="4298950"/>
          <p14:tracePt t="163396" x="5954713" y="4291013"/>
          <p14:tracePt t="163404" x="6010275" y="4281488"/>
          <p14:tracePt t="163411" x="6059488" y="4273550"/>
          <p14:tracePt t="163420" x="6083300" y="4273550"/>
          <p14:tracePt t="163425" x="6115050" y="4273550"/>
          <p14:tracePt t="163433" x="6146800" y="4273550"/>
          <p14:tracePt t="163439" x="6194425" y="4273550"/>
          <p14:tracePt t="163447" x="6226175" y="4273550"/>
          <p14:tracePt t="163456" x="6265863" y="4273550"/>
          <p14:tracePt t="163464" x="6305550" y="4273550"/>
          <p14:tracePt t="163470" x="6353175" y="4273550"/>
          <p14:tracePt t="163478" x="6392863" y="4273550"/>
          <p14:tracePt t="163485" x="6434138" y="4273550"/>
          <p14:tracePt t="163493" x="6457950" y="4273550"/>
          <p14:tracePt t="163500" x="6481763" y="4273550"/>
          <p14:tracePt t="163507" x="6513513" y="4273550"/>
          <p14:tracePt t="163516" x="6545263" y="4273550"/>
          <p14:tracePt t="163523" x="6577013" y="4273550"/>
          <p14:tracePt t="163531" x="6600825" y="4273550"/>
          <p14:tracePt t="163537" x="6616700" y="4273550"/>
          <p14:tracePt t="163544" x="6624638" y="4273550"/>
          <p14:tracePt t="163551" x="6648450" y="4265613"/>
          <p14:tracePt t="163560" x="6656388" y="4265613"/>
          <p14:tracePt t="163694" x="6656388" y="4257675"/>
          <p14:tracePt t="163702" x="6664325" y="4257675"/>
          <p14:tracePt t="163710" x="6664325" y="4249738"/>
          <p14:tracePt t="163725" x="6664325" y="4241800"/>
          <p14:tracePt t="163733" x="6664325" y="4233863"/>
          <p14:tracePt t="163749" x="6664325" y="4225925"/>
          <p14:tracePt t="163754" x="6664325" y="4210050"/>
          <p14:tracePt t="163762" x="6664325" y="4202113"/>
          <p14:tracePt t="163779" x="6664325" y="4194175"/>
          <p14:tracePt t="163793" x="6664325" y="4186238"/>
          <p14:tracePt t="163816" x="6664325" y="4178300"/>
          <p14:tracePt t="163823" x="6664325" y="4170363"/>
          <p14:tracePt t="163831" x="6664325" y="4162425"/>
          <p14:tracePt t="163845" x="6664325" y="4154488"/>
          <p14:tracePt t="163852" x="6664325" y="4146550"/>
          <p14:tracePt t="163861" x="6664325" y="4138613"/>
          <p14:tracePt t="163920" x="6664325" y="4130675"/>
          <p14:tracePt t="164684" x="6664325" y="4146550"/>
          <p14:tracePt t="164692" x="6656388" y="4170363"/>
          <p14:tracePt t="164700" x="6640513" y="4202113"/>
          <p14:tracePt t="164708" x="6616700" y="4241800"/>
          <p14:tracePt t="164715" x="6569075" y="4298950"/>
          <p14:tracePt t="164723" x="6537325" y="4354513"/>
          <p14:tracePt t="164731" x="6489700" y="4425950"/>
          <p14:tracePt t="164737" x="6434138" y="4489450"/>
          <p14:tracePt t="164744" x="6402388" y="4552950"/>
          <p14:tracePt t="164752" x="6402388" y="4560888"/>
          <p14:tracePt t="164759" x="6392863" y="4584700"/>
          <p14:tracePt t="164769" x="6384925" y="4608513"/>
          <p14:tracePt t="164774" x="6376988" y="4624388"/>
          <p14:tracePt t="164784" x="6369050" y="4633913"/>
          <p14:tracePt t="164789" x="6369050" y="4641850"/>
          <p14:tracePt t="164798" x="6369050" y="4649788"/>
          <p14:tracePt t="164804" x="6369050" y="4657725"/>
          <p14:tracePt t="164812" x="6369050" y="4665663"/>
          <p14:tracePt t="164821" x="6361113" y="4673600"/>
          <p14:tracePt t="164828" x="6361113" y="4689475"/>
          <p14:tracePt t="164835" x="6353175" y="4705350"/>
          <p14:tracePt t="164843" x="6353175" y="4721225"/>
          <p14:tracePt t="164851" x="6345238" y="4737100"/>
          <p14:tracePt t="164857" x="6337300" y="4752975"/>
          <p14:tracePt t="164866" x="6337300" y="4760913"/>
          <p14:tracePt t="164872" x="6329363" y="4776788"/>
          <p14:tracePt t="164882" x="6329363" y="4784725"/>
          <p14:tracePt t="164887" x="6329363" y="4792663"/>
          <p14:tracePt t="164899" x="6329363" y="4800600"/>
          <p14:tracePt t="164917" x="6329363" y="4816475"/>
          <p14:tracePt t="164925" x="6329363" y="4824413"/>
          <p14:tracePt t="164940" x="6329363" y="4832350"/>
          <p14:tracePt t="164949" x="6329363" y="4840288"/>
          <p14:tracePt t="164964" x="6329363" y="4848225"/>
          <p14:tracePt t="164977" x="6329363" y="4856163"/>
          <p14:tracePt t="165689" x="6321425" y="4856163"/>
          <p14:tracePt t="165705" x="6321425" y="4864100"/>
          <p14:tracePt t="165714" x="6313488" y="4864100"/>
          <p14:tracePt t="165719" x="6313488" y="4872038"/>
          <p14:tracePt t="165735" x="6297613" y="4872038"/>
          <p14:tracePt t="165743" x="6297613" y="4879975"/>
          <p14:tracePt t="165757" x="6289675" y="4879975"/>
          <p14:tracePt t="169375" x="5970588" y="4872038"/>
          <p14:tracePt t="169377" x="5540375" y="4903788"/>
          <p14:tracePt t="169379" x="5413375" y="4935538"/>
          <p14:tracePt t="169380" x="5318125" y="4959350"/>
          <p14:tracePt t="169389" x="5229225" y="4984750"/>
          <p14:tracePt t="169396" x="5173663" y="5000625"/>
          <p14:tracePt t="169404" x="5133975" y="5024438"/>
          <p14:tracePt t="169410" x="5102225" y="5032375"/>
          <p14:tracePt t="169417" x="5062538" y="5056188"/>
          <p14:tracePt t="169426" x="5022850" y="5080000"/>
          <p14:tracePt t="169432" x="5006975" y="5080000"/>
          <p14:tracePt t="169439" x="4999038" y="5095875"/>
          <p14:tracePt t="169449" x="4975225" y="5103813"/>
          <p14:tracePt t="169456" x="4967288" y="5111750"/>
          <p14:tracePt t="169464" x="4967288" y="5119688"/>
          <p14:tracePt t="169472" x="4959350" y="5119688"/>
          <p14:tracePt t="169500" x="4959350" y="5127625"/>
          <p14:tracePt t="169516" x="4951413" y="5135563"/>
          <p14:tracePt t="169523" x="4933950" y="5143500"/>
          <p14:tracePt t="169538" x="4918075" y="5151438"/>
          <p14:tracePt t="169546" x="4902200" y="5167313"/>
          <p14:tracePt t="169552" x="4886325" y="5175250"/>
          <p14:tracePt t="169562" x="4870450" y="5191125"/>
          <p14:tracePt t="169567" x="4854575" y="5199063"/>
          <p14:tracePt t="169576" x="4846638" y="5214938"/>
          <p14:tracePt t="169582" x="4830763" y="5222875"/>
          <p14:tracePt t="169591" x="4822825" y="5230813"/>
          <p14:tracePt t="169599" x="4814888" y="5230813"/>
          <p14:tracePt t="169605" x="4814888" y="5238750"/>
          <p14:tracePt t="169613" x="4814888" y="5246688"/>
          <p14:tracePt t="169621" x="4806950" y="5246688"/>
          <p14:tracePt t="169637" x="4799013" y="5246688"/>
          <p14:tracePt t="169643" x="4791075" y="5246688"/>
          <p14:tracePt t="169649" x="4775200" y="5246688"/>
          <p14:tracePt t="169658" x="4759325" y="5238750"/>
          <p14:tracePt t="169665" x="4719638" y="5214938"/>
          <p14:tracePt t="169673" x="4687888" y="5183188"/>
          <p14:tracePt t="169680" x="4632325" y="5143500"/>
          <p14:tracePt t="169687" x="4576763" y="5103813"/>
          <p14:tracePt t="169695" x="4503738" y="5048250"/>
          <p14:tracePt t="169703" x="4432300" y="5000625"/>
          <p14:tracePt t="169710" x="4368800" y="4967288"/>
          <p14:tracePt t="169717" x="4321175" y="4935538"/>
          <p14:tracePt t="169726" x="4289425" y="4903788"/>
          <p14:tracePt t="169732" x="4265613" y="4887913"/>
          <p14:tracePt t="169741" x="4249738" y="4879975"/>
          <p14:tracePt t="169750" x="4233863" y="4872038"/>
          <p14:tracePt t="169765" x="4217988" y="4872038"/>
          <p14:tracePt t="169771" x="4217988" y="4864100"/>
          <p14:tracePt t="169778" x="4210050" y="4864100"/>
          <p14:tracePt t="169815" x="4200525" y="4864100"/>
          <p14:tracePt t="169825" x="4192588" y="4864100"/>
          <p14:tracePt t="169831" x="4184650" y="4864100"/>
          <p14:tracePt t="169837" x="4176713" y="4864100"/>
          <p14:tracePt t="169846" x="4168775" y="4864100"/>
          <p14:tracePt t="169852" x="4160838" y="4864100"/>
          <p14:tracePt t="169861" x="4152900" y="4864100"/>
          <p14:tracePt t="169867" x="4144963" y="4864100"/>
          <p14:tracePt t="169899" x="4137025" y="4864100"/>
          <p14:tracePt t="170002" x="4137025" y="4872038"/>
          <p14:tracePt t="170024" x="4144963" y="4872038"/>
          <p14:tracePt t="170033" x="4144963" y="4879975"/>
          <p14:tracePt t="170041" x="4152900" y="4879975"/>
          <p14:tracePt t="170048" x="4152900" y="4887913"/>
          <p14:tracePt t="170085" x="4160838" y="4887913"/>
          <p14:tracePt t="170625" x="4168775" y="4887913"/>
          <p14:tracePt t="170639" x="4184650" y="4887913"/>
          <p14:tracePt t="170647" x="4192588" y="4887913"/>
          <p14:tracePt t="170654" x="4200525" y="4887913"/>
          <p14:tracePt t="170663" x="4210050" y="4887913"/>
          <p14:tracePt t="170678" x="4217988" y="4887913"/>
          <p14:tracePt t="170685" x="4225925" y="4887913"/>
          <p14:tracePt t="170693" x="4233863" y="4887913"/>
          <p14:tracePt t="170708" x="4241800" y="4887913"/>
          <p14:tracePt t="170722" x="4249738" y="4887913"/>
          <p14:tracePt t="170737" x="4265613" y="4887913"/>
          <p14:tracePt t="170745" x="4273550" y="4887913"/>
          <p14:tracePt t="170752" x="4281488" y="4887913"/>
          <p14:tracePt t="170760" x="4297363" y="4887913"/>
          <p14:tracePt t="170767" x="4313238" y="4887913"/>
          <p14:tracePt t="170775" x="4329113" y="4887913"/>
          <p14:tracePt t="170790" x="4337050" y="4887913"/>
          <p14:tracePt t="170797" x="4344988" y="4887913"/>
          <p14:tracePt t="170812" x="4352925" y="4887913"/>
          <p14:tracePt t="170819" x="4360863" y="4887913"/>
          <p14:tracePt t="170828" x="4368800" y="4895850"/>
          <p14:tracePt t="170842" x="4376738" y="4895850"/>
          <p14:tracePt t="170858" x="4384675" y="4895850"/>
          <p14:tracePt t="171659" x="4384675" y="4887913"/>
          <p14:tracePt t="171677" x="4384675" y="4879975"/>
          <p14:tracePt t="171706" x="4384675" y="4872038"/>
          <p14:tracePt t="173942" x="4368800" y="4911725"/>
          <p14:tracePt t="173944" x="4321175" y="5040313"/>
          <p14:tracePt t="173945" x="4305300" y="5095875"/>
          <p14:tracePt t="173947" x="4281488" y="5151438"/>
          <p14:tracePt t="173948" x="4265613" y="5191125"/>
          <p14:tracePt t="173955" x="4257675" y="5238750"/>
          <p14:tracePt t="173963" x="4249738" y="5294313"/>
          <p14:tracePt t="173970" x="4233863" y="5327650"/>
          <p14:tracePt t="173978" x="4233863" y="5359400"/>
          <p14:tracePt t="173985" x="4225925" y="5391150"/>
          <p14:tracePt t="173992" x="4217988" y="5422900"/>
          <p14:tracePt t="174000" x="4217988" y="5446713"/>
          <p14:tracePt t="174010" x="4217988" y="5478463"/>
          <p14:tracePt t="174015" x="4217988" y="5502275"/>
          <p14:tracePt t="174024" x="4217988" y="5518150"/>
          <p14:tracePt t="174030" x="4217988" y="5526088"/>
          <p14:tracePt t="174038" x="4217988" y="5534025"/>
          <p14:tracePt t="174068" x="4217988" y="5541963"/>
          <p14:tracePt t="174091" x="4217988" y="5549900"/>
          <p14:tracePt t="174107" x="4217988" y="5565775"/>
          <p14:tracePt t="174113" x="4217988" y="5581650"/>
          <p14:tracePt t="174121" x="4217988" y="5589588"/>
          <p14:tracePt t="174127" x="4217988" y="5605463"/>
          <p14:tracePt t="174136" x="4217988" y="5613400"/>
          <p14:tracePt t="174143" x="4217988" y="5637213"/>
          <p14:tracePt t="174151" x="4210050" y="5637213"/>
          <p14:tracePt t="174157" x="4200525" y="5653088"/>
          <p14:tracePt t="174173" x="4192588" y="5653088"/>
          <p14:tracePt t="174180" x="4192588" y="5662613"/>
          <p14:tracePt t="174284" x="4184650" y="5662613"/>
          <p14:tracePt t="174292" x="4184650" y="5653088"/>
          <p14:tracePt t="174300" x="4176713" y="5645150"/>
          <p14:tracePt t="174309" x="4176713" y="5637213"/>
          <p14:tracePt t="174316" x="4168775" y="5637213"/>
          <p14:tracePt t="174324" x="4168775" y="5629275"/>
          <p14:tracePt t="174338" x="4168775" y="5621338"/>
          <p14:tracePt t="174345" x="4168775" y="5613400"/>
          <p14:tracePt t="174376" x="4168775" y="5605463"/>
          <p14:tracePt t="174502" x="4168775" y="5597525"/>
          <p14:tracePt t="174532" x="4168775" y="5589588"/>
          <p14:tracePt t="174562" x="4176713" y="5589588"/>
          <p14:tracePt t="174570" x="4176713" y="5581650"/>
          <p14:tracePt t="174584" x="4184650" y="5581650"/>
          <p14:tracePt t="174592" x="4184650" y="5573713"/>
          <p14:tracePt t="174607" x="4192588" y="5573713"/>
          <p14:tracePt t="174638" x="4200525" y="5573713"/>
          <p14:tracePt t="174659" x="4200525" y="5565775"/>
          <p14:tracePt t="174667" x="4210050" y="5565775"/>
          <p14:tracePt t="174705" x="4217988" y="5565775"/>
          <p14:tracePt t="174742" x="4225925" y="5557838"/>
          <p14:tracePt t="174781" x="4233863" y="5557838"/>
          <p14:tracePt t="176670" x="4241800" y="5557838"/>
          <p14:tracePt t="176737" x="4249738" y="5557838"/>
          <p14:tracePt t="176760" x="4257675" y="5557838"/>
          <p14:tracePt t="177562" x="4265613" y="5557838"/>
          <p14:tracePt t="177622" x="4273550" y="5557838"/>
          <p14:tracePt t="178949" x="4281488" y="5557838"/>
          <p14:tracePt t="179017" x="4289425" y="5557838"/>
          <p14:tracePt t="179032" x="4297363" y="5549900"/>
          <p14:tracePt t="179048" x="4313238" y="5549900"/>
          <p14:tracePt t="179055" x="4321175" y="5541963"/>
          <p14:tracePt t="179062" x="4337050" y="5541963"/>
          <p14:tracePt t="179070" x="4352925" y="5541963"/>
          <p14:tracePt t="179078" x="4384675" y="5534025"/>
          <p14:tracePt t="179085" x="4424363" y="5526088"/>
          <p14:tracePt t="179093" x="4495800" y="5510213"/>
          <p14:tracePt t="179101" x="4576763" y="5502275"/>
          <p14:tracePt t="179107" x="4672013" y="5502275"/>
          <p14:tracePt t="179116" x="4791075" y="5502275"/>
          <p14:tracePt t="179124" x="4967288" y="5502275"/>
          <p14:tracePt t="179130" x="5157788" y="5502275"/>
          <p14:tracePt t="179138" x="5397500" y="5502275"/>
          <p14:tracePt t="179146" x="5556250" y="5502275"/>
          <p14:tracePt t="179152" x="5835650" y="5502275"/>
          <p14:tracePt t="179159" x="6091238" y="5502275"/>
          <p14:tracePt t="179168" x="6376988" y="5502275"/>
          <p14:tracePt t="179176" x="6616700" y="5502275"/>
          <p14:tracePt t="179183" x="6808788" y="5502275"/>
          <p14:tracePt t="179190" x="6943725" y="5502275"/>
          <p14:tracePt t="179197" x="7031038" y="5470525"/>
          <p14:tracePt t="179205" x="7070725" y="5454650"/>
          <p14:tracePt t="179212" x="7118350" y="5446713"/>
          <p14:tracePt t="179220" x="7135813" y="5430838"/>
          <p14:tracePt t="179229" x="7135813" y="5422900"/>
          <p14:tracePt t="179236" x="7135813" y="5414963"/>
          <p14:tracePt t="179242" x="7135813" y="5407025"/>
          <p14:tracePt t="179250" x="7126288" y="5399088"/>
          <p14:tracePt t="179265" x="7118350" y="5399088"/>
          <p14:tracePt t="179272" x="7110413" y="5391150"/>
          <p14:tracePt t="179280" x="7102475" y="5383213"/>
          <p14:tracePt t="179287" x="7102475" y="5375275"/>
          <p14:tracePt t="179303" x="7102475" y="5367338"/>
          <p14:tracePt t="179310" x="7102475" y="5359400"/>
          <p14:tracePt t="179318" x="7086600" y="5343525"/>
          <p14:tracePt t="179324" x="7062788" y="5327650"/>
          <p14:tracePt t="179332" x="7038975" y="5310188"/>
          <p14:tracePt t="179340" x="7007225" y="5286375"/>
          <p14:tracePt t="179347" x="6991350" y="5270500"/>
          <p14:tracePt t="179355" x="6951663" y="5238750"/>
          <p14:tracePt t="179362" x="6927850" y="5207000"/>
          <p14:tracePt t="179371" x="6896100" y="5191125"/>
          <p14:tracePt t="179377" x="6856413" y="5159375"/>
          <p14:tracePt t="179384" x="6824663" y="5135563"/>
          <p14:tracePt t="179392" x="6784975" y="5103813"/>
          <p14:tracePt t="179400" x="6769100" y="5095875"/>
          <p14:tracePt t="179409" x="6751638" y="5072063"/>
          <p14:tracePt t="179415" x="6743700" y="5064125"/>
          <p14:tracePt t="179422" x="6735763" y="5056188"/>
          <p14:tracePt t="179438" x="6727825" y="5048250"/>
          <p14:tracePt t="179444" x="6719888" y="5040313"/>
          <p14:tracePt t="179452" x="6719888" y="5032375"/>
          <p14:tracePt t="179460" x="6711950" y="5032375"/>
          <p14:tracePt t="179468" x="6711950" y="5024438"/>
          <p14:tracePt t="179475" x="6704013" y="5024438"/>
          <p14:tracePt t="179482" x="6688138" y="5008563"/>
          <p14:tracePt t="179490" x="6664325" y="5000625"/>
          <p14:tracePt t="179498" x="6624638" y="4984750"/>
          <p14:tracePt t="179505" x="6584950" y="4967288"/>
          <p14:tracePt t="179512" x="6513513" y="4943475"/>
          <p14:tracePt t="179521" x="6450013" y="4927600"/>
          <p14:tracePt t="179527" x="6402388" y="4919663"/>
          <p14:tracePt t="179535" x="6345238" y="4911725"/>
          <p14:tracePt t="179542" x="6321425" y="4911725"/>
          <p14:tracePt t="179550" x="6289675" y="4911725"/>
          <p14:tracePt t="179557" x="6281738" y="4903788"/>
          <p14:tracePt t="179564" x="6273800" y="4903788"/>
          <p14:tracePt t="179572" x="6265863" y="4903788"/>
          <p14:tracePt t="179610" x="6257925" y="4903788"/>
          <p14:tracePt t="179624" x="6242050" y="4903788"/>
          <p14:tracePt t="179632" x="6242050" y="4911725"/>
          <p14:tracePt t="179639" x="6234113" y="4911725"/>
          <p14:tracePt t="179647" x="6202363" y="4919663"/>
          <p14:tracePt t="179655" x="6186488" y="4927600"/>
          <p14:tracePt t="179662" x="6170613" y="4927600"/>
          <p14:tracePt t="179670" x="6162675" y="4927600"/>
          <p14:tracePt t="179677" x="6146800" y="4927600"/>
          <p14:tracePt t="179685" x="6138863" y="4927600"/>
          <p14:tracePt t="179692" x="6138863" y="4935538"/>
          <p14:tracePt t="179701" x="6130925" y="4935538"/>
          <p14:tracePt t="179835" x="6122988" y="4935538"/>
          <p14:tracePt t="179842" x="6122988" y="4927600"/>
          <p14:tracePt t="179857" x="6122988" y="4919663"/>
          <p14:tracePt t="179872" x="6115050" y="4919663"/>
          <p14:tracePt t="179880" x="6115050" y="4911725"/>
          <p14:tracePt t="179939" x="6115050" y="4903788"/>
          <p14:tracePt t="179962" x="6115050" y="4895850"/>
          <p14:tracePt t="179977" x="6115050" y="4887913"/>
          <p14:tracePt t="179984" x="6107113" y="4879975"/>
          <p14:tracePt t="180127" x="6115050" y="4872038"/>
          <p14:tracePt t="180142" x="6130925" y="4872038"/>
          <p14:tracePt t="180157" x="6146800" y="4864100"/>
          <p14:tracePt t="180165" x="6154738" y="4864100"/>
          <p14:tracePt t="180172" x="6162675" y="4864100"/>
          <p14:tracePt t="180179" x="6170613" y="4856163"/>
          <p14:tracePt t="180187" x="6186488" y="4856163"/>
          <p14:tracePt t="180195" x="6202363" y="4856163"/>
          <p14:tracePt t="180203" x="6210300" y="4856163"/>
          <p14:tracePt t="180210" x="6226175" y="4856163"/>
          <p14:tracePt t="180225" x="6234113" y="4856163"/>
          <p14:tracePt t="180232" x="6234113" y="4848225"/>
          <p14:tracePt t="180240" x="6242050" y="4848225"/>
          <p14:tracePt t="180428" x="6249988" y="4848225"/>
          <p14:tracePt t="180435" x="6257925" y="4848225"/>
          <p14:tracePt t="180442" x="6265863" y="4848225"/>
          <p14:tracePt t="180450" x="6281738" y="4848225"/>
          <p14:tracePt t="180457" x="6289675" y="4848225"/>
          <p14:tracePt t="180465" x="6297613" y="4848225"/>
          <p14:tracePt t="180472" x="6313488" y="4848225"/>
          <p14:tracePt t="180487" x="6321425" y="4848225"/>
          <p14:tracePt t="180494" x="6329363" y="4848225"/>
          <p14:tracePt t="180562" x="6321425" y="4872038"/>
          <p14:tracePt t="180570" x="6257925" y="4935538"/>
          <p14:tracePt t="180577" x="6218238" y="4984750"/>
          <p14:tracePt t="180585" x="6154738" y="5056188"/>
          <p14:tracePt t="180592" x="6083300" y="5159375"/>
          <p14:tracePt t="180600" x="5994400" y="5278438"/>
          <p14:tracePt t="180607" x="5883275" y="5414963"/>
          <p14:tracePt t="180614" x="5843588" y="5470525"/>
          <p14:tracePt t="180622" x="5788025" y="5534025"/>
          <p14:tracePt t="180630" x="5756275" y="5589588"/>
          <p14:tracePt t="180637" x="5748338" y="5613400"/>
          <p14:tracePt t="180644" x="5732463" y="5653088"/>
          <p14:tracePt t="180653" x="5732463" y="5662613"/>
          <p14:tracePt t="180660" x="5732463" y="5670550"/>
          <p14:tracePt t="180675" x="5740400" y="5670550"/>
          <p14:tracePt t="180682" x="5748338" y="5670550"/>
          <p14:tracePt t="180689" x="5764213" y="5670550"/>
          <p14:tracePt t="180697" x="5772150" y="5670550"/>
          <p14:tracePt t="180705" x="5788025" y="5670550"/>
          <p14:tracePt t="180712" x="5795963" y="5670550"/>
          <p14:tracePt t="180720" x="5803900" y="5670550"/>
          <p14:tracePt t="180735" x="5811838" y="5662613"/>
          <p14:tracePt t="180751" x="5819775" y="5662613"/>
          <p14:tracePt t="180764" x="5835650" y="5662613"/>
          <p14:tracePt t="180772" x="5843588" y="5653088"/>
          <p14:tracePt t="180779" x="5851525" y="5645150"/>
          <p14:tracePt t="180787" x="5875338" y="5645150"/>
          <p14:tracePt t="180795" x="5883275" y="5637213"/>
          <p14:tracePt t="180803" x="5899150" y="5629275"/>
          <p14:tracePt t="180810" x="5915025" y="5629275"/>
          <p14:tracePt t="180818" x="5930900" y="5629275"/>
          <p14:tracePt t="180825" x="5954713" y="5621338"/>
          <p14:tracePt t="180832" x="5978525" y="5621338"/>
          <p14:tracePt t="180839" x="6010275" y="5621338"/>
          <p14:tracePt t="180847" x="6043613" y="5621338"/>
          <p14:tracePt t="180855" x="6059488" y="5621338"/>
          <p14:tracePt t="180862" x="6083300" y="5621338"/>
          <p14:tracePt t="180870" x="6107113" y="5621338"/>
          <p14:tracePt t="180877" x="6138863" y="5621338"/>
          <p14:tracePt t="180903" x="6178550" y="5621338"/>
          <p14:tracePt t="180953" x="6178550" y="5613400"/>
          <p14:tracePt t="180975" x="6178550" y="5605463"/>
          <p14:tracePt t="180982" x="6178550" y="5597525"/>
          <p14:tracePt t="180997" x="6178550" y="5589588"/>
          <p14:tracePt t="181020" x="6178550" y="5581650"/>
          <p14:tracePt t="181958" x="6178550" y="5573713"/>
          <p14:tracePt t="181965" x="6178550" y="5526088"/>
          <p14:tracePt t="181973" x="6178550" y="5470525"/>
          <p14:tracePt t="181981" x="6178550" y="5414963"/>
          <p14:tracePt t="181987" x="6178550" y="5335588"/>
          <p14:tracePt t="181997" x="6178550" y="5254625"/>
          <p14:tracePt t="182003" x="6178550" y="5214938"/>
          <p14:tracePt t="182011" x="6178550" y="5175250"/>
          <p14:tracePt t="182018" x="6178550" y="5151438"/>
          <p14:tracePt t="182025" x="6186488" y="5119688"/>
          <p14:tracePt t="182035" x="6202363" y="5087938"/>
          <p14:tracePt t="182040" x="6218238" y="5064125"/>
          <p14:tracePt t="182048" x="6226175" y="5040313"/>
          <p14:tracePt t="182055" x="6234113" y="5008563"/>
          <p14:tracePt t="182063" x="6249988" y="4992688"/>
          <p14:tracePt t="182071" x="6257925" y="4976813"/>
          <p14:tracePt t="182077" x="6265863" y="4967288"/>
          <p14:tracePt t="182086" x="6265863" y="4959350"/>
          <p14:tracePt t="182092" x="6265863" y="4951413"/>
          <p14:tracePt t="182159" x="6265863" y="4943475"/>
          <p14:tracePt t="182175" x="6265863" y="4935538"/>
          <p14:tracePt t="182191" x="6257925" y="4935538"/>
          <p14:tracePt t="182213" x="6257925" y="4927600"/>
          <p14:tracePt t="182228" x="6249988" y="4927600"/>
          <p14:tracePt t="182236" x="6242050" y="4919663"/>
          <p14:tracePt t="182243" x="6226175" y="4919663"/>
          <p14:tracePt t="182250" x="6202363" y="4903788"/>
          <p14:tracePt t="182258" x="6186488" y="4895850"/>
          <p14:tracePt t="182267" x="6170613" y="4887913"/>
          <p14:tracePt t="182272" x="6146800" y="4879975"/>
          <p14:tracePt t="182279" x="6130925" y="4872038"/>
          <p14:tracePt t="182287" x="6107113" y="4864100"/>
          <p14:tracePt t="182296" x="6099175" y="4864100"/>
          <p14:tracePt t="182303" x="6099175" y="4856163"/>
          <p14:tracePt t="182311" x="6091238" y="4856163"/>
          <p14:tracePt t="182317" x="6083300" y="4856163"/>
          <p14:tracePt t="182407" x="6099175" y="4856163"/>
          <p14:tracePt t="182418" x="6130925" y="4856163"/>
          <p14:tracePt t="182423" x="6170613" y="4848225"/>
          <p14:tracePt t="182431" x="6218238" y="4848225"/>
          <p14:tracePt t="182438" x="6289675" y="4840288"/>
          <p14:tracePt t="182445" x="6353175" y="4840288"/>
          <p14:tracePt t="182453" x="6418263" y="4840288"/>
          <p14:tracePt t="182459" x="6489700" y="4832350"/>
          <p14:tracePt t="182470" x="6537325" y="4824413"/>
          <p14:tracePt t="182476" x="6561138" y="4824413"/>
          <p14:tracePt t="182483" x="6592888" y="4824413"/>
          <p14:tracePt t="182491" x="6600825" y="4816475"/>
          <p14:tracePt t="182521" x="6600825" y="4808538"/>
          <p14:tracePt t="182537" x="6592888" y="4808538"/>
          <p14:tracePt t="182542" x="6584950" y="4808538"/>
          <p14:tracePt t="182550" x="6569075" y="4808538"/>
          <p14:tracePt t="182558" x="6545263" y="4808538"/>
          <p14:tracePt t="182566" x="6521450" y="4808538"/>
          <p14:tracePt t="182572" x="6497638" y="4808538"/>
          <p14:tracePt t="182579" x="6473825" y="4808538"/>
          <p14:tracePt t="182587" x="6450013" y="4808538"/>
          <p14:tracePt t="182594" x="6426200" y="4800600"/>
          <p14:tracePt t="182602" x="6410325" y="4800600"/>
          <p14:tracePt t="182610" x="6384925" y="4800600"/>
          <p14:tracePt t="182618" x="6376988" y="4792663"/>
          <p14:tracePt t="182624" x="6361113" y="4792663"/>
          <p14:tracePt t="182632" x="6345238" y="4792663"/>
          <p14:tracePt t="182640" x="6329363" y="4792663"/>
          <p14:tracePt t="182647" x="6321425" y="4792663"/>
          <p14:tracePt t="182655" x="6313488" y="4792663"/>
          <p14:tracePt t="182662" x="6305550" y="4792663"/>
          <p14:tracePt t="182669" x="6297613" y="4792663"/>
          <p14:tracePt t="182677" x="6289675" y="4792663"/>
          <p14:tracePt t="182685" x="6281738" y="4792663"/>
          <p14:tracePt t="182692" x="6273800" y="4792663"/>
          <p14:tracePt t="182700" x="6257925" y="4800600"/>
          <p14:tracePt t="182707" x="6242050" y="4808538"/>
          <p14:tracePt t="182715" x="6234113" y="4808538"/>
          <p14:tracePt t="182722" x="6226175" y="4816475"/>
          <p14:tracePt t="182730" x="6226175" y="4824413"/>
          <p14:tracePt t="182797" x="6226175" y="4832350"/>
          <p14:tracePt t="182804" x="6226175" y="4840288"/>
          <p14:tracePt t="182812" x="6226175" y="4856163"/>
          <p14:tracePt t="182819" x="6234113" y="4879975"/>
          <p14:tracePt t="182827" x="6234113" y="4927600"/>
          <p14:tracePt t="182835" x="6242050" y="4959350"/>
          <p14:tracePt t="182842" x="6242050" y="5024438"/>
          <p14:tracePt t="182851" x="6242050" y="5087938"/>
          <p14:tracePt t="182857" x="6234113" y="5143500"/>
          <p14:tracePt t="182865" x="6218238" y="5207000"/>
          <p14:tracePt t="182872" x="6210300" y="5278438"/>
          <p14:tracePt t="182880" x="6186488" y="5335588"/>
          <p14:tracePt t="182887" x="6178550" y="5375275"/>
          <p14:tracePt t="182895" x="6162675" y="5430838"/>
          <p14:tracePt t="182916" x="6146800" y="5486400"/>
          <p14:tracePt t="182919" x="6138863" y="5518150"/>
          <p14:tracePt t="182924" x="6138863" y="5526088"/>
          <p14:tracePt t="182932" x="6130925" y="5541963"/>
          <p14:tracePt t="182940" x="6122988" y="5565775"/>
          <p14:tracePt t="182947" x="6122988" y="5589588"/>
          <p14:tracePt t="182955" x="6122988" y="5597525"/>
          <p14:tracePt t="182962" x="6122988" y="5605463"/>
          <p14:tracePt t="182969" x="6115050" y="5613400"/>
          <p14:tracePt t="185355" x="6122988" y="5613400"/>
          <p14:tracePt t="185365" x="6122988" y="5605463"/>
          <p14:tracePt t="185370" x="6122988" y="5597525"/>
          <p14:tracePt t="185378" x="6146800" y="5557838"/>
          <p14:tracePt t="185385" x="6162675" y="5518150"/>
          <p14:tracePt t="185394" x="6178550" y="5462588"/>
          <p14:tracePt t="185400" x="6194425" y="5414963"/>
          <p14:tracePt t="185407" x="6210300" y="5375275"/>
          <p14:tracePt t="185416" x="6226175" y="5351463"/>
          <p14:tracePt t="185423" x="6242050" y="5343525"/>
          <p14:tracePt t="185431" x="6265863" y="5335588"/>
          <p14:tracePt t="185437" x="6273800" y="5327650"/>
          <p14:tracePt t="185647" x="6273800" y="5335588"/>
          <p14:tracePt t="185654" x="6281738" y="5383213"/>
          <p14:tracePt t="185665" x="6281738" y="5430838"/>
          <p14:tracePt t="185670" x="6281738" y="5478463"/>
          <p14:tracePt t="185677" x="6281738" y="5494338"/>
          <p14:tracePt t="185685" x="6281738" y="5502275"/>
          <p14:tracePt t="185701" x="6281738" y="5510213"/>
          <p14:tracePt t="185707" x="6273800" y="5510213"/>
          <p14:tracePt t="185715" x="6273800" y="5518150"/>
          <p14:tracePt t="185737" x="6265863" y="5518150"/>
          <p14:tracePt t="185746" x="6265863" y="5526088"/>
          <p14:tracePt t="185752" x="6257925" y="5526088"/>
          <p14:tracePt t="185768" x="6249988" y="5534025"/>
          <p14:tracePt t="185775" x="6242050" y="5541963"/>
          <p14:tracePt t="185785" x="6218238" y="5549900"/>
          <p14:tracePt t="185790" x="6186488" y="5573713"/>
          <p14:tracePt t="185797" x="6146800" y="5589588"/>
          <p14:tracePt t="185806" x="6083300" y="5613400"/>
          <p14:tracePt t="185813" x="6010275" y="5637213"/>
          <p14:tracePt t="185821" x="5954713" y="5662613"/>
          <p14:tracePt t="185827" x="5875338" y="5678488"/>
          <p14:tracePt t="185836" x="5748338" y="5718175"/>
          <p14:tracePt t="185842" x="5643563" y="5734050"/>
          <p14:tracePt t="185850" x="5524500" y="5765800"/>
          <p14:tracePt t="185857" x="5413375" y="5781675"/>
          <p14:tracePt t="185867" x="5292725" y="5797550"/>
          <p14:tracePt t="185872" x="5189538" y="5821363"/>
          <p14:tracePt t="185880" x="5110163" y="5829300"/>
          <p14:tracePt t="185887" x="5030788" y="5829300"/>
          <p14:tracePt t="185896" x="4943475" y="5829300"/>
          <p14:tracePt t="185915" x="4806950" y="5829300"/>
          <p14:tracePt t="185917" x="4751388" y="5829300"/>
          <p14:tracePt t="185926" x="4719638" y="5821363"/>
          <p14:tracePt t="185933" x="4672013" y="5813425"/>
          <p14:tracePt t="185941" x="4624388" y="5797550"/>
          <p14:tracePt t="185948" x="4608513" y="5789613"/>
          <p14:tracePt t="185954" x="4592638" y="5773738"/>
          <p14:tracePt t="185964" x="4584700" y="5765800"/>
          <p14:tracePt t="185970" x="4576763" y="5757863"/>
          <p14:tracePt t="185979" x="4576763" y="5749925"/>
          <p14:tracePt t="185985" x="4576763" y="5734050"/>
          <p14:tracePt t="185992" x="4576763" y="5726113"/>
          <p14:tracePt t="186002" x="4576763" y="5710238"/>
          <p14:tracePt t="186007" x="4576763" y="5702300"/>
          <p14:tracePt t="186018" x="4584700" y="5694363"/>
          <p14:tracePt t="186022" x="4584700" y="5686425"/>
          <p14:tracePt t="186029" x="4584700" y="5678488"/>
          <p14:tracePt t="186047" x="4592638" y="5670550"/>
          <p14:tracePt t="186061" x="4592638" y="5662613"/>
          <p14:tracePt t="186074" x="4592638" y="5653088"/>
          <p14:tracePt t="186085" x="4592638" y="5645150"/>
          <p14:tracePt t="186090" x="4600575" y="5637213"/>
          <p14:tracePt t="186097" x="4600575" y="5629275"/>
          <p14:tracePt t="186104" x="4608513" y="5613400"/>
          <p14:tracePt t="186114" x="4608513" y="5589588"/>
          <p14:tracePt t="186120" x="4608513" y="5565775"/>
          <p14:tracePt t="186128" x="4608513" y="5541963"/>
          <p14:tracePt t="186135" x="4608513" y="5526088"/>
          <p14:tracePt t="186143" x="4608513" y="5510213"/>
          <p14:tracePt t="186150" x="4608513" y="5486400"/>
          <p14:tracePt t="186159" x="4600575" y="5470525"/>
          <p14:tracePt t="186166" x="4584700" y="5446713"/>
          <p14:tracePt t="186173" x="4567238" y="5438775"/>
          <p14:tracePt t="186180" x="4535488" y="5422900"/>
          <p14:tracePt t="186187" x="4519613" y="5422900"/>
          <p14:tracePt t="186197" x="4503738" y="5414963"/>
          <p14:tracePt t="186203" x="4479925" y="5407025"/>
          <p14:tracePt t="186209" x="4456113" y="5399088"/>
          <p14:tracePt t="186217" x="4432300" y="5399088"/>
          <p14:tracePt t="186225" x="4416425" y="5399088"/>
          <p14:tracePt t="186233" x="4400550" y="5399088"/>
          <p14:tracePt t="186241" x="4392613" y="5399088"/>
          <p14:tracePt t="186249" x="4384675" y="5399088"/>
          <p14:tracePt t="186255" x="4376738" y="5399088"/>
          <p14:tracePt t="186286" x="4368800" y="5399088"/>
          <p14:tracePt t="186389" x="4368800" y="5391150"/>
          <p14:tracePt t="186413" x="4368800" y="5383213"/>
          <p14:tracePt t="186421" x="4368800" y="5375275"/>
          <p14:tracePt t="186434" x="4360863" y="5375275"/>
          <p14:tracePt t="186444" x="4360863" y="5367338"/>
          <p14:tracePt t="186465" x="4360863" y="5359400"/>
          <p14:tracePt t="186481" x="4352925" y="5359400"/>
          <p14:tracePt t="186487" x="4352925" y="5351463"/>
          <p14:tracePt t="186495" x="4352925" y="5343525"/>
          <p14:tracePt t="186510" x="4344988" y="5343525"/>
          <p14:tracePt t="186517" x="4344988" y="5335588"/>
          <p14:tracePt t="186526" x="4337050" y="5327650"/>
          <p14:tracePt t="186533" x="4329113" y="5319713"/>
          <p14:tracePt t="186564" x="4329113" y="5310188"/>
          <p14:tracePt t="186578" x="4321175" y="5310188"/>
          <p14:tracePt t="186616" x="4321175" y="5302250"/>
          <p14:tracePt t="186637" x="4313238" y="5302250"/>
          <p14:tracePt t="186668" x="4305300" y="5302250"/>
          <p14:tracePt t="186705" x="4297363" y="5302250"/>
          <p14:tracePt t="186712" x="4289425" y="5302250"/>
          <p14:tracePt t="186735" x="4281488" y="5302250"/>
          <p14:tracePt t="186757" x="4281488" y="5294313"/>
          <p14:tracePt t="186765" x="4273550" y="5286375"/>
          <p14:tracePt t="186779" x="4265613" y="5278438"/>
          <p14:tracePt t="186795" x="4257675" y="5262563"/>
          <p14:tracePt t="186802" x="4249738" y="5254625"/>
          <p14:tracePt t="186809" x="4241800" y="5246688"/>
          <p14:tracePt t="186817" x="4233863" y="5230813"/>
          <p14:tracePt t="186824" x="4225925" y="5230813"/>
          <p14:tracePt t="186832" x="4225925" y="5214938"/>
          <p14:tracePt t="186840" x="4210050" y="5214938"/>
          <p14:tracePt t="186848" x="4210050" y="5207000"/>
          <p14:tracePt t="186854" x="4192588" y="5199063"/>
          <p14:tracePt t="186862" x="4184650" y="5199063"/>
          <p14:tracePt t="186870" x="4176713" y="5191125"/>
          <p14:tracePt t="186877" x="4168775" y="5191125"/>
          <p14:tracePt t="186885" x="4160838" y="5183188"/>
          <p14:tracePt t="186897" x="4152900" y="5175250"/>
          <p14:tracePt t="186899" x="4144963" y="5175250"/>
          <p14:tracePt t="186907" x="4137025" y="5167313"/>
          <p14:tracePt t="186915" x="4129088" y="5167313"/>
          <p14:tracePt t="186922" x="4129088" y="5159375"/>
          <p14:tracePt t="186930" x="4121150" y="5159375"/>
          <p14:tracePt t="186937" x="4113213" y="5151438"/>
          <p14:tracePt t="186952" x="4105275" y="5151438"/>
          <p14:tracePt t="186960" x="4089400" y="5143500"/>
          <p14:tracePt t="186969" x="4073525" y="5135563"/>
          <p14:tracePt t="186977" x="4057650" y="5135563"/>
          <p14:tracePt t="186985" x="4033838" y="5135563"/>
          <p14:tracePt t="186990" x="4017963" y="5127625"/>
          <p14:tracePt t="186999" x="3994150" y="5127625"/>
          <p14:tracePt t="187004" x="3970338" y="5119688"/>
          <p14:tracePt t="187014" x="3954463" y="5119688"/>
          <p14:tracePt t="187020" x="3930650" y="5119688"/>
          <p14:tracePt t="187028" x="3922713" y="5119688"/>
          <p14:tracePt t="187035" x="3906838" y="5119688"/>
          <p14:tracePt t="187042" x="3898900" y="5119688"/>
          <p14:tracePt t="187049" x="3883025" y="5119688"/>
          <p14:tracePt t="187072" x="3875088" y="5119688"/>
          <p14:tracePt t="187080" x="3875088" y="5127625"/>
          <p14:tracePt t="187087" x="3867150" y="5135563"/>
          <p14:tracePt t="187095" x="3859213" y="5143500"/>
          <p14:tracePt t="187102" x="3851275" y="5151438"/>
          <p14:tracePt t="187111" x="3843338" y="5159375"/>
          <p14:tracePt t="187124" x="3833813" y="5175250"/>
          <p14:tracePt t="187132" x="3817938" y="5183188"/>
          <p14:tracePt t="187139" x="3802063" y="5199063"/>
          <p14:tracePt t="187149" x="3786188" y="5222875"/>
          <p14:tracePt t="187155" x="3778250" y="5230813"/>
          <p14:tracePt t="187162" x="3770313" y="5238750"/>
          <p14:tracePt t="187171" x="3770313" y="5254625"/>
          <p14:tracePt t="187186" x="3770313" y="5262563"/>
          <p14:tracePt t="187334" x="3786188" y="5262563"/>
          <p14:tracePt t="187342" x="3802063" y="5254625"/>
          <p14:tracePt t="187350" x="3825875" y="5246688"/>
          <p14:tracePt t="187356" x="3859213" y="5238750"/>
          <p14:tracePt t="187365" x="3906838" y="5230813"/>
          <p14:tracePt t="187372" x="3962400" y="5222875"/>
          <p14:tracePt t="187381" x="4033838" y="5214938"/>
          <p14:tracePt t="187387" x="4089400" y="5214938"/>
          <p14:tracePt t="187395" x="4176713" y="5214938"/>
          <p14:tracePt t="187402" x="4257675" y="5214938"/>
          <p14:tracePt t="187409" x="4352925" y="5214938"/>
          <p14:tracePt t="187417" x="4448175" y="5214938"/>
          <p14:tracePt t="187424" x="4543425" y="5214938"/>
          <p14:tracePt t="187432" x="4616450" y="5214938"/>
          <p14:tracePt t="187440" x="4711700" y="5214938"/>
          <p14:tracePt t="187447" x="4799013" y="5214938"/>
          <p14:tracePt t="187454" x="4886325" y="5222875"/>
          <p14:tracePt t="187462" x="4943475" y="5230813"/>
          <p14:tracePt t="187470" x="4975225" y="5238750"/>
          <p14:tracePt t="187478" x="4999038" y="5246688"/>
          <p14:tracePt t="187484" x="5014913" y="5254625"/>
          <p14:tracePt t="187492" x="5030788" y="5254625"/>
          <p14:tracePt t="187499" x="5030788" y="5262563"/>
          <p14:tracePt t="187507" x="5038725" y="5262563"/>
          <p14:tracePt t="187515" x="5038725" y="5270500"/>
          <p14:tracePt t="187522" x="5046663" y="5270500"/>
          <p14:tracePt t="187530" x="5046663" y="5278438"/>
          <p14:tracePt t="187537" x="5054600" y="5278438"/>
          <p14:tracePt t="187545" x="5078413" y="5294313"/>
          <p14:tracePt t="187552" x="5102225" y="5294313"/>
          <p14:tracePt t="187560" x="5126038" y="5302250"/>
          <p14:tracePt t="187567" x="5173663" y="5319713"/>
          <p14:tracePt t="187574" x="5221288" y="5335588"/>
          <p14:tracePt t="187582" x="5268913" y="5343525"/>
          <p14:tracePt t="187590" x="5310188" y="5351463"/>
          <p14:tracePt t="187598" x="5373688" y="5359400"/>
          <p14:tracePt t="187604" x="5429250" y="5367338"/>
          <p14:tracePt t="187614" x="5484813" y="5367338"/>
          <p14:tracePt t="187620" x="5524500" y="5375275"/>
          <p14:tracePt t="187628" x="5572125" y="5375275"/>
          <p14:tracePt t="187635" x="5603875" y="5375275"/>
          <p14:tracePt t="187642" x="5635625" y="5375275"/>
          <p14:tracePt t="187650" x="5643563" y="5375275"/>
          <p14:tracePt t="187657" x="5659438" y="5367338"/>
          <p14:tracePt t="187665" x="5667375" y="5367338"/>
          <p14:tracePt t="187672" x="5667375" y="5359400"/>
          <p14:tracePt t="187687" x="5667375" y="5351463"/>
          <p14:tracePt t="187695" x="5667375" y="5343525"/>
          <p14:tracePt t="187702" x="5676900" y="5343525"/>
          <p14:tracePt t="187763" x="5684838" y="5335588"/>
          <p14:tracePt t="187770" x="5684838" y="5327650"/>
          <p14:tracePt t="187778" x="5692775" y="5319713"/>
          <p14:tracePt t="187785" x="5700713" y="5319713"/>
          <p14:tracePt t="187792" x="5716588" y="5302250"/>
          <p14:tracePt t="187800" x="5732463" y="5294313"/>
          <p14:tracePt t="187807" x="5748338" y="5278438"/>
          <p14:tracePt t="187815" x="5772150" y="5270500"/>
          <p14:tracePt t="187822" x="5795963" y="5254625"/>
          <p14:tracePt t="187830" x="5835650" y="5246688"/>
          <p14:tracePt t="187837" x="5859463" y="5238750"/>
          <p14:tracePt t="187844" x="5883275" y="5238750"/>
          <p14:tracePt t="187852" x="5899150" y="5230813"/>
          <p14:tracePt t="187860" x="5915025" y="5222875"/>
          <p14:tracePt t="187867" x="5930900" y="5222875"/>
          <p14:tracePt t="187882" x="5938838" y="5222875"/>
          <p14:tracePt t="188039" x="5938838" y="5214938"/>
          <p14:tracePt t="188063" x="5938838" y="5207000"/>
          <p14:tracePt t="188080" x="5946775" y="5199063"/>
          <p14:tracePt t="188085" x="5954713" y="5183188"/>
          <p14:tracePt t="188093" x="5954713" y="5167313"/>
          <p14:tracePt t="188099" x="5962650" y="5143500"/>
          <p14:tracePt t="188108" x="5962650" y="5127625"/>
          <p14:tracePt t="188115" x="5970588" y="5111750"/>
          <p14:tracePt t="188122" x="5970588" y="5087938"/>
          <p14:tracePt t="188131" x="5970588" y="5080000"/>
          <p14:tracePt t="188137" x="5970588" y="5056188"/>
          <p14:tracePt t="188147" x="5970588" y="5048250"/>
          <p14:tracePt t="188152" x="5970588" y="5040313"/>
          <p14:tracePt t="188161" x="5970588" y="5032375"/>
          <p14:tracePt t="188167" x="5970588" y="5024438"/>
          <p14:tracePt t="188176" x="5970588" y="5016500"/>
          <p14:tracePt t="188189" x="5970588" y="5008563"/>
          <p14:tracePt t="188206" x="5954713" y="5008563"/>
          <p14:tracePt t="188213" x="5938838" y="5008563"/>
          <p14:tracePt t="188221" x="5922963" y="5008563"/>
          <p14:tracePt t="188230" x="5907088" y="5008563"/>
          <p14:tracePt t="188235" x="5899150" y="5008563"/>
          <p14:tracePt t="188242" x="5883275" y="5008563"/>
          <p14:tracePt t="188250" x="5843588" y="5008563"/>
          <p14:tracePt t="188257" x="5827713" y="5008563"/>
          <p14:tracePt t="188265" x="5811838" y="5016500"/>
          <p14:tracePt t="188272" x="5803900" y="5016500"/>
          <p14:tracePt t="188280" x="5795963" y="5024438"/>
          <p14:tracePt t="188296" x="5788025" y="5024438"/>
          <p14:tracePt t="188310" x="5780088" y="5024438"/>
          <p14:tracePt t="188317" x="5780088" y="5032375"/>
          <p14:tracePt t="188325" x="5772150" y="5032375"/>
          <p14:tracePt t="188332" x="5772150" y="5040313"/>
          <p14:tracePt t="188340" x="5772150" y="5048250"/>
          <p14:tracePt t="188347" x="5764213" y="5056188"/>
          <p14:tracePt t="188354" x="5764213" y="5064125"/>
          <p14:tracePt t="188363" x="5748338" y="5080000"/>
          <p14:tracePt t="188370" x="5740400" y="5087938"/>
          <p14:tracePt t="188378" x="5732463" y="5111750"/>
          <p14:tracePt t="188384" x="5724525" y="5119688"/>
          <p14:tracePt t="188392" x="5708650" y="5135563"/>
          <p14:tracePt t="188400" x="5700713" y="5159375"/>
          <p14:tracePt t="188407" x="5692775" y="5167313"/>
          <p14:tracePt t="188414" x="5676900" y="5175250"/>
          <p14:tracePt t="188422" x="5667375" y="5199063"/>
          <p14:tracePt t="188437" x="5667375" y="5207000"/>
          <p14:tracePt t="188452" x="5667375" y="5222875"/>
          <p14:tracePt t="188467" x="5667375" y="5230813"/>
          <p14:tracePt t="188482" x="5676900" y="5238750"/>
          <p14:tracePt t="188504" x="5684838" y="5238750"/>
          <p14:tracePt t="188699" x="5684838" y="5246688"/>
          <p14:tracePt t="188707" x="5684838" y="5254625"/>
          <p14:tracePt t="188716" x="5659438" y="5278438"/>
          <p14:tracePt t="188722" x="5619750" y="5319713"/>
          <p14:tracePt t="188730" x="5564188" y="5351463"/>
          <p14:tracePt t="188737" x="5468938" y="5422900"/>
          <p14:tracePt t="188746" x="5397500" y="5486400"/>
          <p14:tracePt t="188753" x="5260975" y="5605463"/>
          <p14:tracePt t="188760" x="5102225" y="5726113"/>
          <p14:tracePt t="188767" x="4951413" y="5829300"/>
          <p14:tracePt t="188774" x="4783138" y="5924550"/>
          <p14:tracePt t="188782" x="4679950" y="5980113"/>
          <p14:tracePt t="188791" x="4551363" y="6045200"/>
          <p14:tracePt t="188797" x="4464050" y="6092825"/>
          <p14:tracePt t="188805" x="4408488" y="6124575"/>
          <p14:tracePt t="188813" x="4352925" y="6140450"/>
          <p14:tracePt t="188820" x="4305300" y="6164263"/>
          <p14:tracePt t="188827" x="4265613" y="6172200"/>
          <p14:tracePt t="188834" x="4241800" y="6180138"/>
          <p14:tracePt t="188843" x="4225925" y="6180138"/>
          <p14:tracePt t="188850" x="4210050" y="6188075"/>
          <p14:tracePt t="188857" x="4192588" y="6188075"/>
          <p14:tracePt t="188865" x="4168775" y="6188075"/>
          <p14:tracePt t="188872" x="4144963" y="6188075"/>
          <p14:tracePt t="188880" x="4113213" y="6188075"/>
          <p14:tracePt t="188896" x="4049713" y="6188075"/>
          <p14:tracePt t="188904" x="4002088" y="6188075"/>
          <p14:tracePt t="188909" x="3978275" y="6188075"/>
          <p14:tracePt t="188917" x="3938588" y="6188075"/>
          <p14:tracePt t="188928" x="3906838" y="6188075"/>
          <p14:tracePt t="188935" x="3851275" y="6188075"/>
          <p14:tracePt t="188940" x="3825875" y="6188075"/>
          <p14:tracePt t="188947" x="3786188" y="6188075"/>
          <p14:tracePt t="188954" x="3754438" y="6188075"/>
          <p14:tracePt t="188962" x="3714750" y="6188075"/>
          <p14:tracePt t="188970" x="3659188" y="6188075"/>
          <p14:tracePt t="188977" x="3603625" y="6188075"/>
          <p14:tracePt t="188985" x="3556000" y="6188075"/>
          <p14:tracePt t="188992" x="3508375" y="6188075"/>
          <p14:tracePt t="188999" x="3467100" y="6188075"/>
          <p14:tracePt t="189007" x="3403600" y="6188075"/>
          <p14:tracePt t="189016" x="3355975" y="6196013"/>
          <p14:tracePt t="189022" x="3300413" y="6196013"/>
          <p14:tracePt t="189030" x="3236913" y="6211888"/>
          <p14:tracePt t="189037" x="3221038" y="6219825"/>
          <p14:tracePt t="189045" x="3205163" y="6219825"/>
          <p14:tracePt t="189053" x="3205163" y="6235700"/>
          <p14:tracePt t="189060" x="3189288" y="6235700"/>
          <p14:tracePt t="189067" x="3189288" y="6251575"/>
          <p14:tracePt t="189074" x="3173413" y="6251575"/>
          <p14:tracePt t="189082" x="3173413" y="6259513"/>
          <p14:tracePt t="189090" x="3173413" y="6267450"/>
          <p14:tracePt t="189097" x="3165475" y="6267450"/>
          <p14:tracePt t="189112" x="3165475" y="6275388"/>
          <p14:tracePt t="189157" x="3165475" y="6283325"/>
          <p14:tracePt t="189172" x="3173413" y="6283325"/>
          <p14:tracePt t="189187" x="3181350" y="6283325"/>
          <p14:tracePt t="189195" x="3189288" y="6283325"/>
          <p14:tracePt t="189202" x="3205163" y="6283325"/>
          <p14:tracePt t="189210" x="3228975" y="6291263"/>
          <p14:tracePt t="189217" x="3252788" y="6299200"/>
          <p14:tracePt t="189224" x="3284538" y="6307138"/>
          <p14:tracePt t="189232" x="3308350" y="6315075"/>
          <p14:tracePt t="189239" x="3332163" y="6315075"/>
          <p14:tracePt t="189248" x="3363913" y="6315075"/>
          <p14:tracePt t="189254" x="3395663" y="6315075"/>
          <p14:tracePt t="189262" x="3427413" y="6315075"/>
          <p14:tracePt t="189270" x="3459163" y="6323013"/>
          <p14:tracePt t="189277" x="3500438" y="6323013"/>
          <p14:tracePt t="189284" x="3540125" y="6323013"/>
          <p14:tracePt t="189293" x="3595688" y="6323013"/>
          <p14:tracePt t="189299" x="3643313" y="6323013"/>
          <p14:tracePt t="189307" x="3714750" y="6315075"/>
          <p14:tracePt t="189314" x="3754438" y="6307138"/>
          <p14:tracePt t="189322" x="3762375" y="6307138"/>
          <p14:tracePt t="189330" x="3770313" y="6299200"/>
          <p14:tracePt t="189337" x="3778250" y="6299200"/>
          <p14:tracePt t="189345" x="3778250" y="6291263"/>
          <p14:tracePt t="189360" x="3786188" y="6291263"/>
          <p14:tracePt t="189367" x="3786188" y="6283325"/>
          <p14:tracePt t="189442" x="3786188" y="6275388"/>
          <p14:tracePt t="189457" x="3778250" y="6275388"/>
          <p14:tracePt t="189465" x="3762375" y="6275388"/>
          <p14:tracePt t="189472" x="3738563" y="6267450"/>
          <p14:tracePt t="189480" x="3722688" y="6267450"/>
          <p14:tracePt t="189487" x="3706813" y="6267450"/>
          <p14:tracePt t="189495" x="3675063" y="6267450"/>
          <p14:tracePt t="189502" x="3651250" y="6267450"/>
          <p14:tracePt t="189510" x="3627438" y="6267450"/>
          <p14:tracePt t="189517" x="3603625" y="6267450"/>
          <p14:tracePt t="189524" x="3595688" y="6267450"/>
          <p14:tracePt t="189532" x="3579813" y="6267450"/>
          <p14:tracePt t="189540" x="3571875" y="6267450"/>
          <p14:tracePt t="189614" x="3587750" y="6267450"/>
          <p14:tracePt t="189622" x="3595688" y="6267450"/>
          <p14:tracePt t="189630" x="3619500" y="6259513"/>
          <p14:tracePt t="189637" x="3635375" y="6259513"/>
          <p14:tracePt t="189645" x="3659188" y="6259513"/>
          <p14:tracePt t="189652" x="3690938" y="6259513"/>
          <p14:tracePt t="189660" x="3730625" y="6259513"/>
          <p14:tracePt t="189667" x="3770313" y="6259513"/>
          <p14:tracePt t="189674" x="3810000" y="6259513"/>
          <p14:tracePt t="189682" x="3843338" y="6259513"/>
          <p14:tracePt t="189690" x="3859213" y="6259513"/>
          <p14:tracePt t="189697" x="3875088" y="6259513"/>
          <p14:tracePt t="189705" x="3883025" y="6259513"/>
          <p14:tracePt t="189719" x="3890963" y="6259513"/>
          <p14:tracePt t="189728" x="3898900" y="6259513"/>
          <p14:tracePt t="189809" x="3890963" y="6259513"/>
          <p14:tracePt t="189832" x="3883025" y="6259513"/>
          <p14:tracePt t="189840" x="3875088" y="6259513"/>
          <p14:tracePt t="189952" x="3867150" y="6251575"/>
          <p14:tracePt t="189967" x="3851275" y="6243638"/>
          <p14:tracePt t="189975" x="3843338" y="6235700"/>
          <p14:tracePt t="189982" x="3833813" y="6235700"/>
          <p14:tracePt t="189990" x="3817938" y="6235700"/>
          <p14:tracePt t="189997" x="3794125" y="6219825"/>
          <p14:tracePt t="190005" x="3770313" y="6211888"/>
          <p14:tracePt t="190013" x="3746500" y="6211888"/>
          <p14:tracePt t="190020" x="3730625" y="6211888"/>
          <p14:tracePt t="190027" x="3722688" y="6211888"/>
          <p14:tracePt t="190035" x="3714750" y="6211888"/>
          <p14:tracePt t="190207" x="3714750" y="6203950"/>
          <p14:tracePt t="190223" x="3714750" y="6188075"/>
          <p14:tracePt t="190230" x="3714750" y="6180138"/>
          <p14:tracePt t="190237" x="3722688" y="6164263"/>
          <p14:tracePt t="190246" x="3722688" y="6148388"/>
          <p14:tracePt t="190252" x="3730625" y="6124575"/>
          <p14:tracePt t="190259" x="3738563" y="6108700"/>
          <p14:tracePt t="190267" x="3746500" y="6084888"/>
          <p14:tracePt t="190274" x="3754438" y="6053138"/>
          <p14:tracePt t="190283" x="3762375" y="6013450"/>
          <p14:tracePt t="190290" x="3770313" y="5972175"/>
          <p14:tracePt t="190297" x="3770313" y="5956300"/>
          <p14:tracePt t="190312" x="3770313" y="5948363"/>
          <p14:tracePt t="190320" x="3778250" y="5924550"/>
          <p14:tracePt t="190327" x="3778250" y="5900738"/>
          <p14:tracePt t="190335" x="3778250" y="5884863"/>
          <p14:tracePt t="190343" x="3786188" y="5868988"/>
          <p14:tracePt t="190350" x="3794125" y="5861050"/>
          <p14:tracePt t="190364" x="3794125" y="5853113"/>
          <p14:tracePt t="190439" x="3802063" y="5853113"/>
          <p14:tracePt t="190447" x="3802063" y="5845175"/>
          <p14:tracePt t="190454" x="3817938" y="5837238"/>
          <p14:tracePt t="190462" x="3825875" y="5837238"/>
          <p14:tracePt t="190471" x="3851275" y="5821363"/>
          <p14:tracePt t="190477" x="3875088" y="5813425"/>
          <p14:tracePt t="190484" x="3890963" y="5797550"/>
          <p14:tracePt t="190492" x="3930650" y="5781675"/>
          <p14:tracePt t="190500" x="3954463" y="5765800"/>
          <p14:tracePt t="190508" x="3986213" y="5749925"/>
          <p14:tracePt t="190515" x="4010025" y="5741988"/>
          <p14:tracePt t="190522" x="4033838" y="5726113"/>
          <p14:tracePt t="190529" x="4049713" y="5726113"/>
          <p14:tracePt t="190537" x="4049713" y="5718175"/>
          <p14:tracePt t="190546" x="4057650" y="5718175"/>
          <p14:tracePt t="190552" x="4065588" y="5718175"/>
          <p14:tracePt t="190559" x="4073525" y="5718175"/>
          <p14:tracePt t="190567" x="4081463" y="5718175"/>
          <p14:tracePt t="190575" x="4097338" y="5718175"/>
          <p14:tracePt t="190582" x="4113213" y="5718175"/>
          <p14:tracePt t="190590" x="4129088" y="5718175"/>
          <p14:tracePt t="190597" x="4137025" y="5710238"/>
          <p14:tracePt t="190604" x="4160838" y="5702300"/>
          <p14:tracePt t="190613" x="4168775" y="5702300"/>
          <p14:tracePt t="190620" x="4176713" y="5694363"/>
          <p14:tracePt t="190634" x="4176713" y="5686425"/>
          <p14:tracePt t="190642" x="4184650" y="5686425"/>
          <p14:tracePt t="190739" x="4184650" y="5678488"/>
          <p14:tracePt t="190754" x="4184650" y="5670550"/>
          <p14:tracePt t="190769" x="4184650" y="5662613"/>
          <p14:tracePt t="190777" x="4184650" y="5653088"/>
          <p14:tracePt t="190784" x="4192588" y="5653088"/>
          <p14:tracePt t="190792" x="4192588" y="5645150"/>
          <p14:tracePt t="190806" x="4200525" y="5637213"/>
          <p14:tracePt t="190815" x="4210050" y="5621338"/>
          <p14:tracePt t="190822" x="4210050" y="5613400"/>
          <p14:tracePt t="190829" x="4217988" y="5605463"/>
          <p14:tracePt t="190837" x="4225925" y="5605463"/>
          <p14:tracePt t="190846" x="4225925" y="5589588"/>
          <p14:tracePt t="190852" x="4233863" y="5581650"/>
          <p14:tracePt t="190861" x="4241800" y="5573713"/>
          <p14:tracePt t="190867" x="4241800" y="5565775"/>
          <p14:tracePt t="190875" x="4257675" y="5549900"/>
          <p14:tracePt t="191392" x="4249738" y="5549900"/>
          <p14:tracePt t="191722" x="4241800" y="5549900"/>
          <p14:tracePt t="191774" x="4233863" y="5541963"/>
          <p14:tracePt t="191798" x="4225925" y="5534025"/>
          <p14:tracePt t="191932" x="4217988" y="5534025"/>
          <p14:tracePt t="191941" x="4217988" y="5526088"/>
          <p14:tracePt t="191955" x="4210050" y="5526088"/>
          <p14:tracePt t="192000" x="4200525" y="5526088"/>
          <p14:tracePt t="192010" x="4200525" y="5518150"/>
          <p14:tracePt t="192082" x="4192588" y="5518150"/>
          <p14:tracePt t="192134" x="4184650" y="5518150"/>
          <p14:tracePt t="192157" x="4176713" y="5518150"/>
          <p14:tracePt t="192172" x="4168775" y="5518150"/>
          <p14:tracePt t="192196" x="4160838" y="5518150"/>
          <p14:tracePt t="192202" x="4160838" y="5526088"/>
          <p14:tracePt t="192210" x="4152900" y="5526088"/>
          <p14:tracePt t="192242" x="4144963" y="5526088"/>
          <p14:tracePt t="192270" x="4137025" y="5526088"/>
          <p14:tracePt t="192277" x="4137025" y="5534025"/>
          <p14:tracePt t="192285" x="4129088" y="5534025"/>
          <p14:tracePt t="192292" x="4121150" y="5541963"/>
          <p14:tracePt t="192314" x="4113213" y="5541963"/>
          <p14:tracePt t="192322" x="4097338" y="5541963"/>
          <p14:tracePt t="192330" x="4073525" y="5541963"/>
          <p14:tracePt t="192337" x="4049713" y="5541963"/>
          <p14:tracePt t="192345" x="4010025" y="5549900"/>
          <p14:tracePt t="192352" x="3994150" y="5549900"/>
          <p14:tracePt t="192360" x="3970338" y="5557838"/>
          <p14:tracePt t="192367" x="3946525" y="5557838"/>
          <p14:tracePt t="192377" x="3938588" y="5565775"/>
          <p14:tracePt t="192382" x="3930650" y="5565775"/>
          <p14:tracePt t="192397" x="3922713" y="5565775"/>
          <p14:tracePt t="192404" x="3922713" y="5573713"/>
          <p14:tracePt t="192524" x="3922713" y="5557838"/>
          <p14:tracePt t="192532" x="3946525" y="5510213"/>
          <p14:tracePt t="192540" x="3962400" y="5478463"/>
          <p14:tracePt t="192547" x="3986213" y="5414963"/>
          <p14:tracePt t="192554" x="4002088" y="5375275"/>
          <p14:tracePt t="192562" x="4025900" y="5327650"/>
          <p14:tracePt t="192569" x="4033838" y="5286375"/>
          <p14:tracePt t="192578" x="4033838" y="5262563"/>
          <p14:tracePt t="192585" x="4033838" y="5238750"/>
          <p14:tracePt t="192593" x="4033838" y="5222875"/>
          <p14:tracePt t="192599" x="4041775" y="5207000"/>
          <p14:tracePt t="192607" x="4041775" y="5199063"/>
          <p14:tracePt t="192614" x="4041775" y="5191125"/>
          <p14:tracePt t="192630" x="4041775" y="5183188"/>
          <p14:tracePt t="192637" x="4049713" y="5183188"/>
          <p14:tracePt t="192644" x="4049713" y="5175250"/>
          <p14:tracePt t="192697" x="4049713" y="5167313"/>
          <p14:tracePt t="192743" x="4041775" y="5167313"/>
          <p14:tracePt t="192749" x="4033838" y="5167313"/>
          <p14:tracePt t="192764" x="4025900" y="5175250"/>
          <p14:tracePt t="192772" x="4025900" y="5183188"/>
          <p14:tracePt t="192780" x="4025900" y="5191125"/>
          <p14:tracePt t="192787" x="4010025" y="5199063"/>
          <p14:tracePt t="192795" x="4010025" y="5214938"/>
          <p14:tracePt t="192802" x="3994150" y="5230813"/>
          <p14:tracePt t="192811" x="3986213" y="5246688"/>
          <p14:tracePt t="192817" x="3978275" y="5270500"/>
          <p14:tracePt t="192826" x="3970338" y="5302250"/>
          <p14:tracePt t="192831" x="3962400" y="5335588"/>
          <p14:tracePt t="192840" x="3962400" y="5351463"/>
          <p14:tracePt t="192847" x="3954463" y="5375275"/>
          <p14:tracePt t="192854" x="3954463" y="5407025"/>
          <p14:tracePt t="192862" x="3954463" y="5430838"/>
          <p14:tracePt t="192869" x="3954463" y="5462588"/>
          <p14:tracePt t="192877" x="3954463" y="5486400"/>
          <p14:tracePt t="192885" x="3954463" y="5502275"/>
          <p14:tracePt t="192893" x="3954463" y="5518150"/>
          <p14:tracePt t="192899" x="3954463" y="5526088"/>
          <p14:tracePt t="192907" x="3954463" y="5541963"/>
          <p14:tracePt t="192914" x="3954463" y="5549900"/>
          <p14:tracePt t="192930" x="3954463" y="5557838"/>
          <p14:tracePt t="192960" x="3954463" y="5565775"/>
          <p14:tracePt t="193132" x="3970338" y="5573713"/>
          <p14:tracePt t="193139" x="3994150" y="5573713"/>
          <p14:tracePt t="193147" x="4025900" y="5581650"/>
          <p14:tracePt t="193155" x="4041775" y="5581650"/>
          <p14:tracePt t="193162" x="4073525" y="5581650"/>
          <p14:tracePt t="193169" x="4097338" y="5581650"/>
          <p14:tracePt t="193177" x="4129088" y="5581650"/>
          <p14:tracePt t="193185" x="4152900" y="5581650"/>
          <p14:tracePt t="193192" x="4168775" y="5581650"/>
          <p14:tracePt t="193200" x="4184650" y="5581650"/>
          <p14:tracePt t="193207" x="4200525" y="5581650"/>
          <p14:tracePt t="193214" x="4217988" y="5581650"/>
          <p14:tracePt t="193223" x="4225925" y="5573713"/>
          <p14:tracePt t="193230" x="4249738" y="5565775"/>
          <p14:tracePt t="193237" x="4257675" y="5565775"/>
          <p14:tracePt t="193244" x="4281488" y="5557838"/>
          <p14:tracePt t="193252" x="4289425" y="5549900"/>
          <p14:tracePt t="193260" x="4305300" y="5549900"/>
          <p14:tracePt t="193267" x="4321175" y="5549900"/>
          <p14:tracePt t="193275" x="4337050" y="5541963"/>
          <p14:tracePt t="193282" x="4344988" y="5534025"/>
          <p14:tracePt t="193290" x="4352925" y="5534025"/>
          <p14:tracePt t="193297" x="4376738" y="5526088"/>
          <p14:tracePt t="193304" x="4384675" y="5526088"/>
          <p14:tracePt t="193312" x="4392613" y="5526088"/>
          <p14:tracePt t="193320" x="4400550" y="5526088"/>
          <p14:tracePt t="193327" x="4424363" y="5518150"/>
          <p14:tracePt t="193335" x="4440238" y="5518150"/>
          <p14:tracePt t="193343" x="4471988" y="5510213"/>
          <p14:tracePt t="193350" x="4479925" y="5502275"/>
          <p14:tracePt t="193357" x="4487863" y="5502275"/>
          <p14:tracePt t="193364" x="4487863" y="5494338"/>
          <p14:tracePt t="193373" x="4495800" y="5494338"/>
          <p14:tracePt t="193380" x="4503738" y="5494338"/>
          <p14:tracePt t="193388" x="4503738" y="5486400"/>
          <p14:tracePt t="193395" x="4511675" y="5486400"/>
          <p14:tracePt t="193402" x="4519613" y="5478463"/>
          <p14:tracePt t="193410" x="4527550" y="5470525"/>
          <p14:tracePt t="193417" x="4543425" y="5454650"/>
          <p14:tracePt t="193425" x="4559300" y="5446713"/>
          <p14:tracePt t="193432" x="4576763" y="5430838"/>
          <p14:tracePt t="193440" x="4592638" y="5422900"/>
          <p14:tracePt t="193447" x="4600575" y="5407025"/>
          <p14:tracePt t="193455" x="4616450" y="5399088"/>
          <p14:tracePt t="193462" x="4632325" y="5391150"/>
          <p14:tracePt t="193469" x="4632325" y="5375275"/>
          <p14:tracePt t="193477" x="4640263" y="5375275"/>
          <p14:tracePt t="193484" x="4648200" y="5375275"/>
          <p14:tracePt t="193492" x="4648200" y="5367338"/>
          <p14:tracePt t="193747" x="4648200" y="5375275"/>
          <p14:tracePt t="193777" x="4648200" y="5383213"/>
          <p14:tracePt t="193972" x="4640263" y="5391150"/>
          <p14:tracePt t="193980" x="4640263" y="5399088"/>
          <p14:tracePt t="193987" x="4632325" y="5407025"/>
          <p14:tracePt t="193995" x="4624388" y="5407025"/>
          <p14:tracePt t="194003" x="4616450" y="5422900"/>
          <p14:tracePt t="194009" x="4592638" y="5430838"/>
          <p14:tracePt t="194017" x="4559300" y="5454650"/>
          <p14:tracePt t="194025" x="4527550" y="5470525"/>
          <p14:tracePt t="194033" x="4479925" y="5486400"/>
          <p14:tracePt t="194039" x="4424363" y="5502275"/>
          <p14:tracePt t="194048" x="4368800" y="5518150"/>
          <p14:tracePt t="194056" x="4281488" y="5541963"/>
          <p14:tracePt t="194062" x="4192588" y="5565775"/>
          <p14:tracePt t="194069" x="4105275" y="5605463"/>
          <p14:tracePt t="194077" x="4033838" y="5629275"/>
          <p14:tracePt t="194085" x="3994150" y="5653088"/>
          <p14:tracePt t="194094" x="3970338" y="5653088"/>
          <p14:tracePt t="194099" x="3954463" y="5662613"/>
          <p14:tracePt t="194107" x="3954463" y="5670550"/>
          <p14:tracePt t="194114" x="3946525" y="5670550"/>
          <p14:tracePt t="194189" x="3962400" y="5670550"/>
          <p14:tracePt t="194197" x="3978275" y="5662613"/>
          <p14:tracePt t="194206" x="3986213" y="5662613"/>
          <p14:tracePt t="194212" x="4010025" y="5645150"/>
          <p14:tracePt t="194220" x="4033838" y="5637213"/>
          <p14:tracePt t="194227" x="4057650" y="5629275"/>
          <p14:tracePt t="194234" x="4073525" y="5629275"/>
          <p14:tracePt t="194242" x="4089400" y="5621338"/>
          <p14:tracePt t="194250" x="4097338" y="5621338"/>
          <p14:tracePt t="194264" x="4105275" y="5613400"/>
          <p14:tracePt t="194281" x="4113213" y="5613400"/>
          <p14:tracePt t="195749" x="4105275" y="5613400"/>
          <p14:tracePt t="195758" x="4081463" y="5613400"/>
          <p14:tracePt t="195764" x="4049713" y="5613400"/>
          <p14:tracePt t="195773" x="3994150" y="5613400"/>
          <p14:tracePt t="195779" x="3930650" y="5613400"/>
          <p14:tracePt t="195789" x="3859213" y="5613400"/>
          <p14:tracePt t="195795" x="3770313" y="5613400"/>
          <p14:tracePt t="195803" x="3706813" y="5613400"/>
          <p14:tracePt t="195811" x="3643313" y="5613400"/>
          <p14:tracePt t="195817" x="3603625" y="5613400"/>
          <p14:tracePt t="195826" x="3556000" y="5613400"/>
          <p14:tracePt t="195833" x="3524250" y="5613400"/>
          <p14:tracePt t="195842" x="3492500" y="5613400"/>
          <p14:tracePt t="195847" x="3484563" y="5613400"/>
          <p14:tracePt t="195856" x="3467100" y="5613400"/>
          <p14:tracePt t="195862" x="3459163" y="5613400"/>
          <p14:tracePt t="195894" x="3451225" y="5613400"/>
          <p14:tracePt t="195909" x="3443288" y="5613400"/>
          <p14:tracePt t="195915" x="3435350" y="5613400"/>
          <p14:tracePt t="195925" x="3419475" y="5613400"/>
          <p14:tracePt t="195930" x="3411538" y="5613400"/>
          <p14:tracePt t="195938" x="3395663" y="5613400"/>
          <p14:tracePt t="195946" x="3387725" y="5613400"/>
          <p14:tracePt t="195959" x="3379788" y="5613400"/>
          <p14:tracePt t="195968" x="3371850" y="5613400"/>
          <p14:tracePt t="196007" x="3363913" y="5613400"/>
          <p14:tracePt t="196022" x="3355975" y="5613400"/>
          <p14:tracePt t="196035" x="3348038" y="5613400"/>
          <p14:tracePt t="196051" x="3340100" y="5613400"/>
          <p14:tracePt t="196837" x="3340100" y="5621338"/>
          <p14:tracePt t="196854" x="3340100" y="5629275"/>
          <p14:tracePt t="197047" x="3340100" y="5637213"/>
          <p14:tracePt t="197107" x="3340100" y="5645150"/>
          <p14:tracePt t="197167" x="3340100" y="5653088"/>
          <p14:tracePt t="197257" x="3340100" y="5662613"/>
          <p14:tracePt t="197459" x="3340100" y="5653088"/>
          <p14:tracePt t="197474" x="3340100" y="5645150"/>
          <p14:tracePt t="197483" x="3340100" y="5637213"/>
          <p14:tracePt t="197497" x="3340100" y="5629275"/>
          <p14:tracePt t="197505" x="3340100" y="5621338"/>
          <p14:tracePt t="197513" x="3340100" y="5613400"/>
          <p14:tracePt t="197521" x="3340100" y="5605463"/>
          <p14:tracePt t="197527" x="3340100" y="5589588"/>
          <p14:tracePt t="197542" x="3340100" y="5581650"/>
          <p14:tracePt t="197551" x="3340100" y="5565775"/>
          <p14:tracePt t="197565" x="3340100" y="5549900"/>
          <p14:tracePt t="197581" x="3340100" y="5534025"/>
          <p14:tracePt t="197588" x="3340100" y="5526088"/>
          <p14:tracePt t="197595" x="3340100" y="5510213"/>
          <p14:tracePt t="197609" x="3340100" y="5494338"/>
          <p14:tracePt t="197617" x="3340100" y="5486400"/>
          <p14:tracePt t="197632" x="3340100" y="5470525"/>
          <p14:tracePt t="197647" x="3340100" y="5454650"/>
          <p14:tracePt t="197662" x="3340100" y="5446713"/>
          <p14:tracePt t="197672" x="3340100" y="5438775"/>
          <p14:tracePt t="197679" x="3340100" y="5430838"/>
          <p14:tracePt t="197687" x="3340100" y="5422900"/>
          <p14:tracePt t="197693" x="3340100" y="5407025"/>
          <p14:tracePt t="197708" x="3340100" y="5399088"/>
          <p14:tracePt t="197716" x="3340100" y="5383213"/>
          <p14:tracePt t="197932" x="3340100" y="5391150"/>
          <p14:tracePt t="197940" x="3340100" y="5399088"/>
          <p14:tracePt t="197977" x="3340100" y="5407025"/>
          <p14:tracePt t="198097" x="3340100" y="5414963"/>
          <p14:tracePt t="198112" x="3340100" y="5422900"/>
          <p14:tracePt t="198128" x="3340100" y="5430838"/>
          <p14:tracePt t="198142" x="3340100" y="5438775"/>
          <p14:tracePt t="198159" x="3348038" y="5438775"/>
          <p14:tracePt t="198166" x="3348038" y="5446713"/>
          <p14:tracePt t="198181" x="3348038" y="5454650"/>
          <p14:tracePt t="198194" x="3348038" y="5462588"/>
          <p14:tracePt t="198211" x="3355975" y="5470525"/>
          <p14:tracePt t="198233" x="3355975" y="5478463"/>
          <p14:tracePt t="198248" x="3363913" y="5486400"/>
          <p14:tracePt t="198255" x="3363913" y="5494338"/>
          <p14:tracePt t="198262" x="3371850" y="5502275"/>
          <p14:tracePt t="198269" x="3379788" y="5502275"/>
          <p14:tracePt t="198277" x="3379788" y="5510213"/>
          <p14:tracePt t="198284" x="3387725" y="5518150"/>
          <p14:tracePt t="198292" x="3395663" y="5518150"/>
          <p14:tracePt t="198299" x="3403600" y="5526088"/>
          <p14:tracePt t="198307" x="3403600" y="5534025"/>
          <p14:tracePt t="198314" x="3419475" y="5541963"/>
          <p14:tracePt t="198322" x="3443288" y="5549900"/>
          <p14:tracePt t="198329" x="3467100" y="5565775"/>
          <p14:tracePt t="198337" x="3500438" y="5573713"/>
          <p14:tracePt t="198344" x="3556000" y="5589588"/>
          <p14:tracePt t="198352" x="3611563" y="5605463"/>
          <p14:tracePt t="198360" x="3683000" y="5621338"/>
          <p14:tracePt t="198367" x="3754438" y="5637213"/>
          <p14:tracePt t="198374" x="3833813" y="5662613"/>
          <p14:tracePt t="198382" x="3890963" y="5678488"/>
          <p14:tracePt t="198390" x="3986213" y="5702300"/>
          <p14:tracePt t="198397" x="4073525" y="5726113"/>
          <p14:tracePt t="198406" x="4168775" y="5741988"/>
          <p14:tracePt t="198412" x="4265613" y="5749925"/>
          <p14:tracePt t="198419" x="4360863" y="5757863"/>
          <p14:tracePt t="198427" x="4456113" y="5757863"/>
          <p14:tracePt t="198437" x="4535488" y="5757863"/>
          <p14:tracePt t="198442" x="4616450" y="5757863"/>
          <p14:tracePt t="198451" x="4711700" y="5757863"/>
          <p14:tracePt t="198457" x="4799013" y="5749925"/>
          <p14:tracePt t="198464" x="4886325" y="5734050"/>
          <p14:tracePt t="198472" x="4975225" y="5710238"/>
          <p14:tracePt t="198480" x="5046663" y="5702300"/>
          <p14:tracePt t="198487" x="5110163" y="5686425"/>
          <p14:tracePt t="198494" x="5189538" y="5670550"/>
          <p14:tracePt t="198502" x="5284788" y="5653088"/>
          <p14:tracePt t="198510" x="5373688" y="5637213"/>
          <p14:tracePt t="198517" x="5445125" y="5629275"/>
          <p14:tracePt t="198525" x="5532438" y="5621338"/>
          <p14:tracePt t="198531" x="5603875" y="5621338"/>
          <p14:tracePt t="198540" x="5676900" y="5613400"/>
          <p14:tracePt t="198547" x="5708650" y="5613400"/>
          <p14:tracePt t="198555" x="5740400" y="5613400"/>
          <p14:tracePt t="198562" x="5772150" y="5613400"/>
          <p14:tracePt t="198569" x="5788025" y="5613400"/>
          <p14:tracePt t="198577" x="5811838" y="5613400"/>
          <p14:tracePt t="198584" x="5819775" y="5605463"/>
          <p14:tracePt t="198600" x="5827713" y="5605463"/>
          <p14:tracePt t="198607" x="5835650" y="5605463"/>
          <p14:tracePt t="198615" x="5843588" y="5605463"/>
          <p14:tracePt t="198623" x="5851525" y="5605463"/>
          <p14:tracePt t="198630" x="5859463" y="5597525"/>
          <p14:tracePt t="198637" x="5867400" y="5589588"/>
          <p14:tracePt t="198652" x="5875338" y="5589588"/>
          <p14:tracePt t="198660" x="5883275" y="5589588"/>
          <p14:tracePt t="198667" x="5891213" y="5581650"/>
          <p14:tracePt t="198674" x="5899150" y="5581650"/>
          <p14:tracePt t="198682" x="5907088" y="5581650"/>
          <p14:tracePt t="198689" x="5915025" y="5573713"/>
          <p14:tracePt t="198705" x="5922963" y="5573713"/>
          <p14:tracePt t="198727" x="5930900" y="5573713"/>
          <p14:tracePt t="198794" x="5915025" y="5573713"/>
          <p14:tracePt t="198802" x="5883275" y="5573713"/>
          <p14:tracePt t="198810" x="5843588" y="5589588"/>
          <p14:tracePt t="198817" x="5811838" y="5597525"/>
          <p14:tracePt t="198825" x="5748338" y="5621338"/>
          <p14:tracePt t="198832" x="5684838" y="5637213"/>
          <p14:tracePt t="198841" x="5619750" y="5645150"/>
          <p14:tracePt t="198847" x="5564188" y="5653088"/>
          <p14:tracePt t="198855" x="5524500" y="5662613"/>
          <p14:tracePt t="198862" x="5484813" y="5662613"/>
          <p14:tracePt t="198871" x="5461000" y="5662613"/>
          <p14:tracePt t="198876" x="5429250" y="5670550"/>
          <p14:tracePt t="198891" x="5405438" y="5670550"/>
          <p14:tracePt t="198904" x="5373688" y="5670550"/>
          <p14:tracePt t="198907" x="5349875" y="5670550"/>
          <p14:tracePt t="198914" x="5341938" y="5670550"/>
          <p14:tracePt t="198930" x="5326063" y="5670550"/>
          <p14:tracePt t="198938" x="5318125" y="5678488"/>
          <p14:tracePt t="198944" x="5310188" y="5678488"/>
          <p14:tracePt t="198952" x="5300663" y="5678488"/>
          <p14:tracePt t="198960" x="5292725" y="5678488"/>
          <p14:tracePt t="198967" x="5276850" y="5678488"/>
          <p14:tracePt t="198975" x="5260975" y="5678488"/>
          <p14:tracePt t="198982" x="5245100" y="5678488"/>
          <p14:tracePt t="198989" x="5221288" y="5678488"/>
          <p14:tracePt t="198997" x="5189538" y="5678488"/>
          <p14:tracePt t="199005" x="5157788" y="5678488"/>
          <p14:tracePt t="199012" x="5133975" y="5678488"/>
          <p14:tracePt t="199020" x="5110163" y="5678488"/>
          <p14:tracePt t="199027" x="5078413" y="5678488"/>
          <p14:tracePt t="199184" x="5078413" y="5670550"/>
          <p14:tracePt t="199200" x="5086350" y="5670550"/>
          <p14:tracePt t="199207" x="5086350" y="5662613"/>
          <p14:tracePt t="199214" x="5086350" y="5653088"/>
          <p14:tracePt t="199222" x="5094288" y="5645150"/>
          <p14:tracePt t="199229" x="5110163" y="5637213"/>
          <p14:tracePt t="199238" x="5126038" y="5621338"/>
          <p14:tracePt t="199245" x="5141913" y="5613400"/>
          <p14:tracePt t="199252" x="5157788" y="5597525"/>
          <p14:tracePt t="199260" x="5165725" y="5581650"/>
          <p14:tracePt t="199268" x="5173663" y="5565775"/>
          <p14:tracePt t="199275" x="5173663" y="5557838"/>
          <p14:tracePt t="199282" x="5189538" y="5549900"/>
          <p14:tracePt t="199289" x="5189538" y="5541963"/>
          <p14:tracePt t="199305" x="5197475" y="5534025"/>
          <p14:tracePt t="199321" x="5197475" y="5526088"/>
          <p14:tracePt t="199372" x="5205413" y="5518150"/>
          <p14:tracePt t="199389" x="5205413" y="5510213"/>
          <p14:tracePt t="199410" x="5205413" y="5502275"/>
          <p14:tracePt t="199425" x="5213350" y="5502275"/>
          <p14:tracePt t="199432" x="5213350" y="5494338"/>
          <p14:tracePt t="199657" x="5213350" y="5486400"/>
          <p14:tracePt t="199717" x="5221288" y="5486400"/>
          <p14:tracePt t="199724" x="5221288" y="5478463"/>
          <p14:tracePt t="199740" x="5221288" y="5470525"/>
          <p14:tracePt t="199747" x="5229225" y="5470525"/>
          <p14:tracePt t="199755" x="5229225" y="5462588"/>
          <p14:tracePt t="199762" x="5245100" y="5454650"/>
          <p14:tracePt t="199770" x="5253038" y="5446713"/>
          <p14:tracePt t="199777" x="5260975" y="5438775"/>
          <p14:tracePt t="199785" x="5268913" y="5430838"/>
          <p14:tracePt t="199792" x="5276850" y="5430838"/>
          <p14:tracePt t="199800" x="5292725" y="5422900"/>
          <p14:tracePt t="199807" x="5292725" y="5414963"/>
          <p14:tracePt t="199814" x="5310188" y="5414963"/>
          <p14:tracePt t="199822" x="5318125" y="5414963"/>
          <p14:tracePt t="199830" x="5334000" y="5407025"/>
          <p14:tracePt t="199845" x="5341938" y="5407025"/>
          <p14:tracePt t="199853" x="5357813" y="5407025"/>
          <p14:tracePt t="199860" x="5365750" y="5407025"/>
          <p14:tracePt t="199868" x="5373688" y="5407025"/>
          <p14:tracePt t="199874" x="5397500" y="5414963"/>
          <p14:tracePt t="199882" x="5405438" y="5430838"/>
          <p14:tracePt t="199902" x="5437188" y="5446713"/>
          <p14:tracePt t="199904" x="5453063" y="5454650"/>
          <p14:tracePt t="199912" x="5461000" y="5470525"/>
          <p14:tracePt t="199920" x="5484813" y="5478463"/>
          <p14:tracePt t="199927" x="5500688" y="5494338"/>
          <p14:tracePt t="199935" x="5508625" y="5510213"/>
          <p14:tracePt t="199942" x="5516563" y="5518150"/>
          <p14:tracePt t="199950" x="5532438" y="5541963"/>
          <p14:tracePt t="199957" x="5548313" y="5549900"/>
          <p14:tracePt t="199964" x="5556250" y="5557838"/>
          <p14:tracePt t="199972" x="5556250" y="5565775"/>
          <p14:tracePt t="199979" x="5564188" y="5573713"/>
          <p14:tracePt t="200084" x="5564188" y="5581650"/>
          <p14:tracePt t="200114" x="5564188" y="5589588"/>
          <p14:tracePt t="200139" x="5564188" y="5597525"/>
          <p14:tracePt t="200145" x="5564188" y="5605463"/>
          <p14:tracePt t="200160" x="5564188" y="5613400"/>
          <p14:tracePt t="200168" x="5572125" y="5613400"/>
          <p14:tracePt t="200175" x="5572125" y="5629275"/>
          <p14:tracePt t="200182" x="5572125" y="5637213"/>
          <p14:tracePt t="200190" x="5580063" y="5653088"/>
          <p14:tracePt t="200197" x="5580063" y="5662613"/>
          <p14:tracePt t="200204" x="5580063" y="5670550"/>
          <p14:tracePt t="200212" x="5580063" y="5678488"/>
          <p14:tracePt t="200220" x="5580063" y="5694363"/>
          <p14:tracePt t="200234" x="5580063" y="5710238"/>
          <p14:tracePt t="200242" x="5580063" y="5734050"/>
          <p14:tracePt t="200250" x="5572125" y="5757863"/>
          <p14:tracePt t="200257" x="5556250" y="5789613"/>
          <p14:tracePt t="200264" x="5548313" y="5805488"/>
          <p14:tracePt t="200272" x="5548313" y="5837238"/>
          <p14:tracePt t="200280" x="5540375" y="5884863"/>
          <p14:tracePt t="200287" x="5540375" y="5900738"/>
          <p14:tracePt t="200295" x="5540375" y="5932488"/>
          <p14:tracePt t="200303" x="5540375" y="5940425"/>
          <p14:tracePt t="200309" x="5540375" y="5964238"/>
          <p14:tracePt t="200324" x="5540375" y="5972175"/>
          <p14:tracePt t="200385" x="5540375" y="5980113"/>
          <p14:tracePt t="200640" x="5524500" y="5980113"/>
          <p14:tracePt t="200647" x="5516563" y="5972175"/>
          <p14:tracePt t="200654" x="5500688" y="5964238"/>
          <p14:tracePt t="200662" x="5468938" y="5956300"/>
          <p14:tracePt t="200670" x="5421313" y="5956300"/>
          <p14:tracePt t="200677" x="5397500" y="5948363"/>
          <p14:tracePt t="200684" x="5341938" y="5940425"/>
          <p14:tracePt t="200692" x="5300663" y="5940425"/>
          <p14:tracePt t="200702" x="5253038" y="5940425"/>
          <p14:tracePt t="200707" x="5189538" y="5940425"/>
          <p14:tracePt t="200715" x="5118100" y="5940425"/>
          <p14:tracePt t="200722" x="5046663" y="5940425"/>
          <p14:tracePt t="200730" x="4951413" y="5956300"/>
          <p14:tracePt t="200739" x="4846638" y="5980113"/>
          <p14:tracePt t="200745" x="4759325" y="6005513"/>
          <p14:tracePt t="200753" x="4695825" y="6021388"/>
          <p14:tracePt t="200760" x="4608513" y="6045200"/>
          <p14:tracePt t="200767" x="4543425" y="6069013"/>
          <p14:tracePt t="200775" x="4464050" y="6100763"/>
          <p14:tracePt t="200782" x="4408488" y="6116638"/>
          <p14:tracePt t="200789" x="4360863" y="6140450"/>
          <p14:tracePt t="200797" x="4329113" y="6148388"/>
          <p14:tracePt t="200804" x="4305300" y="6164263"/>
          <p14:tracePt t="200813" x="4281488" y="6172200"/>
          <p14:tracePt t="200820" x="4273550" y="6172200"/>
          <p14:tracePt t="200826" x="4265613" y="6172200"/>
          <p14:tracePt t="200835" x="4257675" y="6172200"/>
          <p14:tracePt t="200842" x="4225925" y="6172200"/>
          <p14:tracePt t="200851" x="4184650" y="6172200"/>
          <p14:tracePt t="200857" x="4152900" y="6164263"/>
          <p14:tracePt t="200864" x="4073525" y="6148388"/>
          <p14:tracePt t="200872" x="3994150" y="6140450"/>
          <p14:tracePt t="200880" x="3906838" y="6132513"/>
          <p14:tracePt t="200888" x="3810000" y="6132513"/>
          <p14:tracePt t="200906" x="3611563" y="6132513"/>
          <p14:tracePt t="200910" x="3524250" y="6148388"/>
          <p14:tracePt t="200916" x="3443288" y="6172200"/>
          <p14:tracePt t="200925" x="3395663" y="6203950"/>
          <p14:tracePt t="200932" x="3371850" y="6235700"/>
          <p14:tracePt t="200939" x="3355975" y="6251575"/>
          <p14:tracePt t="200947" x="3355975" y="6259513"/>
          <p14:tracePt t="200954" x="3355975" y="6267450"/>
          <p14:tracePt t="200970" x="3355975" y="6275388"/>
          <p14:tracePt t="201029" x="3355975" y="6283325"/>
          <p14:tracePt t="201044" x="3355975" y="6291263"/>
          <p14:tracePt t="201060" x="3355975" y="6299200"/>
          <p14:tracePt t="201066" x="3363913" y="6315075"/>
          <p14:tracePt t="201082" x="3363913" y="6330950"/>
          <p14:tracePt t="201090" x="3371850" y="6330950"/>
          <p14:tracePt t="201097" x="3371850" y="6338888"/>
          <p14:tracePt t="201112" x="3379788" y="6338888"/>
          <p14:tracePt t="201120" x="3379788" y="6348413"/>
          <p14:tracePt t="201150" x="3379788" y="6356350"/>
          <p14:tracePt t="201359" x="3387725" y="6356350"/>
          <p14:tracePt t="201382" x="3395663" y="6356350"/>
          <p14:tracePt t="201404" x="3403600" y="6356350"/>
          <p14:tracePt t="201412" x="3411538" y="6356350"/>
          <p14:tracePt t="201479" x="3419475" y="6356350"/>
          <p14:tracePt t="201794" x="3403600" y="6356350"/>
          <p14:tracePt t="201803" x="3387725" y="6356350"/>
          <p14:tracePt t="201812" x="3371850" y="6356350"/>
          <p14:tracePt t="201817" x="3348038" y="6356350"/>
          <p14:tracePt t="201824" x="3340100" y="6356350"/>
          <p14:tracePt t="201834" x="3324225" y="6356350"/>
          <p14:tracePt t="201840" x="3300413" y="6356350"/>
          <p14:tracePt t="201847" x="3292475" y="6356350"/>
          <p14:tracePt t="201856" x="3284538" y="6364288"/>
          <p14:tracePt t="201863" x="3276600" y="6364288"/>
          <p14:tracePt t="201888" x="3268663" y="6372225"/>
          <p14:tracePt t="201892" x="3260725" y="6372225"/>
          <p14:tracePt t="201931" x="3252788" y="6372225"/>
          <p14:tracePt t="202574" x="3260725" y="6372225"/>
          <p14:tracePt t="202619" x="3268663" y="6372225"/>
          <p14:tracePt t="202672" x="3276600" y="6372225"/>
          <p14:tracePt t="202688" x="3284538" y="6372225"/>
          <p14:tracePt t="202696" x="3292475" y="6372225"/>
          <p14:tracePt t="202704" x="3300413" y="6372225"/>
          <p14:tracePt t="202711" x="3316288" y="6372225"/>
          <p14:tracePt t="202721" x="3332163" y="6372225"/>
          <p14:tracePt t="202724" x="3340100" y="6372225"/>
          <p14:tracePt t="202734" x="3355975" y="6372225"/>
          <p14:tracePt t="202741" x="3371850" y="6372225"/>
          <p14:tracePt t="202749" x="3387725" y="6372225"/>
          <p14:tracePt t="202755" x="3395663" y="6372225"/>
          <p14:tracePt t="202770" x="3411538" y="6372225"/>
          <p14:tracePt t="202787" x="3419475" y="6372225"/>
          <p14:tracePt t="202802" x="3427413" y="6372225"/>
          <p14:tracePt t="202890" x="3435350" y="6372225"/>
          <p14:tracePt t="202898" x="3443288" y="6372225"/>
          <p14:tracePt t="202921" x="3451225" y="6372225"/>
          <p14:tracePt t="202937" x="3459163" y="6372225"/>
          <p14:tracePt t="202942" x="3476625" y="6372225"/>
          <p14:tracePt t="202951" x="3500438" y="6372225"/>
          <p14:tracePt t="202957" x="3516313" y="6372225"/>
          <p14:tracePt t="202967" x="3532188" y="6372225"/>
          <p14:tracePt t="202972" x="3556000" y="6372225"/>
          <p14:tracePt t="202981" x="3579813" y="6372225"/>
          <p14:tracePt t="202988" x="3611563" y="6372225"/>
          <p14:tracePt t="202995" x="3643313" y="6372225"/>
          <p14:tracePt t="203004" x="3675063" y="6372225"/>
          <p14:tracePt t="203011" x="3706813" y="6372225"/>
          <p14:tracePt t="203018" x="3730625" y="6372225"/>
          <p14:tracePt t="203025" x="3754438" y="6372225"/>
          <p14:tracePt t="203035" x="3778250" y="6372225"/>
          <p14:tracePt t="203040" x="3810000" y="6372225"/>
          <p14:tracePt t="203047" x="3825875" y="6372225"/>
          <p14:tracePt t="203054" x="3867150" y="6372225"/>
          <p14:tracePt t="203064" x="3890963" y="6372225"/>
          <p14:tracePt t="203071" x="3922713" y="6380163"/>
          <p14:tracePt t="203077" x="3954463" y="6380163"/>
          <p14:tracePt t="203088" x="3962400" y="6380163"/>
          <p14:tracePt t="203092" x="3994150" y="6380163"/>
          <p14:tracePt t="203100" x="4017963" y="6380163"/>
          <p14:tracePt t="203107" x="4049713" y="6380163"/>
          <p14:tracePt t="203117" x="4073525" y="6380163"/>
          <p14:tracePt t="203124" x="4097338" y="6380163"/>
          <p14:tracePt t="203131" x="4121150" y="6380163"/>
          <p14:tracePt t="203138" x="4129088" y="6380163"/>
          <p14:tracePt t="203144" x="4152900" y="6380163"/>
          <p14:tracePt t="203152" x="4168775" y="6380163"/>
          <p14:tracePt t="203161" x="4192588" y="6380163"/>
          <p14:tracePt t="203169" x="4217988" y="6380163"/>
          <p14:tracePt t="203176" x="4249738" y="6380163"/>
          <p14:tracePt t="203182" x="4265613" y="6380163"/>
          <p14:tracePt t="203191" x="4289425" y="6380163"/>
          <p14:tracePt t="203198" x="4313238" y="6380163"/>
          <p14:tracePt t="203205" x="4344988" y="6380163"/>
          <p14:tracePt t="203213" x="4376738" y="6380163"/>
          <p14:tracePt t="203220" x="4400550" y="6380163"/>
          <p14:tracePt t="203228" x="4424363" y="6380163"/>
          <p14:tracePt t="203235" x="4448175" y="6380163"/>
          <p14:tracePt t="203242" x="4471988" y="6380163"/>
          <p14:tracePt t="203250" x="4487863" y="6380163"/>
          <p14:tracePt t="203258" x="4503738" y="6380163"/>
          <p14:tracePt t="203267" x="4527550" y="6380163"/>
          <p14:tracePt t="203272" x="4567238" y="6380163"/>
          <p14:tracePt t="203279" x="4584700" y="6380163"/>
          <p14:tracePt t="203289" x="4600575" y="6380163"/>
          <p14:tracePt t="203297" x="4608513" y="6380163"/>
          <p14:tracePt t="203303" x="4616450" y="6380163"/>
          <p14:tracePt t="203311" x="4640263" y="6380163"/>
          <p14:tracePt t="203325" x="4648200" y="6380163"/>
          <p14:tracePt t="203333" x="4656138" y="6380163"/>
          <p14:tracePt t="203347" x="4664075" y="6380163"/>
          <p14:tracePt t="203356" x="4672013" y="6380163"/>
          <p14:tracePt t="203371" x="4679950" y="6380163"/>
          <p14:tracePt t="203377" x="4695825" y="6380163"/>
          <p14:tracePt t="203385" x="4711700" y="6380163"/>
          <p14:tracePt t="203392" x="4727575" y="6380163"/>
          <p14:tracePt t="203401" x="4759325" y="6380163"/>
          <p14:tracePt t="203407" x="4775200" y="6388100"/>
          <p14:tracePt t="203417" x="4799013" y="6388100"/>
          <p14:tracePt t="203422" x="4822825" y="6396038"/>
          <p14:tracePt t="203432" x="4846638" y="6396038"/>
          <p14:tracePt t="203438" x="4862513" y="6396038"/>
          <p14:tracePt t="203579" x="4854575" y="6396038"/>
          <p14:tracePt t="203596" x="4846638" y="6396038"/>
          <p14:tracePt t="203603" x="4838700" y="6396038"/>
          <p14:tracePt t="203611" x="4822825" y="6396038"/>
          <p14:tracePt t="203619" x="4783138" y="6396038"/>
          <p14:tracePt t="203625" x="4735513" y="6396038"/>
          <p14:tracePt t="203634" x="4672013" y="6388100"/>
          <p14:tracePt t="203640" x="4600575" y="6388100"/>
          <p14:tracePt t="203647" x="4535488" y="6388100"/>
          <p14:tracePt t="203656" x="4456113" y="6388100"/>
          <p14:tracePt t="203664" x="4384675" y="6388100"/>
          <p14:tracePt t="203671" x="4313238" y="6388100"/>
          <p14:tracePt t="203677" x="4265613" y="6388100"/>
          <p14:tracePt t="203684" x="4200525" y="6388100"/>
          <p14:tracePt t="203693" x="4160838" y="6388100"/>
          <p14:tracePt t="203700" x="4105275" y="6388100"/>
          <p14:tracePt t="203707" x="4065588" y="6380163"/>
          <p14:tracePt t="203717" x="4017963" y="6380163"/>
          <p14:tracePt t="203724" x="3986213" y="6380163"/>
          <p14:tracePt t="203732" x="3962400" y="6380163"/>
          <p14:tracePt t="203738" x="3938588" y="6380163"/>
          <p14:tracePt t="203744" x="3930650" y="6380163"/>
          <p14:tracePt t="203752" x="3914775" y="6380163"/>
          <p14:tracePt t="203761" x="3898900" y="6380163"/>
          <p14:tracePt t="203768" x="3883025" y="6380163"/>
          <p14:tracePt t="203776" x="3859213" y="6380163"/>
          <p14:tracePt t="203782" x="3843338" y="6372225"/>
          <p14:tracePt t="203791" x="3817938" y="6372225"/>
          <p14:tracePt t="203800" x="3794125" y="6364288"/>
          <p14:tracePt t="203805" x="3770313" y="6364288"/>
          <p14:tracePt t="203813" x="3738563" y="6364288"/>
          <p14:tracePt t="203821" x="3698875" y="6356350"/>
          <p14:tracePt t="203827" x="3635375" y="6356350"/>
          <p14:tracePt t="203837" x="3595688" y="6356350"/>
          <p14:tracePt t="203843" x="3571875" y="6356350"/>
          <p14:tracePt t="203851" x="3540125" y="6356350"/>
          <p14:tracePt t="203857" x="3516313" y="6356350"/>
          <p14:tracePt t="203867" x="3484563" y="6356350"/>
          <p14:tracePt t="203872" x="3451225" y="6348413"/>
          <p14:tracePt t="203881" x="3427413" y="6348413"/>
          <p14:tracePt t="203887" x="3411538" y="6348413"/>
          <p14:tracePt t="203903" x="3403600" y="6348413"/>
          <p14:tracePt t="203905" x="3395663" y="6348413"/>
          <p14:tracePt t="203912" x="3387725" y="6348413"/>
          <p14:tracePt t="204149" x="3395663" y="6348413"/>
          <p14:tracePt t="204397" x="3403600" y="6348413"/>
          <p14:tracePt t="204419" x="3411538" y="6348413"/>
          <p14:tracePt t="204434" x="3419475" y="6348413"/>
          <p14:tracePt t="204450" x="3435350" y="6338888"/>
          <p14:tracePt t="204457" x="3459163" y="6338888"/>
          <p14:tracePt t="204464" x="3508375" y="6330950"/>
          <p14:tracePt t="204472" x="3563938" y="6330950"/>
          <p14:tracePt t="204480" x="3643313" y="6323013"/>
          <p14:tracePt t="204487" x="3754438" y="6315075"/>
          <p14:tracePt t="204494" x="3851275" y="6307138"/>
          <p14:tracePt t="204501" x="3994150" y="6307138"/>
          <p14:tracePt t="204509" x="4184650" y="6307138"/>
          <p14:tracePt t="204518" x="4360863" y="6307138"/>
          <p14:tracePt t="204524" x="4535488" y="6307138"/>
          <p14:tracePt t="204532" x="4672013" y="6307138"/>
          <p14:tracePt t="204540" x="4775200" y="6307138"/>
          <p14:tracePt t="204547" x="4830763" y="6307138"/>
          <p14:tracePt t="204554" x="4878388" y="6307138"/>
          <p14:tracePt t="204562" x="4902200" y="6307138"/>
          <p14:tracePt t="204570" x="4918075" y="6307138"/>
          <p14:tracePt t="204577" x="4926013" y="6307138"/>
          <p14:tracePt t="204584" x="4933950" y="6307138"/>
          <p14:tracePt t="204877" x="4926013" y="6307138"/>
          <p14:tracePt t="204885" x="4910138" y="6307138"/>
          <p14:tracePt t="204900" x="4902200" y="6307138"/>
          <p14:tracePt t="204907" x="4894263" y="6307138"/>
          <p14:tracePt t="204997" x="4886325" y="6307138"/>
          <p14:tracePt t="205372" x="4878388" y="6307138"/>
          <p14:tracePt t="205382" x="4743450" y="6299200"/>
          <p14:tracePt t="205387" x="4600575" y="6275388"/>
          <p14:tracePt t="205394" x="4495800" y="6259513"/>
          <p14:tracePt t="205402" x="4360863" y="6243638"/>
          <p14:tracePt t="205411" x="4210050" y="6243638"/>
          <p14:tracePt t="205418" x="4049713" y="6227763"/>
          <p14:tracePt t="205425" x="3930650" y="6227763"/>
          <p14:tracePt t="205435" x="3843338" y="6227763"/>
          <p14:tracePt t="205439" x="3786188" y="6227763"/>
          <p14:tracePt t="205448" x="3762375" y="6227763"/>
          <p14:tracePt t="205456" x="3754438" y="6227763"/>
          <p14:tracePt t="205679" x="3762375" y="6227763"/>
          <p14:tracePt t="205688" x="3770313" y="6227763"/>
          <p14:tracePt t="205696" x="3770313" y="6235700"/>
          <p14:tracePt t="205718" x="3778250" y="6235700"/>
          <p14:tracePt t="205837" x="3770313" y="6235700"/>
          <p14:tracePt t="205844" x="3762375" y="6235700"/>
          <p14:tracePt t="205852" x="3738563" y="6235700"/>
          <p14:tracePt t="205867" x="3722688" y="6235700"/>
          <p14:tracePt t="205876" x="3714750" y="6235700"/>
          <p14:tracePt t="205915" x="3706813" y="6235700"/>
          <p14:tracePt t="206062" x="3706813" y="6243638"/>
          <p14:tracePt t="206080" x="3698875" y="6243638"/>
          <p14:tracePt t="206093" x="3698875" y="6251575"/>
          <p14:tracePt t="206122" x="3690938" y="6251575"/>
          <p14:tracePt t="206131" x="3683000" y="6259513"/>
          <p14:tracePt t="206138" x="3683000" y="6267450"/>
          <p14:tracePt t="206369" x="3675063" y="6267450"/>
          <p14:tracePt t="209657" x="3643313" y="6267450"/>
          <p14:tracePt t="209659" x="3611563" y="6275388"/>
          <p14:tracePt t="209659" x="3603625" y="6283325"/>
          <p14:tracePt t="209715" x="3595688" y="6283325"/>
          <p14:tracePt t="209723" x="3587750" y="6283325"/>
          <p14:tracePt t="209731" x="3579813" y="6283325"/>
          <p14:tracePt t="209738" x="3571875" y="6283325"/>
          <p14:tracePt t="209746" x="3556000" y="6283325"/>
          <p14:tracePt t="209752" x="3540125" y="6283325"/>
          <p14:tracePt t="209761" x="3524250" y="6283325"/>
          <p14:tracePt t="209768" x="3516313" y="6283325"/>
          <p14:tracePt t="209777" x="3500438" y="6283325"/>
          <p14:tracePt t="209791" x="3492500" y="6283325"/>
          <p14:tracePt t="209798" x="3484563" y="6283325"/>
          <p14:tracePt t="209804" x="3476625" y="6291263"/>
          <p14:tracePt t="209820" x="3467100" y="6291263"/>
          <p14:tracePt t="209999" x="3476625" y="6291263"/>
          <p14:tracePt t="210008" x="3484563" y="6291263"/>
          <p14:tracePt t="210016" x="3492500" y="6291263"/>
          <p14:tracePt t="210032" x="3500438" y="6291263"/>
          <p14:tracePt t="210038" x="3508375" y="6291263"/>
          <p14:tracePt t="210047" x="3516313" y="6291263"/>
          <p14:tracePt t="210052" x="3524250" y="6291263"/>
          <p14:tracePt t="210067" x="3532188" y="6291263"/>
          <p14:tracePt t="210074" x="3540125" y="6291263"/>
          <p14:tracePt t="210105" x="3548063" y="6291263"/>
          <p14:tracePt t="210143" x="3548063" y="6283325"/>
          <p14:tracePt t="210352" x="3540125" y="6283325"/>
          <p14:tracePt t="210367" x="3532188" y="6283325"/>
          <p14:tracePt t="210404" x="3524250" y="6283325"/>
          <p14:tracePt t="210464" x="3516313" y="6283325"/>
          <p14:tracePt t="210502" x="3508375" y="6283325"/>
          <p14:tracePt t="210509" x="3500438" y="6283325"/>
          <p14:tracePt t="210517" x="3500438" y="6291263"/>
          <p14:tracePt t="210532" x="3492500" y="6291263"/>
          <p14:tracePt t="210547" x="3484563" y="6291263"/>
          <p14:tracePt t="210584" x="3476625" y="6291263"/>
          <p14:tracePt t="217616" x="3563938" y="6283325"/>
          <p14:tracePt t="217617" x="3714750" y="6267450"/>
          <p14:tracePt t="217620" x="3786188" y="6259513"/>
          <p14:tracePt t="217622" x="3867150" y="6259513"/>
          <p14:tracePt t="217628" x="3946525" y="6251575"/>
          <p14:tracePt t="217637" x="4025900" y="6251575"/>
          <p14:tracePt t="217643" x="4129088" y="6251575"/>
          <p14:tracePt t="217651" x="4249738" y="6251575"/>
          <p14:tracePt t="217658" x="4360863" y="6251575"/>
          <p14:tracePt t="217666" x="4487863" y="6251575"/>
          <p14:tracePt t="217673" x="4624388" y="6251575"/>
          <p14:tracePt t="217681" x="4735513" y="6251575"/>
          <p14:tracePt t="217689" x="4886325" y="6251575"/>
          <p14:tracePt t="217696" x="4991100" y="6251575"/>
          <p14:tracePt t="217704" x="5086350" y="6251575"/>
          <p14:tracePt t="217710" x="5149850" y="6251575"/>
          <p14:tracePt t="217718" x="5173663" y="6251575"/>
          <p14:tracePt t="217726" x="5213350" y="6251575"/>
          <p14:tracePt t="217732" x="5229225" y="6251575"/>
          <p14:tracePt t="217741" x="5237163" y="6251575"/>
          <p14:tracePt t="217748" x="5253038" y="6251575"/>
          <p14:tracePt t="217763" x="5260975" y="6251575"/>
          <p14:tracePt t="217779" x="5276850" y="6251575"/>
          <p14:tracePt t="217793" x="5284788" y="6251575"/>
          <p14:tracePt t="217803" x="5300663" y="6251575"/>
          <p14:tracePt t="217816" x="5310188" y="6251575"/>
          <p14:tracePt t="217965" x="5318125" y="6251575"/>
          <p14:tracePt t="217973" x="5326063" y="6251575"/>
          <p14:tracePt t="217982" x="5334000" y="6251575"/>
          <p14:tracePt t="217989" x="5341938" y="6251575"/>
          <p14:tracePt t="217996" x="5357813" y="6251575"/>
          <p14:tracePt t="218003" x="5373688" y="6251575"/>
          <p14:tracePt t="218010" x="5397500" y="6251575"/>
          <p14:tracePt t="218020" x="5421313" y="6251575"/>
          <p14:tracePt t="218026" x="5437188" y="6251575"/>
          <p14:tracePt t="218034" x="5445125" y="6251575"/>
          <p14:tracePt t="218310" x="5445125" y="6243638"/>
          <p14:tracePt t="218340" x="5445125" y="6235700"/>
          <p14:tracePt t="218358" x="5445125" y="6227763"/>
          <p14:tracePt t="218378" x="5453063" y="6227763"/>
          <p14:tracePt t="218408" x="5461000" y="6227763"/>
          <p14:tracePt t="218431" x="5461000" y="6219825"/>
          <p14:tracePt t="218490" x="5468938" y="6219825"/>
          <p14:tracePt t="218521" x="5468938" y="6211888"/>
          <p14:tracePt t="218768" x="5476875" y="6211888"/>
          <p14:tracePt t="219502" x="5413375" y="6211888"/>
          <p14:tracePt t="219511" x="5341938" y="6211888"/>
          <p14:tracePt t="219521" x="5253038" y="6211888"/>
          <p14:tracePt t="219525" x="5157788" y="6211888"/>
          <p14:tracePt t="219534" x="5054600" y="6211888"/>
          <p14:tracePt t="219540" x="4951413" y="6211888"/>
          <p14:tracePt t="219548" x="4838700" y="6211888"/>
          <p14:tracePt t="219556" x="4735513" y="6211888"/>
          <p14:tracePt t="219563" x="4640263" y="6211888"/>
          <p14:tracePt t="219573" x="4576763" y="6211888"/>
          <p14:tracePt t="219578" x="4543425" y="6211888"/>
          <p14:tracePt t="219587" x="4535488" y="6211888"/>
          <p14:tracePt t="219594" x="4527550" y="6211888"/>
          <p14:tracePt t="219720" x="4519613" y="6211888"/>
          <p14:tracePt t="219729" x="4511675" y="6211888"/>
          <p14:tracePt t="219737" x="4503738" y="6211888"/>
          <p14:tracePt t="219744" x="4495800" y="6211888"/>
          <p14:tracePt t="219752" x="4487863" y="6211888"/>
          <p14:tracePt t="219758" x="4479925" y="6211888"/>
          <p14:tracePt t="219766" x="4471988" y="6211888"/>
          <p14:tracePt t="219773" x="4464050" y="6211888"/>
          <p14:tracePt t="220327" x="4471988" y="6219825"/>
          <p14:tracePt t="220336" x="4479925" y="6227763"/>
          <p14:tracePt t="220344" x="4495800" y="6235700"/>
          <p14:tracePt t="220351" x="4503738" y="6243638"/>
          <p14:tracePt t="220358" x="4519613" y="6243638"/>
          <p14:tracePt t="220366" x="4527550" y="6243638"/>
          <p14:tracePt t="220373" x="4535488" y="6243638"/>
          <p14:tracePt t="220380" x="4543425" y="6243638"/>
          <p14:tracePt t="220390" x="4551363" y="6243638"/>
          <p14:tracePt t="220404" x="4559300" y="6243638"/>
          <p14:tracePt t="220650" x="4567238" y="6243638"/>
          <p14:tracePt t="220673" x="4576763" y="6243638"/>
          <p14:tracePt t="220682" x="4584700" y="6243638"/>
          <p14:tracePt t="220696" x="4592638" y="6243638"/>
          <p14:tracePt t="220726" x="4600575" y="6243638"/>
          <p14:tracePt t="220748" x="4608513" y="6243638"/>
          <p14:tracePt t="220764" x="4616450" y="6243638"/>
          <p14:tracePt t="220807" x="4624388" y="6243638"/>
          <p14:tracePt t="220823" x="4632325" y="6243638"/>
          <p14:tracePt t="220845" x="4640263" y="6235700"/>
          <p14:tracePt t="220868" x="4648200" y="6235700"/>
          <p14:tracePt t="221280" x="4640263" y="6235700"/>
          <p14:tracePt t="221295" x="4632325" y="6235700"/>
          <p14:tracePt t="221310" x="4616450" y="6235700"/>
          <p14:tracePt t="221318" x="4616450" y="6243638"/>
          <p14:tracePt t="221325" x="4608513" y="6243638"/>
          <p14:tracePt t="221333" x="4592638" y="6243638"/>
          <p14:tracePt t="221348" x="4576763" y="6251575"/>
          <p14:tracePt t="221355" x="4567238" y="6259513"/>
          <p14:tracePt t="221363" x="4559300" y="6259513"/>
          <p14:tracePt t="221370" x="4551363" y="6259513"/>
          <p14:tracePt t="221378" x="4535488" y="6259513"/>
          <p14:tracePt t="221387" x="4535488" y="6267450"/>
          <p14:tracePt t="221393" x="4527550" y="6267450"/>
          <p14:tracePt t="221408" x="4519613" y="6267450"/>
          <p14:tracePt t="221424" x="4503738" y="6267450"/>
          <p14:tracePt t="221438" x="4495800" y="6267450"/>
          <p14:tracePt t="221445" x="4495800" y="6275388"/>
          <p14:tracePt t="221453" x="4479925" y="6275388"/>
          <p14:tracePt t="221460" x="4471988" y="6275388"/>
          <p14:tracePt t="221468" x="4464050" y="6275388"/>
          <p14:tracePt t="221475" x="4456113" y="6283325"/>
          <p14:tracePt t="221490" x="4448175" y="6283325"/>
          <p14:tracePt t="221505" x="4440238" y="6283325"/>
          <p14:tracePt t="221558" x="4432300" y="6283325"/>
          <p14:tracePt t="221633" x="4440238" y="6283325"/>
          <p14:tracePt t="221640" x="4456113" y="6283325"/>
          <p14:tracePt t="221647" x="4464050" y="6291263"/>
          <p14:tracePt t="221655" x="4471988" y="6299200"/>
          <p14:tracePt t="221663" x="4487863" y="6299200"/>
          <p14:tracePt t="221670" x="4487863" y="6307138"/>
          <p14:tracePt t="221678" x="4503738" y="6315075"/>
          <p14:tracePt t="221687" x="4519613" y="6315075"/>
          <p14:tracePt t="221693" x="4535488" y="6323013"/>
          <p14:tracePt t="221700" x="4551363" y="6330950"/>
          <p14:tracePt t="221708" x="4567238" y="6338888"/>
          <p14:tracePt t="221716" x="4592638" y="6338888"/>
          <p14:tracePt t="221723" x="4600575" y="6348413"/>
          <p14:tracePt t="221730" x="4640263" y="6356350"/>
          <p14:tracePt t="221738" x="4664075" y="6356350"/>
          <p14:tracePt t="221745" x="4719638" y="6364288"/>
          <p14:tracePt t="221753" x="4759325" y="6364288"/>
          <p14:tracePt t="221760" x="4814888" y="6364288"/>
          <p14:tracePt t="221768" x="4878388" y="6364288"/>
          <p14:tracePt t="221775" x="4933950" y="6364288"/>
          <p14:tracePt t="221783" x="4983163" y="6364288"/>
          <p14:tracePt t="221790" x="5006975" y="6364288"/>
          <p14:tracePt t="221798" x="5022850" y="6356350"/>
          <p14:tracePt t="221813" x="5022850" y="6348413"/>
          <p14:tracePt t="221820" x="5030788" y="6348413"/>
          <p14:tracePt t="221955" x="5022850" y="6348413"/>
          <p14:tracePt t="222007" x="5022850" y="6356350"/>
          <p14:tracePt t="222015" x="5038725" y="6356350"/>
          <p14:tracePt t="222023" x="5062538" y="6356350"/>
          <p14:tracePt t="222030" x="5094288" y="6356350"/>
          <p14:tracePt t="222038" x="5141913" y="6356350"/>
          <p14:tracePt t="222045" x="5197475" y="6356350"/>
          <p14:tracePt t="222053" x="5260975" y="6356350"/>
          <p14:tracePt t="222060" x="5318125" y="6356350"/>
          <p14:tracePt t="222068" x="5373688" y="6356350"/>
          <p14:tracePt t="222075" x="5421313" y="6356350"/>
          <p14:tracePt t="222083" x="5476875" y="6356350"/>
          <p14:tracePt t="222091" x="5524500" y="6356350"/>
          <p14:tracePt t="222098" x="5556250" y="6356350"/>
          <p14:tracePt t="222105" x="5580063" y="6356350"/>
          <p14:tracePt t="222113" x="5595938" y="6356350"/>
          <p14:tracePt t="222120" x="5603875" y="6356350"/>
          <p14:tracePt t="222129" x="5619750" y="6348413"/>
          <p14:tracePt t="222143" x="5635625" y="6338888"/>
          <p14:tracePt t="222150" x="5651500" y="6338888"/>
          <p14:tracePt t="222157" x="5676900" y="6338888"/>
          <p14:tracePt t="222166" x="5708650" y="6338888"/>
          <p14:tracePt t="222172" x="5740400" y="6338888"/>
          <p14:tracePt t="222180" x="5795963" y="6338888"/>
          <p14:tracePt t="222188" x="5851525" y="6338888"/>
          <p14:tracePt t="222195" x="5899150" y="6338888"/>
          <p14:tracePt t="222203" x="5954713" y="6338888"/>
          <p14:tracePt t="222210" x="6002338" y="6338888"/>
          <p14:tracePt t="222218" x="6034088" y="6338888"/>
          <p14:tracePt t="222225" x="6067425" y="6338888"/>
          <p14:tracePt t="222232" x="6099175" y="6338888"/>
          <p14:tracePt t="222240" x="6122988" y="6338888"/>
          <p14:tracePt t="222247" x="6138863" y="6338888"/>
          <p14:tracePt t="222255" x="6162675" y="6338888"/>
          <p14:tracePt t="222263" x="6178550" y="6338888"/>
          <p14:tracePt t="222270" x="6194425" y="6338888"/>
          <p14:tracePt t="222278" x="6202363" y="6338888"/>
          <p14:tracePt t="222285" x="6218238" y="6338888"/>
          <p14:tracePt t="222293" x="6226175" y="6338888"/>
          <p14:tracePt t="222316" x="6234113" y="6338888"/>
          <p14:tracePt t="222345" x="6234113" y="6330950"/>
          <p14:tracePt t="222368" x="6242050" y="6330950"/>
          <p14:tracePt t="222390" x="6242050" y="6323013"/>
          <p14:tracePt t="222428" x="6249988" y="6315075"/>
          <p14:tracePt t="222436" x="6249988" y="6307138"/>
          <p14:tracePt t="222451" x="6257925" y="6299200"/>
          <p14:tracePt t="222475" x="6257925" y="6291263"/>
          <p14:tracePt t="222503" x="6265863" y="6283325"/>
          <p14:tracePt t="222585" x="6265863" y="6275388"/>
          <p14:tracePt t="222953" x="6265863" y="6267450"/>
          <p14:tracePt t="222960" x="6265863" y="6259513"/>
          <p14:tracePt t="222969" x="6265863" y="6251575"/>
          <p14:tracePt t="222975" x="6265863" y="6235700"/>
          <p14:tracePt t="222983" x="6257925" y="6211888"/>
          <p14:tracePt t="222991" x="6257925" y="6172200"/>
          <p14:tracePt t="222998" x="6249988" y="6148388"/>
          <p14:tracePt t="223005" x="6242050" y="6108700"/>
          <p14:tracePt t="223013" x="6226175" y="6069013"/>
          <p14:tracePt t="223020" x="6218238" y="6021388"/>
          <p14:tracePt t="223029" x="6210300" y="5988050"/>
          <p14:tracePt t="223035" x="6202363" y="5956300"/>
          <p14:tracePt t="223043" x="6194425" y="5916613"/>
          <p14:tracePt t="223051" x="6194425" y="5892800"/>
          <p14:tracePt t="223058" x="6194425" y="5876925"/>
          <p14:tracePt t="223067" x="6194425" y="5868988"/>
          <p14:tracePt t="223073" x="6194425" y="5861050"/>
          <p14:tracePt t="223080" x="6186488" y="5853113"/>
          <p14:tracePt t="223133" x="6178550" y="5853113"/>
          <p14:tracePt t="223141" x="6170613" y="5853113"/>
          <p14:tracePt t="223148" x="6162675" y="5853113"/>
          <p14:tracePt t="223155" x="6146800" y="5853113"/>
          <p14:tracePt t="223163" x="6130925" y="5853113"/>
          <p14:tracePt t="223170" x="6107113" y="5853113"/>
          <p14:tracePt t="223177" x="6083300" y="5853113"/>
          <p14:tracePt t="223185" x="6067425" y="5861050"/>
          <p14:tracePt t="223193" x="6051550" y="5861050"/>
          <p14:tracePt t="223200" x="6034088" y="5868988"/>
          <p14:tracePt t="223208" x="6018213" y="5876925"/>
          <p14:tracePt t="223217" x="6010275" y="5876925"/>
          <p14:tracePt t="223223" x="5994400" y="5892800"/>
          <p14:tracePt t="223230" x="5986463" y="5900738"/>
          <p14:tracePt t="223238" x="5978525" y="5908675"/>
          <p14:tracePt t="223245" x="5970588" y="5924550"/>
          <p14:tracePt t="223261" x="5962650" y="5940425"/>
          <p14:tracePt t="223268" x="5962650" y="5948363"/>
          <p14:tracePt t="223275" x="5962650" y="5964238"/>
          <p14:tracePt t="223283" x="5962650" y="5972175"/>
          <p14:tracePt t="223290" x="5962650" y="5980113"/>
          <p14:tracePt t="223298" x="5962650" y="5995988"/>
          <p14:tracePt t="223305" x="5962650" y="6013450"/>
          <p14:tracePt t="223313" x="5962650" y="6037263"/>
          <p14:tracePt t="223320" x="5962650" y="6053138"/>
          <p14:tracePt t="223327" x="5962650" y="6084888"/>
          <p14:tracePt t="223335" x="5970588" y="6100763"/>
          <p14:tracePt t="223343" x="5978525" y="6116638"/>
          <p14:tracePt t="223351" x="5994400" y="6148388"/>
          <p14:tracePt t="223358" x="6010275" y="6164263"/>
          <p14:tracePt t="223366" x="6034088" y="6188075"/>
          <p14:tracePt t="223372" x="6059488" y="6211888"/>
          <p14:tracePt t="223380" x="6099175" y="6227763"/>
          <p14:tracePt t="223388" x="6122988" y="6235700"/>
          <p14:tracePt t="223395" x="6146800" y="6243638"/>
          <p14:tracePt t="223402" x="6186488" y="6251575"/>
          <p14:tracePt t="223410" x="6218238" y="6259513"/>
          <p14:tracePt t="223418" x="6265863" y="6267450"/>
          <p14:tracePt t="223425" x="6305550" y="6267450"/>
          <p14:tracePt t="223433" x="6337300" y="6267450"/>
          <p14:tracePt t="223440" x="6384925" y="6267450"/>
          <p14:tracePt t="223448" x="6410325" y="6267450"/>
          <p14:tracePt t="223455" x="6418263" y="6259513"/>
          <p14:tracePt t="223463" x="6426200" y="6251575"/>
          <p14:tracePt t="223470" x="6442075" y="6235700"/>
          <p14:tracePt t="223478" x="6450013" y="6211888"/>
          <p14:tracePt t="223485" x="6465888" y="6180138"/>
          <p14:tracePt t="223493" x="6473825" y="6164263"/>
          <p14:tracePt t="223501" x="6473825" y="6140450"/>
          <p14:tracePt t="223508" x="6473825" y="6124575"/>
          <p14:tracePt t="223516" x="6473825" y="6108700"/>
          <p14:tracePt t="223523" x="6473825" y="6092825"/>
          <p14:tracePt t="223531" x="6473825" y="6076950"/>
          <p14:tracePt t="223537" x="6465888" y="6069013"/>
          <p14:tracePt t="223545" x="6457950" y="6053138"/>
          <p14:tracePt t="223552" x="6450013" y="6045200"/>
          <p14:tracePt t="223560" x="6434138" y="6037263"/>
          <p14:tracePt t="223568" x="6426200" y="6037263"/>
          <p14:tracePt t="223575" x="6402388" y="6029325"/>
          <p14:tracePt t="223584" x="6376988" y="6029325"/>
          <p14:tracePt t="223590" x="6353175" y="6029325"/>
          <p14:tracePt t="223598" x="6329363" y="6029325"/>
          <p14:tracePt t="223605" x="6305550" y="6029325"/>
          <p14:tracePt t="223613" x="6281738" y="6029325"/>
          <p14:tracePt t="223620" x="6257925" y="6029325"/>
          <p14:tracePt t="223628" x="6234113" y="6029325"/>
          <p14:tracePt t="223635" x="6202363" y="6029325"/>
          <p14:tracePt t="223643" x="6194425" y="6029325"/>
          <p14:tracePt t="223651" x="6154738" y="6029325"/>
          <p14:tracePt t="223658" x="6146800" y="6037263"/>
          <p14:tracePt t="223665" x="6138863" y="6045200"/>
          <p14:tracePt t="223681" x="6130925" y="6053138"/>
          <p14:tracePt t="223695" x="6130925" y="6061075"/>
          <p14:tracePt t="223702" x="6122988" y="6069013"/>
          <p14:tracePt t="223710" x="6122988" y="6076950"/>
          <p14:tracePt t="223725" x="6122988" y="6092825"/>
          <p14:tracePt t="223733" x="6115050" y="6092825"/>
          <p14:tracePt t="223741" x="6107113" y="6100763"/>
          <p14:tracePt t="223755" x="6107113" y="6108700"/>
          <p14:tracePt t="223763" x="6107113" y="6116638"/>
          <p14:tracePt t="223770" x="6107113" y="6124575"/>
          <p14:tracePt t="224925" x="6099175" y="6124575"/>
          <p14:tracePt t="224934" x="6091238" y="6132513"/>
          <p14:tracePt t="224941" x="6067425" y="6140450"/>
          <p14:tracePt t="224948" x="6026150" y="6156325"/>
          <p14:tracePt t="224956" x="5962650" y="6180138"/>
          <p14:tracePt t="224966" x="5899150" y="6203950"/>
          <p14:tracePt t="224973" x="5819775" y="6251575"/>
          <p14:tracePt t="224977" x="5740400" y="6283325"/>
          <p14:tracePt t="224985" x="5651500" y="6323013"/>
          <p14:tracePt t="224994" x="5564188" y="6348413"/>
          <p14:tracePt t="225001" x="5508625" y="6372225"/>
          <p14:tracePt t="225007" x="5461000" y="6396038"/>
          <p14:tracePt t="225016" x="5437188" y="6403975"/>
          <p14:tracePt t="225024" x="5429250" y="6403975"/>
          <p14:tracePt t="225031" x="5421313" y="6403975"/>
          <p14:tracePt t="225120" x="5413375" y="6403975"/>
          <p14:tracePt t="225137" x="5405438" y="6403975"/>
          <p14:tracePt t="225142" x="5397500" y="6403975"/>
          <p14:tracePt t="225150" x="5389563" y="6403975"/>
          <p14:tracePt t="225157" x="5373688" y="6403975"/>
          <p14:tracePt t="225166" x="5365750" y="6403975"/>
          <p14:tracePt t="225173" x="5341938" y="6403975"/>
          <p14:tracePt t="225183" x="5326063" y="6403975"/>
          <p14:tracePt t="225188" x="5318125" y="6403975"/>
          <p14:tracePt t="225197" x="5310188" y="6403975"/>
          <p14:tracePt t="225204" x="5300663" y="6403975"/>
          <p14:tracePt t="225270" x="5292725" y="6403975"/>
          <p14:tracePt t="225330" x="5292725" y="6388100"/>
          <p14:tracePt t="225339" x="5300663" y="6380163"/>
          <p14:tracePt t="225346" x="5310188" y="6372225"/>
          <p14:tracePt t="225352" x="5334000" y="6364288"/>
          <p14:tracePt t="225360" x="5349875" y="6338888"/>
          <p14:tracePt t="225369" x="5365750" y="6330950"/>
          <p14:tracePt t="225376" x="5381625" y="6323013"/>
          <p14:tracePt t="225385" x="5397500" y="6315075"/>
          <p14:tracePt t="225390" x="5405438" y="6307138"/>
          <p14:tracePt t="225399" x="5413375" y="6307138"/>
          <p14:tracePt t="225405" x="5421313" y="6307138"/>
          <p14:tracePt t="225413" x="5429250" y="6307138"/>
          <p14:tracePt t="225420" x="5437188" y="6307138"/>
          <p14:tracePt t="225435" x="5437188" y="6299200"/>
          <p14:tracePt t="225444" x="5445125" y="6299200"/>
          <p14:tracePt t="225653" x="5445125" y="6291263"/>
          <p14:tracePt t="225660" x="5453063" y="6291263"/>
          <p14:tracePt t="225667" x="5461000" y="6291263"/>
          <p14:tracePt t="225675" x="5468938" y="6283325"/>
          <p14:tracePt t="225683" x="5484813" y="6275388"/>
          <p14:tracePt t="225690" x="5500688" y="6275388"/>
          <p14:tracePt t="225698" x="5524500" y="6275388"/>
          <p14:tracePt t="225705" x="5548313" y="6267450"/>
          <p14:tracePt t="225713" x="5580063" y="6267450"/>
          <p14:tracePt t="225720" x="5619750" y="6267450"/>
          <p14:tracePt t="225731" x="5651500" y="6267450"/>
          <p14:tracePt t="225736" x="5716588" y="6267450"/>
          <p14:tracePt t="225743" x="5764213" y="6267450"/>
          <p14:tracePt t="225750" x="5843588" y="6267450"/>
          <p14:tracePt t="225758" x="5907088" y="6275388"/>
          <p14:tracePt t="225766" x="5986463" y="6283325"/>
          <p14:tracePt t="225773" x="6034088" y="6291263"/>
          <p14:tracePt t="225780" x="6091238" y="6299200"/>
          <p14:tracePt t="225788" x="6122988" y="6299200"/>
          <p14:tracePt t="225796" x="6162675" y="6299200"/>
          <p14:tracePt t="225803" x="6186488" y="6299200"/>
          <p14:tracePt t="225810" x="6202363" y="6299200"/>
          <p14:tracePt t="225825" x="6210300" y="6299200"/>
          <p14:tracePt t="225848" x="6218238" y="6299200"/>
          <p14:tracePt t="225885" x="6226175" y="6299200"/>
          <p14:tracePt t="225990" x="6218238" y="6299200"/>
          <p14:tracePt t="225998" x="6186488" y="6299200"/>
          <p14:tracePt t="226005" x="6138863" y="6291263"/>
          <p14:tracePt t="226013" x="6051550" y="6275388"/>
          <p14:tracePt t="226020" x="5954713" y="6267450"/>
          <p14:tracePt t="226028" x="5827713" y="6251575"/>
          <p14:tracePt t="226035" x="5684838" y="6243638"/>
          <p14:tracePt t="226043" x="5548313" y="6235700"/>
          <p14:tracePt t="226050" x="5445125" y="6227763"/>
          <p14:tracePt t="226058" x="5381625" y="6227763"/>
          <p14:tracePt t="226066" x="5326063" y="6227763"/>
          <p14:tracePt t="226072" x="5300663" y="6227763"/>
          <p14:tracePt t="226080" x="5292725" y="6227763"/>
          <p14:tracePt t="226088" x="5284788" y="6227763"/>
          <p14:tracePt t="226162" x="5292725" y="6227763"/>
          <p14:tracePt t="226170" x="5310188" y="6227763"/>
          <p14:tracePt t="226180" x="5318125" y="6227763"/>
          <p14:tracePt t="226186" x="5349875" y="6227763"/>
          <p14:tracePt t="226193" x="5429250" y="6227763"/>
          <p14:tracePt t="226200" x="5500688" y="6227763"/>
          <p14:tracePt t="226208" x="5588000" y="6235700"/>
          <p14:tracePt t="226216" x="5659438" y="6251575"/>
          <p14:tracePt t="226223" x="5748338" y="6259513"/>
          <p14:tracePt t="226230" x="5835650" y="6267450"/>
          <p14:tracePt t="226238" x="5922963" y="6275388"/>
          <p14:tracePt t="226246" x="6002338" y="6283325"/>
          <p14:tracePt t="226253" x="6034088" y="6283325"/>
          <p14:tracePt t="226260" x="6059488" y="6283325"/>
          <p14:tracePt t="226576" x="0" y="0"/>
        </p14:tracePtLst>
        <p14:tracePtLst>
          <p14:tracePt t="250607" x="2327275" y="2328863"/>
          <p14:tracePt t="250749" x="2335213" y="2328863"/>
          <p14:tracePt t="250757" x="2366963" y="2328863"/>
          <p14:tracePt t="250764" x="2416175" y="2328863"/>
          <p14:tracePt t="250773" x="2447925" y="2328863"/>
          <p14:tracePt t="250779" x="2479675" y="2328863"/>
          <p14:tracePt t="250786" x="2511425" y="2336800"/>
          <p14:tracePt t="250794" x="2559050" y="2336800"/>
          <p14:tracePt t="250801" x="2590800" y="2336800"/>
          <p14:tracePt t="250810" x="2614613" y="2336800"/>
          <p14:tracePt t="250816" x="2630488" y="2344738"/>
          <p14:tracePt t="250826" x="2654300" y="2344738"/>
          <p14:tracePt t="250832" x="2662238" y="2344738"/>
          <p14:tracePt t="250838" x="2670175" y="2344738"/>
          <p14:tracePt t="250850" x="2678113" y="2352675"/>
          <p14:tracePt t="250855" x="2686050" y="2352675"/>
          <p14:tracePt t="250898" x="2693988" y="2352675"/>
          <p14:tracePt t="250973" x="2701925" y="2352675"/>
          <p14:tracePt t="250981" x="2709863" y="2352675"/>
          <p14:tracePt t="251004" x="2717800" y="2344738"/>
          <p14:tracePt t="251019" x="2733675" y="2336800"/>
          <p14:tracePt t="251027" x="2741613" y="2328863"/>
          <p14:tracePt t="251042" x="2759075" y="2320925"/>
          <p14:tracePt t="251049" x="2774950" y="2312988"/>
          <p14:tracePt t="251057" x="2798763" y="2305050"/>
          <p14:tracePt t="251065" x="2822575" y="2297113"/>
          <p14:tracePt t="251073" x="2846388" y="2289175"/>
          <p14:tracePt t="251080" x="2862263" y="2281238"/>
          <p14:tracePt t="251086" x="2886075" y="2281238"/>
          <p14:tracePt t="251095" x="2901950" y="2281238"/>
          <p14:tracePt t="251101" x="2909888" y="2281238"/>
          <p14:tracePt t="251109" x="2917825" y="2281238"/>
          <p14:tracePt t="251124" x="2925763" y="2281238"/>
          <p14:tracePt t="251139" x="2933700" y="2281238"/>
          <p14:tracePt t="251198" x="2925763" y="2289175"/>
          <p14:tracePt t="251206" x="2925763" y="2297113"/>
          <p14:tracePt t="251215" x="2917825" y="2297113"/>
          <p14:tracePt t="251221" x="2909888" y="2305050"/>
          <p14:tracePt t="251237" x="2901950" y="2305050"/>
          <p14:tracePt t="251245" x="2901950" y="2312988"/>
          <p14:tracePt t="251266" x="2894013" y="2320925"/>
          <p14:tracePt t="251275" x="2894013" y="2328863"/>
          <p14:tracePt t="251288" x="2894013" y="2336800"/>
          <p14:tracePt t="251312" x="2894013" y="2344738"/>
          <p14:tracePt t="251320" x="2886075" y="2352675"/>
          <p14:tracePt t="251326" x="2886075" y="2360613"/>
          <p14:tracePt t="251333" x="2886075" y="2368550"/>
          <p14:tracePt t="251344" x="2886075" y="2376488"/>
          <p14:tracePt t="251349" x="2878138" y="2400300"/>
          <p14:tracePt t="251357" x="2878138" y="2416175"/>
          <p14:tracePt t="251364" x="2870200" y="2439988"/>
          <p14:tracePt t="251375" x="2870200" y="2463800"/>
          <p14:tracePt t="251380" x="2870200" y="2479675"/>
          <p14:tracePt t="251386" x="2870200" y="2503488"/>
          <p14:tracePt t="251396" x="2870200" y="2527300"/>
          <p14:tracePt t="251401" x="2870200" y="2551113"/>
          <p14:tracePt t="251409" x="2870200" y="2576513"/>
          <p14:tracePt t="251416" x="2870200" y="2600325"/>
          <p14:tracePt t="251426" x="2870200" y="2624138"/>
          <p14:tracePt t="251431" x="2870200" y="2647950"/>
          <p14:tracePt t="251440" x="2870200" y="2671763"/>
          <p14:tracePt t="251447" x="2870200" y="2695575"/>
          <p14:tracePt t="251454" x="2870200" y="2727325"/>
          <p14:tracePt t="251464" x="2870200" y="2759075"/>
          <p14:tracePt t="251469" x="2870200" y="2798763"/>
          <p14:tracePt t="251478" x="2870200" y="2846388"/>
          <p14:tracePt t="251484" x="2870200" y="2878138"/>
          <p14:tracePt t="251495" x="2870200" y="2935288"/>
          <p14:tracePt t="251500" x="2870200" y="3006725"/>
          <p14:tracePt t="251506" x="2862263" y="3030538"/>
          <p14:tracePt t="251513" x="2862263" y="3054350"/>
          <p14:tracePt t="251522" x="2854325" y="3070225"/>
          <p14:tracePt t="251529" x="2854325" y="3086100"/>
          <p14:tracePt t="251537" x="2846388" y="3101975"/>
          <p14:tracePt t="251552" x="2846388" y="3117850"/>
          <p14:tracePt t="251559" x="2838450" y="3125788"/>
          <p14:tracePt t="251603" x="2838450" y="3133725"/>
          <p14:tracePt t="251619" x="2830513" y="3133725"/>
          <p14:tracePt t="251627" x="2822575" y="3141663"/>
          <p14:tracePt t="251633" x="2822575" y="3149600"/>
          <p14:tracePt t="251643" x="2806700" y="3157538"/>
          <p14:tracePt t="251649" x="2798763" y="3165475"/>
          <p14:tracePt t="251657" x="2774950" y="3181350"/>
          <p14:tracePt t="251664" x="2759075" y="3197225"/>
          <p14:tracePt t="251671" x="2741613" y="3213100"/>
          <p14:tracePt t="251681" x="2725738" y="3228975"/>
          <p14:tracePt t="251686" x="2709863" y="3244850"/>
          <p14:tracePt t="251695" x="2701925" y="3262313"/>
          <p14:tracePt t="251701" x="2686050" y="3262313"/>
          <p14:tracePt t="251708" x="2686050" y="3270250"/>
          <p14:tracePt t="251717" x="2678113" y="3270250"/>
          <p14:tracePt t="251726" x="2670175" y="3278188"/>
          <p14:tracePt t="251769" x="2662238" y="3278188"/>
          <p14:tracePt t="252016" x="2670175" y="3278188"/>
          <p14:tracePt t="252025" x="2678113" y="3278188"/>
          <p14:tracePt t="252031" x="2678113" y="3270250"/>
          <p14:tracePt t="252039" x="2686050" y="3270250"/>
          <p14:tracePt t="252226" x="2686050" y="3278188"/>
          <p14:tracePt t="252308" x="2662238" y="3278188"/>
          <p14:tracePt t="252317" x="2646363" y="3270250"/>
          <p14:tracePt t="252326" x="2614613" y="3252788"/>
          <p14:tracePt t="252331" x="2590800" y="3244850"/>
          <p14:tracePt t="252341" x="2582863" y="3228975"/>
          <p14:tracePt t="252347" x="2559050" y="3213100"/>
          <p14:tracePt t="252353" x="2559050" y="3205163"/>
          <p14:tracePt t="252361" x="2559050" y="3181350"/>
          <p14:tracePt t="252368" x="2559050" y="3165475"/>
          <p14:tracePt t="252378" x="2559050" y="3149600"/>
          <p14:tracePt t="252384" x="2559050" y="3125788"/>
          <p14:tracePt t="252394" x="2566988" y="3109913"/>
          <p14:tracePt t="252399" x="2582863" y="3086100"/>
          <p14:tracePt t="252407" x="2598738" y="3046413"/>
          <p14:tracePt t="252414" x="2622550" y="3022600"/>
          <p14:tracePt t="252422" x="2654300" y="2982913"/>
          <p14:tracePt t="252429" x="2670175" y="2951163"/>
          <p14:tracePt t="252437" x="2701925" y="2909888"/>
          <p14:tracePt t="252445" x="2725738" y="2878138"/>
          <p14:tracePt t="252453" x="2751138" y="2838450"/>
          <p14:tracePt t="252459" x="2759075" y="2814638"/>
          <p14:tracePt t="252466" x="2767013" y="2798763"/>
          <p14:tracePt t="252476" x="2782888" y="2767013"/>
          <p14:tracePt t="252481" x="2790825" y="2735263"/>
          <p14:tracePt t="252488" x="2798763" y="2679700"/>
          <p14:tracePt t="252496" x="2798763" y="2640013"/>
          <p14:tracePt t="252505" x="2798763" y="2584450"/>
          <p14:tracePt t="252512" x="2798763" y="2527300"/>
          <p14:tracePt t="252521" x="2798763" y="2487613"/>
          <p14:tracePt t="252528" x="2798763" y="2439988"/>
          <p14:tracePt t="252536" x="2798763" y="2400300"/>
          <p14:tracePt t="252542" x="2798763" y="2352675"/>
          <p14:tracePt t="252548" x="2798763" y="2320925"/>
          <p14:tracePt t="252558" x="2790825" y="2297113"/>
          <p14:tracePt t="252565" x="2790825" y="2273300"/>
          <p14:tracePt t="252572" x="2790825" y="2257425"/>
          <p14:tracePt t="252579" x="2790825" y="2249488"/>
          <p14:tracePt t="252586" x="2782888" y="2233613"/>
          <p14:tracePt t="252594" x="2782888" y="2224088"/>
          <p14:tracePt t="252601" x="2782888" y="2216150"/>
          <p14:tracePt t="252609" x="2782888" y="2208213"/>
          <p14:tracePt t="252781" x="2782888" y="2200275"/>
          <p14:tracePt t="252826" x="2751138" y="2224088"/>
          <p14:tracePt t="252833" x="2717800" y="2249488"/>
          <p14:tracePt t="252844" x="2701925" y="2281238"/>
          <p14:tracePt t="252849" x="2678113" y="2297113"/>
          <p14:tracePt t="252856" x="2654300" y="2320925"/>
          <p14:tracePt t="252864" x="2630488" y="2336800"/>
          <p14:tracePt t="252872" x="2614613" y="2352675"/>
          <p14:tracePt t="252880" x="2606675" y="2368550"/>
          <p14:tracePt t="252886" x="2598738" y="2368550"/>
          <p14:tracePt t="252895" x="2590800" y="2376488"/>
          <p14:tracePt t="252911" x="2582863" y="2384425"/>
          <p14:tracePt t="252927" x="2574925" y="2384425"/>
          <p14:tracePt t="252932" x="2574925" y="2392363"/>
          <p14:tracePt t="252941" x="2566988" y="2392363"/>
          <p14:tracePt t="252947" x="2559050" y="2392363"/>
          <p14:tracePt t="252954" x="2551113" y="2400300"/>
          <p14:tracePt t="252968" x="2535238" y="2400300"/>
          <p14:tracePt t="252977" x="2527300" y="2408238"/>
          <p14:tracePt t="252985" x="2503488" y="2408238"/>
          <p14:tracePt t="252993" x="2487613" y="2408238"/>
          <p14:tracePt t="253000" x="2463800" y="2408238"/>
          <p14:tracePt t="253007" x="2455863" y="2408238"/>
          <p14:tracePt t="253013" x="2432050" y="2416175"/>
          <p14:tracePt t="253022" x="2408238" y="2416175"/>
          <p14:tracePt t="253029" x="2384425" y="2416175"/>
          <p14:tracePt t="253037" x="2366963" y="2424113"/>
          <p14:tracePt t="253045" x="2359025" y="2424113"/>
          <p14:tracePt t="253053" x="2335213" y="2424113"/>
          <p14:tracePt t="253060" x="2327275" y="2432050"/>
          <p14:tracePt t="253066" x="2311400" y="2432050"/>
          <p14:tracePt t="253075" x="2303463" y="2439988"/>
          <p14:tracePt t="253081" x="2287588" y="2439988"/>
          <p14:tracePt t="253088" x="2271713" y="2447925"/>
          <p14:tracePt t="253098" x="2247900" y="2455863"/>
          <p14:tracePt t="253104" x="2232025" y="2455863"/>
          <p14:tracePt t="253111" x="2200275" y="2455863"/>
          <p14:tracePt t="253120" x="2184400" y="2455863"/>
          <p14:tracePt t="253126" x="2152650" y="2455863"/>
          <p14:tracePt t="253133" x="2136775" y="2455863"/>
          <p14:tracePt t="253143" x="2128838" y="2455863"/>
          <p14:tracePt t="253149" x="2120900" y="2455863"/>
          <p14:tracePt t="253159" x="2112963" y="2455863"/>
          <p14:tracePt t="253224" x="2120900" y="2447925"/>
          <p14:tracePt t="253231" x="2136775" y="2439988"/>
          <p14:tracePt t="253246" x="2152650" y="2432050"/>
          <p14:tracePt t="253253" x="2168525" y="2432050"/>
          <p14:tracePt t="253261" x="2176463" y="2424113"/>
          <p14:tracePt t="253269" x="2184400" y="2416175"/>
          <p14:tracePt t="253277" x="2192338" y="2416175"/>
          <p14:tracePt t="253284" x="2192338" y="2408238"/>
          <p14:tracePt t="253291" x="2208213" y="2400300"/>
          <p14:tracePt t="253299" x="2216150" y="2392363"/>
          <p14:tracePt t="253306" x="2224088" y="2384425"/>
          <p14:tracePt t="253313" x="2239963" y="2384425"/>
          <p14:tracePt t="253321" x="2247900" y="2376488"/>
          <p14:tracePt t="253329" x="2255838" y="2368550"/>
          <p14:tracePt t="253336" x="2263775" y="2368550"/>
          <p14:tracePt t="253344" x="2271713" y="2368550"/>
          <p14:tracePt t="253359" x="2279650" y="2368550"/>
          <p14:tracePt t="253366" x="2279650" y="2360613"/>
          <p14:tracePt t="253374" x="2287588" y="2360613"/>
          <p14:tracePt t="253396" x="2303463" y="2360613"/>
          <p14:tracePt t="253411" x="2311400" y="2352675"/>
          <p14:tracePt t="253419" x="2319338" y="2352675"/>
          <p14:tracePt t="253427" x="2327275" y="2344738"/>
          <p14:tracePt t="253449" x="2335213" y="2344738"/>
          <p14:tracePt t="253816" x="2335213" y="2352675"/>
          <p14:tracePt t="253823" x="2351088" y="2352675"/>
          <p14:tracePt t="253831" x="2366963" y="2368550"/>
          <p14:tracePt t="253839" x="2374900" y="2368550"/>
          <p14:tracePt t="253846" x="2392363" y="2376488"/>
          <p14:tracePt t="253854" x="2400300" y="2384425"/>
          <p14:tracePt t="253861" x="2416175" y="2384425"/>
          <p14:tracePt t="253869" x="2416175" y="2392363"/>
          <p14:tracePt t="253876" x="2424113" y="2392363"/>
          <p14:tracePt t="253893" x="2424113" y="2400300"/>
          <p14:tracePt t="253929" x="2432050" y="2400300"/>
          <p14:tracePt t="254026" x="2439988" y="2400300"/>
          <p14:tracePt t="254033" x="2439988" y="2392363"/>
          <p14:tracePt t="254041" x="2447925" y="2392363"/>
          <p14:tracePt t="254056" x="2455863" y="2392363"/>
          <p14:tracePt t="254071" x="2455863" y="2384425"/>
          <p14:tracePt t="254086" x="2463800" y="2384425"/>
          <p14:tracePt t="254101" x="2471738" y="2384425"/>
          <p14:tracePt t="254109" x="2471738" y="2376488"/>
          <p14:tracePt t="254116" x="2487613" y="2376488"/>
          <p14:tracePt t="254123" x="2495550" y="2368550"/>
          <p14:tracePt t="254131" x="2503488" y="2368550"/>
          <p14:tracePt t="254139" x="2519363" y="2368550"/>
          <p14:tracePt t="254146" x="2527300" y="2368550"/>
          <p14:tracePt t="254154" x="2535238" y="2368550"/>
          <p14:tracePt t="254169" x="2543175" y="2368550"/>
          <p14:tracePt t="254177" x="2543175" y="2360613"/>
          <p14:tracePt t="254199" x="2551113" y="2360613"/>
          <p14:tracePt t="254266" x="2559050" y="2360613"/>
          <p14:tracePt t="254274" x="2559050" y="2352675"/>
          <p14:tracePt t="254326" x="2566988" y="2352675"/>
          <p14:tracePt t="254446" x="2574925" y="2352675"/>
          <p14:tracePt t="254521" x="2574925" y="2344738"/>
          <p14:tracePt t="254573" x="2582863" y="2344738"/>
          <p14:tracePt t="254626" x="2582863" y="2360613"/>
          <p14:tracePt t="254634" x="2590800" y="2384425"/>
          <p14:tracePt t="254642" x="2590800" y="2416175"/>
          <p14:tracePt t="254648" x="2590800" y="2463800"/>
          <p14:tracePt t="254657" x="2590800" y="2519363"/>
          <p14:tracePt t="254664" x="2590800" y="2559050"/>
          <p14:tracePt t="254672" x="2590800" y="2632075"/>
          <p14:tracePt t="254679" x="2582863" y="2703513"/>
          <p14:tracePt t="254686" x="2574925" y="2767013"/>
          <p14:tracePt t="254693" x="2559050" y="2830513"/>
          <p14:tracePt t="254701" x="2543175" y="2894013"/>
          <p14:tracePt t="254709" x="2527300" y="2951163"/>
          <p14:tracePt t="254716" x="2511425" y="2998788"/>
          <p14:tracePt t="254724" x="2495550" y="3046413"/>
          <p14:tracePt t="254731" x="2479675" y="3078163"/>
          <p14:tracePt t="254739" x="2471738" y="3109913"/>
          <p14:tracePt t="254746" x="2471738" y="3133725"/>
          <p14:tracePt t="254754" x="2471738" y="3149600"/>
          <p14:tracePt t="254761" x="2463800" y="3173413"/>
          <p14:tracePt t="254769" x="2463800" y="3181350"/>
          <p14:tracePt t="254776" x="2463800" y="3197225"/>
          <p14:tracePt t="254784" x="2463800" y="3213100"/>
          <p14:tracePt t="254791" x="2463800" y="3228975"/>
          <p14:tracePt t="254799" x="2455863" y="3244850"/>
          <p14:tracePt t="254806" x="2455863" y="3252788"/>
          <p14:tracePt t="254814" x="2455863" y="3270250"/>
          <p14:tracePt t="254821" x="2447925" y="3270250"/>
          <p14:tracePt t="254829" x="2447925" y="3278188"/>
          <p14:tracePt t="254836" x="2439988" y="3294063"/>
          <p14:tracePt t="254843" x="2439988" y="3302000"/>
          <p14:tracePt t="254851" x="2439988" y="3309938"/>
          <p14:tracePt t="254859" x="2439988" y="3317875"/>
          <p14:tracePt t="254866" x="2432050" y="3325813"/>
          <p14:tracePt t="254874" x="2424113" y="3333750"/>
          <p14:tracePt t="254892" x="2424113" y="3341688"/>
          <p14:tracePt t="254896" x="2416175" y="3341688"/>
          <p14:tracePt t="254904" x="2416175" y="3349625"/>
          <p14:tracePt t="254918" x="2408238" y="3357563"/>
          <p14:tracePt t="254926" x="2408238" y="3365500"/>
          <p14:tracePt t="254949" x="2408238" y="3373438"/>
          <p14:tracePt t="254956" x="2392363" y="3373438"/>
          <p14:tracePt t="254972" x="2384425" y="3373438"/>
          <p14:tracePt t="254986" x="2366963" y="3365500"/>
          <p14:tracePt t="255001" x="2359025" y="3357563"/>
          <p14:tracePt t="255016" x="2351088" y="3357563"/>
          <p14:tracePt t="255024" x="2351088" y="3349625"/>
          <p14:tracePt t="255076" x="2351088" y="3341688"/>
          <p14:tracePt t="255091" x="2374900" y="3341688"/>
          <p14:tracePt t="255099" x="2392363" y="3341688"/>
          <p14:tracePt t="255106" x="2424113" y="3357563"/>
          <p14:tracePt t="255114" x="2455863" y="3373438"/>
          <p14:tracePt t="255121" x="2503488" y="3397250"/>
          <p14:tracePt t="255129" x="2543175" y="3413125"/>
          <p14:tracePt t="255136" x="2582863" y="3429000"/>
          <p14:tracePt t="255143" x="2614613" y="3436938"/>
          <p14:tracePt t="255151" x="2638425" y="3444875"/>
          <p14:tracePt t="255159" x="2662238" y="3452813"/>
          <p14:tracePt t="255174" x="2670175" y="3452813"/>
          <p14:tracePt t="255196" x="2678113" y="3452813"/>
          <p14:tracePt t="255204" x="2686050" y="3436938"/>
          <p14:tracePt t="255211" x="2686050" y="3413125"/>
          <p14:tracePt t="255218" x="2693988" y="3381375"/>
          <p14:tracePt t="255226" x="2709863" y="3365500"/>
          <p14:tracePt t="255234" x="2709863" y="3333750"/>
          <p14:tracePt t="255241" x="2725738" y="3286125"/>
          <p14:tracePt t="255249" x="2733675" y="3236913"/>
          <p14:tracePt t="255256" x="2741613" y="3213100"/>
          <p14:tracePt t="255264" x="2759075" y="3165475"/>
          <p14:tracePt t="255272" x="2767013" y="3125788"/>
          <p14:tracePt t="255279" x="2782888" y="3086100"/>
          <p14:tracePt t="255286" x="2790825" y="3030538"/>
          <p14:tracePt t="255293" x="2790825" y="3022600"/>
          <p14:tracePt t="255301" x="2790825" y="3014663"/>
          <p14:tracePt t="255309" x="2790825" y="3006725"/>
          <p14:tracePt t="255316" x="2790825" y="2998788"/>
          <p14:tracePt t="255324" x="2790825" y="2990850"/>
          <p14:tracePt t="255331" x="2790825" y="2982913"/>
          <p14:tracePt t="255346" x="2782888" y="2982913"/>
          <p14:tracePt t="255354" x="2767013" y="2974975"/>
          <p14:tracePt t="255361" x="2751138" y="2974975"/>
          <p14:tracePt t="255369" x="2717800" y="2974975"/>
          <p14:tracePt t="255376" x="2701925" y="2974975"/>
          <p14:tracePt t="255384" x="2678113" y="2974975"/>
          <p14:tracePt t="255391" x="2646363" y="2974975"/>
          <p14:tracePt t="255398" x="2622550" y="2982913"/>
          <p14:tracePt t="255406" x="2606675" y="2998788"/>
          <p14:tracePt t="255414" x="2582863" y="3006725"/>
          <p14:tracePt t="255422" x="2566988" y="3014663"/>
          <p14:tracePt t="255429" x="2543175" y="3030538"/>
          <p14:tracePt t="255436" x="2527300" y="3046413"/>
          <p14:tracePt t="255443" x="2503488" y="3062288"/>
          <p14:tracePt t="255451" x="2479675" y="3078163"/>
          <p14:tracePt t="255459" x="2463800" y="3094038"/>
          <p14:tracePt t="255466" x="2447925" y="3109913"/>
          <p14:tracePt t="255474" x="2416175" y="3133725"/>
          <p14:tracePt t="255481" x="2384425" y="3165475"/>
          <p14:tracePt t="255489" x="2351088" y="3197225"/>
          <p14:tracePt t="255496" x="2319338" y="3221038"/>
          <p14:tracePt t="255503" x="2287588" y="3252788"/>
          <p14:tracePt t="255511" x="2255838" y="3286125"/>
          <p14:tracePt t="255518" x="2239963" y="3302000"/>
          <p14:tracePt t="255526" x="2216150" y="3309938"/>
          <p14:tracePt t="255534" x="2208213" y="3333750"/>
          <p14:tracePt t="255542" x="2192338" y="3333750"/>
          <p14:tracePt t="255548" x="2168525" y="3349625"/>
          <p14:tracePt t="255557" x="2144713" y="3365500"/>
          <p14:tracePt t="255564" x="2136775" y="3381375"/>
          <p14:tracePt t="255579" x="2136775" y="3389313"/>
          <p14:tracePt t="255585" x="2136775" y="3405188"/>
          <p14:tracePt t="255594" x="2136775" y="3421063"/>
          <p14:tracePt t="255601" x="2136775" y="3436938"/>
          <p14:tracePt t="255609" x="2160588" y="3460750"/>
          <p14:tracePt t="255615" x="2176463" y="3476625"/>
          <p14:tracePt t="255624" x="2200275" y="3492500"/>
          <p14:tracePt t="255631" x="2224088" y="3500438"/>
          <p14:tracePt t="255639" x="2255838" y="3516313"/>
          <p14:tracePt t="255646" x="2279650" y="3524250"/>
          <p14:tracePt t="255655" x="2303463" y="3524250"/>
          <p14:tracePt t="255661" x="2335213" y="3532188"/>
          <p14:tracePt t="255668" x="2351088" y="3532188"/>
          <p14:tracePt t="255676" x="2374900" y="3532188"/>
          <p14:tracePt t="255684" x="2400300" y="3532188"/>
          <p14:tracePt t="255692" x="2416175" y="3532188"/>
          <p14:tracePt t="255699" x="2439988" y="3532188"/>
          <p14:tracePt t="255706" x="2455863" y="3524250"/>
          <p14:tracePt t="255714" x="2479675" y="3516313"/>
          <p14:tracePt t="255722" x="2495550" y="3508375"/>
          <p14:tracePt t="255729" x="2527300" y="3492500"/>
          <p14:tracePt t="255736" x="2551113" y="3484563"/>
          <p14:tracePt t="255744" x="2559050" y="3484563"/>
          <p14:tracePt t="255751" x="2566988" y="3476625"/>
          <p14:tracePt t="255759" x="2566988" y="3468688"/>
          <p14:tracePt t="255774" x="2566988" y="3460750"/>
          <p14:tracePt t="255781" x="2566988" y="3452813"/>
          <p14:tracePt t="255788" x="2574925" y="3436938"/>
          <p14:tracePt t="255796" x="2574925" y="3429000"/>
          <p14:tracePt t="255804" x="2582863" y="3413125"/>
          <p14:tracePt t="255811" x="2582863" y="3389313"/>
          <p14:tracePt t="255826" x="2582863" y="3373438"/>
          <p14:tracePt t="255834" x="2582863" y="3365500"/>
          <p14:tracePt t="255842" x="2582863" y="3349625"/>
          <p14:tracePt t="255848" x="2582863" y="3341688"/>
          <p14:tracePt t="255864" x="2582863" y="3333750"/>
          <p14:tracePt t="255871" x="2590800" y="3333750"/>
          <p14:tracePt t="255879" x="2590800" y="3325813"/>
          <p14:tracePt t="255909" x="2590800" y="3317875"/>
          <p14:tracePt t="255931" x="2598738" y="3317875"/>
          <p14:tracePt t="255961" x="2598738" y="3309938"/>
          <p14:tracePt t="255991" x="2598738" y="3302000"/>
          <p14:tracePt t="256001" x="2606675" y="3294063"/>
          <p14:tracePt t="256006" x="2606675" y="3278188"/>
          <p14:tracePt t="256014" x="2614613" y="3262313"/>
          <p14:tracePt t="256021" x="2622550" y="3236913"/>
          <p14:tracePt t="256029" x="2630488" y="3181350"/>
          <p14:tracePt t="256036" x="2646363" y="3125788"/>
          <p14:tracePt t="256044" x="2670175" y="3054350"/>
          <p14:tracePt t="256051" x="2693988" y="2967038"/>
          <p14:tracePt t="256058" x="2733675" y="2854325"/>
          <p14:tracePt t="256066" x="2767013" y="2774950"/>
          <p14:tracePt t="256075" x="2798763" y="2687638"/>
          <p14:tracePt t="256081" x="2838450" y="2600325"/>
          <p14:tracePt t="256088" x="2862263" y="2543175"/>
          <p14:tracePt t="256096" x="2878138" y="2495550"/>
          <p14:tracePt t="256104" x="2886075" y="2479675"/>
          <p14:tracePt t="256112" x="2886075" y="2471738"/>
          <p14:tracePt t="256253" x="2894013" y="2471738"/>
          <p14:tracePt t="256261" x="2901950" y="2471738"/>
          <p14:tracePt t="256268" x="2917825" y="2463800"/>
          <p14:tracePt t="256276" x="2941638" y="2455863"/>
          <p14:tracePt t="256283" x="2957513" y="2455863"/>
          <p14:tracePt t="256291" x="2973388" y="2447925"/>
          <p14:tracePt t="256299" x="2989263" y="2439988"/>
          <p14:tracePt t="256306" x="2997200" y="2439988"/>
          <p14:tracePt t="256314" x="3013075" y="2432050"/>
          <p14:tracePt t="256329" x="3021013" y="2432050"/>
          <p14:tracePt t="256344" x="3028950" y="2432050"/>
          <p14:tracePt t="256351" x="3028950" y="2424113"/>
          <p14:tracePt t="256358" x="3036888" y="2424113"/>
          <p14:tracePt t="256366" x="3044825" y="2424113"/>
          <p14:tracePt t="256374" x="3052763" y="2424113"/>
          <p14:tracePt t="256381" x="3052763" y="2416175"/>
          <p14:tracePt t="256388" x="3060700" y="2416175"/>
          <p14:tracePt t="256396" x="3068638" y="2416175"/>
          <p14:tracePt t="256405" x="3076575" y="2416175"/>
          <p14:tracePt t="256426" x="3084513" y="2416175"/>
          <p14:tracePt t="256456" x="3092450" y="2416175"/>
          <p14:tracePt t="256464" x="3100388" y="2416175"/>
          <p14:tracePt t="256471" x="3100388" y="2408238"/>
          <p14:tracePt t="256479" x="3109913" y="2408238"/>
          <p14:tracePt t="256486" x="3109913" y="2400300"/>
          <p14:tracePt t="257116" x="3117850" y="2400300"/>
          <p14:tracePt t="257140" x="3117850" y="2392363"/>
          <p14:tracePt t="257146" x="3125788" y="2392363"/>
          <p14:tracePt t="257177" x="3133725" y="2392363"/>
          <p14:tracePt t="257513" x="3141663" y="2392363"/>
          <p14:tracePt t="257522" x="3141663" y="2384425"/>
          <p14:tracePt t="257553" x="3149600" y="2384425"/>
          <p14:tracePt t="257858" x="3141663" y="2384425"/>
          <p14:tracePt t="257875" x="3133725" y="2384425"/>
          <p14:tracePt t="257911" x="3125788" y="2384425"/>
          <p14:tracePt t="258038" x="3125788" y="2392363"/>
          <p14:tracePt t="259719" x="3125788" y="2384425"/>
          <p14:tracePt t="259727" x="3125788" y="2376488"/>
          <p14:tracePt t="259736" x="3125788" y="2368550"/>
          <p14:tracePt t="259741" x="3125788" y="2360613"/>
          <p14:tracePt t="259749" x="3125788" y="2344738"/>
          <p14:tracePt t="259756" x="3133725" y="2320925"/>
          <p14:tracePt t="259763" x="3141663" y="2281238"/>
          <p14:tracePt t="259772" x="3157538" y="2249488"/>
          <p14:tracePt t="259780" x="3165475" y="2200275"/>
          <p14:tracePt t="259787" x="3181350" y="2152650"/>
          <p14:tracePt t="259795" x="3189288" y="2112963"/>
          <p14:tracePt t="259802" x="3205163" y="2065338"/>
          <p14:tracePt t="259808" x="3213100" y="2009775"/>
          <p14:tracePt t="259817" x="3228975" y="1946275"/>
          <p14:tracePt t="259824" x="3244850" y="1890713"/>
          <p14:tracePt t="259832" x="3252788" y="1825625"/>
          <p14:tracePt t="259840" x="3268663" y="1754188"/>
          <p14:tracePt t="259848" x="3276600" y="1698625"/>
          <p14:tracePt t="259855" x="3292475" y="1643063"/>
          <p14:tracePt t="259862" x="3300413" y="1603375"/>
          <p14:tracePt t="259869" x="3316288" y="1547813"/>
          <p14:tracePt t="259876" x="3324225" y="1498600"/>
          <p14:tracePt t="259885" x="3332163" y="1443038"/>
          <p14:tracePt t="259893" x="3348038" y="1379538"/>
          <p14:tracePt t="259900" x="3371850" y="1316038"/>
          <p14:tracePt t="259907" x="3395663" y="1236663"/>
          <p14:tracePt t="259915" x="3427413" y="1155700"/>
          <p14:tracePt t="259923" x="3459163" y="1100138"/>
          <p14:tracePt t="259928" x="3484563" y="1036638"/>
          <p14:tracePt t="259939" x="3508375" y="981075"/>
          <p14:tracePt t="259944" x="3532188" y="933450"/>
          <p14:tracePt t="259953" x="3556000" y="893763"/>
          <p14:tracePt t="259959" x="3579813" y="852488"/>
          <p14:tracePt t="259967" x="3587750" y="836613"/>
          <p14:tracePt t="259974" x="3603625" y="812800"/>
          <p14:tracePt t="259982" x="3611563" y="796925"/>
          <p14:tracePt t="259997" x="3611563" y="788988"/>
          <p14:tracePt t="260026" x="3603625" y="788988"/>
          <p14:tracePt t="260035" x="3587750" y="788988"/>
          <p14:tracePt t="260041" x="3563938" y="796925"/>
          <p14:tracePt t="260049" x="3548063" y="804863"/>
          <p14:tracePt t="260056" x="3532188" y="812800"/>
          <p14:tracePt t="260064" x="3508375" y="820738"/>
          <p14:tracePt t="260072" x="3484563" y="828675"/>
          <p14:tracePt t="260080" x="3467100" y="828675"/>
          <p14:tracePt t="260086" x="3435350" y="828675"/>
          <p14:tracePt t="260094" x="3387725" y="836613"/>
          <p14:tracePt t="260102" x="3355975" y="836613"/>
          <p14:tracePt t="260108" x="3308350" y="844550"/>
          <p14:tracePt t="260117" x="3276600" y="844550"/>
          <p14:tracePt t="260124" x="3252788" y="844550"/>
          <p14:tracePt t="260132" x="3221038" y="844550"/>
          <p14:tracePt t="260139" x="3189288" y="844550"/>
          <p14:tracePt t="260146" x="3133725" y="844550"/>
          <p14:tracePt t="260154" x="3092450" y="852488"/>
          <p14:tracePt t="260162" x="3044825" y="852488"/>
          <p14:tracePt t="260169" x="3005138" y="862013"/>
          <p14:tracePt t="260176" x="2981325" y="862013"/>
          <p14:tracePt t="260184" x="2941638" y="877888"/>
          <p14:tracePt t="260191" x="2917825" y="877888"/>
          <p14:tracePt t="260198" x="2886075" y="885825"/>
          <p14:tracePt t="260206" x="2870200" y="885825"/>
          <p14:tracePt t="260214" x="2846388" y="893763"/>
          <p14:tracePt t="260221" x="2822575" y="893763"/>
          <p14:tracePt t="260229" x="2798763" y="893763"/>
          <p14:tracePt t="260236" x="2790825" y="901700"/>
          <p14:tracePt t="260244" x="2767013" y="901700"/>
          <p14:tracePt t="260251" x="2751138" y="901700"/>
          <p14:tracePt t="260259" x="2717800" y="901700"/>
          <p14:tracePt t="260266" x="2701925" y="901700"/>
          <p14:tracePt t="260273" x="2670175" y="885825"/>
          <p14:tracePt t="260281" x="2646363" y="885825"/>
          <p14:tracePt t="260288" x="2614613" y="877888"/>
          <p14:tracePt t="260296" x="2574925" y="869950"/>
          <p14:tracePt t="260304" x="2543175" y="852488"/>
          <p14:tracePt t="260311" x="2527300" y="844550"/>
          <p14:tracePt t="260318" x="2495550" y="844550"/>
          <p14:tracePt t="260326" x="2471738" y="844550"/>
          <p14:tracePt t="260334" x="2447925" y="836613"/>
          <p14:tracePt t="260341" x="2439988" y="836613"/>
          <p14:tracePt t="260349" x="2424113" y="836613"/>
          <p14:tracePt t="260356" x="2416175" y="836613"/>
          <p14:tracePt t="260364" x="2408238" y="836613"/>
          <p14:tracePt t="260379" x="2400300" y="836613"/>
          <p14:tracePt t="260468" x="2408238" y="828675"/>
          <p14:tracePt t="260475" x="2416175" y="828675"/>
          <p14:tracePt t="260483" x="2439988" y="820738"/>
          <p14:tracePt t="260491" x="2463800" y="804863"/>
          <p14:tracePt t="260499" x="2487613" y="804863"/>
          <p14:tracePt t="260506" x="2511425" y="804863"/>
          <p14:tracePt t="260514" x="2543175" y="804863"/>
          <p14:tracePt t="260522" x="2590800" y="804863"/>
          <p14:tracePt t="260529" x="2622550" y="804863"/>
          <p14:tracePt t="260537" x="2646363" y="804863"/>
          <p14:tracePt t="260544" x="2678113" y="804863"/>
          <p14:tracePt t="260551" x="2693988" y="804863"/>
          <p14:tracePt t="260559" x="2709863" y="804863"/>
          <p14:tracePt t="260566" x="2733675" y="812800"/>
          <p14:tracePt t="260574" x="2759075" y="812800"/>
          <p14:tracePt t="260581" x="2774950" y="812800"/>
          <p14:tracePt t="260588" x="2782888" y="812800"/>
          <p14:tracePt t="260596" x="2798763" y="812800"/>
          <p14:tracePt t="260606" x="2806700" y="812800"/>
          <p14:tracePt t="260611" x="2822575" y="812800"/>
          <p14:tracePt t="260626" x="2838450" y="812800"/>
          <p14:tracePt t="260634" x="2846388" y="812800"/>
          <p14:tracePt t="260641" x="2854325" y="812800"/>
          <p14:tracePt t="260649" x="2862263" y="812800"/>
          <p14:tracePt t="260656" x="2870200" y="812800"/>
          <p14:tracePt t="260671" x="2886075" y="812800"/>
          <p14:tracePt t="260679" x="2894013" y="812800"/>
          <p14:tracePt t="260687" x="2909888" y="812800"/>
          <p14:tracePt t="260693" x="2917825" y="812800"/>
          <p14:tracePt t="260701" x="2933700" y="812800"/>
          <p14:tracePt t="260709" x="2957513" y="812800"/>
          <p14:tracePt t="260716" x="2981325" y="812800"/>
          <p14:tracePt t="260731" x="2989263" y="812800"/>
          <p14:tracePt t="260746" x="2997200" y="812800"/>
          <p14:tracePt t="260821" x="2949575" y="812800"/>
          <p14:tracePt t="260829" x="2878138" y="828675"/>
          <p14:tracePt t="260836" x="2822575" y="844550"/>
          <p14:tracePt t="260844" x="2741613" y="852488"/>
          <p14:tracePt t="260851" x="2654300" y="869950"/>
          <p14:tracePt t="260859" x="2590800" y="877888"/>
          <p14:tracePt t="260866" x="2511425" y="877888"/>
          <p14:tracePt t="260874" x="2439988" y="885825"/>
          <p14:tracePt t="260881" x="2392363" y="885825"/>
          <p14:tracePt t="260888" x="2359025" y="885825"/>
          <p14:tracePt t="260904" x="2335213" y="893763"/>
          <p14:tracePt t="260906" x="2327275" y="893763"/>
          <p14:tracePt t="260911" x="2319338" y="893763"/>
          <p14:tracePt t="261002" x="2311400" y="893763"/>
          <p14:tracePt t="261016" x="2303463" y="893763"/>
          <p14:tracePt t="261031" x="2287588" y="885825"/>
          <p14:tracePt t="261038" x="2263775" y="885825"/>
          <p14:tracePt t="261047" x="2239963" y="885825"/>
          <p14:tracePt t="261054" x="2216150" y="885825"/>
          <p14:tracePt t="261061" x="2200275" y="885825"/>
          <p14:tracePt t="261069" x="2192338" y="885825"/>
          <p14:tracePt t="261076" x="2184400" y="885825"/>
          <p14:tracePt t="261143" x="2184400" y="877888"/>
          <p14:tracePt t="261153" x="2192338" y="877888"/>
          <p14:tracePt t="261271" x="2184400" y="877888"/>
          <p14:tracePt t="261279" x="2168525" y="877888"/>
          <p14:tracePt t="261287" x="2160588" y="877888"/>
          <p14:tracePt t="261294" x="2144713" y="877888"/>
          <p14:tracePt t="261301" x="2128838" y="877888"/>
          <p14:tracePt t="261309" x="2120900" y="885825"/>
          <p14:tracePt t="261383" x="2128838" y="885825"/>
          <p14:tracePt t="261391" x="2136775" y="885825"/>
          <p14:tracePt t="261398" x="2144713" y="885825"/>
          <p14:tracePt t="261406" x="2160588" y="877888"/>
          <p14:tracePt t="261414" x="2168525" y="877888"/>
          <p14:tracePt t="261421" x="2200275" y="869950"/>
          <p14:tracePt t="261429" x="2224088" y="852488"/>
          <p14:tracePt t="261437" x="2239963" y="844550"/>
          <p14:tracePt t="261443" x="2255838" y="844550"/>
          <p14:tracePt t="261451" x="2271713" y="836613"/>
          <p14:tracePt t="261458" x="2287588" y="812800"/>
          <p14:tracePt t="261466" x="2311400" y="812800"/>
          <p14:tracePt t="261474" x="2319338" y="796925"/>
          <p14:tracePt t="261481" x="2327275" y="796925"/>
          <p14:tracePt t="261489" x="2327275" y="788988"/>
          <p14:tracePt t="261504" x="2327275" y="781050"/>
          <p14:tracePt t="261511" x="2327275" y="773113"/>
          <p14:tracePt t="261519" x="2327275" y="757238"/>
          <p14:tracePt t="261526" x="2303463" y="733425"/>
          <p14:tracePt t="261534" x="2287588" y="725488"/>
          <p14:tracePt t="261541" x="2271713" y="709613"/>
          <p14:tracePt t="261549" x="2255838" y="685800"/>
          <p14:tracePt t="261556" x="2239963" y="661988"/>
          <p14:tracePt t="261565" x="2224088" y="646113"/>
          <p14:tracePt t="261571" x="2216150" y="622300"/>
          <p14:tracePt t="261579" x="2208213" y="614363"/>
          <p14:tracePt t="261587" x="2208213" y="606425"/>
          <p14:tracePt t="261594" x="2200275" y="590550"/>
          <p14:tracePt t="261601" x="2200275" y="582613"/>
          <p14:tracePt t="261609" x="2184400" y="574675"/>
          <p14:tracePt t="261617" x="2184400" y="566738"/>
          <p14:tracePt t="261624" x="2176463" y="566738"/>
          <p14:tracePt t="261631" x="2176463" y="558800"/>
          <p14:tracePt t="261638" x="2168525" y="550863"/>
          <p14:tracePt t="261655" x="2152650" y="550863"/>
          <p14:tracePt t="261661" x="2144713" y="550863"/>
          <p14:tracePt t="261669" x="2128838" y="550863"/>
          <p14:tracePt t="261675" x="2120900" y="550863"/>
          <p14:tracePt t="261684" x="2105025" y="550863"/>
          <p14:tracePt t="261691" x="2089150" y="550863"/>
          <p14:tracePt t="261698" x="2073275" y="542925"/>
          <p14:tracePt t="261706" x="2065338" y="542925"/>
          <p14:tracePt t="261713" x="2057400" y="542925"/>
          <p14:tracePt t="261729" x="2049463" y="542925"/>
          <p14:tracePt t="261803" x="2049463" y="558800"/>
          <p14:tracePt t="261811" x="2041525" y="582613"/>
          <p14:tracePt t="261819" x="2041525" y="598488"/>
          <p14:tracePt t="261826" x="2041525" y="622300"/>
          <p14:tracePt t="261834" x="2033588" y="661988"/>
          <p14:tracePt t="261841" x="2033588" y="685800"/>
          <p14:tracePt t="261848" x="2033588" y="725488"/>
          <p14:tracePt t="261856" x="2033588" y="765175"/>
          <p14:tracePt t="261864" x="2033588" y="788988"/>
          <p14:tracePt t="261871" x="2025650" y="828675"/>
          <p14:tracePt t="261879" x="2025650" y="852488"/>
          <p14:tracePt t="261886" x="2025650" y="909638"/>
          <p14:tracePt t="261902" x="2025650" y="941388"/>
          <p14:tracePt t="261909" x="2025650" y="949325"/>
          <p14:tracePt t="261916" x="2025650" y="957263"/>
          <p14:tracePt t="261946" x="2041525" y="957263"/>
          <p14:tracePt t="261961" x="2057400" y="957263"/>
          <p14:tracePt t="261969" x="2065338" y="957263"/>
          <p14:tracePt t="261976" x="2097088" y="957263"/>
          <p14:tracePt t="261984" x="2112963" y="949325"/>
          <p14:tracePt t="261991" x="2136775" y="941388"/>
          <p14:tracePt t="261999" x="2152650" y="925513"/>
          <p14:tracePt t="262006" x="2160588" y="925513"/>
          <p14:tracePt t="262014" x="2184400" y="909638"/>
          <p14:tracePt t="262029" x="2192338" y="893763"/>
          <p14:tracePt t="262036" x="2192338" y="885825"/>
          <p14:tracePt t="262044" x="2192338" y="869950"/>
          <p14:tracePt t="262051" x="2200275" y="852488"/>
          <p14:tracePt t="262059" x="2200275" y="836613"/>
          <p14:tracePt t="262066" x="2200275" y="828675"/>
          <p14:tracePt t="262073" x="2200275" y="812800"/>
          <p14:tracePt t="262081" x="2192338" y="796925"/>
          <p14:tracePt t="262089" x="2184400" y="781050"/>
          <p14:tracePt t="262096" x="2184400" y="757238"/>
          <p14:tracePt t="262104" x="2184400" y="733425"/>
          <p14:tracePt t="262111" x="2176463" y="717550"/>
          <p14:tracePt t="262119" x="2176463" y="701675"/>
          <p14:tracePt t="262125" x="2176463" y="677863"/>
          <p14:tracePt t="262133" x="2176463" y="669925"/>
          <p14:tracePt t="262141" x="2176463" y="654050"/>
          <p14:tracePt t="262149" x="2176463" y="630238"/>
          <p14:tracePt t="262164" x="2176463" y="622300"/>
          <p14:tracePt t="262179" x="2176463" y="614363"/>
          <p14:tracePt t="262186" x="2176463" y="606425"/>
          <p14:tracePt t="262194" x="2168525" y="606425"/>
          <p14:tracePt t="262202" x="2168525" y="598488"/>
          <p14:tracePt t="262209" x="2160588" y="598488"/>
          <p14:tracePt t="262216" x="2152650" y="598488"/>
          <p14:tracePt t="262223" x="2144713" y="598488"/>
          <p14:tracePt t="262231" x="2128838" y="598488"/>
          <p14:tracePt t="262238" x="2120900" y="598488"/>
          <p14:tracePt t="262246" x="2105025" y="598488"/>
          <p14:tracePt t="262254" x="2097088" y="598488"/>
          <p14:tracePt t="262261" x="2089150" y="598488"/>
          <p14:tracePt t="262269" x="2081213" y="598488"/>
          <p14:tracePt t="262276" x="2073275" y="598488"/>
          <p14:tracePt t="262291" x="2073275" y="606425"/>
          <p14:tracePt t="262300" x="2057400" y="606425"/>
          <p14:tracePt t="262306" x="2057400" y="622300"/>
          <p14:tracePt t="262314" x="2033588" y="638175"/>
          <p14:tracePt t="262321" x="2017713" y="661988"/>
          <p14:tracePt t="262329" x="2000250" y="693738"/>
          <p14:tracePt t="262336" x="1984375" y="717550"/>
          <p14:tracePt t="262344" x="1976438" y="741363"/>
          <p14:tracePt t="262351" x="1976438" y="749300"/>
          <p14:tracePt t="262359" x="1976438" y="757238"/>
          <p14:tracePt t="262366" x="1976438" y="765175"/>
          <p14:tracePt t="262374" x="1976438" y="781050"/>
          <p14:tracePt t="262381" x="1976438" y="804863"/>
          <p14:tracePt t="262389" x="1984375" y="820738"/>
          <p14:tracePt t="262396" x="2000250" y="836613"/>
          <p14:tracePt t="262403" x="2008188" y="852488"/>
          <p14:tracePt t="262411" x="2025650" y="869950"/>
          <p14:tracePt t="262419" x="2041525" y="869950"/>
          <p14:tracePt t="262426" x="2057400" y="877888"/>
          <p14:tracePt t="262433" x="2065338" y="877888"/>
          <p14:tracePt t="262441" x="2081213" y="877888"/>
          <p14:tracePt t="262449" x="2089150" y="877888"/>
          <p14:tracePt t="262456" x="2112963" y="877888"/>
          <p14:tracePt t="262464" x="2120900" y="877888"/>
          <p14:tracePt t="262471" x="2144713" y="877888"/>
          <p14:tracePt t="262479" x="2168525" y="862013"/>
          <p14:tracePt t="262486" x="2192338" y="852488"/>
          <p14:tracePt t="262494" x="2247900" y="812800"/>
          <p14:tracePt t="262501" x="2287588" y="788988"/>
          <p14:tracePt t="262509" x="2295525" y="765175"/>
          <p14:tracePt t="262516" x="2319338" y="749300"/>
          <p14:tracePt t="262524" x="2335213" y="725488"/>
          <p14:tracePt t="262531" x="2351088" y="693738"/>
          <p14:tracePt t="262539" x="2366963" y="669925"/>
          <p14:tracePt t="262547" x="2366963" y="654050"/>
          <p14:tracePt t="262553" x="2366963" y="638175"/>
          <p14:tracePt t="262561" x="2374900" y="622300"/>
          <p14:tracePt t="262576" x="2374900" y="606425"/>
          <p14:tracePt t="262583" x="2374900" y="598488"/>
          <p14:tracePt t="262599" x="2374900" y="590550"/>
          <p14:tracePt t="262606" x="2366963" y="582613"/>
          <p14:tracePt t="262614" x="2359025" y="582613"/>
          <p14:tracePt t="262621" x="2351088" y="582613"/>
          <p14:tracePt t="262629" x="2343150" y="582613"/>
          <p14:tracePt t="262636" x="2327275" y="582613"/>
          <p14:tracePt t="262644" x="2319338" y="582613"/>
          <p14:tracePt t="262651" x="2311400" y="582613"/>
          <p14:tracePt t="262659" x="2287588" y="582613"/>
          <p14:tracePt t="262666" x="2271713" y="582613"/>
          <p14:tracePt t="262674" x="2255838" y="590550"/>
          <p14:tracePt t="262681" x="2239963" y="598488"/>
          <p14:tracePt t="262689" x="2216150" y="622300"/>
          <p14:tracePt t="262696" x="2184400" y="638175"/>
          <p14:tracePt t="262704" x="2152650" y="654050"/>
          <p14:tracePt t="262711" x="2128838" y="669925"/>
          <p14:tracePt t="262720" x="2120900" y="677863"/>
          <p14:tracePt t="262726" x="2105025" y="693738"/>
          <p14:tracePt t="262734" x="2105025" y="701675"/>
          <p14:tracePt t="262741" x="2097088" y="717550"/>
          <p14:tracePt t="262749" x="2089150" y="733425"/>
          <p14:tracePt t="262756" x="2089150" y="757238"/>
          <p14:tracePt t="262763" x="2089150" y="773113"/>
          <p14:tracePt t="262771" x="2089150" y="796925"/>
          <p14:tracePt t="262779" x="2089150" y="828675"/>
          <p14:tracePt t="262786" x="2089150" y="844550"/>
          <p14:tracePt t="262795" x="2105025" y="877888"/>
          <p14:tracePt t="262801" x="2128838" y="917575"/>
          <p14:tracePt t="262809" x="2136775" y="933450"/>
          <p14:tracePt t="262816" x="2160588" y="965200"/>
          <p14:tracePt t="262824" x="2176463" y="981075"/>
          <p14:tracePt t="262831" x="2200275" y="1004888"/>
          <p14:tracePt t="262839" x="2232025" y="1036638"/>
          <p14:tracePt t="262846" x="2255838" y="1052513"/>
          <p14:tracePt t="262861" x="2263775" y="1060450"/>
          <p14:tracePt t="263116" x="2255838" y="1060450"/>
          <p14:tracePt t="263123" x="2247900" y="1052513"/>
          <p14:tracePt t="263131" x="2239963" y="1044575"/>
          <p14:tracePt t="263138" x="2232025" y="1036638"/>
          <p14:tracePt t="263146" x="2232025" y="1028700"/>
          <p14:tracePt t="263153" x="2224088" y="1020763"/>
          <p14:tracePt t="263170" x="2224088" y="1012825"/>
          <p14:tracePt t="263176" x="2224088" y="1004888"/>
          <p14:tracePt t="263191" x="2224088" y="996950"/>
          <p14:tracePt t="263214" x="2224088" y="989013"/>
          <p14:tracePt t="263221" x="2216150" y="989013"/>
          <p14:tracePt t="263229" x="2208213" y="981075"/>
          <p14:tracePt t="263236" x="2208213" y="973138"/>
          <p14:tracePt t="263251" x="2200275" y="973138"/>
          <p14:tracePt t="263259" x="2200275" y="965200"/>
          <p14:tracePt t="263274" x="2192338" y="965200"/>
          <p14:tracePt t="263289" x="2184400" y="965200"/>
          <p14:tracePt t="263296" x="2176463" y="957263"/>
          <p14:tracePt t="263319" x="2168525" y="957263"/>
          <p14:tracePt t="263438" x="2168525" y="949325"/>
          <p14:tracePt t="263446" x="2184400" y="941388"/>
          <p14:tracePt t="263461" x="2192338" y="941388"/>
          <p14:tracePt t="263469" x="2192338" y="933450"/>
          <p14:tracePt t="263476" x="2200275" y="933450"/>
          <p14:tracePt t="263484" x="2208213" y="933450"/>
          <p14:tracePt t="263506" x="2216150" y="933450"/>
          <p14:tracePt t="263514" x="2216150" y="925513"/>
          <p14:tracePt t="263521" x="2224088" y="925513"/>
          <p14:tracePt t="263529" x="2232025" y="917575"/>
          <p14:tracePt t="263536" x="2239963" y="917575"/>
          <p14:tracePt t="263543" x="2263775" y="917575"/>
          <p14:tracePt t="263551" x="2279650" y="909638"/>
          <p14:tracePt t="263558" x="2295525" y="901700"/>
          <p14:tracePt t="263566" x="2319338" y="901700"/>
          <p14:tracePt t="263573" x="2343150" y="901700"/>
          <p14:tracePt t="263582" x="2366963" y="885825"/>
          <p14:tracePt t="263588" x="2392363" y="885825"/>
          <p14:tracePt t="263596" x="2416175" y="877888"/>
          <p14:tracePt t="263603" x="2432050" y="877888"/>
          <p14:tracePt t="263611" x="2455863" y="877888"/>
          <p14:tracePt t="263619" x="2471738" y="877888"/>
          <p14:tracePt t="263626" x="2495550" y="877888"/>
          <p14:tracePt t="263634" x="2519363" y="877888"/>
          <p14:tracePt t="263641" x="2551113" y="877888"/>
          <p14:tracePt t="263649" x="2590800" y="877888"/>
          <p14:tracePt t="263656" x="2614613" y="877888"/>
          <p14:tracePt t="263664" x="2638425" y="885825"/>
          <p14:tracePt t="263671" x="2662238" y="893763"/>
          <p14:tracePt t="263679" x="2686050" y="893763"/>
          <p14:tracePt t="263686" x="2709863" y="893763"/>
          <p14:tracePt t="263694" x="2741613" y="901700"/>
          <p14:tracePt t="263701" x="2759075" y="901700"/>
          <p14:tracePt t="263708" x="2790825" y="909638"/>
          <p14:tracePt t="263717" x="2798763" y="917575"/>
          <p14:tracePt t="263724" x="2830513" y="925513"/>
          <p14:tracePt t="263731" x="2854325" y="925513"/>
          <p14:tracePt t="263738" x="2878138" y="933450"/>
          <p14:tracePt t="263746" x="2901950" y="941388"/>
          <p14:tracePt t="263753" x="2917825" y="941388"/>
          <p14:tracePt t="263761" x="2933700" y="949325"/>
          <p14:tracePt t="263769" x="2949575" y="949325"/>
          <p14:tracePt t="263776" x="2965450" y="957263"/>
          <p14:tracePt t="263784" x="2989263" y="957263"/>
          <p14:tracePt t="263791" x="3005138" y="965200"/>
          <p14:tracePt t="263799" x="3021013" y="965200"/>
          <p14:tracePt t="263806" x="3036888" y="965200"/>
          <p14:tracePt t="263814" x="3044825" y="965200"/>
          <p14:tracePt t="263821" x="3060700" y="965200"/>
          <p14:tracePt t="263829" x="3076575" y="973138"/>
          <p14:tracePt t="263837" x="3092450" y="973138"/>
          <p14:tracePt t="263843" x="3117850" y="973138"/>
          <p14:tracePt t="263852" x="3133725" y="973138"/>
          <p14:tracePt t="263859" x="3157538" y="973138"/>
          <p14:tracePt t="263867" x="3173413" y="973138"/>
          <p14:tracePt t="263874" x="3213100" y="973138"/>
          <p14:tracePt t="263881" x="3228975" y="973138"/>
          <p14:tracePt t="263901" x="3268663" y="973138"/>
          <p14:tracePt t="263903" x="3300413" y="973138"/>
          <p14:tracePt t="263911" x="3316288" y="973138"/>
          <p14:tracePt t="263919" x="3340100" y="973138"/>
          <p14:tracePt t="263925" x="3355975" y="965200"/>
          <p14:tracePt t="263934" x="3379788" y="965200"/>
          <p14:tracePt t="263941" x="3403600" y="957263"/>
          <p14:tracePt t="263948" x="3419475" y="957263"/>
          <p14:tracePt t="263956" x="3443288" y="949325"/>
          <p14:tracePt t="263964" x="3459163" y="949325"/>
          <p14:tracePt t="263971" x="3467100" y="949325"/>
          <p14:tracePt t="263979" x="3476625" y="949325"/>
          <p14:tracePt t="263986" x="3492500" y="949325"/>
          <p14:tracePt t="263993" x="3500438" y="949325"/>
          <p14:tracePt t="264002" x="3508375" y="941388"/>
          <p14:tracePt t="264008" x="3524250" y="941388"/>
          <p14:tracePt t="264016" x="3532188" y="941388"/>
          <p14:tracePt t="264032" x="3548063" y="941388"/>
          <p14:tracePt t="264039" x="3548063" y="933450"/>
          <p14:tracePt t="264046" x="3556000" y="933450"/>
          <p14:tracePt t="264053" x="3563938" y="933450"/>
          <p14:tracePt t="264061" x="3571875" y="933450"/>
          <p14:tracePt t="264068" x="3579813" y="933450"/>
          <p14:tracePt t="264084" x="3595688" y="933450"/>
          <p14:tracePt t="264099" x="3603625" y="933450"/>
          <p14:tracePt t="264115" x="3611563" y="933450"/>
          <p14:tracePt t="264129" x="3619500" y="933450"/>
          <p14:tracePt t="264144" x="3627438" y="933450"/>
          <p14:tracePt t="264181" x="3627438" y="925513"/>
          <p14:tracePt t="264226" x="3611563" y="925513"/>
          <p14:tracePt t="264234" x="3587750" y="925513"/>
          <p14:tracePt t="264241" x="3548063" y="933450"/>
          <p14:tracePt t="264249" x="3500438" y="941388"/>
          <p14:tracePt t="264256" x="3467100" y="941388"/>
          <p14:tracePt t="264265" x="3403600" y="957263"/>
          <p14:tracePt t="264271" x="3332163" y="965200"/>
          <p14:tracePt t="264279" x="3268663" y="973138"/>
          <p14:tracePt t="264286" x="3213100" y="989013"/>
          <p14:tracePt t="264294" x="3173413" y="989013"/>
          <p14:tracePt t="264301" x="3125788" y="996950"/>
          <p14:tracePt t="264309" x="3092450" y="996950"/>
          <p14:tracePt t="264317" x="3068638" y="996950"/>
          <p14:tracePt t="264324" x="3028950" y="996950"/>
          <p14:tracePt t="264331" x="2997200" y="996950"/>
          <p14:tracePt t="264338" x="2973388" y="996950"/>
          <p14:tracePt t="264346" x="2949575" y="996950"/>
          <p14:tracePt t="264353" x="2933700" y="989013"/>
          <p14:tracePt t="264361" x="2917825" y="989013"/>
          <p14:tracePt t="264368" x="2901950" y="989013"/>
          <p14:tracePt t="264376" x="2878138" y="989013"/>
          <p14:tracePt t="264385" x="2862263" y="981075"/>
          <p14:tracePt t="264391" x="2846388" y="981075"/>
          <p14:tracePt t="264398" x="2830513" y="973138"/>
          <p14:tracePt t="264406" x="2806700" y="973138"/>
          <p14:tracePt t="264415" x="2782888" y="973138"/>
          <p14:tracePt t="264421" x="2774950" y="973138"/>
          <p14:tracePt t="264429" x="2751138" y="973138"/>
          <p14:tracePt t="264436" x="2733675" y="965200"/>
          <p14:tracePt t="264443" x="2709863" y="965200"/>
          <p14:tracePt t="264451" x="2686050" y="957263"/>
          <p14:tracePt t="264459" x="2662238" y="957263"/>
          <p14:tracePt t="264468" x="2654300" y="957263"/>
          <p14:tracePt t="264473" x="2638425" y="957263"/>
          <p14:tracePt t="264481" x="2622550" y="949325"/>
          <p14:tracePt t="264489" x="2614613" y="949325"/>
          <p14:tracePt t="264496" x="2606675" y="949325"/>
          <p14:tracePt t="264504" x="2598738" y="949325"/>
          <p14:tracePt t="264518" x="2590800" y="949325"/>
          <p14:tracePt t="264526" x="2582863" y="949325"/>
          <p14:tracePt t="264541" x="2574925" y="949325"/>
          <p14:tracePt t="264565" x="2566988" y="949325"/>
          <p14:tracePt t="264579" x="2559050" y="949325"/>
          <p14:tracePt t="264585" x="2551113" y="949325"/>
          <p14:tracePt t="264601" x="2543175" y="949325"/>
          <p14:tracePt t="264668" x="2543175" y="941388"/>
          <p14:tracePt t="264675" x="2559050" y="941388"/>
          <p14:tracePt t="264684" x="2574925" y="933450"/>
          <p14:tracePt t="264691" x="2582863" y="933450"/>
          <p14:tracePt t="264699" x="2598738" y="933450"/>
          <p14:tracePt t="264706" x="2630488" y="933450"/>
          <p14:tracePt t="264713" x="2686050" y="933450"/>
          <p14:tracePt t="264721" x="2751138" y="933450"/>
          <p14:tracePt t="264729" x="2822575" y="933450"/>
          <p14:tracePt t="264736" x="2917825" y="933450"/>
          <p14:tracePt t="264744" x="3028950" y="941388"/>
          <p14:tracePt t="264751" x="3100388" y="941388"/>
          <p14:tracePt t="264759" x="3221038" y="941388"/>
          <p14:tracePt t="264766" x="3324225" y="941388"/>
          <p14:tracePt t="264774" x="3435350" y="941388"/>
          <p14:tracePt t="264781" x="3500438" y="941388"/>
          <p14:tracePt t="264789" x="3548063" y="941388"/>
          <p14:tracePt t="264796" x="3571875" y="949325"/>
          <p14:tracePt t="264804" x="3579813" y="949325"/>
          <p14:tracePt t="264812" x="3595688" y="949325"/>
          <p14:tracePt t="264818" x="3603625" y="949325"/>
          <p14:tracePt t="264826" x="3603625" y="941388"/>
          <p14:tracePt t="264834" x="3611563" y="941388"/>
          <p14:tracePt t="264841" x="3619500" y="941388"/>
          <p14:tracePt t="264856" x="3627438" y="941388"/>
          <p14:tracePt t="264864" x="3627438" y="933450"/>
          <p14:tracePt t="264871" x="3635375" y="933450"/>
          <p14:tracePt t="264886" x="3643313" y="933450"/>
          <p14:tracePt t="264924" x="3651250" y="925513"/>
          <p14:tracePt t="264946" x="3659188" y="925513"/>
          <p14:tracePt t="264961" x="3667125" y="925513"/>
          <p14:tracePt t="264999" x="3675063" y="925513"/>
          <p14:tracePt t="265036" x="3683000" y="925513"/>
          <p14:tracePt t="265096" x="3675063" y="925513"/>
          <p14:tracePt t="265119" x="3667125" y="933450"/>
          <p14:tracePt t="265134" x="3659188" y="933450"/>
          <p14:tracePt t="265149" x="3651250" y="933450"/>
          <p14:tracePt t="265156" x="3643313" y="941388"/>
          <p14:tracePt t="265164" x="3643313" y="949325"/>
          <p14:tracePt t="265171" x="3635375" y="949325"/>
          <p14:tracePt t="265179" x="3619500" y="949325"/>
          <p14:tracePt t="265194" x="3603625" y="957263"/>
          <p14:tracePt t="265201" x="3579813" y="957263"/>
          <p14:tracePt t="265209" x="3548063" y="965200"/>
          <p14:tracePt t="265216" x="3500438" y="973138"/>
          <p14:tracePt t="265223" x="3467100" y="981075"/>
          <p14:tracePt t="265231" x="3403600" y="989013"/>
          <p14:tracePt t="265239" x="3340100" y="989013"/>
          <p14:tracePt t="265246" x="3292475" y="989013"/>
          <p14:tracePt t="265254" x="3221038" y="989013"/>
          <p14:tracePt t="265261" x="3165475" y="989013"/>
          <p14:tracePt t="265268" x="3076575" y="989013"/>
          <p14:tracePt t="265276" x="2997200" y="989013"/>
          <p14:tracePt t="265284" x="2909888" y="989013"/>
          <p14:tracePt t="265291" x="2846388" y="989013"/>
          <p14:tracePt t="265299" x="2774950" y="989013"/>
          <p14:tracePt t="265306" x="2693988" y="973138"/>
          <p14:tracePt t="265314" x="2622550" y="965200"/>
          <p14:tracePt t="265321" x="2574925" y="965200"/>
          <p14:tracePt t="265329" x="2535238" y="957263"/>
          <p14:tracePt t="265336" x="2511425" y="957263"/>
          <p14:tracePt t="265344" x="2487613" y="957263"/>
          <p14:tracePt t="265351" x="2471738" y="957263"/>
          <p14:tracePt t="265367" x="2463800" y="957263"/>
          <p14:tracePt t="265381" x="2455863" y="957263"/>
          <p14:tracePt t="265389" x="2439988" y="957263"/>
          <p14:tracePt t="265397" x="2424113" y="949325"/>
          <p14:tracePt t="265403" x="2400300" y="949325"/>
          <p14:tracePt t="265412" x="2392363" y="949325"/>
          <p14:tracePt t="265419" x="2359025" y="949325"/>
          <p14:tracePt t="265426" x="2343150" y="949325"/>
          <p14:tracePt t="265434" x="2319338" y="941388"/>
          <p14:tracePt t="265441" x="2295525" y="941388"/>
          <p14:tracePt t="265449" x="2287588" y="941388"/>
          <p14:tracePt t="265464" x="2279650" y="941388"/>
          <p14:tracePt t="266356" x="2279650" y="933450"/>
          <p14:tracePt t="266371" x="2287588" y="925513"/>
          <p14:tracePt t="266383" x="2287588" y="917575"/>
          <p14:tracePt t="266387" x="2295525" y="917575"/>
          <p14:tracePt t="266395" x="2303463" y="917575"/>
          <p14:tracePt t="266402" x="2303463" y="909638"/>
          <p14:tracePt t="266420" x="2311400" y="901700"/>
          <p14:tracePt t="266431" x="2311400" y="893763"/>
          <p14:tracePt t="266446" x="2319338" y="893763"/>
          <p14:tracePt t="267992" x="0" y="0"/>
        </p14:tracePtLst>
        <p14:tracePtLst>
          <p14:tracePt t="269230" x="3770313" y="1228725"/>
          <p14:tracePt t="269281" x="3778250" y="1228725"/>
          <p14:tracePt t="269289" x="3786188" y="1228725"/>
          <p14:tracePt t="269297" x="3802063" y="1220788"/>
          <p14:tracePt t="269303" x="3810000" y="1212850"/>
          <p14:tracePt t="269313" x="3817938" y="1212850"/>
          <p14:tracePt t="269319" x="3833813" y="1212850"/>
          <p14:tracePt t="269328" x="3843338" y="1212850"/>
          <p14:tracePt t="269334" x="3851275" y="1212850"/>
          <p14:tracePt t="269341" x="3859213" y="1212850"/>
          <p14:tracePt t="269348" x="3883025" y="1204913"/>
          <p14:tracePt t="269357" x="3898900" y="1204913"/>
          <p14:tracePt t="269364" x="3922713" y="1204913"/>
          <p14:tracePt t="269373" x="3946525" y="1204913"/>
          <p14:tracePt t="269380" x="3986213" y="1204913"/>
          <p14:tracePt t="269388" x="4017963" y="1204913"/>
          <p14:tracePt t="269396" x="4049713" y="1204913"/>
          <p14:tracePt t="269401" x="4105275" y="1204913"/>
          <p14:tracePt t="269410" x="4144963" y="1204913"/>
          <p14:tracePt t="269417" x="4200525" y="1204913"/>
          <p14:tracePt t="269423" x="4257675" y="1204913"/>
          <p14:tracePt t="269431" x="4321175" y="1195388"/>
          <p14:tracePt t="269438" x="4376738" y="1187450"/>
          <p14:tracePt t="269448" x="4408488" y="1187450"/>
          <p14:tracePt t="269455" x="4471988" y="1187450"/>
          <p14:tracePt t="269461" x="4519613" y="1187450"/>
          <p14:tracePt t="269470" x="4584700" y="1187450"/>
          <p14:tracePt t="269476" x="4632325" y="1187450"/>
          <p14:tracePt t="269483" x="4695825" y="1187450"/>
          <p14:tracePt t="269492" x="4751388" y="1187450"/>
          <p14:tracePt t="269499" x="4799013" y="1187450"/>
          <p14:tracePt t="269506" x="4846638" y="1187450"/>
          <p14:tracePt t="269515" x="4894263" y="1187450"/>
          <p14:tracePt t="269521" x="4926013" y="1187450"/>
          <p14:tracePt t="269530" x="4959350" y="1187450"/>
          <p14:tracePt t="269536" x="4983163" y="1187450"/>
          <p14:tracePt t="269546" x="4991100" y="1187450"/>
          <p14:tracePt t="269551" x="5014913" y="1187450"/>
          <p14:tracePt t="269560" x="5030788" y="1187450"/>
          <p14:tracePt t="269566" x="5046663" y="1187450"/>
          <p14:tracePt t="269575" x="5070475" y="1187450"/>
          <p14:tracePt t="269582" x="5078413" y="1187450"/>
          <p14:tracePt t="269588" x="5102225" y="1187450"/>
          <p14:tracePt t="269597" x="5118100" y="1187450"/>
          <p14:tracePt t="269604" x="5133975" y="1187450"/>
          <p14:tracePt t="269612" x="5157788" y="1179513"/>
          <p14:tracePt t="269619" x="5181600" y="1179513"/>
          <p14:tracePt t="269629" x="5205413" y="1171575"/>
          <p14:tracePt t="269634" x="5229225" y="1171575"/>
          <p14:tracePt t="269642" x="5253038" y="1171575"/>
          <p14:tracePt t="269650" x="5268913" y="1171575"/>
          <p14:tracePt t="269656" x="5284788" y="1163638"/>
          <p14:tracePt t="269664" x="5300663" y="1155700"/>
          <p14:tracePt t="269672" x="5318125" y="1155700"/>
          <p14:tracePt t="269682" x="5334000" y="1155700"/>
          <p14:tracePt t="269686" x="5341938" y="1155700"/>
          <p14:tracePt t="269696" x="5357813" y="1155700"/>
          <p14:tracePt t="269701" x="5365750" y="1155700"/>
          <p14:tracePt t="269710" x="5373688" y="1155700"/>
          <p14:tracePt t="269717" x="5389563" y="1155700"/>
          <p14:tracePt t="269724" x="5413375" y="1155700"/>
          <p14:tracePt t="269731" x="5445125" y="1171575"/>
          <p14:tracePt t="269739" x="5492750" y="1195388"/>
          <p14:tracePt t="269747" x="5548313" y="1212850"/>
          <p14:tracePt t="269755" x="5627688" y="1236663"/>
          <p14:tracePt t="269761" x="5692775" y="1252538"/>
          <p14:tracePt t="269770" x="5748338" y="1268413"/>
          <p14:tracePt t="269777" x="5819775" y="1292225"/>
          <p14:tracePt t="269784" x="5875338" y="1308100"/>
          <p14:tracePt t="269791" x="5930900" y="1331913"/>
          <p14:tracePt t="269798" x="5962650" y="1339850"/>
          <p14:tracePt t="269805" x="6002338" y="1347788"/>
          <p14:tracePt t="269814" x="6010275" y="1355725"/>
          <p14:tracePt t="269822" x="6018213" y="1355725"/>
          <p14:tracePt t="270024" x="0" y="0"/>
        </p14:tracePtLst>
      </p14:laserTraceLst>
    </p:ext>
    <p:ext uri="{E180D4A7-C9FB-4DFB-919C-405C955672EB}">
      <p14:showEvtLst xmlns:p14="http://schemas.microsoft.com/office/powerpoint/2010/main">
        <p14:playEvt time="12" objId="3"/>
        <p14:stopEvt time="272395" objId="3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BDF223-52BC-4688-B87E-70FCF4A6A5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2EF23C3-BE15-4DD8-8819-EC6F693621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64"/>
            <a:ext cx="9144000" cy="6850072"/>
          </a:xfrm>
          <a:prstGeom prst="rect">
            <a:avLst/>
          </a:prstGeom>
        </p:spPr>
      </p:pic>
      <p:pic>
        <p:nvPicPr>
          <p:cNvPr id="4" name="mm4s13">
            <a:hlinkClick r:id="" action="ppaction://media"/>
            <a:extLst>
              <a:ext uri="{FF2B5EF4-FFF2-40B4-BE49-F238E27FC236}">
                <a16:creationId xmlns:a16="http://schemas.microsoft.com/office/drawing/2014/main" id="{43570878-10EE-40A4-A148-5C2652F5E6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6520" y="57333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368"/>
    </mc:Choice>
    <mc:Fallback xmlns="">
      <p:transition spd="slow" advTm="84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9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733" x="1068388" y="949325"/>
          <p14:tracePt t="7829" x="1076325" y="949325"/>
          <p14:tracePt t="7836" x="1084263" y="949325"/>
          <p14:tracePt t="7844" x="1100138" y="941388"/>
          <p14:tracePt t="7852" x="1108075" y="941388"/>
          <p14:tracePt t="7861" x="1116013" y="941388"/>
          <p14:tracePt t="7867" x="1123950" y="933450"/>
          <p14:tracePt t="7874" x="1139825" y="925513"/>
          <p14:tracePt t="7882" x="1147763" y="925513"/>
          <p14:tracePt t="7895" x="1163638" y="925513"/>
          <p14:tracePt t="7897" x="1179513" y="925513"/>
          <p14:tracePt t="7905" x="1227138" y="925513"/>
          <p14:tracePt t="7912" x="1274763" y="925513"/>
          <p14:tracePt t="7919" x="1331913" y="925513"/>
          <p14:tracePt t="7927" x="1395413" y="933450"/>
          <p14:tracePt t="7934" x="1450975" y="949325"/>
          <p14:tracePt t="7942" x="1514475" y="949325"/>
          <p14:tracePt t="7948" x="1585913" y="957263"/>
          <p14:tracePt t="7958" x="1617663" y="957263"/>
          <p14:tracePt t="7964" x="1651000" y="957263"/>
          <p14:tracePt t="7972" x="1674813" y="957263"/>
          <p14:tracePt t="7979" x="1698625" y="965200"/>
          <p14:tracePt t="7987" x="1714500" y="965200"/>
          <p14:tracePt t="7995" x="1730375" y="973138"/>
          <p14:tracePt t="8002" x="1746250" y="973138"/>
          <p14:tracePt t="8009" x="1762125" y="981075"/>
          <p14:tracePt t="8017" x="1770063" y="981075"/>
          <p14:tracePt t="8025" x="1778000" y="981075"/>
          <p14:tracePt t="8031" x="1785938" y="989013"/>
          <p14:tracePt t="8041" x="1793875" y="989013"/>
          <p14:tracePt t="8054" x="1801813" y="989013"/>
          <p14:tracePt t="8121" x="1809750" y="989013"/>
          <p14:tracePt t="8145" x="1817688" y="989013"/>
          <p14:tracePt t="8161" x="1825625" y="989013"/>
          <p14:tracePt t="8167" x="1833563" y="989013"/>
          <p14:tracePt t="8183" x="1841500" y="989013"/>
          <p14:tracePt t="8190" x="1849438" y="989013"/>
          <p14:tracePt t="8195" x="1857375" y="989013"/>
          <p14:tracePt t="8323" x="1857375" y="996950"/>
          <p14:tracePt t="8333" x="1857375" y="1004888"/>
          <p14:tracePt t="8341" x="1849438" y="1004888"/>
          <p14:tracePt t="8346" x="1849438" y="1012825"/>
          <p14:tracePt t="8354" x="1841500" y="1020763"/>
          <p14:tracePt t="8361" x="1833563" y="1028700"/>
          <p14:tracePt t="8370" x="1825625" y="1044575"/>
          <p14:tracePt t="8377" x="1817688" y="1052513"/>
          <p14:tracePt t="8384" x="1809750" y="1068388"/>
          <p14:tracePt t="8393" x="1801813" y="1084263"/>
          <p14:tracePt t="8400" x="1785938" y="1092200"/>
          <p14:tracePt t="8409" x="1778000" y="1108075"/>
          <p14:tracePt t="8413" x="1770063" y="1123950"/>
          <p14:tracePt t="8420" x="1754188" y="1139825"/>
          <p14:tracePt t="8429" x="1754188" y="1147763"/>
          <p14:tracePt t="8436" x="1738313" y="1163638"/>
          <p14:tracePt t="8443" x="1738313" y="1171575"/>
          <p14:tracePt t="8452" x="1730375" y="1187450"/>
          <p14:tracePt t="8460" x="1722438" y="1187450"/>
          <p14:tracePt t="8467" x="1722438" y="1195388"/>
          <p14:tracePt t="8473" x="1714500" y="1195388"/>
          <p14:tracePt t="8481" x="1714500" y="1204913"/>
          <p14:tracePt t="8496" x="1706563" y="1204913"/>
          <p14:tracePt t="8505" x="1706563" y="1212850"/>
          <p14:tracePt t="8512" x="1698625" y="1220788"/>
          <p14:tracePt t="8518" x="1690688" y="1220788"/>
          <p14:tracePt t="8529" x="1682750" y="1220788"/>
          <p14:tracePt t="8533" x="1674813" y="1228725"/>
          <p14:tracePt t="8543" x="1666875" y="1228725"/>
          <p14:tracePt t="8549" x="1651000" y="1236663"/>
          <p14:tracePt t="8559" x="1641475" y="1252538"/>
          <p14:tracePt t="8564" x="1625600" y="1252538"/>
          <p14:tracePt t="8573" x="1609725" y="1260475"/>
          <p14:tracePt t="8579" x="1593850" y="1268413"/>
          <p14:tracePt t="8588" x="1577975" y="1268413"/>
          <p14:tracePt t="8596" x="1562100" y="1284288"/>
          <p14:tracePt t="8601" x="1546225" y="1292225"/>
          <p14:tracePt t="8617" x="1530350" y="1292225"/>
          <p14:tracePt t="8625" x="1530350" y="1300163"/>
          <p14:tracePt t="8630" x="1522413" y="1300163"/>
          <p14:tracePt t="8654" x="1514475" y="1300163"/>
          <p14:tracePt t="8669" x="1514475" y="1308100"/>
          <p14:tracePt t="8961" x="1522413" y="1308100"/>
          <p14:tracePt t="8968" x="1530350" y="1308100"/>
          <p14:tracePt t="8976" x="1538288" y="1308100"/>
          <p14:tracePt t="8984" x="1546225" y="1308100"/>
          <p14:tracePt t="8991" x="1554163" y="1300163"/>
          <p14:tracePt t="9000" x="1562100" y="1300163"/>
          <p14:tracePt t="9006" x="1577975" y="1300163"/>
          <p14:tracePt t="9013" x="1593850" y="1300163"/>
          <p14:tracePt t="9023" x="1625600" y="1300163"/>
          <p14:tracePt t="9029" x="1651000" y="1300163"/>
          <p14:tracePt t="9037" x="1698625" y="1308100"/>
          <p14:tracePt t="9044" x="1738313" y="1323975"/>
          <p14:tracePt t="9052" x="1793875" y="1331913"/>
          <p14:tracePt t="9060" x="1865313" y="1347788"/>
          <p14:tracePt t="9067" x="1936750" y="1363663"/>
          <p14:tracePt t="9074" x="2017713" y="1379538"/>
          <p14:tracePt t="9081" x="2097088" y="1395413"/>
          <p14:tracePt t="9090" x="2184400" y="1403350"/>
          <p14:tracePt t="9096" x="2271713" y="1419225"/>
          <p14:tracePt t="9105" x="2359025" y="1427163"/>
          <p14:tracePt t="9111" x="2447925" y="1443038"/>
          <p14:tracePt t="9119" x="2527300" y="1450975"/>
          <p14:tracePt t="9127" x="2614613" y="1458913"/>
          <p14:tracePt t="9134" x="2686050" y="1458913"/>
          <p14:tracePt t="9142" x="2767013" y="1466850"/>
          <p14:tracePt t="9148" x="2822575" y="1474788"/>
          <p14:tracePt t="9158" x="2886075" y="1482725"/>
          <p14:tracePt t="9164" x="2925763" y="1490663"/>
          <p14:tracePt t="9174" x="2981325" y="1506538"/>
          <p14:tracePt t="9180" x="3021013" y="1506538"/>
          <p14:tracePt t="9187" x="3052763" y="1506538"/>
          <p14:tracePt t="9195" x="3084513" y="1514475"/>
          <p14:tracePt t="9202" x="3117850" y="1514475"/>
          <p14:tracePt t="9209" x="3133725" y="1514475"/>
          <p14:tracePt t="9216" x="3165475" y="1514475"/>
          <p14:tracePt t="9224" x="3197225" y="1514475"/>
          <p14:tracePt t="9231" x="3221038" y="1514475"/>
          <p14:tracePt t="9239" x="3244850" y="1514475"/>
          <p14:tracePt t="9246" x="3260725" y="1506538"/>
          <p14:tracePt t="9253" x="3268663" y="1506538"/>
          <p14:tracePt t="9260" x="3276600" y="1498600"/>
          <p14:tracePt t="9276" x="3284538" y="1498600"/>
          <p14:tracePt t="9293" x="3292475" y="1498600"/>
          <p14:tracePt t="9313" x="3300413" y="1498600"/>
          <p14:tracePt t="9323" x="3300413" y="1490663"/>
          <p14:tracePt t="9344" x="3308350" y="1490663"/>
          <p14:tracePt t="9353" x="3308350" y="1482725"/>
          <p14:tracePt t="9360" x="3316288" y="1482725"/>
          <p14:tracePt t="9377" x="3316288" y="1474788"/>
          <p14:tracePt t="9381" x="3324225" y="1474788"/>
          <p14:tracePt t="9396" x="3332163" y="1466850"/>
          <p14:tracePt t="9406" x="3332163" y="1458913"/>
          <p14:tracePt t="9420" x="3332163" y="1450975"/>
          <p14:tracePt t="9434" x="3340100" y="1443038"/>
          <p14:tracePt t="9479" x="3340100" y="1435100"/>
          <p14:tracePt t="9510" x="3340100" y="1427163"/>
          <p14:tracePt t="9532" x="3340100" y="1419225"/>
          <p14:tracePt t="9539" x="3348038" y="1419225"/>
          <p14:tracePt t="9547" x="3355975" y="1411288"/>
          <p14:tracePt t="9554" x="3355975" y="1403350"/>
          <p14:tracePt t="9561" x="3363913" y="1403350"/>
          <p14:tracePt t="9570" x="3371850" y="1395413"/>
          <p14:tracePt t="9577" x="3387725" y="1387475"/>
          <p14:tracePt t="9585" x="3403600" y="1379538"/>
          <p14:tracePt t="9593" x="3419475" y="1371600"/>
          <p14:tracePt t="9601" x="3451225" y="1347788"/>
          <p14:tracePt t="9607" x="3476625" y="1347788"/>
          <p14:tracePt t="9613" x="3508375" y="1331913"/>
          <p14:tracePt t="9623" x="3524250" y="1323975"/>
          <p14:tracePt t="9629" x="3548063" y="1308100"/>
          <p14:tracePt t="9639" x="3563938" y="1308100"/>
          <p14:tracePt t="9645" x="3571875" y="1300163"/>
          <p14:tracePt t="9652" x="3595688" y="1300163"/>
          <p14:tracePt t="9808" x="3603625" y="1292225"/>
          <p14:tracePt t="9831" x="3611563" y="1292225"/>
          <p14:tracePt t="9839" x="3627438" y="1292225"/>
          <p14:tracePt t="9847" x="3651250" y="1292225"/>
          <p14:tracePt t="9855" x="3683000" y="1284288"/>
          <p14:tracePt t="9861" x="3698875" y="1284288"/>
          <p14:tracePt t="9868" x="3730625" y="1276350"/>
          <p14:tracePt t="9878" x="3762375" y="1268413"/>
          <p14:tracePt t="9884" x="3802063" y="1260475"/>
          <p14:tracePt t="9894" x="3833813" y="1260475"/>
          <p14:tracePt t="9901" x="3859213" y="1252538"/>
          <p14:tracePt t="9906" x="3883025" y="1244600"/>
          <p14:tracePt t="9913" x="3890963" y="1236663"/>
          <p14:tracePt t="9923" x="3914775" y="1236663"/>
          <p14:tracePt t="9928" x="3922713" y="1236663"/>
          <p14:tracePt t="9941" x="3930650" y="1228725"/>
          <p14:tracePt t="9982" x="3938588" y="1228725"/>
          <p14:tracePt t="10153" x="3946525" y="1228725"/>
          <p14:tracePt t="10170" x="3954463" y="1228725"/>
          <p14:tracePt t="10176" x="3962400" y="1228725"/>
          <p14:tracePt t="10185" x="3970338" y="1228725"/>
          <p14:tracePt t="10192" x="3986213" y="1228725"/>
          <p14:tracePt t="10198" x="3994150" y="1228725"/>
          <p14:tracePt t="10208" x="4002088" y="1228725"/>
          <p14:tracePt t="10213" x="4010025" y="1228725"/>
          <p14:tracePt t="10223" x="4025900" y="1228725"/>
          <p14:tracePt t="10239" x="4033838" y="1228725"/>
          <p14:tracePt t="10252" x="4041775" y="1228725"/>
          <p14:tracePt t="10259" x="4049713" y="1228725"/>
          <p14:tracePt t="10348" x="4057650" y="1228725"/>
          <p14:tracePt t="10357" x="4073525" y="1228725"/>
          <p14:tracePt t="10365" x="4113213" y="1228725"/>
          <p14:tracePt t="10373" x="4137025" y="1228725"/>
          <p14:tracePt t="10380" x="4176713" y="1228725"/>
          <p14:tracePt t="10386" x="4217988" y="1228725"/>
          <p14:tracePt t="10393" x="4273550" y="1228725"/>
          <p14:tracePt t="10400" x="4305300" y="1228725"/>
          <p14:tracePt t="10408" x="4352925" y="1236663"/>
          <p14:tracePt t="10417" x="4424363" y="1244600"/>
          <p14:tracePt t="10426" x="4479925" y="1244600"/>
          <p14:tracePt t="10431" x="4543425" y="1244600"/>
          <p14:tracePt t="10439" x="4600575" y="1252538"/>
          <p14:tracePt t="10446" x="4640263" y="1252538"/>
          <p14:tracePt t="10455" x="4672013" y="1252538"/>
          <p14:tracePt t="10461" x="4695825" y="1252538"/>
          <p14:tracePt t="10470" x="4719638" y="1252538"/>
          <p14:tracePt t="10476" x="4743450" y="1252538"/>
          <p14:tracePt t="10485" x="4751388" y="1252538"/>
          <p14:tracePt t="10500" x="4759325" y="1252538"/>
          <p14:tracePt t="10506" x="4767263" y="1252538"/>
          <p14:tracePt t="10536" x="4775200" y="1252538"/>
          <p14:tracePt t="10626" x="4783138" y="1252538"/>
          <p14:tracePt t="10633" x="4814888" y="1244600"/>
          <p14:tracePt t="10641" x="4822825" y="1244600"/>
          <p14:tracePt t="10648" x="4838700" y="1244600"/>
          <p14:tracePt t="10657" x="4854575" y="1236663"/>
          <p14:tracePt t="10663" x="4878388" y="1228725"/>
          <p14:tracePt t="10671" x="4894263" y="1228725"/>
          <p14:tracePt t="10679" x="4902200" y="1228725"/>
          <p14:tracePt t="10687" x="4910138" y="1228725"/>
          <p14:tracePt t="10701" x="4918075" y="1228725"/>
          <p14:tracePt t="10708" x="4933950" y="1228725"/>
          <p14:tracePt t="10716" x="4943475" y="1228725"/>
          <p14:tracePt t="10724" x="4951413" y="1228725"/>
          <p14:tracePt t="10730" x="4959350" y="1228725"/>
          <p14:tracePt t="10746" x="4967288" y="1228725"/>
          <p14:tracePt t="10769" x="4975225" y="1228725"/>
          <p14:tracePt t="10807" x="4983163" y="1228725"/>
          <p14:tracePt t="10828" x="4991100" y="1228725"/>
          <p14:tracePt t="10843" x="4999038" y="1228725"/>
          <p14:tracePt t="10858" x="5006975" y="1228725"/>
          <p14:tracePt t="10866" x="5014913" y="1228725"/>
          <p14:tracePt t="10874" x="5022850" y="1228725"/>
          <p14:tracePt t="10881" x="5038725" y="1228725"/>
          <p14:tracePt t="10888" x="5046663" y="1228725"/>
          <p14:tracePt t="10907" x="5110163" y="1244600"/>
          <p14:tracePt t="10910" x="5141913" y="1252538"/>
          <p14:tracePt t="10918" x="5173663" y="1268413"/>
          <p14:tracePt t="10926" x="5221288" y="1284288"/>
          <p14:tracePt t="10933" x="5253038" y="1300163"/>
          <p14:tracePt t="10941" x="5284788" y="1316038"/>
          <p14:tracePt t="10948" x="5310188" y="1323975"/>
          <p14:tracePt t="10956" x="5341938" y="1331913"/>
          <p14:tracePt t="10963" x="5413375" y="1355725"/>
          <p14:tracePt t="10970" x="5437188" y="1355725"/>
          <p14:tracePt t="10978" x="5445125" y="1363663"/>
          <p14:tracePt t="10986" x="5453063" y="1363663"/>
          <p14:tracePt t="10993" x="5461000" y="1363663"/>
          <p14:tracePt t="11076" x="5468938" y="1363663"/>
          <p14:tracePt t="11158" x="5476875" y="1363663"/>
          <p14:tracePt t="11174" x="5492750" y="1363663"/>
          <p14:tracePt t="11180" x="5508625" y="1371600"/>
          <p14:tracePt t="11189" x="5532438" y="1371600"/>
          <p14:tracePt t="11196" x="5548313" y="1371600"/>
          <p14:tracePt t="11203" x="5580063" y="1371600"/>
          <p14:tracePt t="11211" x="5611813" y="1371600"/>
          <p14:tracePt t="11218" x="5635625" y="1371600"/>
          <p14:tracePt t="11226" x="5667375" y="1371600"/>
          <p14:tracePt t="11233" x="5692775" y="1371600"/>
          <p14:tracePt t="11240" x="5724525" y="1371600"/>
          <p14:tracePt t="11248" x="5756275" y="1371600"/>
          <p14:tracePt t="11257" x="5811838" y="1371600"/>
          <p14:tracePt t="11263" x="5819775" y="1371600"/>
          <p14:tracePt t="11271" x="5835650" y="1371600"/>
          <p14:tracePt t="11279" x="5843588" y="1371600"/>
          <p14:tracePt t="11287" x="5851525" y="1371600"/>
          <p14:tracePt t="11855" x="5827713" y="1379538"/>
          <p14:tracePt t="11865" x="5795963" y="1387475"/>
          <p14:tracePt t="11873" x="5764213" y="1403350"/>
          <p14:tracePt t="11878" x="5724525" y="1411288"/>
          <p14:tracePt t="11887" x="5700713" y="1419225"/>
          <p14:tracePt t="11908" x="5611813" y="1450975"/>
          <p14:tracePt t="11909" x="5564188" y="1458913"/>
          <p14:tracePt t="11917" x="5516563" y="1474788"/>
          <p14:tracePt t="11925" x="5468938" y="1482725"/>
          <p14:tracePt t="11932" x="5421313" y="1498600"/>
          <p14:tracePt t="11940" x="5381625" y="1506538"/>
          <p14:tracePt t="11947" x="5357813" y="1514475"/>
          <p14:tracePt t="11955" x="5341938" y="1514475"/>
          <p14:tracePt t="11961" x="5334000" y="1522413"/>
          <p14:tracePt t="12140" x="5349875" y="1506538"/>
          <p14:tracePt t="12149" x="5357813" y="1506538"/>
          <p14:tracePt t="12157" x="5365750" y="1506538"/>
          <p14:tracePt t="12165" x="5365750" y="1498600"/>
          <p14:tracePt t="12172" x="5373688" y="1498600"/>
          <p14:tracePt t="12180" x="5381625" y="1498600"/>
          <p14:tracePt t="12187" x="5381625" y="1490663"/>
          <p14:tracePt t="12210" x="5381625" y="1482725"/>
          <p14:tracePt t="12225" x="5389563" y="1482725"/>
          <p14:tracePt t="12240" x="5397500" y="1474788"/>
          <p14:tracePt t="12249" x="5405438" y="1466850"/>
          <p14:tracePt t="12254" x="5405438" y="1458913"/>
          <p14:tracePt t="12270" x="5413375" y="1450975"/>
          <p14:tracePt t="12284" x="5421313" y="1443038"/>
          <p14:tracePt t="12291" x="5421313" y="1435100"/>
          <p14:tracePt t="12309" x="5421313" y="1427163"/>
          <p14:tracePt t="12456" x="5421313" y="1419225"/>
          <p14:tracePt t="12465" x="5429250" y="1411288"/>
          <p14:tracePt t="12472" x="5437188" y="1403350"/>
          <p14:tracePt t="12480" x="5445125" y="1395413"/>
          <p14:tracePt t="12486" x="5453063" y="1387475"/>
          <p14:tracePt t="12493" x="5453063" y="1379538"/>
          <p14:tracePt t="12500" x="5461000" y="1371600"/>
          <p14:tracePt t="12509" x="5468938" y="1355725"/>
          <p14:tracePt t="12516" x="5476875" y="1355725"/>
          <p14:tracePt t="12525" x="5476875" y="1347788"/>
          <p14:tracePt t="12531" x="5492750" y="1339850"/>
          <p14:tracePt t="12541" x="5492750" y="1331913"/>
          <p14:tracePt t="12555" x="5500688" y="1323975"/>
          <p14:tracePt t="12570" x="5508625" y="1323975"/>
          <p14:tracePt t="14784" x="5532438" y="1308100"/>
          <p14:tracePt t="14785" x="5540375" y="1300163"/>
          <p14:tracePt t="16648" x="5532438" y="1300163"/>
          <p14:tracePt t="16659" x="5524500" y="1300163"/>
          <p14:tracePt t="16671" x="5516563" y="1300163"/>
          <p14:tracePt t="16686" x="5516563" y="1308100"/>
          <p14:tracePt t="16694" x="5508625" y="1308100"/>
          <p14:tracePt t="16717" x="5508625" y="1316038"/>
          <p14:tracePt t="16723" x="5500688" y="1316038"/>
          <p14:tracePt t="16739" x="5492750" y="1323975"/>
          <p14:tracePt t="16761" x="5492750" y="1331913"/>
          <p14:tracePt t="16769" x="5484813" y="1331913"/>
          <p14:tracePt t="16776" x="5476875" y="1339850"/>
          <p14:tracePt t="16784" x="5468938" y="1347788"/>
          <p14:tracePt t="16791" x="5468938" y="1355725"/>
          <p14:tracePt t="16801" x="5453063" y="1355725"/>
          <p14:tracePt t="16807" x="5445125" y="1371600"/>
          <p14:tracePt t="16814" x="5437188" y="1371600"/>
          <p14:tracePt t="16821" x="5437188" y="1379538"/>
          <p14:tracePt t="16829" x="5437188" y="1387475"/>
          <p14:tracePt t="16837" x="5429250" y="1387475"/>
          <p14:tracePt t="16853" x="5421313" y="1395413"/>
          <p14:tracePt t="16859" x="5421313" y="1403350"/>
          <p14:tracePt t="16866" x="5421313" y="1411288"/>
          <p14:tracePt t="16901" x="5413375" y="1419225"/>
          <p14:tracePt t="17571" x="5413375" y="1411288"/>
          <p14:tracePt t="17579" x="5405438" y="1411288"/>
          <p14:tracePt t="17587" x="5405438" y="1403350"/>
          <p14:tracePt t="17609" x="5397500" y="1403350"/>
          <p14:tracePt t="17623" x="5397500" y="1395413"/>
          <p14:tracePt t="17640" x="5389563" y="1395413"/>
          <p14:tracePt t="17688" x="5381625" y="1395413"/>
          <p14:tracePt t="18111" x="5373688" y="1395413"/>
          <p14:tracePt t="18118" x="5349875" y="1395413"/>
          <p14:tracePt t="18127" x="5326063" y="1395413"/>
          <p14:tracePt t="18134" x="5300663" y="1395413"/>
          <p14:tracePt t="18141" x="5276850" y="1395413"/>
          <p14:tracePt t="18150" x="5253038" y="1387475"/>
          <p14:tracePt t="18156" x="5229225" y="1387475"/>
          <p14:tracePt t="18165" x="5221288" y="1387475"/>
          <p14:tracePt t="18171" x="5205413" y="1387475"/>
          <p14:tracePt t="18350" x="5213350" y="1379538"/>
          <p14:tracePt t="18359" x="5229225" y="1379538"/>
          <p14:tracePt t="18373" x="5237163" y="1379538"/>
          <p14:tracePt t="18382" x="5245100" y="1371600"/>
          <p14:tracePt t="18398" x="5253038" y="1363663"/>
          <p14:tracePt t="18404" x="5260975" y="1363663"/>
          <p14:tracePt t="18414" x="5268913" y="1355725"/>
          <p14:tracePt t="18426" x="5276850" y="1355725"/>
          <p14:tracePt t="18441" x="5284788" y="1347788"/>
          <p14:tracePt t="18471" x="5292725" y="1347788"/>
          <p14:tracePt t="18487" x="5300663" y="1347788"/>
          <p14:tracePt t="18636" x="5292725" y="1347788"/>
          <p14:tracePt t="18654" x="5284788" y="1347788"/>
          <p14:tracePt t="18675" x="5276850" y="1347788"/>
          <p14:tracePt t="18688" x="5276850" y="1355725"/>
          <p14:tracePt t="18697" x="5268913" y="1355725"/>
          <p14:tracePt t="18704" x="5260975" y="1355725"/>
          <p14:tracePt t="18741" x="5253038" y="1355725"/>
          <p14:tracePt t="18750" x="5253038" y="1363663"/>
          <p14:tracePt t="19273" x="5260975" y="1355725"/>
          <p14:tracePt t="19280" x="5276850" y="1347788"/>
          <p14:tracePt t="19298" x="5284788" y="1339850"/>
          <p14:tracePt t="19311" x="5292725" y="1339850"/>
          <p14:tracePt t="20706" x="5268913" y="1347788"/>
          <p14:tracePt t="20714" x="5245100" y="1363663"/>
          <p14:tracePt t="20720" x="5197475" y="1371600"/>
          <p14:tracePt t="20730" x="5165725" y="1379538"/>
          <p14:tracePt t="20736" x="5141913" y="1395413"/>
          <p14:tracePt t="20743" x="5118100" y="1403350"/>
          <p14:tracePt t="20752" x="5102225" y="1403350"/>
          <p14:tracePt t="20916" x="5110163" y="1403350"/>
          <p14:tracePt t="20933" x="5118100" y="1403350"/>
          <p14:tracePt t="20940" x="5118100" y="1395413"/>
          <p14:tracePt t="20962" x="5118100" y="1387475"/>
          <p14:tracePt t="20985" x="5126038" y="1387475"/>
          <p14:tracePt t="21163" x="5126038" y="1379538"/>
          <p14:tracePt t="21180" x="5133975" y="1379538"/>
          <p14:tracePt t="21195" x="5141913" y="1379538"/>
          <p14:tracePt t="21202" x="5149850" y="1371600"/>
          <p14:tracePt t="21216" x="5157788" y="1363663"/>
          <p14:tracePt t="21224" x="5165725" y="1363663"/>
          <p14:tracePt t="21232" x="5173663" y="1355725"/>
          <p14:tracePt t="21240" x="5181600" y="1347788"/>
          <p14:tracePt t="21246" x="5189538" y="1347788"/>
          <p14:tracePt t="21255" x="5189538" y="1339850"/>
          <p14:tracePt t="21261" x="5197475" y="1331913"/>
          <p14:tracePt t="21314" x="5141913" y="1339850"/>
          <p14:tracePt t="21320" x="5078413" y="1363663"/>
          <p14:tracePt t="21328" x="4933950" y="1411288"/>
          <p14:tracePt t="21336" x="4735513" y="1474788"/>
          <p14:tracePt t="21344" x="4503738" y="1522413"/>
          <p14:tracePt t="21350" x="4225925" y="1595438"/>
          <p14:tracePt t="21359" x="3930650" y="1635125"/>
          <p14:tracePt t="21366" x="3683000" y="1666875"/>
          <p14:tracePt t="21375" x="3532188" y="1666875"/>
          <p14:tracePt t="21382" x="3379788" y="1666875"/>
          <p14:tracePt t="21389" x="3260725" y="1666875"/>
          <p14:tracePt t="21397" x="3181350" y="1666875"/>
          <p14:tracePt t="21403" x="3125788" y="1666875"/>
          <p14:tracePt t="21414" x="3100388" y="1666875"/>
          <p14:tracePt t="21419" x="3092450" y="1666875"/>
          <p14:tracePt t="21427" x="3084513" y="1666875"/>
          <p14:tracePt t="21515" x="3084513" y="1658938"/>
          <p14:tracePt t="21534" x="3076575" y="1658938"/>
          <p14:tracePt t="21666" x="3084513" y="1651000"/>
          <p14:tracePt t="21675" x="3100388" y="1643063"/>
          <p14:tracePt t="21682" x="3117850" y="1627188"/>
          <p14:tracePt t="21688" x="3141663" y="1627188"/>
          <p14:tracePt t="21697" x="3157538" y="1611313"/>
          <p14:tracePt t="21703" x="3173413" y="1603375"/>
          <p14:tracePt t="21713" x="3205163" y="1595438"/>
          <p14:tracePt t="21718" x="3228975" y="1595438"/>
          <p14:tracePt t="21727" x="3260725" y="1595438"/>
          <p14:tracePt t="21735" x="3292475" y="1595438"/>
          <p14:tracePt t="21740" x="3340100" y="1595438"/>
          <p14:tracePt t="21748" x="3371850" y="1595438"/>
          <p14:tracePt t="21756" x="3387725" y="1595438"/>
          <p14:tracePt t="21764" x="3411538" y="1595438"/>
          <p14:tracePt t="21773" x="3419475" y="1595438"/>
          <p14:tracePt t="21781" x="3443288" y="1595438"/>
          <p14:tracePt t="21786" x="3451225" y="1595438"/>
          <p14:tracePt t="21793" x="3459163" y="1595438"/>
          <p14:tracePt t="21800" x="3467100" y="1595438"/>
          <p14:tracePt t="21831" x="3476625" y="1595438"/>
          <p14:tracePt t="21849" x="3492500" y="1579563"/>
          <p14:tracePt t="21853" x="3500438" y="1571625"/>
          <p14:tracePt t="21861" x="3516313" y="1555750"/>
          <p14:tracePt t="21870" x="3532188" y="1555750"/>
          <p14:tracePt t="21876" x="3540125" y="1547813"/>
          <p14:tracePt t="21884" x="3548063" y="1538288"/>
          <p14:tracePt t="21890" x="3556000" y="1530350"/>
          <p14:tracePt t="21898" x="3563938" y="1530350"/>
          <p14:tracePt t="21937" x="3571875" y="1522413"/>
          <p14:tracePt t="21944" x="3571875" y="1514475"/>
          <p14:tracePt t="21951" x="3587750" y="1506538"/>
          <p14:tracePt t="21959" x="3611563" y="1498600"/>
          <p14:tracePt t="21966" x="3627438" y="1498600"/>
          <p14:tracePt t="21973" x="3635375" y="1490663"/>
          <p14:tracePt t="21981" x="3643313" y="1482725"/>
          <p14:tracePt t="21988" x="3651250" y="1482725"/>
          <p14:tracePt t="21997" x="3659188" y="1482725"/>
          <p14:tracePt t="22115" x="3651250" y="1482725"/>
          <p14:tracePt t="22131" x="3651250" y="1498600"/>
          <p14:tracePt t="22138" x="3651250" y="1506538"/>
          <p14:tracePt t="22147" x="3643313" y="1514475"/>
          <p14:tracePt t="22153" x="3635375" y="1538288"/>
          <p14:tracePt t="22161" x="3635375" y="1555750"/>
          <p14:tracePt t="22168" x="3635375" y="1587500"/>
          <p14:tracePt t="22176" x="3635375" y="1627188"/>
          <p14:tracePt t="22183" x="3635375" y="1635125"/>
          <p14:tracePt t="22190" x="3635375" y="1651000"/>
          <p14:tracePt t="22296" x="0" y="0"/>
        </p14:tracePtLst>
        <p14:tracePtLst>
          <p14:tracePt t="45286" x="5189538" y="3724275"/>
          <p14:tracePt t="45450" x="5205413" y="3724275"/>
          <p14:tracePt t="45459" x="5229225" y="3724275"/>
          <p14:tracePt t="45466" x="5245100" y="3724275"/>
          <p14:tracePt t="45473" x="5268913" y="3724275"/>
          <p14:tracePt t="45481" x="5318125" y="3724275"/>
          <p14:tracePt t="45488" x="5365750" y="3724275"/>
          <p14:tracePt t="45495" x="5445125" y="3732213"/>
          <p14:tracePt t="45503" x="5524500" y="3748088"/>
          <p14:tracePt t="45511" x="5611813" y="3763963"/>
          <p14:tracePt t="45517" x="5716588" y="3795713"/>
          <p14:tracePt t="45527" x="5803900" y="3803650"/>
          <p14:tracePt t="45533" x="5922963" y="3811588"/>
          <p14:tracePt t="45542" x="6034088" y="3819525"/>
          <p14:tracePt t="45549" x="6154738" y="3819525"/>
          <p14:tracePt t="45556" x="6281738" y="3827463"/>
          <p14:tracePt t="45564" x="6402388" y="3827463"/>
          <p14:tracePt t="45571" x="6521450" y="3827463"/>
          <p14:tracePt t="45578" x="6616700" y="3819525"/>
          <p14:tracePt t="45586" x="6719888" y="3803650"/>
          <p14:tracePt t="45593" x="6816725" y="3787775"/>
          <p14:tracePt t="45601" x="6872288" y="3771900"/>
          <p14:tracePt t="45609" x="6927850" y="3771900"/>
          <p14:tracePt t="45615" x="6975475" y="3756025"/>
          <p14:tracePt t="45623" x="6999288" y="3748088"/>
          <p14:tracePt t="45630" x="7007225" y="3740150"/>
          <p14:tracePt t="45639" x="7023100" y="3732213"/>
          <p14:tracePt t="45690" x="7031038" y="3732213"/>
          <p14:tracePt t="45705" x="7046913" y="3732213"/>
          <p14:tracePt t="45712" x="7062788" y="3732213"/>
          <p14:tracePt t="45719" x="7086600" y="3724275"/>
          <p14:tracePt t="45728" x="7102475" y="3716338"/>
          <p14:tracePt t="45735" x="7110413" y="3716338"/>
          <p14:tracePt t="45743" x="7126288" y="3716338"/>
          <p14:tracePt t="45750" x="7143750" y="3708400"/>
          <p14:tracePt t="45758" x="7167563" y="3708400"/>
          <p14:tracePt t="45773" x="7199313" y="3700463"/>
          <p14:tracePt t="45780" x="7215188" y="3700463"/>
          <p14:tracePt t="45787" x="7223125" y="3700463"/>
          <p14:tracePt t="45795" x="7239000" y="3700463"/>
          <p14:tracePt t="45802" x="7246938" y="3700463"/>
          <p14:tracePt t="45817" x="7254875" y="3700463"/>
          <p14:tracePt t="45824" x="7262813" y="3700463"/>
          <p14:tracePt t="45833" x="7270750" y="3692525"/>
          <p14:tracePt t="45840" x="7286625" y="3692525"/>
          <p14:tracePt t="45847" x="7294563" y="3692525"/>
          <p14:tracePt t="45855" x="7302500" y="3684588"/>
          <p14:tracePt t="45862" x="7318375" y="3684588"/>
          <p14:tracePt t="45870" x="7342188" y="3684588"/>
          <p14:tracePt t="45878" x="7358063" y="3684588"/>
          <p14:tracePt t="45885" x="7373938" y="3684588"/>
          <p14:tracePt t="45894" x="7405688" y="3684588"/>
          <p14:tracePt t="45899" x="7429500" y="3684588"/>
          <p14:tracePt t="45908" x="7461250" y="3676650"/>
          <p14:tracePt t="45915" x="7493000" y="3676650"/>
          <p14:tracePt t="45922" x="7526338" y="3676650"/>
          <p14:tracePt t="45930" x="7566025" y="3676650"/>
          <p14:tracePt t="45937" x="7597775" y="3668713"/>
          <p14:tracePt t="45945" x="7613650" y="3668713"/>
          <p14:tracePt t="45952" x="7621588" y="3660775"/>
          <p14:tracePt t="45960" x="7637463" y="3660775"/>
          <p14:tracePt t="45975" x="7645400" y="3652838"/>
          <p14:tracePt t="45990" x="7653338" y="3652838"/>
          <p14:tracePt t="45997" x="7661275" y="3644900"/>
          <p14:tracePt t="46020" x="7661275" y="3636963"/>
          <p14:tracePt t="46109" x="7661275" y="3629025"/>
          <p14:tracePt t="46147" x="7669213" y="3621088"/>
          <p14:tracePt t="46163" x="7685088" y="3621088"/>
          <p14:tracePt t="46170" x="7700963" y="3613150"/>
          <p14:tracePt t="46185" x="7724775" y="3605213"/>
          <p14:tracePt t="46193" x="7740650" y="3587750"/>
          <p14:tracePt t="46199" x="7756525" y="3587750"/>
          <p14:tracePt t="46208" x="7788275" y="3579813"/>
          <p14:tracePt t="46215" x="7812088" y="3563938"/>
          <p14:tracePt t="46222" x="7843838" y="3556000"/>
          <p14:tracePt t="46230" x="7859713" y="3548063"/>
          <p14:tracePt t="46237" x="7900988" y="3540125"/>
          <p14:tracePt t="46245" x="7932738" y="3524250"/>
          <p14:tracePt t="46252" x="7956550" y="3516313"/>
          <p14:tracePt t="46261" x="7964488" y="3516313"/>
          <p14:tracePt t="46267" x="7988300" y="3516313"/>
          <p14:tracePt t="46275" x="7996238" y="3516313"/>
          <p14:tracePt t="46283" x="8004175" y="3516313"/>
          <p14:tracePt t="46410" x="7996238" y="3516313"/>
          <p14:tracePt t="46432" x="7988300" y="3516313"/>
          <p14:tracePt t="46455" x="7980363" y="3516313"/>
          <p14:tracePt t="46470" x="7972425" y="3516313"/>
          <p14:tracePt t="46478" x="7956550" y="3516313"/>
          <p14:tracePt t="46485" x="7948613" y="3516313"/>
          <p14:tracePt t="46493" x="7932738" y="3524250"/>
          <p14:tracePt t="46500" x="7908925" y="3524250"/>
          <p14:tracePt t="46508" x="7885113" y="3524250"/>
          <p14:tracePt t="46515" x="7859713" y="3524250"/>
          <p14:tracePt t="46523" x="7827963" y="3532188"/>
          <p14:tracePt t="46530" x="7796213" y="3540125"/>
          <p14:tracePt t="46537" x="7772400" y="3540125"/>
          <p14:tracePt t="46545" x="7740650" y="3548063"/>
          <p14:tracePt t="46552" x="7724775" y="3548063"/>
          <p14:tracePt t="46560" x="7693025" y="3556000"/>
          <p14:tracePt t="46567" x="7677150" y="3556000"/>
          <p14:tracePt t="46575" x="7661275" y="3556000"/>
          <p14:tracePt t="46583" x="7645400" y="3556000"/>
          <p14:tracePt t="46597" x="7629525" y="3556000"/>
          <p14:tracePt t="46605" x="7621588" y="3556000"/>
          <p14:tracePt t="46612" x="7613650" y="3556000"/>
          <p14:tracePt t="46620" x="7605713" y="3556000"/>
          <p14:tracePt t="46627" x="7597775" y="3556000"/>
          <p14:tracePt t="46635" x="7573963" y="3556000"/>
          <p14:tracePt t="46642" x="7558088" y="3556000"/>
          <p14:tracePt t="46651" x="7526338" y="3556000"/>
          <p14:tracePt t="46658" x="7493000" y="3556000"/>
          <p14:tracePt t="46665" x="7461250" y="3556000"/>
          <p14:tracePt t="46673" x="7413625" y="3556000"/>
          <p14:tracePt t="46680" x="7381875" y="3556000"/>
          <p14:tracePt t="46688" x="7318375" y="3571875"/>
          <p14:tracePt t="46695" x="7262813" y="3571875"/>
          <p14:tracePt t="46702" x="7191375" y="3571875"/>
          <p14:tracePt t="46711" x="7126288" y="3571875"/>
          <p14:tracePt t="46717" x="7062788" y="3579813"/>
          <p14:tracePt t="46724" x="6999288" y="3579813"/>
          <p14:tracePt t="46732" x="6951663" y="3579813"/>
          <p14:tracePt t="46741" x="6888163" y="3587750"/>
          <p14:tracePt t="46747" x="6832600" y="3595688"/>
          <p14:tracePt t="46755" x="6777038" y="3605213"/>
          <p14:tracePt t="46762" x="6743700" y="3613150"/>
          <p14:tracePt t="46770" x="6696075" y="3629025"/>
          <p14:tracePt t="46778" x="6672263" y="3629025"/>
          <p14:tracePt t="46785" x="6640513" y="3636963"/>
          <p14:tracePt t="46793" x="6592888" y="3652838"/>
          <p14:tracePt t="46800" x="6584950" y="3652838"/>
          <p14:tracePt t="46807" x="6553200" y="3660775"/>
          <p14:tracePt t="46815" x="6505575" y="3668713"/>
          <p14:tracePt t="46825" x="6473825" y="3676650"/>
          <p14:tracePt t="46832" x="6426200" y="3684588"/>
          <p14:tracePt t="46838" x="6402388" y="3684588"/>
          <p14:tracePt t="46845" x="6321425" y="3692525"/>
          <p14:tracePt t="46852" x="6265863" y="3692525"/>
          <p14:tracePt t="46860" x="6210300" y="3692525"/>
          <p14:tracePt t="46868" x="6170613" y="3692525"/>
          <p14:tracePt t="46875" x="6122988" y="3692525"/>
          <p14:tracePt t="46883" x="6075363" y="3692525"/>
          <p14:tracePt t="46890" x="6051550" y="3692525"/>
          <p14:tracePt t="46897" x="6018213" y="3692525"/>
          <p14:tracePt t="46910" x="5994400" y="3692525"/>
          <p14:tracePt t="46913" x="5962650" y="3692525"/>
          <p14:tracePt t="46920" x="5930900" y="3692525"/>
          <p14:tracePt t="46928" x="5891213" y="3692525"/>
          <p14:tracePt t="46935" x="5867400" y="3692525"/>
          <p14:tracePt t="46943" x="5851525" y="3692525"/>
          <p14:tracePt t="46950" x="5827713" y="3692525"/>
          <p14:tracePt t="46957" x="5811838" y="3692525"/>
          <p14:tracePt t="46965" x="5788025" y="3692525"/>
          <p14:tracePt t="46973" x="5772150" y="3692525"/>
          <p14:tracePt t="46980" x="5748338" y="3692525"/>
          <p14:tracePt t="46988" x="5740400" y="3692525"/>
          <p14:tracePt t="46995" x="5732463" y="3692525"/>
          <p14:tracePt t="47092" x="5740400" y="3692525"/>
          <p14:tracePt t="47099" x="5748338" y="3692525"/>
          <p14:tracePt t="47107" x="5764213" y="3692525"/>
          <p14:tracePt t="47115" x="5772150" y="3692525"/>
          <p14:tracePt t="47123" x="5803900" y="3692525"/>
          <p14:tracePt t="47130" x="5859463" y="3692525"/>
          <p14:tracePt t="47137" x="5922963" y="3692525"/>
          <p14:tracePt t="47145" x="5994400" y="3692525"/>
          <p14:tracePt t="47152" x="6083300" y="3692525"/>
          <p14:tracePt t="47160" x="6146800" y="3692525"/>
          <p14:tracePt t="47167" x="6249988" y="3692525"/>
          <p14:tracePt t="47175" x="6345238" y="3692525"/>
          <p14:tracePt t="47182" x="6457950" y="3692525"/>
          <p14:tracePt t="47191" x="6553200" y="3692525"/>
          <p14:tracePt t="47197" x="6648450" y="3692525"/>
          <p14:tracePt t="47205" x="6735763" y="3692525"/>
          <p14:tracePt t="47212" x="6792913" y="3692525"/>
          <p14:tracePt t="47220" x="6824663" y="3692525"/>
          <p14:tracePt t="47228" x="6840538" y="3692525"/>
          <p14:tracePt t="47235" x="6856413" y="3692525"/>
          <p14:tracePt t="47250" x="6864350" y="3692525"/>
          <p14:tracePt t="47257" x="6872288" y="3692525"/>
          <p14:tracePt t="47273" x="6880225" y="3692525"/>
          <p14:tracePt t="47287" x="6896100" y="3700463"/>
          <p14:tracePt t="47295" x="6919913" y="3708400"/>
          <p14:tracePt t="47302" x="6943725" y="3708400"/>
          <p14:tracePt t="47310" x="6983413" y="3708400"/>
          <p14:tracePt t="47317" x="7031038" y="3708400"/>
          <p14:tracePt t="47324" x="7046913" y="3708400"/>
          <p14:tracePt t="47332" x="7094538" y="3708400"/>
          <p14:tracePt t="47340" x="7159625" y="3708400"/>
          <p14:tracePt t="47347" x="7223125" y="3708400"/>
          <p14:tracePt t="47354" x="7294563" y="3708400"/>
          <p14:tracePt t="47362" x="7381875" y="3708400"/>
          <p14:tracePt t="47369" x="7453313" y="3708400"/>
          <p14:tracePt t="47377" x="7542213" y="3708400"/>
          <p14:tracePt t="47384" x="7613650" y="3716338"/>
          <p14:tracePt t="47393" x="7716838" y="3724275"/>
          <p14:tracePt t="47399" x="7796213" y="3724275"/>
          <p14:tracePt t="47407" x="7885113" y="3732213"/>
          <p14:tracePt t="47415" x="7972425" y="3740150"/>
          <p14:tracePt t="47422" x="8035925" y="3740150"/>
          <p14:tracePt t="47429" x="8091488" y="3748088"/>
          <p14:tracePt t="47438" x="8115300" y="3748088"/>
          <p14:tracePt t="47445" x="8139113" y="3748088"/>
          <p14:tracePt t="47452" x="8154988" y="3748088"/>
          <p14:tracePt t="47469" x="8162925" y="3748088"/>
          <p14:tracePt t="49795" x="8075613" y="3779838"/>
          <p14:tracePt t="49796" x="7804150" y="3835400"/>
          <p14:tracePt t="49797" x="7637463" y="3883025"/>
          <p14:tracePt t="49799" x="7421563" y="3930650"/>
          <p14:tracePt t="49800" x="7191375" y="3987800"/>
          <p14:tracePt t="49809" x="6911975" y="4043363"/>
          <p14:tracePt t="49816" x="6648450" y="4122738"/>
          <p14:tracePt t="49823" x="6418263" y="4170363"/>
          <p14:tracePt t="49830" x="6202363" y="4225925"/>
          <p14:tracePt t="49839" x="5986463" y="4273550"/>
          <p14:tracePt t="49845" x="5803900" y="4306888"/>
          <p14:tracePt t="49852" x="5659438" y="4330700"/>
          <p14:tracePt t="49862" x="5548313" y="4346575"/>
          <p14:tracePt t="49869" x="5437188" y="4354513"/>
          <p14:tracePt t="49876" x="5326063" y="4354513"/>
          <p14:tracePt t="49883" x="5197475" y="4354513"/>
          <p14:tracePt t="49891" x="5086350" y="4354513"/>
          <p14:tracePt t="49898" x="4959350" y="4354513"/>
          <p14:tracePt t="49912" x="4775200" y="4354513"/>
          <p14:tracePt t="49913" x="4567238" y="4314825"/>
          <p14:tracePt t="49922" x="4400550" y="4281488"/>
          <p14:tracePt t="49928" x="4210050" y="4249738"/>
          <p14:tracePt t="49937" x="3978275" y="4210050"/>
          <p14:tracePt t="49944" x="3770313" y="4170363"/>
          <p14:tracePt t="49950" x="3579813" y="4138613"/>
          <p14:tracePt t="49958" x="3371850" y="4098925"/>
          <p14:tracePt t="49967" x="3205163" y="4067175"/>
          <p14:tracePt t="49975" x="3021013" y="4043363"/>
          <p14:tracePt t="49981" x="2894013" y="4027488"/>
          <p14:tracePt t="49988" x="2790825" y="4019550"/>
          <p14:tracePt t="49996" x="2709863" y="3995738"/>
          <p14:tracePt t="50003" x="2662238" y="3987800"/>
          <p14:tracePt t="50010" x="2622550" y="3987800"/>
          <p14:tracePt t="50018" x="2574925" y="3971925"/>
          <p14:tracePt t="50026" x="2535238" y="3963988"/>
          <p14:tracePt t="50032" x="2519363" y="3948113"/>
          <p14:tracePt t="50041" x="2503488" y="3948113"/>
          <p14:tracePt t="50047" x="2487613" y="3938588"/>
          <p14:tracePt t="50054" x="2479675" y="3938588"/>
          <p14:tracePt t="50063" x="2463800" y="3930650"/>
          <p14:tracePt t="50071" x="2432050" y="3922713"/>
          <p14:tracePt t="50077" x="2416175" y="3914775"/>
          <p14:tracePt t="50088" x="2384425" y="3906838"/>
          <p14:tracePt t="50094" x="2351088" y="3890963"/>
          <p14:tracePt t="50102" x="2303463" y="3883025"/>
          <p14:tracePt t="50109" x="2247900" y="3875088"/>
          <p14:tracePt t="50117" x="2216150" y="3867150"/>
          <p14:tracePt t="50124" x="2160588" y="3859213"/>
          <p14:tracePt t="50130" x="2097088" y="3851275"/>
          <p14:tracePt t="50139" x="2041525" y="3843338"/>
          <p14:tracePt t="50145" x="1960563" y="3827463"/>
          <p14:tracePt t="50152" x="1905000" y="3811588"/>
          <p14:tracePt t="50163" x="1849438" y="3795713"/>
          <p14:tracePt t="50169" x="1817688" y="3787775"/>
          <p14:tracePt t="50176" x="1778000" y="3779838"/>
          <p14:tracePt t="50183" x="1738313" y="3763963"/>
          <p14:tracePt t="50191" x="1706563" y="3748088"/>
          <p14:tracePt t="50198" x="1682750" y="3740150"/>
          <p14:tracePt t="50205" x="1674813" y="3740150"/>
          <p14:tracePt t="50212" x="1666875" y="3740150"/>
          <p14:tracePt t="50223" x="1658938" y="3740150"/>
          <p14:tracePt t="50385" x="1666875" y="3740150"/>
          <p14:tracePt t="50392" x="1706563" y="3748088"/>
          <p14:tracePt t="50401" x="1770063" y="3763963"/>
          <p14:tracePt t="50409" x="1849438" y="3787775"/>
          <p14:tracePt t="50415" x="1928813" y="3803650"/>
          <p14:tracePt t="50424" x="2017713" y="3819525"/>
          <p14:tracePt t="50430" x="2105025" y="3843338"/>
          <p14:tracePt t="50440" x="2192338" y="3851275"/>
          <p14:tracePt t="50445" x="2263775" y="3867150"/>
          <p14:tracePt t="50452" x="2366963" y="3883025"/>
          <p14:tracePt t="50460" x="2463800" y="3890963"/>
          <p14:tracePt t="50469" x="2574925" y="3898900"/>
          <p14:tracePt t="50477" x="2638425" y="3898900"/>
          <p14:tracePt t="50482" x="2701925" y="3898900"/>
          <p14:tracePt t="50490" x="2759075" y="3898900"/>
          <p14:tracePt t="50500" x="2782888" y="3898900"/>
          <p14:tracePt t="50505" x="2790825" y="3898900"/>
          <p14:tracePt t="50767" x="2790825" y="3906838"/>
          <p14:tracePt t="50782" x="2774950" y="3938588"/>
          <p14:tracePt t="50790" x="2759075" y="3971925"/>
          <p14:tracePt t="50797" x="2725738" y="4003675"/>
          <p14:tracePt t="50805" x="2678113" y="4043363"/>
          <p14:tracePt t="50812" x="2638425" y="4083050"/>
          <p14:tracePt t="50820" x="2590800" y="4138613"/>
          <p14:tracePt t="50827" x="2543175" y="4170363"/>
          <p14:tracePt t="50834" x="2479675" y="4217988"/>
          <p14:tracePt t="50842" x="2424113" y="4265613"/>
          <p14:tracePt t="50850" x="2359025" y="4314825"/>
          <p14:tracePt t="50857" x="2311400" y="4354513"/>
          <p14:tracePt t="50864" x="2271713" y="4394200"/>
          <p14:tracePt t="50874" x="2247900" y="4410075"/>
          <p14:tracePt t="50880" x="2224088" y="4425950"/>
          <p14:tracePt t="50887" x="2200275" y="4433888"/>
          <p14:tracePt t="50896" x="2200275" y="4441825"/>
          <p14:tracePt t="50907" x="2192338" y="4449763"/>
          <p14:tracePt t="50956" x="2184400" y="4449763"/>
          <p14:tracePt t="50977" x="2176463" y="4449763"/>
          <p14:tracePt t="50985" x="2168525" y="4449763"/>
          <p14:tracePt t="51001" x="2160588" y="4449763"/>
          <p14:tracePt t="51007" x="2152650" y="4449763"/>
          <p14:tracePt t="51014" x="2144713" y="4449763"/>
          <p14:tracePt t="51023" x="2136775" y="4449763"/>
          <p14:tracePt t="51030" x="2120900" y="4449763"/>
          <p14:tracePt t="51037" x="2112963" y="4449763"/>
          <p14:tracePt t="51045" x="2105025" y="4449763"/>
          <p14:tracePt t="51052" x="2089150" y="4449763"/>
          <p14:tracePt t="51060" x="2081213" y="4449763"/>
          <p14:tracePt t="51067" x="2073275" y="4449763"/>
          <p14:tracePt t="51075" x="2065338" y="4449763"/>
          <p14:tracePt t="51082" x="2041525" y="4449763"/>
          <p14:tracePt t="51090" x="2033588" y="4449763"/>
          <p14:tracePt t="51097" x="2025650" y="4449763"/>
          <p14:tracePt t="51105" x="2000250" y="4449763"/>
          <p14:tracePt t="51112" x="1984375" y="4449763"/>
          <p14:tracePt t="51120" x="1976438" y="4449763"/>
          <p14:tracePt t="51442" x="1984375" y="4441825"/>
          <p14:tracePt t="51450" x="1992313" y="4441825"/>
          <p14:tracePt t="51457" x="1992313" y="4433888"/>
          <p14:tracePt t="51473" x="2000250" y="4433888"/>
          <p14:tracePt t="51487" x="2008188" y="4425950"/>
          <p14:tracePt t="51503" x="2017713" y="4425950"/>
          <p14:tracePt t="51519" x="2025650" y="4418013"/>
          <p14:tracePt t="51524" x="2033588" y="4418013"/>
          <p14:tracePt t="51532" x="2033588" y="4410075"/>
          <p14:tracePt t="51540" x="2041525" y="4410075"/>
          <p14:tracePt t="51547" x="2057400" y="4410075"/>
          <p14:tracePt t="51555" x="2057400" y="4402138"/>
          <p14:tracePt t="51563" x="2065338" y="4402138"/>
          <p14:tracePt t="51577" x="2065338" y="4394200"/>
          <p14:tracePt t="51585" x="2073275" y="4394200"/>
          <p14:tracePt t="51592" x="2073275" y="4386263"/>
          <p14:tracePt t="51600" x="2081213" y="4386263"/>
          <p14:tracePt t="51645" x="2089150" y="4378325"/>
          <p14:tracePt t="51675" x="2097088" y="4378325"/>
          <p14:tracePt t="51690" x="2105025" y="4378325"/>
          <p14:tracePt t="51697" x="2105025" y="4370388"/>
          <p14:tracePt t="51705" x="2112963" y="4370388"/>
          <p14:tracePt t="51713" x="2120900" y="4362450"/>
          <p14:tracePt t="51721" x="2136775" y="4354513"/>
          <p14:tracePt t="51727" x="2144713" y="4354513"/>
          <p14:tracePt t="51735" x="2160588" y="4338638"/>
          <p14:tracePt t="51742" x="2184400" y="4330700"/>
          <p14:tracePt t="51750" x="2200275" y="4314825"/>
          <p14:tracePt t="51757" x="2224088" y="4298950"/>
          <p14:tracePt t="51765" x="2263775" y="4265613"/>
          <p14:tracePt t="51773" x="2303463" y="4241800"/>
          <p14:tracePt t="51780" x="2351088" y="4202113"/>
          <p14:tracePt t="51787" x="2400300" y="4162425"/>
          <p14:tracePt t="51795" x="2455863" y="4130675"/>
          <p14:tracePt t="51804" x="2495550" y="4098925"/>
          <p14:tracePt t="51810" x="2535238" y="4075113"/>
          <p14:tracePt t="51817" x="2582863" y="4043363"/>
          <p14:tracePt t="51825" x="2606675" y="4019550"/>
          <p14:tracePt t="51833" x="2614613" y="4019550"/>
          <p14:tracePt t="51842" x="2622550" y="4011613"/>
          <p14:tracePt t="51849" x="2630488" y="4011613"/>
          <p14:tracePt t="51870" x="2630488" y="4003675"/>
          <p14:tracePt t="54535" x="2582863" y="4090988"/>
          <p14:tracePt t="54537" x="2519363" y="4210050"/>
          <p14:tracePt t="54538" x="2495550" y="4257675"/>
          <p14:tracePt t="54540" x="2479675" y="4291013"/>
          <p14:tracePt t="54540" x="2455863" y="4330700"/>
          <p14:tracePt t="54548" x="2447925" y="4354513"/>
          <p14:tracePt t="54556" x="2439988" y="4370388"/>
          <p14:tracePt t="54563" x="2432050" y="4386263"/>
          <p14:tracePt t="54578" x="2432050" y="4394200"/>
          <p14:tracePt t="54587" x="2424113" y="4394200"/>
          <p14:tracePt t="54705" x="2424113" y="4402138"/>
          <p14:tracePt t="55334" x="2432050" y="4402138"/>
          <p14:tracePt t="56625" x="2432050" y="4394200"/>
          <p14:tracePt t="56634" x="2439988" y="4394200"/>
          <p14:tracePt t="56640" x="2447925" y="4394200"/>
          <p14:tracePt t="56648" x="2455863" y="4386263"/>
          <p14:tracePt t="56663" x="2471738" y="4378325"/>
          <p14:tracePt t="56671" x="2487613" y="4354513"/>
          <p14:tracePt t="56678" x="2527300" y="4314825"/>
          <p14:tracePt t="56687" x="2566988" y="4249738"/>
          <p14:tracePt t="56693" x="2622550" y="4170363"/>
          <p14:tracePt t="56700" x="2670175" y="4114800"/>
          <p14:tracePt t="56707" x="2733675" y="4043363"/>
          <p14:tracePt t="56717" x="2782888" y="3987800"/>
          <p14:tracePt t="56722" x="2838450" y="3922713"/>
          <p14:tracePt t="56731" x="2870200" y="3867150"/>
          <p14:tracePt t="56739" x="2901950" y="3811588"/>
          <p14:tracePt t="56746" x="2925763" y="3763963"/>
          <p14:tracePt t="56755" x="2949575" y="3724275"/>
          <p14:tracePt t="56761" x="2973388" y="3676650"/>
          <p14:tracePt t="56770" x="2989263" y="3629025"/>
          <p14:tracePt t="56775" x="3013075" y="3587750"/>
          <p14:tracePt t="56782" x="3028950" y="3548063"/>
          <p14:tracePt t="56790" x="3028950" y="3508375"/>
          <p14:tracePt t="56798" x="3052763" y="3476625"/>
          <p14:tracePt t="56806" x="3060700" y="3452813"/>
          <p14:tracePt t="56813" x="3068638" y="3429000"/>
          <p14:tracePt t="56821" x="3084513" y="3413125"/>
          <p14:tracePt t="56828" x="3084513" y="3397250"/>
          <p14:tracePt t="56837" x="3092450" y="3381375"/>
          <p14:tracePt t="56845" x="3100388" y="3365500"/>
          <p14:tracePt t="56851" x="3109913" y="3349625"/>
          <p14:tracePt t="56858" x="3117850" y="3333750"/>
          <p14:tracePt t="56867" x="3125788" y="3325813"/>
          <p14:tracePt t="56873" x="3125788" y="3317875"/>
          <p14:tracePt t="56882" x="3125788" y="3309938"/>
          <p14:tracePt t="56888" x="3125788" y="3302000"/>
          <p14:tracePt t="56901" x="3133725" y="3302000"/>
          <p14:tracePt t="56903" x="3133725" y="3294063"/>
          <p14:tracePt t="57052" x="3125788" y="3302000"/>
          <p14:tracePt t="57063" x="3117850" y="3317875"/>
          <p14:tracePt t="57070" x="3117850" y="3333750"/>
          <p14:tracePt t="57075" x="3100388" y="3349625"/>
          <p14:tracePt t="57084" x="3092450" y="3373438"/>
          <p14:tracePt t="57091" x="3084513" y="3397250"/>
          <p14:tracePt t="57097" x="3068638" y="3436938"/>
          <p14:tracePt t="57108" x="3052763" y="3468688"/>
          <p14:tracePt t="57114" x="3036888" y="3508375"/>
          <p14:tracePt t="57121" x="3021013" y="3556000"/>
          <p14:tracePt t="57127" x="3005138" y="3595688"/>
          <p14:tracePt t="57137" x="2997200" y="3644900"/>
          <p14:tracePt t="57143" x="2981325" y="3692525"/>
          <p14:tracePt t="57151" x="2965450" y="3724275"/>
          <p14:tracePt t="57157" x="2949575" y="3756025"/>
          <p14:tracePt t="57167" x="2941638" y="3771900"/>
          <p14:tracePt t="57173" x="2941638" y="3779838"/>
          <p14:tracePt t="57183" x="2933700" y="3795713"/>
          <p14:tracePt t="57189" x="2925763" y="3795713"/>
          <p14:tracePt t="57196" x="2925763" y="3803650"/>
          <p14:tracePt t="57203" x="2925763" y="3811588"/>
          <p14:tracePt t="57211" x="2917825" y="3819525"/>
          <p14:tracePt t="57221" x="2917825" y="3827463"/>
          <p14:tracePt t="57233" x="2917825" y="3843338"/>
          <p14:tracePt t="57241" x="2909888" y="3843338"/>
          <p14:tracePt t="57249" x="2909888" y="3851275"/>
          <p14:tracePt t="57264" x="2901950" y="3859213"/>
          <p14:tracePt t="57271" x="2901950" y="3867150"/>
          <p14:tracePt t="57287" x="2894013" y="3875088"/>
          <p14:tracePt t="57294" x="2894013" y="3883025"/>
          <p14:tracePt t="57301" x="2878138" y="3890963"/>
          <p14:tracePt t="57308" x="2878138" y="3914775"/>
          <p14:tracePt t="57317" x="2862263" y="3938588"/>
          <p14:tracePt t="57322" x="2838450" y="3963988"/>
          <p14:tracePt t="57332" x="2830513" y="3987800"/>
          <p14:tracePt t="57338" x="2814638" y="4011613"/>
          <p14:tracePt t="57346" x="2798763" y="4035425"/>
          <p14:tracePt t="57353" x="2767013" y="4075113"/>
          <p14:tracePt t="57361" x="2741613" y="4098925"/>
          <p14:tracePt t="57368" x="2709863" y="4138613"/>
          <p14:tracePt t="57375" x="2686050" y="4170363"/>
          <p14:tracePt t="57384" x="2662238" y="4194175"/>
          <p14:tracePt t="57390" x="2638425" y="4225925"/>
          <p14:tracePt t="57399" x="2606675" y="4249738"/>
          <p14:tracePt t="57407" x="2574925" y="4281488"/>
          <p14:tracePt t="57414" x="2559050" y="4298950"/>
          <p14:tracePt t="57421" x="2543175" y="4314825"/>
          <p14:tracePt t="57428" x="2527300" y="4322763"/>
          <p14:tracePt t="57436" x="2527300" y="4330700"/>
          <p14:tracePt t="57442" x="2519363" y="4330700"/>
          <p14:tracePt t="57457" x="2511425" y="4338638"/>
          <p14:tracePt t="57472" x="2503488" y="4338638"/>
          <p14:tracePt t="57481" x="2495550" y="4346575"/>
          <p14:tracePt t="57495" x="2487613" y="4346575"/>
          <p14:tracePt t="57502" x="2479675" y="4346575"/>
          <p14:tracePt t="57511" x="2471738" y="4346575"/>
          <p14:tracePt t="57520" x="2455863" y="4346575"/>
          <p14:tracePt t="57526" x="2439988" y="4346575"/>
          <p14:tracePt t="57533" x="2424113" y="4346575"/>
          <p14:tracePt t="57541" x="2408238" y="4346575"/>
          <p14:tracePt t="57549" x="2400300" y="4346575"/>
          <p14:tracePt t="57556" x="2374900" y="4346575"/>
          <p14:tracePt t="57564" x="2359025" y="4338638"/>
          <p14:tracePt t="57570" x="2343150" y="4338638"/>
          <p14:tracePt t="57579" x="2327275" y="4338638"/>
          <p14:tracePt t="57586" x="2303463" y="4338638"/>
          <p14:tracePt t="57594" x="2287588" y="4330700"/>
          <p14:tracePt t="57601" x="2279650" y="4330700"/>
          <p14:tracePt t="57608" x="2263775" y="4330700"/>
          <p14:tracePt t="57616" x="2255838" y="4330700"/>
          <p14:tracePt t="57630" x="2247900" y="4330700"/>
          <p14:tracePt t="57637" x="2239963" y="4330700"/>
          <p14:tracePt t="60737" x="2232025" y="4330700"/>
          <p14:tracePt t="60739" x="2216150" y="4338638"/>
          <p14:tracePt t="60740" x="2200275" y="4346575"/>
          <p14:tracePt t="60742" x="2192338" y="4362450"/>
          <p14:tracePt t="60743" x="2176463" y="4370388"/>
          <p14:tracePt t="60750" x="2160588" y="4370388"/>
          <p14:tracePt t="60766" x="2152650" y="4338638"/>
          <p14:tracePt t="60774" x="2152650" y="4306888"/>
          <p14:tracePt t="60781" x="2152650" y="4249738"/>
          <p14:tracePt t="60787" x="2152650" y="4241800"/>
          <p14:tracePt t="61417" x="2160588" y="4241800"/>
          <p14:tracePt t="61426" x="2160588" y="4233863"/>
          <p14:tracePt t="61450" x="2168525" y="4225925"/>
          <p14:tracePt t="61455" x="2176463" y="4225925"/>
          <p14:tracePt t="61785" x="2184400" y="4225925"/>
          <p14:tracePt t="61794" x="2192338" y="4233863"/>
          <p14:tracePt t="61802" x="2200275" y="4241800"/>
          <p14:tracePt t="61809" x="2208213" y="4241800"/>
          <p14:tracePt t="61816" x="2224088" y="4241800"/>
          <p14:tracePt t="61824" x="2239963" y="4249738"/>
          <p14:tracePt t="61832" x="2263775" y="4249738"/>
          <p14:tracePt t="61839" x="2287588" y="4257675"/>
          <p14:tracePt t="61850" x="2311400" y="4257675"/>
          <p14:tracePt t="61853" x="2359025" y="4265613"/>
          <p14:tracePt t="61861" x="2416175" y="4265613"/>
          <p14:tracePt t="61867" x="2487613" y="4265613"/>
          <p14:tracePt t="61876" x="2582863" y="4249738"/>
          <p14:tracePt t="61883" x="2709863" y="4202113"/>
          <p14:tracePt t="61900" x="3021013" y="4051300"/>
          <p14:tracePt t="61906" x="3165475" y="3971925"/>
          <p14:tracePt t="61913" x="3260725" y="3930650"/>
          <p14:tracePt t="61920" x="3355975" y="3883025"/>
          <p14:tracePt t="61929" x="3427413" y="3843338"/>
          <p14:tracePt t="61935" x="3500438" y="3795713"/>
          <p14:tracePt t="61943" x="3548063" y="3763963"/>
          <p14:tracePt t="61950" x="3595688" y="3716338"/>
          <p14:tracePt t="61959" x="3635375" y="3668713"/>
          <p14:tracePt t="61967" x="3683000" y="3613150"/>
          <p14:tracePt t="61974" x="3730625" y="3548063"/>
          <p14:tracePt t="61980" x="3778250" y="3452813"/>
          <p14:tracePt t="61987" x="3810000" y="3365500"/>
          <p14:tracePt t="61997" x="3859213" y="3262313"/>
          <p14:tracePt t="62003" x="3898900" y="3165475"/>
          <p14:tracePt t="62012" x="3962400" y="3038475"/>
          <p14:tracePt t="62019" x="4017963" y="2935288"/>
          <p14:tracePt t="62025" x="4073525" y="2806700"/>
          <p14:tracePt t="62034" x="4121150" y="2743200"/>
          <p14:tracePt t="62041" x="4160838" y="2671763"/>
          <p14:tracePt t="62049" x="4217988" y="2584450"/>
          <p14:tracePt t="62055" x="4257675" y="2511425"/>
          <p14:tracePt t="62063" x="4313238" y="2439988"/>
          <p14:tracePt t="62071" x="4344988" y="2368550"/>
          <p14:tracePt t="62080" x="4376738" y="2305050"/>
          <p14:tracePt t="62085" x="4416425" y="2241550"/>
          <p14:tracePt t="62093" x="4432300" y="2208213"/>
          <p14:tracePt t="62100" x="4464050" y="2144713"/>
          <p14:tracePt t="62107" x="4487863" y="2097088"/>
          <p14:tracePt t="62115" x="4503738" y="2065338"/>
          <p14:tracePt t="62122" x="4527550" y="2025650"/>
          <p14:tracePt t="62133" x="4551363" y="1978025"/>
          <p14:tracePt t="62138" x="4567238" y="1938338"/>
          <p14:tracePt t="62147" x="4592638" y="1898650"/>
          <p14:tracePt t="62153" x="4616450" y="1849438"/>
          <p14:tracePt t="62160" x="4640263" y="1793875"/>
          <p14:tracePt t="62167" x="4672013" y="1738313"/>
          <p14:tracePt t="62176" x="4711700" y="1666875"/>
          <p14:tracePt t="62183" x="4735513" y="1611313"/>
          <p14:tracePt t="62191" x="4783138" y="1555750"/>
          <p14:tracePt t="62199" x="4799013" y="1514475"/>
          <p14:tracePt t="62206" x="4838700" y="1458913"/>
          <p14:tracePt t="62213" x="4854575" y="1419225"/>
          <p14:tracePt t="62224" x="4870450" y="1395413"/>
          <p14:tracePt t="62228" x="4878388" y="1371600"/>
          <p14:tracePt t="62235" x="4886325" y="1355725"/>
          <p14:tracePt t="62251" x="4894263" y="1347788"/>
          <p14:tracePt t="62266" x="4894263" y="1339850"/>
          <p14:tracePt t="62288" x="4894263" y="1331913"/>
          <p14:tracePt t="62370" x="4878388" y="1331913"/>
          <p14:tracePt t="62415" x="4878388" y="1323975"/>
          <p14:tracePt t="62432" x="4878388" y="1316038"/>
          <p14:tracePt t="62450" x="4878388" y="1308100"/>
          <p14:tracePt t="62463" x="4878388" y="1300163"/>
          <p14:tracePt t="62476" x="4886325" y="1300163"/>
          <p14:tracePt t="62484" x="4886325" y="1292225"/>
          <p14:tracePt t="62491" x="4894263" y="1292225"/>
          <p14:tracePt t="62499" x="4910138" y="1292225"/>
          <p14:tracePt t="62506" x="4926013" y="1284288"/>
          <p14:tracePt t="62514" x="4926013" y="1276350"/>
          <p14:tracePt t="62520" x="4943475" y="1276350"/>
          <p14:tracePt t="62536" x="4951413" y="1276350"/>
          <p14:tracePt t="62543" x="4967288" y="1276350"/>
          <p14:tracePt t="62551" x="4999038" y="1276350"/>
          <p14:tracePt t="62558" x="5046663" y="1292225"/>
          <p14:tracePt t="62567" x="5086350" y="1300163"/>
          <p14:tracePt t="62572" x="5133975" y="1316038"/>
          <p14:tracePt t="62581" x="5157788" y="1323975"/>
          <p14:tracePt t="62587" x="5189538" y="1331913"/>
          <p14:tracePt t="62599" x="5229225" y="1331913"/>
          <p14:tracePt t="62602" x="5253038" y="1331913"/>
          <p14:tracePt t="62610" x="5276850" y="1331913"/>
          <p14:tracePt t="62619" x="5292725" y="1331913"/>
          <p14:tracePt t="62626" x="5310188" y="1331913"/>
          <p14:tracePt t="62641" x="5326063" y="1331913"/>
          <p14:tracePt t="62656" x="5341938" y="1331913"/>
          <p14:tracePt t="62663" x="5341938" y="1323975"/>
          <p14:tracePt t="62670" x="5349875" y="1323975"/>
          <p14:tracePt t="62680" x="5349875" y="1316038"/>
          <p14:tracePt t="62701" x="5357813" y="1316038"/>
          <p14:tracePt t="62708" x="5357813" y="1308100"/>
          <p14:tracePt t="62732" x="5365750" y="1308100"/>
          <p14:tracePt t="62745" x="5373688" y="1308100"/>
          <p14:tracePt t="62754" x="5381625" y="1308100"/>
          <p14:tracePt t="62760" x="5389563" y="1300163"/>
          <p14:tracePt t="62776" x="5405438" y="1300163"/>
          <p14:tracePt t="62783" x="5421313" y="1300163"/>
          <p14:tracePt t="62791" x="5429250" y="1292225"/>
          <p14:tracePt t="62798" x="5437188" y="1292225"/>
          <p14:tracePt t="62807" x="5445125" y="1292225"/>
          <p14:tracePt t="62816" x="5461000" y="1292225"/>
          <p14:tracePt t="62829" x="5484813" y="1284288"/>
          <p14:tracePt t="62835" x="5492750" y="1276350"/>
          <p14:tracePt t="62845" x="5516563" y="1276350"/>
          <p14:tracePt t="62857" x="5524500" y="1276350"/>
          <p14:tracePt t="62867" x="5532438" y="1276350"/>
          <p14:tracePt t="62940" x="5524500" y="1276350"/>
          <p14:tracePt t="62948" x="5516563" y="1276350"/>
          <p14:tracePt t="62955" x="5500688" y="1284288"/>
          <p14:tracePt t="62970" x="5484813" y="1292225"/>
          <p14:tracePt t="62977" x="5468938" y="1308100"/>
          <p14:tracePt t="62985" x="5429250" y="1323975"/>
          <p14:tracePt t="62992" x="5381625" y="1339850"/>
          <p14:tracePt t="63000" x="5326063" y="1363663"/>
          <p14:tracePt t="63007" x="5268913" y="1371600"/>
          <p14:tracePt t="63016" x="5205413" y="1379538"/>
          <p14:tracePt t="63022" x="5181600" y="1387475"/>
          <p14:tracePt t="63030" x="5118100" y="1395413"/>
          <p14:tracePt t="63037" x="5070475" y="1403350"/>
          <p14:tracePt t="63045" x="5030788" y="1403350"/>
          <p14:tracePt t="63053" x="5006975" y="1403350"/>
          <p14:tracePt t="63061" x="4983163" y="1403350"/>
          <p14:tracePt t="63068" x="4975225" y="1403350"/>
          <p14:tracePt t="63075" x="4967288" y="1403350"/>
          <p14:tracePt t="63082" x="4959350" y="1403350"/>
          <p14:tracePt t="63113" x="4951413" y="1403350"/>
          <p14:tracePt t="63217" x="4959350" y="1403350"/>
          <p14:tracePt t="63232" x="4967288" y="1403350"/>
          <p14:tracePt t="63247" x="4999038" y="1403350"/>
          <p14:tracePt t="63255" x="5022850" y="1403350"/>
          <p14:tracePt t="63263" x="5046663" y="1403350"/>
          <p14:tracePt t="63270" x="5078413" y="1403350"/>
          <p14:tracePt t="63277" x="5102225" y="1403350"/>
          <p14:tracePt t="63285" x="5133975" y="1403350"/>
          <p14:tracePt t="63293" x="5149850" y="1403350"/>
          <p14:tracePt t="63300" x="5173663" y="1403350"/>
          <p14:tracePt t="63307" x="5197475" y="1403350"/>
          <p14:tracePt t="63315" x="5205413" y="1403350"/>
          <p14:tracePt t="63322" x="5221288" y="1411288"/>
          <p14:tracePt t="63337" x="5229225" y="1411288"/>
          <p14:tracePt t="63353" x="5237163" y="1411288"/>
          <p14:tracePt t="63397" x="5245100" y="1411288"/>
          <p14:tracePt t="63405" x="5253038" y="1411288"/>
          <p14:tracePt t="63420" x="5260975" y="1411288"/>
          <p14:tracePt t="63435" x="5276850" y="1403350"/>
          <p14:tracePt t="63442" x="5284788" y="1403350"/>
          <p14:tracePt t="63450" x="5300663" y="1403350"/>
          <p14:tracePt t="63457" x="5310188" y="1395413"/>
          <p14:tracePt t="63465" x="5318125" y="1395413"/>
          <p14:tracePt t="63472" x="5349875" y="1395413"/>
          <p14:tracePt t="63481" x="5381625" y="1395413"/>
          <p14:tracePt t="63487" x="5413375" y="1395413"/>
          <p14:tracePt t="63495" x="5445125" y="1395413"/>
          <p14:tracePt t="63503" x="5516563" y="1395413"/>
          <p14:tracePt t="63511" x="5556250" y="1395413"/>
          <p14:tracePt t="63517" x="5595938" y="1395413"/>
          <p14:tracePt t="63525" x="5667375" y="1403350"/>
          <p14:tracePt t="63534" x="5708650" y="1403350"/>
          <p14:tracePt t="63541" x="5764213" y="1403350"/>
          <p14:tracePt t="63549" x="5795963" y="1403350"/>
          <p14:tracePt t="63555" x="5827713" y="1403350"/>
          <p14:tracePt t="63563" x="5843588" y="1403350"/>
          <p14:tracePt t="63570" x="5867400" y="1403350"/>
          <p14:tracePt t="63577" x="5875338" y="1403350"/>
          <p14:tracePt t="63586" x="5891213" y="1403350"/>
          <p14:tracePt t="63735" x="5867400" y="1387475"/>
          <p14:tracePt t="63743" x="5835650" y="1379538"/>
          <p14:tracePt t="63750" x="5780088" y="1379538"/>
          <p14:tracePt t="63757" x="5724525" y="1371600"/>
          <p14:tracePt t="63765" x="5635625" y="1363663"/>
          <p14:tracePt t="63773" x="5572125" y="1355725"/>
          <p14:tracePt t="63780" x="5508625" y="1347788"/>
          <p14:tracePt t="63787" x="5445125" y="1339850"/>
          <p14:tracePt t="63797" x="5381625" y="1331913"/>
          <p14:tracePt t="63803" x="5300663" y="1331913"/>
          <p14:tracePt t="63810" x="5253038" y="1331913"/>
          <p14:tracePt t="63817" x="5213350" y="1331913"/>
          <p14:tracePt t="63825" x="5181600" y="1331913"/>
          <p14:tracePt t="63832" x="5157788" y="1331913"/>
          <p14:tracePt t="63847" x="5149850" y="1331913"/>
          <p14:tracePt t="63870" x="5141913" y="1331913"/>
          <p14:tracePt t="63922" x="5133975" y="1331913"/>
          <p14:tracePt t="63939" x="5118100" y="1331913"/>
          <p14:tracePt t="63945" x="5110163" y="1331913"/>
          <p14:tracePt t="63953" x="5102225" y="1331913"/>
          <p14:tracePt t="63960" x="5094288" y="1331913"/>
          <p14:tracePt t="63967" x="5086350" y="1331913"/>
          <p14:tracePt t="64072" x="5102225" y="1323975"/>
          <p14:tracePt t="64080" x="5118100" y="1316038"/>
          <p14:tracePt t="64088" x="5141913" y="1308100"/>
          <p14:tracePt t="64096" x="5165725" y="1300163"/>
          <p14:tracePt t="64103" x="5197475" y="1292225"/>
          <p14:tracePt t="64110" x="5221288" y="1284288"/>
          <p14:tracePt t="64118" x="5245100" y="1284288"/>
          <p14:tracePt t="64126" x="5268913" y="1284288"/>
          <p14:tracePt t="64133" x="5292725" y="1284288"/>
          <p14:tracePt t="64140" x="5318125" y="1276350"/>
          <p14:tracePt t="64147" x="5341938" y="1276350"/>
          <p14:tracePt t="64155" x="5357813" y="1276350"/>
          <p14:tracePt t="64163" x="5397500" y="1276350"/>
          <p14:tracePt t="64170" x="5413375" y="1276350"/>
          <p14:tracePt t="64178" x="5421313" y="1276350"/>
          <p14:tracePt t="64193" x="5429250" y="1276350"/>
          <p14:tracePt t="64261" x="5437188" y="1276350"/>
          <p14:tracePt t="64297" x="5445125" y="1276350"/>
          <p14:tracePt t="64380" x="5429250" y="1276350"/>
          <p14:tracePt t="64387" x="5389563" y="1284288"/>
          <p14:tracePt t="64395" x="5318125" y="1300163"/>
          <p14:tracePt t="64403" x="5229225" y="1316038"/>
          <p14:tracePt t="64410" x="5133975" y="1331913"/>
          <p14:tracePt t="64418" x="5054600" y="1347788"/>
          <p14:tracePt t="64425" x="4943475" y="1363663"/>
          <p14:tracePt t="64433" x="4846638" y="1387475"/>
          <p14:tracePt t="64440" x="4751388" y="1403350"/>
          <p14:tracePt t="64447" x="4656138" y="1419225"/>
          <p14:tracePt t="64455" x="4600575" y="1435100"/>
          <p14:tracePt t="64463" x="4543425" y="1435100"/>
          <p14:tracePt t="64471" x="4487863" y="1443038"/>
          <p14:tracePt t="64478" x="4448175" y="1443038"/>
          <p14:tracePt t="64485" x="4432300" y="1443038"/>
          <p14:tracePt t="64493" x="4416425" y="1443038"/>
          <p14:tracePt t="64538" x="4408488" y="1443038"/>
          <p14:tracePt t="64576" x="4432300" y="1443038"/>
          <p14:tracePt t="64582" x="4456113" y="1443038"/>
          <p14:tracePt t="64589" x="4487863" y="1450975"/>
          <p14:tracePt t="64597" x="4567238" y="1458913"/>
          <p14:tracePt t="64605" x="4640263" y="1458913"/>
          <p14:tracePt t="64613" x="4743450" y="1466850"/>
          <p14:tracePt t="64619" x="4830763" y="1466850"/>
          <p14:tracePt t="64629" x="4933950" y="1466850"/>
          <p14:tracePt t="64635" x="5070475" y="1474788"/>
          <p14:tracePt t="64643" x="5173663" y="1474788"/>
          <p14:tracePt t="64650" x="5276850" y="1474788"/>
          <p14:tracePt t="64658" x="5365750" y="1474788"/>
          <p14:tracePt t="64665" x="5429250" y="1482725"/>
          <p14:tracePt t="64673" x="5516563" y="1482725"/>
          <p14:tracePt t="64680" x="5556250" y="1482725"/>
          <p14:tracePt t="64687" x="5580063" y="1482725"/>
          <p14:tracePt t="64696" x="5588000" y="1482725"/>
          <p14:tracePt t="64830" x="5548313" y="1482725"/>
          <p14:tracePt t="64837" x="5389563" y="1482725"/>
          <p14:tracePt t="64846" x="5276850" y="1482725"/>
          <p14:tracePt t="64852" x="5165725" y="1482725"/>
          <p14:tracePt t="64861" x="5054600" y="1474788"/>
          <p14:tracePt t="64867" x="4975225" y="1466850"/>
          <p14:tracePt t="64875" x="4918075" y="1458913"/>
          <p14:tracePt t="64882" x="4870450" y="1458913"/>
          <p14:tracePt t="64890" x="4830763" y="1458913"/>
          <p14:tracePt t="64897" x="4814888" y="1458913"/>
          <p14:tracePt t="64905" x="4806950" y="1458913"/>
          <p14:tracePt t="64957" x="4838700" y="1466850"/>
          <p14:tracePt t="64965" x="4854575" y="1466850"/>
          <p14:tracePt t="64972" x="4894263" y="1474788"/>
          <p14:tracePt t="64980" x="4943475" y="1482725"/>
          <p14:tracePt t="64987" x="4999038" y="1490663"/>
          <p14:tracePt t="64995" x="5070475" y="1506538"/>
          <p14:tracePt t="65002" x="5165725" y="1514475"/>
          <p14:tracePt t="65010" x="5260975" y="1522413"/>
          <p14:tracePt t="65018" x="5357813" y="1522413"/>
          <p14:tracePt t="65026" x="5453063" y="1530350"/>
          <p14:tracePt t="65032" x="5540375" y="1530350"/>
          <p14:tracePt t="65040" x="5627688" y="1530350"/>
          <p14:tracePt t="65047" x="5659438" y="1530350"/>
          <p14:tracePt t="65055" x="5692775" y="1530350"/>
          <p14:tracePt t="65063" x="5716588" y="1530350"/>
          <p14:tracePt t="65078" x="5724525" y="1530350"/>
          <p14:tracePt t="65123" x="5724525" y="1538288"/>
          <p14:tracePt t="65145" x="5724525" y="1547813"/>
          <p14:tracePt t="65160" x="5700713" y="1547813"/>
          <p14:tracePt t="65167" x="5667375" y="1547813"/>
          <p14:tracePt t="65176" x="5611813" y="1547813"/>
          <p14:tracePt t="65183" x="5548313" y="1547813"/>
          <p14:tracePt t="65190" x="5461000" y="1563688"/>
          <p14:tracePt t="65198" x="5381625" y="1563688"/>
          <p14:tracePt t="65205" x="5292725" y="1571625"/>
          <p14:tracePt t="65213" x="5229225" y="1571625"/>
          <p14:tracePt t="65221" x="5173663" y="1579563"/>
          <p14:tracePt t="65229" x="5126038" y="1587500"/>
          <p14:tracePt t="65235" x="5094288" y="1595438"/>
          <p14:tracePt t="65243" x="5086350" y="1595438"/>
          <p14:tracePt t="65251" x="5086350" y="1603375"/>
          <p14:tracePt t="65302" x="5102225" y="1611313"/>
          <p14:tracePt t="65312" x="5110163" y="1611313"/>
          <p14:tracePt t="65317" x="5118100" y="1611313"/>
          <p14:tracePt t="65326" x="5141913" y="1619250"/>
          <p14:tracePt t="65333" x="5165725" y="1619250"/>
          <p14:tracePt t="65339" x="5205413" y="1627188"/>
          <p14:tracePt t="65347" x="5245100" y="1627188"/>
          <p14:tracePt t="65355" x="5276850" y="1635125"/>
          <p14:tracePt t="65363" x="5334000" y="1635125"/>
          <p14:tracePt t="65370" x="5381625" y="1643063"/>
          <p14:tracePt t="65378" x="5405438" y="1643063"/>
          <p14:tracePt t="65385" x="5429250" y="1643063"/>
          <p14:tracePt t="65393" x="5437188" y="1643063"/>
          <p14:tracePt t="65400" x="5445125" y="1643063"/>
          <p14:tracePt t="65407" x="5453063" y="1643063"/>
          <p14:tracePt t="65415" x="5461000" y="1643063"/>
          <p14:tracePt t="65422" x="5468938" y="1643063"/>
          <p14:tracePt t="66495" x="5484813" y="1627188"/>
          <p14:tracePt t="66502" x="5500688" y="1611313"/>
          <p14:tracePt t="66511" x="5516563" y="1579563"/>
          <p14:tracePt t="66519" x="5524500" y="1579563"/>
          <p14:tracePt t="66525" x="5532438" y="1563688"/>
          <p14:tracePt t="66532" x="5556250" y="1530350"/>
          <p14:tracePt t="66540" x="5564188" y="1498600"/>
          <p14:tracePt t="66548" x="5580063" y="1490663"/>
          <p14:tracePt t="66555" x="5588000" y="1474788"/>
          <p14:tracePt t="66562" x="5595938" y="1450975"/>
          <p14:tracePt t="66570" x="5603875" y="1443038"/>
          <p14:tracePt t="66578" x="5603875" y="1435100"/>
          <p14:tracePt t="66765" x="5588000" y="1435100"/>
          <p14:tracePt t="66772" x="5564188" y="1435100"/>
          <p14:tracePt t="66780" x="5500688" y="1427163"/>
          <p14:tracePt t="66788" x="5421313" y="1427163"/>
          <p14:tracePt t="66795" x="5310188" y="1419225"/>
          <p14:tracePt t="66802" x="5157788" y="1411288"/>
          <p14:tracePt t="66811" x="4943475" y="1411288"/>
          <p14:tracePt t="66817" x="4791075" y="1411288"/>
          <p14:tracePt t="66825" x="4687888" y="1411288"/>
          <p14:tracePt t="66833" x="4576763" y="1411288"/>
          <p14:tracePt t="66840" x="4479925" y="1411288"/>
          <p14:tracePt t="66847" x="4408488" y="1411288"/>
          <p14:tracePt t="66855" x="4368800" y="1411288"/>
          <p14:tracePt t="66862" x="4337050" y="1411288"/>
          <p14:tracePt t="66870" x="4313238" y="1411288"/>
          <p14:tracePt t="66894" x="4305300" y="1411288"/>
          <p14:tracePt t="66961" x="4321175" y="1411288"/>
          <p14:tracePt t="66968" x="4337050" y="1411288"/>
          <p14:tracePt t="66975" x="4368800" y="1411288"/>
          <p14:tracePt t="66983" x="4424363" y="1411288"/>
          <p14:tracePt t="66991" x="4456113" y="1411288"/>
          <p14:tracePt t="66998" x="4503738" y="1411288"/>
          <p14:tracePt t="67005" x="4559300" y="1411288"/>
          <p14:tracePt t="67012" x="4632325" y="1411288"/>
          <p14:tracePt t="67020" x="4703763" y="1411288"/>
          <p14:tracePt t="67028" x="4783138" y="1411288"/>
          <p14:tracePt t="67035" x="4854575" y="1411288"/>
          <p14:tracePt t="67043" x="4918075" y="1411288"/>
          <p14:tracePt t="67050" x="5006975" y="1411288"/>
          <p14:tracePt t="67058" x="5070475" y="1411288"/>
          <p14:tracePt t="67065" x="5133975" y="1411288"/>
          <p14:tracePt t="67073" x="5181600" y="1411288"/>
          <p14:tracePt t="67080" x="5221288" y="1403350"/>
          <p14:tracePt t="67088" x="5245100" y="1403350"/>
          <p14:tracePt t="67095" x="5260975" y="1403350"/>
          <p14:tracePt t="67103" x="5268913" y="1403350"/>
          <p14:tracePt t="67125" x="5268913" y="1395413"/>
          <p14:tracePt t="70286" x="5292725" y="1801813"/>
          <p14:tracePt t="70288" x="5268913" y="2312988"/>
          <p14:tracePt t="70290" x="5229225" y="2566988"/>
          <p14:tracePt t="70291" x="5173663" y="2798763"/>
          <p14:tracePt t="70298" x="5070475" y="3149600"/>
          <p14:tracePt t="70305" x="4991100" y="3389313"/>
          <p14:tracePt t="70314" x="4918075" y="3644900"/>
          <p14:tracePt t="70320" x="4822825" y="3930650"/>
          <p14:tracePt t="70327" x="4775200" y="4146550"/>
          <p14:tracePt t="70336" x="4727575" y="4338638"/>
          <p14:tracePt t="70343" x="4679950" y="4473575"/>
          <p14:tracePt t="70352" x="4656138" y="4600575"/>
          <p14:tracePt t="70360" x="4640263" y="4681538"/>
          <p14:tracePt t="70367" x="4624388" y="4752975"/>
          <p14:tracePt t="70373" x="4616450" y="4792663"/>
          <p14:tracePt t="70380" x="4608513" y="4848225"/>
          <p14:tracePt t="70390" x="4608513" y="4895850"/>
          <p14:tracePt t="70395" x="4608513" y="4927600"/>
          <p14:tracePt t="70402" x="4608513" y="4951413"/>
          <p14:tracePt t="70411" x="4600575" y="4984750"/>
          <p14:tracePt t="70419" x="4600575" y="5000625"/>
          <p14:tracePt t="70426" x="4600575" y="5024438"/>
          <p14:tracePt t="70432" x="4600575" y="5056188"/>
          <p14:tracePt t="70441" x="4592638" y="5087938"/>
          <p14:tracePt t="70447" x="4592638" y="5135563"/>
          <p14:tracePt t="70457" x="4584700" y="5191125"/>
          <p14:tracePt t="70463" x="4584700" y="5254625"/>
          <p14:tracePt t="70474" x="4576763" y="5351463"/>
          <p14:tracePt t="70478" x="4567238" y="5430838"/>
          <p14:tracePt t="70487" x="4567238" y="5518150"/>
          <p14:tracePt t="70494" x="4567238" y="5573713"/>
          <p14:tracePt t="70500" x="4567238" y="5629275"/>
          <p14:tracePt t="70509" x="4567238" y="5678488"/>
          <p14:tracePt t="70516" x="4567238" y="5726113"/>
          <p14:tracePt t="70524" x="4567238" y="5757863"/>
          <p14:tracePt t="70532" x="4567238" y="5781675"/>
          <p14:tracePt t="70547" x="4567238" y="5789613"/>
          <p14:tracePt t="70605" x="4567238" y="5773738"/>
          <p14:tracePt t="70614" x="4576763" y="5718175"/>
          <p14:tracePt t="70621" x="4592638" y="5670550"/>
          <p14:tracePt t="70628" x="4608513" y="5613400"/>
          <p14:tracePt t="70635" x="4616450" y="5557838"/>
          <p14:tracePt t="70644" x="4624388" y="5518150"/>
          <p14:tracePt t="70650" x="4624388" y="5494338"/>
          <p14:tracePt t="70658" x="4624388" y="5486400"/>
          <p14:tracePt t="70666" x="4624388" y="5454650"/>
          <p14:tracePt t="70673" x="4624388" y="5430838"/>
          <p14:tracePt t="70680" x="4624388" y="5407025"/>
          <p14:tracePt t="70690" x="4624388" y="5391150"/>
          <p14:tracePt t="70695" x="4624388" y="5375275"/>
          <p14:tracePt t="70702" x="4624388" y="5367338"/>
          <p14:tracePt t="70710" x="4624388" y="5359400"/>
          <p14:tracePt t="70725" x="4624388" y="5351463"/>
          <p14:tracePt t="70735" x="4624388" y="5343525"/>
          <p14:tracePt t="70742" x="4624388" y="5335588"/>
          <p14:tracePt t="70747" x="4624388" y="5327650"/>
          <p14:tracePt t="70763" x="4624388" y="5319713"/>
          <p14:tracePt t="70772" x="4624388" y="5310188"/>
          <p14:tracePt t="70778" x="4616450" y="5294313"/>
          <p14:tracePt t="70785" x="4616450" y="5278438"/>
          <p14:tracePt t="70793" x="4616450" y="5270500"/>
          <p14:tracePt t="70800" x="4616450" y="5254625"/>
          <p14:tracePt t="70808" x="4616450" y="5230813"/>
          <p14:tracePt t="70815" x="4616450" y="5214938"/>
          <p14:tracePt t="70823" x="4616450" y="5199063"/>
          <p14:tracePt t="70830" x="4616450" y="5183188"/>
          <p14:tracePt t="70838" x="4616450" y="5167313"/>
          <p14:tracePt t="70847" x="4624388" y="5159375"/>
          <p14:tracePt t="70855" x="4624388" y="5143500"/>
          <p14:tracePt t="70862" x="4624388" y="5135563"/>
          <p14:tracePt t="70868" x="4624388" y="5127625"/>
          <p14:tracePt t="70884" x="4624388" y="5119688"/>
          <p14:tracePt t="70907" x="4632325" y="5119688"/>
          <p14:tracePt t="71033" x="4632325" y="5127625"/>
          <p14:tracePt t="71041" x="4632325" y="5135563"/>
          <p14:tracePt t="71048" x="4632325" y="5143500"/>
          <p14:tracePt t="71055" x="4624388" y="5151438"/>
          <p14:tracePt t="71062" x="4616450" y="5159375"/>
          <p14:tracePt t="71070" x="4608513" y="5175250"/>
          <p14:tracePt t="71078" x="4600575" y="5175250"/>
          <p14:tracePt t="71085" x="4576763" y="5199063"/>
          <p14:tracePt t="71093" x="4567238" y="5207000"/>
          <p14:tracePt t="71100" x="4551363" y="5222875"/>
          <p14:tracePt t="71108" x="4535488" y="5230813"/>
          <p14:tracePt t="71115" x="4519613" y="5238750"/>
          <p14:tracePt t="71123" x="4495800" y="5254625"/>
          <p14:tracePt t="71130" x="4456113" y="5262563"/>
          <p14:tracePt t="71137" x="4392613" y="5278438"/>
          <p14:tracePt t="71145" x="4337050" y="5286375"/>
          <p14:tracePt t="71153" x="4297363" y="5294313"/>
          <p14:tracePt t="71160" x="4233863" y="5294313"/>
          <p14:tracePt t="71168" x="4168775" y="5294313"/>
          <p14:tracePt t="71175" x="4081463" y="5294313"/>
          <p14:tracePt t="71182" x="3986213" y="5294313"/>
          <p14:tracePt t="71191" x="3883025" y="5294313"/>
          <p14:tracePt t="71198" x="3778250" y="5294313"/>
          <p14:tracePt t="71206" x="3698875" y="5294313"/>
          <p14:tracePt t="71213" x="3587750" y="5294313"/>
          <p14:tracePt t="71220" x="3492500" y="5294313"/>
          <p14:tracePt t="71228" x="3403600" y="5294313"/>
          <p14:tracePt t="71235" x="3324225" y="5294313"/>
          <p14:tracePt t="71242" x="3236913" y="5294313"/>
          <p14:tracePt t="71250" x="3181350" y="5294313"/>
          <p14:tracePt t="71258" x="3141663" y="5294313"/>
          <p14:tracePt t="71265" x="3092450" y="5294313"/>
          <p14:tracePt t="71274" x="3060700" y="5294313"/>
          <p14:tracePt t="71280" x="3021013" y="5294313"/>
          <p14:tracePt t="71287" x="2981325" y="5302250"/>
          <p14:tracePt t="71295" x="2941638" y="5310188"/>
          <p14:tracePt t="71305" x="2894013" y="5319713"/>
          <p14:tracePt t="71311" x="2854325" y="5327650"/>
          <p14:tracePt t="71318" x="2830513" y="5335588"/>
          <p14:tracePt t="71325" x="2798763" y="5335588"/>
          <p14:tracePt t="71333" x="2782888" y="5343525"/>
          <p14:tracePt t="71342" x="2767013" y="5343525"/>
          <p14:tracePt t="71348" x="2767013" y="5351463"/>
          <p14:tracePt t="71356" x="2759075" y="5351463"/>
          <p14:tracePt t="75968" x="2767013" y="5343525"/>
          <p14:tracePt t="75984" x="2767013" y="5335588"/>
          <p14:tracePt t="76170" x="2774950" y="5335588"/>
          <p14:tracePt t="76179" x="2774950" y="5327650"/>
          <p14:tracePt t="76194" x="2782888" y="5327650"/>
          <p14:tracePt t="76201" x="2790825" y="5327650"/>
          <p14:tracePt t="76209" x="2790825" y="5319713"/>
          <p14:tracePt t="76224" x="2798763" y="5319713"/>
          <p14:tracePt t="76232" x="2798763" y="5310188"/>
          <p14:tracePt t="76238" x="2806700" y="5302250"/>
          <p14:tracePt t="76256" x="2814638" y="5302250"/>
          <p14:tracePt t="76260" x="2822575" y="5294313"/>
          <p14:tracePt t="76276" x="2830513" y="5294313"/>
          <p14:tracePt t="76290" x="2830513" y="5286375"/>
          <p14:tracePt t="76299" x="2838450" y="5286375"/>
          <p14:tracePt t="76323" x="2846388" y="5286375"/>
          <p14:tracePt t="76329" x="2846388" y="5278438"/>
          <p14:tracePt t="76338" x="2854325" y="5278438"/>
          <p14:tracePt t="76344" x="2854325" y="5270500"/>
          <p14:tracePt t="76352" x="2862263" y="5270500"/>
          <p14:tracePt t="76382" x="2862263" y="5262563"/>
          <p14:tracePt t="76390" x="2870200" y="5262563"/>
          <p14:tracePt t="76441" x="2878138" y="5262563"/>
          <p14:tracePt t="76448" x="2878138" y="5254625"/>
          <p14:tracePt t="76455" x="2886075" y="5254625"/>
          <p14:tracePt t="77318" x="2894013" y="5246688"/>
          <p14:tracePt t="77326" x="2909888" y="5238750"/>
          <p14:tracePt t="77333" x="2933700" y="5222875"/>
          <p14:tracePt t="77342" x="2957513" y="5199063"/>
          <p14:tracePt t="77350" x="3005138" y="5175250"/>
          <p14:tracePt t="77356" x="3052763" y="5135563"/>
          <p14:tracePt t="77363" x="3117850" y="5095875"/>
          <p14:tracePt t="77370" x="3173413" y="5048250"/>
          <p14:tracePt t="77381" x="3236913" y="4992688"/>
          <p14:tracePt t="77387" x="3292475" y="4943475"/>
          <p14:tracePt t="77394" x="3363913" y="4895850"/>
          <p14:tracePt t="77402" x="3411538" y="4856163"/>
          <p14:tracePt t="77409" x="3451225" y="4832350"/>
          <p14:tracePt t="77417" x="3476625" y="4808538"/>
          <p14:tracePt t="77423" x="3508375" y="4784725"/>
          <p14:tracePt t="77432" x="3524250" y="4768850"/>
          <p14:tracePt t="77438" x="3540125" y="4760913"/>
          <p14:tracePt t="77447" x="3548063" y="4745038"/>
          <p14:tracePt t="77455" x="3556000" y="4737100"/>
          <p14:tracePt t="77462" x="3571875" y="4729163"/>
          <p14:tracePt t="77470" x="3571875" y="4721225"/>
          <p14:tracePt t="77475" x="3587750" y="4721225"/>
          <p14:tracePt t="77484" x="3587750" y="4705350"/>
          <p14:tracePt t="77491" x="3603625" y="4705350"/>
          <p14:tracePt t="77501" x="3619500" y="4697413"/>
          <p14:tracePt t="77505" x="3619500" y="4689475"/>
          <p14:tracePt t="77513" x="3635375" y="4673600"/>
          <p14:tracePt t="77521" x="3651250" y="4665663"/>
          <p14:tracePt t="77532" x="3667125" y="4665663"/>
          <p14:tracePt t="77537" x="3683000" y="4649788"/>
          <p14:tracePt t="77544" x="3698875" y="4641850"/>
          <p14:tracePt t="77552" x="3714750" y="4633913"/>
          <p14:tracePt t="77558" x="3738563" y="4624388"/>
          <p14:tracePt t="77569" x="3754438" y="4616450"/>
          <p14:tracePt t="77573" x="3778250" y="4600575"/>
          <p14:tracePt t="77582" x="3810000" y="4592638"/>
          <p14:tracePt t="77589" x="3851275" y="4584700"/>
          <p14:tracePt t="77596" x="3883025" y="4560888"/>
          <p14:tracePt t="77604" x="3930650" y="4545013"/>
          <p14:tracePt t="77611" x="3978275" y="4521200"/>
          <p14:tracePt t="77619" x="3994150" y="4505325"/>
          <p14:tracePt t="77627" x="4041775" y="4489450"/>
          <p14:tracePt t="77634" x="4073525" y="4465638"/>
          <p14:tracePt t="77642" x="4105275" y="4449763"/>
          <p14:tracePt t="77651" x="4137025" y="4433888"/>
          <p14:tracePt t="77656" x="4144963" y="4433888"/>
          <p14:tracePt t="77663" x="4160838" y="4425950"/>
          <p14:tracePt t="77670" x="4168775" y="4425950"/>
          <p14:tracePt t="77680" x="4176713" y="4418013"/>
          <p14:tracePt t="77687" x="4192588" y="4418013"/>
          <p14:tracePt t="77694" x="4200525" y="4418013"/>
          <p14:tracePt t="77702" x="4210050" y="4418013"/>
          <p14:tracePt t="77710" x="4217988" y="4418013"/>
          <p14:tracePt t="77719" x="4225925" y="4418013"/>
          <p14:tracePt t="77723" x="4233863" y="4418013"/>
          <p14:tracePt t="77747" x="4241800" y="4418013"/>
          <p14:tracePt t="77762" x="4241800" y="4410075"/>
          <p14:tracePt t="77770" x="4249738" y="4410075"/>
          <p14:tracePt t="77775" x="4257675" y="4410075"/>
          <p14:tracePt t="77800" x="4265613" y="4410075"/>
          <p14:tracePt t="77820" x="4273550" y="4410075"/>
          <p14:tracePt t="77829" x="4305300" y="4410075"/>
          <p14:tracePt t="77836" x="4344988" y="4410075"/>
          <p14:tracePt t="77844" x="4384675" y="4418013"/>
          <p14:tracePt t="77853" x="4440238" y="4425950"/>
          <p14:tracePt t="77858" x="4511675" y="4441825"/>
          <p14:tracePt t="77868" x="4576763" y="4441825"/>
          <p14:tracePt t="77873" x="4648200" y="4457700"/>
          <p14:tracePt t="77883" x="4703763" y="4465638"/>
          <p14:tracePt t="77888" x="4743450" y="4465638"/>
          <p14:tracePt t="77902" x="4799013" y="4465638"/>
          <p14:tracePt t="77905" x="4838700" y="4473575"/>
          <p14:tracePt t="77919" x="4846638" y="4473575"/>
          <p14:tracePt t="78022" x="4838700" y="4473575"/>
          <p14:tracePt t="78033" x="4830763" y="4457700"/>
          <p14:tracePt t="78038" x="4814888" y="4457700"/>
          <p14:tracePt t="78047" x="4806950" y="4449763"/>
          <p14:tracePt t="78054" x="4791075" y="4441825"/>
          <p14:tracePt t="78062" x="4783138" y="4433888"/>
          <p14:tracePt t="78070" x="4767263" y="4425950"/>
          <p14:tracePt t="78075" x="4751388" y="4418013"/>
          <p14:tracePt t="78091" x="4735513" y="4410075"/>
          <p14:tracePt t="78100" x="4727575" y="4410075"/>
          <p14:tracePt t="78114" x="4719638" y="4410075"/>
          <p14:tracePt t="78136" x="4711700" y="4410075"/>
          <p14:tracePt t="78248" x="4711700" y="4402138"/>
          <p14:tracePt t="78270" x="4703763" y="4402138"/>
          <p14:tracePt t="78278" x="4703763" y="4394200"/>
          <p14:tracePt t="78293" x="4703763" y="4386263"/>
          <p14:tracePt t="78443" x="0" y="0"/>
        </p14:tracePtLst>
      </p14:laserTraceLst>
    </p:ext>
    <p:ext uri="{E180D4A7-C9FB-4DFB-919C-405C955672EB}">
      <p14:showEvtLst xmlns:p14="http://schemas.microsoft.com/office/powerpoint/2010/main">
        <p14:playEvt time="12" objId="4"/>
        <p14:stopEvt time="83104" objId="4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899964-D342-4EE7-9F26-9CC2ED94C6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7362D20-33F2-41E8-A032-E828F0FE5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663" y="-1"/>
            <a:ext cx="9183326" cy="685800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Freihand 4">
                <a:extLst>
                  <a:ext uri="{FF2B5EF4-FFF2-40B4-BE49-F238E27FC236}">
                    <a16:creationId xmlns:a16="http://schemas.microsoft.com/office/drawing/2014/main" id="{ADD0BC3C-56B1-4EEC-8C78-0F1399766086}"/>
                  </a:ext>
                </a:extLst>
              </p14:cNvPr>
              <p14:cNvContentPartPr/>
              <p14:nvPr/>
            </p14:nvContentPartPr>
            <p14:xfrm>
              <a:off x="395372" y="4081049"/>
              <a:ext cx="1900080" cy="1684080"/>
            </p14:xfrm>
          </p:contentPart>
        </mc:Choice>
        <mc:Fallback xmlns="">
          <p:pic>
            <p:nvPicPr>
              <p:cNvPr id="5" name="Freihand 4">
                <a:extLst>
                  <a:ext uri="{FF2B5EF4-FFF2-40B4-BE49-F238E27FC236}">
                    <a16:creationId xmlns:a16="http://schemas.microsoft.com/office/drawing/2014/main" id="{ADD0BC3C-56B1-4EEC-8C78-0F139976608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6372" y="4072409"/>
                <a:ext cx="1917720" cy="170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Freihand 11">
                <a:extLst>
                  <a:ext uri="{FF2B5EF4-FFF2-40B4-BE49-F238E27FC236}">
                    <a16:creationId xmlns:a16="http://schemas.microsoft.com/office/drawing/2014/main" id="{E507684C-2FCD-4722-97D6-71675819FCDC}"/>
                  </a:ext>
                </a:extLst>
              </p14:cNvPr>
              <p14:cNvContentPartPr/>
              <p14:nvPr/>
            </p14:nvContentPartPr>
            <p14:xfrm>
              <a:off x="891452" y="3425849"/>
              <a:ext cx="243000" cy="264600"/>
            </p14:xfrm>
          </p:contentPart>
        </mc:Choice>
        <mc:Fallback xmlns="">
          <p:pic>
            <p:nvPicPr>
              <p:cNvPr id="12" name="Freihand 11">
                <a:extLst>
                  <a:ext uri="{FF2B5EF4-FFF2-40B4-BE49-F238E27FC236}">
                    <a16:creationId xmlns:a16="http://schemas.microsoft.com/office/drawing/2014/main" id="{E507684C-2FCD-4722-97D6-71675819FCD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82799" y="3417209"/>
                <a:ext cx="260666" cy="28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3" name="Freihand 12">
                <a:extLst>
                  <a:ext uri="{FF2B5EF4-FFF2-40B4-BE49-F238E27FC236}">
                    <a16:creationId xmlns:a16="http://schemas.microsoft.com/office/drawing/2014/main" id="{2A2D9D2B-ADF7-4B5E-A41D-7ED1E671276D}"/>
                  </a:ext>
                </a:extLst>
              </p14:cNvPr>
              <p14:cNvContentPartPr/>
              <p14:nvPr/>
            </p14:nvContentPartPr>
            <p14:xfrm>
              <a:off x="885692" y="3809249"/>
              <a:ext cx="309240" cy="293040"/>
            </p14:xfrm>
          </p:contentPart>
        </mc:Choice>
        <mc:Fallback xmlns="">
          <p:pic>
            <p:nvPicPr>
              <p:cNvPr id="13" name="Freihand 12">
                <a:extLst>
                  <a:ext uri="{FF2B5EF4-FFF2-40B4-BE49-F238E27FC236}">
                    <a16:creationId xmlns:a16="http://schemas.microsoft.com/office/drawing/2014/main" id="{2A2D9D2B-ADF7-4B5E-A41D-7ED1E671276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76702" y="3800249"/>
                <a:ext cx="326859" cy="31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5" name="Freihand 24">
                <a:extLst>
                  <a:ext uri="{FF2B5EF4-FFF2-40B4-BE49-F238E27FC236}">
                    <a16:creationId xmlns:a16="http://schemas.microsoft.com/office/drawing/2014/main" id="{A7A05557-12C7-4FB3-9588-739890F9A89F}"/>
                  </a:ext>
                </a:extLst>
              </p14:cNvPr>
              <p14:cNvContentPartPr/>
              <p14:nvPr/>
            </p14:nvContentPartPr>
            <p14:xfrm>
              <a:off x="1826732" y="3429809"/>
              <a:ext cx="217440" cy="297000"/>
            </p14:xfrm>
          </p:contentPart>
        </mc:Choice>
        <mc:Fallback xmlns="">
          <p:pic>
            <p:nvPicPr>
              <p:cNvPr id="25" name="Freihand 24">
                <a:extLst>
                  <a:ext uri="{FF2B5EF4-FFF2-40B4-BE49-F238E27FC236}">
                    <a16:creationId xmlns:a16="http://schemas.microsoft.com/office/drawing/2014/main" id="{A7A05557-12C7-4FB3-9588-739890F9A89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817747" y="3420820"/>
                <a:ext cx="235051" cy="3146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6" name="Freihand 25">
                <a:extLst>
                  <a:ext uri="{FF2B5EF4-FFF2-40B4-BE49-F238E27FC236}">
                    <a16:creationId xmlns:a16="http://schemas.microsoft.com/office/drawing/2014/main" id="{9C4C11AE-110F-4359-AE1E-7FC02F98C4BB}"/>
                  </a:ext>
                </a:extLst>
              </p14:cNvPr>
              <p14:cNvContentPartPr/>
              <p14:nvPr/>
            </p14:nvContentPartPr>
            <p14:xfrm>
              <a:off x="1289612" y="3266009"/>
              <a:ext cx="476640" cy="466560"/>
            </p14:xfrm>
          </p:contentPart>
        </mc:Choice>
        <mc:Fallback xmlns="">
          <p:pic>
            <p:nvPicPr>
              <p:cNvPr id="26" name="Freihand 25">
                <a:extLst>
                  <a:ext uri="{FF2B5EF4-FFF2-40B4-BE49-F238E27FC236}">
                    <a16:creationId xmlns:a16="http://schemas.microsoft.com/office/drawing/2014/main" id="{9C4C11AE-110F-4359-AE1E-7FC02F98C4B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280612" y="3257369"/>
                <a:ext cx="494280" cy="48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7" name="Freihand 26">
                <a:extLst>
                  <a:ext uri="{FF2B5EF4-FFF2-40B4-BE49-F238E27FC236}">
                    <a16:creationId xmlns:a16="http://schemas.microsoft.com/office/drawing/2014/main" id="{F84F991D-5911-46CE-B7D0-2FEAF049AD2B}"/>
                  </a:ext>
                </a:extLst>
              </p14:cNvPr>
              <p14:cNvContentPartPr/>
              <p14:nvPr/>
            </p14:nvContentPartPr>
            <p14:xfrm>
              <a:off x="2551052" y="2541689"/>
              <a:ext cx="801360" cy="95400"/>
            </p14:xfrm>
          </p:contentPart>
        </mc:Choice>
        <mc:Fallback xmlns="">
          <p:pic>
            <p:nvPicPr>
              <p:cNvPr id="27" name="Freihand 26">
                <a:extLst>
                  <a:ext uri="{FF2B5EF4-FFF2-40B4-BE49-F238E27FC236}">
                    <a16:creationId xmlns:a16="http://schemas.microsoft.com/office/drawing/2014/main" id="{F84F991D-5911-46CE-B7D0-2FEAF049AD2B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461412" y="2362049"/>
                <a:ext cx="981000" cy="45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8" name="Freihand 27">
                <a:extLst>
                  <a:ext uri="{FF2B5EF4-FFF2-40B4-BE49-F238E27FC236}">
                    <a16:creationId xmlns:a16="http://schemas.microsoft.com/office/drawing/2014/main" id="{370CA62C-80D6-4277-9DA5-4766589A64F9}"/>
                  </a:ext>
                </a:extLst>
              </p14:cNvPr>
              <p14:cNvContentPartPr/>
              <p14:nvPr/>
            </p14:nvContentPartPr>
            <p14:xfrm>
              <a:off x="5471012" y="4251689"/>
              <a:ext cx="493560" cy="28800"/>
            </p14:xfrm>
          </p:contentPart>
        </mc:Choice>
        <mc:Fallback xmlns="">
          <p:pic>
            <p:nvPicPr>
              <p:cNvPr id="28" name="Freihand 27">
                <a:extLst>
                  <a:ext uri="{FF2B5EF4-FFF2-40B4-BE49-F238E27FC236}">
                    <a16:creationId xmlns:a16="http://schemas.microsoft.com/office/drawing/2014/main" id="{370CA62C-80D6-4277-9DA5-4766589A64F9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381372" y="4072049"/>
                <a:ext cx="673200" cy="38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9" name="Freihand 28">
                <a:extLst>
                  <a:ext uri="{FF2B5EF4-FFF2-40B4-BE49-F238E27FC236}">
                    <a16:creationId xmlns:a16="http://schemas.microsoft.com/office/drawing/2014/main" id="{AAFD2E76-4DCC-4FC1-B7E4-00375FE2D206}"/>
                  </a:ext>
                </a:extLst>
              </p14:cNvPr>
              <p14:cNvContentPartPr/>
              <p14:nvPr/>
            </p14:nvContentPartPr>
            <p14:xfrm>
              <a:off x="2659052" y="1279169"/>
              <a:ext cx="856080" cy="83160"/>
            </p14:xfrm>
          </p:contentPart>
        </mc:Choice>
        <mc:Fallback xmlns="">
          <p:pic>
            <p:nvPicPr>
              <p:cNvPr id="29" name="Freihand 28">
                <a:extLst>
                  <a:ext uri="{FF2B5EF4-FFF2-40B4-BE49-F238E27FC236}">
                    <a16:creationId xmlns:a16="http://schemas.microsoft.com/office/drawing/2014/main" id="{AAFD2E76-4DCC-4FC1-B7E4-00375FE2D20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569052" y="1099169"/>
                <a:ext cx="1035720" cy="44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0" name="Freihand 29">
                <a:extLst>
                  <a:ext uri="{FF2B5EF4-FFF2-40B4-BE49-F238E27FC236}">
                    <a16:creationId xmlns:a16="http://schemas.microsoft.com/office/drawing/2014/main" id="{4B864298-83B2-4AE4-8F8E-C26EF541FFF6}"/>
                  </a:ext>
                </a:extLst>
              </p14:cNvPr>
              <p14:cNvContentPartPr/>
              <p14:nvPr/>
            </p14:nvContentPartPr>
            <p14:xfrm>
              <a:off x="5753252" y="2488769"/>
              <a:ext cx="53280" cy="179280"/>
            </p14:xfrm>
          </p:contentPart>
        </mc:Choice>
        <mc:Fallback xmlns="">
          <p:pic>
            <p:nvPicPr>
              <p:cNvPr id="30" name="Freihand 29">
                <a:extLst>
                  <a:ext uri="{FF2B5EF4-FFF2-40B4-BE49-F238E27FC236}">
                    <a16:creationId xmlns:a16="http://schemas.microsoft.com/office/drawing/2014/main" id="{4B864298-83B2-4AE4-8F8E-C26EF541FFF6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663252" y="2308769"/>
                <a:ext cx="232920" cy="53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31" name="Freihand 30">
                <a:extLst>
                  <a:ext uri="{FF2B5EF4-FFF2-40B4-BE49-F238E27FC236}">
                    <a16:creationId xmlns:a16="http://schemas.microsoft.com/office/drawing/2014/main" id="{6CA1459B-6FD7-4302-8D05-66A8C30B42C1}"/>
                  </a:ext>
                </a:extLst>
              </p14:cNvPr>
              <p14:cNvContentPartPr/>
              <p14:nvPr/>
            </p14:nvContentPartPr>
            <p14:xfrm>
              <a:off x="3356372" y="3308489"/>
              <a:ext cx="219240" cy="229320"/>
            </p14:xfrm>
          </p:contentPart>
        </mc:Choice>
        <mc:Fallback xmlns="">
          <p:pic>
            <p:nvPicPr>
              <p:cNvPr id="31" name="Freihand 30">
                <a:extLst>
                  <a:ext uri="{FF2B5EF4-FFF2-40B4-BE49-F238E27FC236}">
                    <a16:creationId xmlns:a16="http://schemas.microsoft.com/office/drawing/2014/main" id="{6CA1459B-6FD7-4302-8D05-66A8C30B42C1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266732" y="3128489"/>
                <a:ext cx="398880" cy="58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2" name="Freihand 31">
                <a:extLst>
                  <a:ext uri="{FF2B5EF4-FFF2-40B4-BE49-F238E27FC236}">
                    <a16:creationId xmlns:a16="http://schemas.microsoft.com/office/drawing/2014/main" id="{D96208A8-B913-42F0-975F-D123B7F779F9}"/>
                  </a:ext>
                </a:extLst>
              </p14:cNvPr>
              <p14:cNvContentPartPr/>
              <p14:nvPr/>
            </p14:nvContentPartPr>
            <p14:xfrm>
              <a:off x="4071692" y="3378689"/>
              <a:ext cx="173160" cy="161640"/>
            </p14:xfrm>
          </p:contentPart>
        </mc:Choice>
        <mc:Fallback xmlns="">
          <p:pic>
            <p:nvPicPr>
              <p:cNvPr id="32" name="Freihand 31">
                <a:extLst>
                  <a:ext uri="{FF2B5EF4-FFF2-40B4-BE49-F238E27FC236}">
                    <a16:creationId xmlns:a16="http://schemas.microsoft.com/office/drawing/2014/main" id="{D96208A8-B913-42F0-975F-D123B7F779F9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981692" y="3199049"/>
                <a:ext cx="352800" cy="52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3" name="Freihand 32">
                <a:extLst>
                  <a:ext uri="{FF2B5EF4-FFF2-40B4-BE49-F238E27FC236}">
                    <a16:creationId xmlns:a16="http://schemas.microsoft.com/office/drawing/2014/main" id="{4347BE74-7123-42E3-A6C3-FC34E1BC7320}"/>
                  </a:ext>
                </a:extLst>
              </p14:cNvPr>
              <p14:cNvContentPartPr/>
              <p14:nvPr/>
            </p14:nvContentPartPr>
            <p14:xfrm>
              <a:off x="4019852" y="3113009"/>
              <a:ext cx="462600" cy="162000"/>
            </p14:xfrm>
          </p:contentPart>
        </mc:Choice>
        <mc:Fallback xmlns="">
          <p:pic>
            <p:nvPicPr>
              <p:cNvPr id="33" name="Freihand 32">
                <a:extLst>
                  <a:ext uri="{FF2B5EF4-FFF2-40B4-BE49-F238E27FC236}">
                    <a16:creationId xmlns:a16="http://schemas.microsoft.com/office/drawing/2014/main" id="{4347BE74-7123-42E3-A6C3-FC34E1BC7320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011212" y="3104009"/>
                <a:ext cx="480240" cy="17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5" name="Freihand 34">
                <a:extLst>
                  <a:ext uri="{FF2B5EF4-FFF2-40B4-BE49-F238E27FC236}">
                    <a16:creationId xmlns:a16="http://schemas.microsoft.com/office/drawing/2014/main" id="{AAB4C0D0-65E5-43D1-A7AC-C039FCBEB609}"/>
                  </a:ext>
                </a:extLst>
              </p14:cNvPr>
              <p14:cNvContentPartPr/>
              <p14:nvPr/>
            </p14:nvContentPartPr>
            <p14:xfrm>
              <a:off x="5967452" y="3145769"/>
              <a:ext cx="368280" cy="119880"/>
            </p14:xfrm>
          </p:contentPart>
        </mc:Choice>
        <mc:Fallback xmlns="">
          <p:pic>
            <p:nvPicPr>
              <p:cNvPr id="35" name="Freihand 34">
                <a:extLst>
                  <a:ext uri="{FF2B5EF4-FFF2-40B4-BE49-F238E27FC236}">
                    <a16:creationId xmlns:a16="http://schemas.microsoft.com/office/drawing/2014/main" id="{AAB4C0D0-65E5-43D1-A7AC-C039FCBEB609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958812" y="3137129"/>
                <a:ext cx="385920" cy="13752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mm4s14">
            <a:hlinkClick r:id="" action="ppaction://media"/>
            <a:extLst>
              <a:ext uri="{FF2B5EF4-FFF2-40B4-BE49-F238E27FC236}">
                <a16:creationId xmlns:a16="http://schemas.microsoft.com/office/drawing/2014/main" id="{77E63E32-F9D4-461B-887C-54965EC4A7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8100490" y="56613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54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447"/>
    </mc:Choice>
    <mc:Fallback xmlns="">
      <p:transition spd="slow" advTm="2154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8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032" x="996950" y="862013"/>
          <p14:tracePt t="11105" x="996950" y="852488"/>
          <p14:tracePt t="11122" x="1004888" y="852488"/>
          <p14:tracePt t="11128" x="1012825" y="844550"/>
          <p14:tracePt t="11136" x="1028700" y="836613"/>
          <p14:tracePt t="11143" x="1044575" y="836613"/>
          <p14:tracePt t="11150" x="1068388" y="836613"/>
          <p14:tracePt t="11161" x="1100138" y="836613"/>
          <p14:tracePt t="11165" x="1123950" y="836613"/>
          <p14:tracePt t="11175" x="1155700" y="836613"/>
          <p14:tracePt t="11181" x="1179513" y="844550"/>
          <p14:tracePt t="11188" x="1219200" y="844550"/>
          <p14:tracePt t="11197" x="1258888" y="862013"/>
          <p14:tracePt t="11205" x="1308100" y="869950"/>
          <p14:tracePt t="11211" x="1339850" y="885825"/>
          <p14:tracePt t="11219" x="1363663" y="885825"/>
          <p14:tracePt t="11227" x="1403350" y="917575"/>
          <p14:tracePt t="11234" x="1419225" y="925513"/>
          <p14:tracePt t="11241" x="1435100" y="925513"/>
          <p14:tracePt t="11248" x="1458913" y="925513"/>
          <p14:tracePt t="11257" x="1482725" y="925513"/>
          <p14:tracePt t="11263" x="1530350" y="925513"/>
          <p14:tracePt t="11273" x="1570038" y="933450"/>
          <p14:tracePt t="11279" x="1633538" y="933450"/>
          <p14:tracePt t="11286" x="1690688" y="933450"/>
          <p14:tracePt t="11293" x="1746250" y="941388"/>
          <p14:tracePt t="11300" x="1809750" y="941388"/>
          <p14:tracePt t="11308" x="1873250" y="941388"/>
          <p14:tracePt t="11316" x="1928813" y="941388"/>
          <p14:tracePt t="11324" x="2017713" y="941388"/>
          <p14:tracePt t="11330" x="2089150" y="933450"/>
          <p14:tracePt t="11339" x="2160588" y="925513"/>
          <p14:tracePt t="11345" x="2208213" y="925513"/>
          <p14:tracePt t="11354" x="2247900" y="925513"/>
          <p14:tracePt t="11361" x="2279650" y="925513"/>
          <p14:tracePt t="11368" x="2303463" y="917575"/>
          <p14:tracePt t="11375" x="2311400" y="917575"/>
          <p14:tracePt t="11385" x="2319338" y="917575"/>
          <p14:tracePt t="11392" x="2327275" y="917575"/>
          <p14:tracePt t="11423" x="2335213" y="917575"/>
          <p14:tracePt t="11439" x="2335213" y="909638"/>
          <p14:tracePt t="11489" x="2343150" y="909638"/>
          <p14:tracePt t="11504" x="2351088" y="909638"/>
          <p14:tracePt t="11519" x="2359025" y="901700"/>
          <p14:tracePt t="11526" x="2374900" y="901700"/>
          <p14:tracePt t="11533" x="2384425" y="901700"/>
          <p14:tracePt t="11541" x="2392363" y="901700"/>
          <p14:tracePt t="11548" x="2400300" y="901700"/>
          <p14:tracePt t="11558" x="2416175" y="901700"/>
          <p14:tracePt t="11563" x="2424113" y="901700"/>
          <p14:tracePt t="11573" x="2439988" y="901700"/>
          <p14:tracePt t="11578" x="2463800" y="901700"/>
          <p14:tracePt t="11586" x="2487613" y="901700"/>
          <p14:tracePt t="11593" x="2511425" y="901700"/>
          <p14:tracePt t="11601" x="2543175" y="901700"/>
          <p14:tracePt t="11609" x="2559050" y="901700"/>
          <p14:tracePt t="11615" x="2582863" y="901700"/>
          <p14:tracePt t="11626" x="2606675" y="901700"/>
          <p14:tracePt t="11630" x="2630488" y="901700"/>
          <p14:tracePt t="11638" x="2646363" y="901700"/>
          <p14:tracePt t="11646" x="2662238" y="901700"/>
          <p14:tracePt t="11661" x="2678113" y="901700"/>
          <p14:tracePt t="11668" x="2686050" y="901700"/>
          <p14:tracePt t="11685" x="2693988" y="901700"/>
          <p14:tracePt t="11692" x="2701925" y="901700"/>
          <p14:tracePt t="11700" x="2701925" y="893763"/>
          <p14:tracePt t="11706" x="2709863" y="893763"/>
          <p14:tracePt t="11723" x="2717800" y="885825"/>
          <p14:tracePt t="11728" x="2717800" y="877888"/>
          <p14:tracePt t="11744" x="2725738" y="877888"/>
          <p14:tracePt t="11825" x="2733675" y="877888"/>
          <p14:tracePt t="11843" x="2741613" y="893763"/>
          <p14:tracePt t="11848" x="2741613" y="917575"/>
          <p14:tracePt t="11856" x="2741613" y="941388"/>
          <p14:tracePt t="11865" x="2751138" y="989013"/>
          <p14:tracePt t="11874" x="2759075" y="1028700"/>
          <p14:tracePt t="11879" x="2767013" y="1100138"/>
          <p14:tracePt t="11887" x="2767013" y="1139825"/>
          <p14:tracePt t="11893" x="2767013" y="1204913"/>
          <p14:tracePt t="11902" x="2767013" y="1268413"/>
          <p14:tracePt t="11909" x="2767013" y="1308100"/>
          <p14:tracePt t="11915" x="2767013" y="1363663"/>
          <p14:tracePt t="11924" x="2767013" y="1411288"/>
          <p14:tracePt t="11933" x="2767013" y="1427163"/>
          <p14:tracePt t="11939" x="2774950" y="1450975"/>
          <p14:tracePt t="11945" x="2782888" y="1458913"/>
          <p14:tracePt t="11954" x="2782888" y="1466850"/>
          <p14:tracePt t="11992" x="2790825" y="1466850"/>
          <p14:tracePt t="12000" x="2798763" y="1466850"/>
          <p14:tracePt t="12022" x="2806700" y="1466850"/>
          <p14:tracePt t="12038" x="2814638" y="1466850"/>
          <p14:tracePt t="12052" x="2822575" y="1466850"/>
          <p14:tracePt t="12059" x="2830513" y="1458913"/>
          <p14:tracePt t="12178" x="2838450" y="1458913"/>
          <p14:tracePt t="12187" x="2854325" y="1458913"/>
          <p14:tracePt t="12193" x="2878138" y="1466850"/>
          <p14:tracePt t="12202" x="2909888" y="1482725"/>
          <p14:tracePt t="12208" x="2933700" y="1490663"/>
          <p14:tracePt t="12217" x="2965450" y="1506538"/>
          <p14:tracePt t="12225" x="2997200" y="1514475"/>
          <p14:tracePt t="12232" x="3036888" y="1522413"/>
          <p14:tracePt t="12239" x="3076575" y="1530350"/>
          <p14:tracePt t="12246" x="3117850" y="1538288"/>
          <p14:tracePt t="12255" x="3133725" y="1538288"/>
          <p14:tracePt t="12261" x="3149600" y="1538288"/>
          <p14:tracePt t="12268" x="3165475" y="1538288"/>
          <p14:tracePt t="12275" x="3189288" y="1547813"/>
          <p14:tracePt t="12283" x="3197225" y="1547813"/>
          <p14:tracePt t="12358" x="3205163" y="1547813"/>
          <p14:tracePt t="12367" x="3221038" y="1547813"/>
          <p14:tracePt t="12375" x="3228975" y="1547813"/>
          <p14:tracePt t="12382" x="3244850" y="1547813"/>
          <p14:tracePt t="12390" x="3268663" y="1547813"/>
          <p14:tracePt t="12397" x="3292475" y="1538288"/>
          <p14:tracePt t="12406" x="3324225" y="1538288"/>
          <p14:tracePt t="12411" x="3348038" y="1538288"/>
          <p14:tracePt t="12420" x="3371850" y="1538288"/>
          <p14:tracePt t="12427" x="3387725" y="1538288"/>
          <p14:tracePt t="12435" x="3411538" y="1538288"/>
          <p14:tracePt t="12442" x="3435350" y="1538288"/>
          <p14:tracePt t="12448" x="3459163" y="1538288"/>
          <p14:tracePt t="12456" x="3484563" y="1538288"/>
          <p14:tracePt t="12465" x="3500438" y="1538288"/>
          <p14:tracePt t="12471" x="3524250" y="1538288"/>
          <p14:tracePt t="12480" x="3540125" y="1538288"/>
          <p14:tracePt t="12487" x="3556000" y="1538288"/>
          <p14:tracePt t="12493" x="3563938" y="1538288"/>
          <p14:tracePt t="13116" x="0" y="0"/>
        </p14:tracePtLst>
        <p14:tracePtLst>
          <p14:tracePt t="42700" x="1131888" y="5597525"/>
          <p14:tracePt t="42772" x="1139825" y="5597525"/>
          <p14:tracePt t="42783" x="1155700" y="5597525"/>
          <p14:tracePt t="42788" x="1171575" y="5597525"/>
          <p14:tracePt t="42796" x="1195388" y="5597525"/>
          <p14:tracePt t="42804" x="1211263" y="5597525"/>
          <p14:tracePt t="42810" x="1235075" y="5613400"/>
          <p14:tracePt t="42817" x="1274763" y="5621338"/>
          <p14:tracePt t="42826" x="1300163" y="5629275"/>
          <p14:tracePt t="42833" x="1323975" y="5629275"/>
          <p14:tracePt t="42842" x="1347788" y="5637213"/>
          <p14:tracePt t="42849" x="1379538" y="5645150"/>
          <p14:tracePt t="42857" x="1403350" y="5653088"/>
          <p14:tracePt t="42863" x="1443038" y="5662613"/>
          <p14:tracePt t="42872" x="1482725" y="5662613"/>
          <p14:tracePt t="42881" x="1514475" y="5670550"/>
          <p14:tracePt t="42886" x="1538288" y="5670550"/>
          <p14:tracePt t="42894" x="1562100" y="5678488"/>
          <p14:tracePt t="42900" x="1585913" y="5678488"/>
          <p14:tracePt t="42908" x="1609725" y="5686425"/>
          <p14:tracePt t="42916" x="1617663" y="5694363"/>
          <p14:tracePt t="42924" x="1674813" y="5694363"/>
          <p14:tracePt t="42932" x="1722438" y="5694363"/>
          <p14:tracePt t="42939" x="1754188" y="5694363"/>
          <p14:tracePt t="42946" x="1770063" y="5694363"/>
          <p14:tracePt t="42954" x="1801813" y="5694363"/>
          <p14:tracePt t="42962" x="1825625" y="5694363"/>
          <p14:tracePt t="42968" x="1857375" y="5686425"/>
          <p14:tracePt t="42977" x="1881188" y="5678488"/>
          <p14:tracePt t="43001" x="1936750" y="5670550"/>
          <p14:tracePt t="43005" x="1936750" y="5662613"/>
          <p14:tracePt t="43014" x="1944688" y="5662613"/>
          <p14:tracePt t="43147" x="1944688" y="5653088"/>
          <p14:tracePt t="43155" x="1944688" y="5645150"/>
          <p14:tracePt t="43170" x="1944688" y="5637213"/>
          <p14:tracePt t="43185" x="1952625" y="5621338"/>
          <p14:tracePt t="43193" x="1960563" y="5605463"/>
          <p14:tracePt t="43200" x="1968500" y="5597525"/>
          <p14:tracePt t="43215" x="1984375" y="5565775"/>
          <p14:tracePt t="43223" x="1984375" y="5557838"/>
          <p14:tracePt t="43231" x="1992313" y="5557838"/>
          <p14:tracePt t="43238" x="1992313" y="5549900"/>
          <p14:tracePt t="43478" x="1992313" y="5541963"/>
          <p14:tracePt t="43493" x="1968500" y="5510213"/>
          <p14:tracePt t="43500" x="1936750" y="5470525"/>
          <p14:tracePt t="43508" x="1897063" y="5399088"/>
          <p14:tracePt t="43515" x="1865313" y="5343525"/>
          <p14:tracePt t="43523" x="1801813" y="5254625"/>
          <p14:tracePt t="43531" x="1746250" y="5167313"/>
          <p14:tracePt t="43538" x="1714500" y="5087938"/>
          <p14:tracePt t="43546" x="1658938" y="4984750"/>
          <p14:tracePt t="43553" x="1609725" y="4872038"/>
          <p14:tracePt t="43561" x="1577975" y="4721225"/>
          <p14:tracePt t="43568" x="1562100" y="4616450"/>
          <p14:tracePt t="43575" x="1554163" y="4521200"/>
          <p14:tracePt t="43583" x="1538288" y="4425950"/>
          <p14:tracePt t="43590" x="1530350" y="4330700"/>
          <p14:tracePt t="43598" x="1530350" y="4291013"/>
          <p14:tracePt t="43605" x="1530350" y="4210050"/>
          <p14:tracePt t="43613" x="1522413" y="4154488"/>
          <p14:tracePt t="43620" x="1514475" y="4090988"/>
          <p14:tracePt t="43628" x="1506538" y="4043363"/>
          <p14:tracePt t="43636" x="1498600" y="4003675"/>
          <p14:tracePt t="43643" x="1498600" y="3963988"/>
          <p14:tracePt t="43650" x="1498600" y="3956050"/>
          <p14:tracePt t="43658" x="1490663" y="3938588"/>
          <p14:tracePt t="43665" x="1490663" y="3930650"/>
          <p14:tracePt t="43673" x="1482725" y="3906838"/>
          <p14:tracePt t="43681" x="1482725" y="3890963"/>
          <p14:tracePt t="43688" x="1474788" y="3851275"/>
          <p14:tracePt t="43695" x="1458913" y="3811588"/>
          <p14:tracePt t="43703" x="1450975" y="3771900"/>
          <p14:tracePt t="43711" x="1443038" y="3708400"/>
          <p14:tracePt t="43718" x="1435100" y="3652838"/>
          <p14:tracePt t="43725" x="1435100" y="3621088"/>
          <p14:tracePt t="43733" x="1427163" y="3579813"/>
          <p14:tracePt t="43740" x="1427163" y="3563938"/>
          <p14:tracePt t="43748" x="1427163" y="3548063"/>
          <p14:tracePt t="43755" x="1419225" y="3540125"/>
          <p14:tracePt t="43763" x="1419225" y="3532188"/>
          <p14:tracePt t="43793" x="1419225" y="3524250"/>
          <p14:tracePt t="43800" x="1419225" y="3516313"/>
          <p14:tracePt t="43815" x="1419225" y="3508375"/>
          <p14:tracePt t="43898" x="1427163" y="3508375"/>
          <p14:tracePt t="43905" x="1427163" y="3500438"/>
          <p14:tracePt t="43913" x="1435100" y="3500438"/>
          <p14:tracePt t="43928" x="1443038" y="3500438"/>
          <p14:tracePt t="43936" x="1466850" y="3500438"/>
          <p14:tracePt t="43944" x="1506538" y="3516313"/>
          <p14:tracePt t="43950" x="1562100" y="3532188"/>
          <p14:tracePt t="43958" x="1609725" y="3556000"/>
          <p14:tracePt t="43965" x="1658938" y="3579813"/>
          <p14:tracePt t="43973" x="1682750" y="3587750"/>
          <p14:tracePt t="43981" x="1722438" y="3605213"/>
          <p14:tracePt t="43988" x="1738313" y="3613150"/>
          <p14:tracePt t="43998" x="1754188" y="3621088"/>
          <p14:tracePt t="44003" x="1778000" y="3621088"/>
          <p14:tracePt t="44011" x="1778000" y="3629025"/>
          <p14:tracePt t="44070" x="1770063" y="3636963"/>
          <p14:tracePt t="44078" x="1762125" y="3644900"/>
          <p14:tracePt t="44085" x="1754188" y="3644900"/>
          <p14:tracePt t="44095" x="1746250" y="3652838"/>
          <p14:tracePt t="44100" x="1738313" y="3652838"/>
          <p14:tracePt t="44108" x="1738313" y="3660775"/>
          <p14:tracePt t="44115" x="1730375" y="3660775"/>
          <p14:tracePt t="44123" x="1714500" y="3668713"/>
          <p14:tracePt t="44131" x="1706563" y="3676650"/>
          <p14:tracePt t="44138" x="1690688" y="3676650"/>
          <p14:tracePt t="44146" x="1666875" y="3692525"/>
          <p14:tracePt t="44153" x="1617663" y="3708400"/>
          <p14:tracePt t="44160" x="1562100" y="3724275"/>
          <p14:tracePt t="44168" x="1506538" y="3740150"/>
          <p14:tracePt t="44175" x="1450975" y="3763963"/>
          <p14:tracePt t="44183" x="1387475" y="3787775"/>
          <p14:tracePt t="44190" x="1347788" y="3803650"/>
          <p14:tracePt t="44198" x="1316038" y="3819525"/>
          <p14:tracePt t="44207" x="1300163" y="3827463"/>
          <p14:tracePt t="44221" x="1300163" y="3835400"/>
          <p14:tracePt t="44227" x="1292225" y="3835400"/>
          <p14:tracePt t="44303" x="1292225" y="3851275"/>
          <p14:tracePt t="44311" x="1316038" y="3875088"/>
          <p14:tracePt t="44318" x="1331913" y="3906838"/>
          <p14:tracePt t="44325" x="1371600" y="3948113"/>
          <p14:tracePt t="44333" x="1411288" y="3995738"/>
          <p14:tracePt t="44340" x="1474788" y="4043363"/>
          <p14:tracePt t="44348" x="1530350" y="4106863"/>
          <p14:tracePt t="44355" x="1593850" y="4146550"/>
          <p14:tracePt t="44363" x="1658938" y="4202113"/>
          <p14:tracePt t="44370" x="1722438" y="4233863"/>
          <p14:tracePt t="44377" x="1778000" y="4281488"/>
          <p14:tracePt t="44385" x="1849438" y="4330700"/>
          <p14:tracePt t="44393" x="1897063" y="4362450"/>
          <p14:tracePt t="44400" x="1912938" y="4370388"/>
          <p14:tracePt t="44408" x="1920875" y="4378325"/>
          <p14:tracePt t="44994" x="0" y="0"/>
        </p14:tracePtLst>
        <p14:tracePtLst>
          <p14:tracePt t="51309" x="1274763" y="5686425"/>
          <p14:tracePt t="51488" x="1274763" y="5678488"/>
          <p14:tracePt t="51495" x="1284288" y="5678488"/>
          <p14:tracePt t="51503" x="1300163" y="5670550"/>
          <p14:tracePt t="51518" x="1308100" y="5670550"/>
          <p14:tracePt t="51534" x="1316038" y="5670550"/>
          <p14:tracePt t="51574" x="1323975" y="5670550"/>
          <p14:tracePt t="51593" x="1331913" y="5670550"/>
          <p14:tracePt t="51625" x="1339850" y="5670550"/>
          <p14:tracePt t="51638" x="1347788" y="5670550"/>
          <p14:tracePt t="51654" x="1355725" y="5662613"/>
          <p14:tracePt t="51661" x="1363663" y="5662613"/>
          <p14:tracePt t="51669" x="1379538" y="5653088"/>
          <p14:tracePt t="51676" x="1419225" y="5645150"/>
          <p14:tracePt t="51683" x="1435100" y="5637213"/>
          <p14:tracePt t="51691" x="1443038" y="5637213"/>
          <p14:tracePt t="51698" x="1458913" y="5621338"/>
          <p14:tracePt t="51707" x="1466850" y="5621338"/>
          <p14:tracePt t="51713" x="1474788" y="5613400"/>
          <p14:tracePt t="51743" x="1474788" y="5605463"/>
          <p14:tracePt t="51751" x="1482725" y="5597525"/>
          <p14:tracePt t="51759" x="1490663" y="5581650"/>
          <p14:tracePt t="51766" x="1506538" y="5565775"/>
          <p14:tracePt t="51774" x="1506538" y="5541963"/>
          <p14:tracePt t="51781" x="1522413" y="5518150"/>
          <p14:tracePt t="51789" x="1538288" y="5494338"/>
          <p14:tracePt t="51795" x="1538288" y="5478463"/>
          <p14:tracePt t="51804" x="1554163" y="5462588"/>
          <p14:tracePt t="51811" x="1562100" y="5454650"/>
          <p14:tracePt t="51819" x="1562100" y="5446713"/>
          <p14:tracePt t="51826" x="1562100" y="5430838"/>
          <p14:tracePt t="51835" x="1562100" y="5422900"/>
          <p14:tracePt t="51841" x="1562100" y="5407025"/>
          <p14:tracePt t="51849" x="1562100" y="5399088"/>
          <p14:tracePt t="51856" x="1562100" y="5383213"/>
          <p14:tracePt t="51864" x="1562100" y="5375275"/>
          <p14:tracePt t="51875" x="1562100" y="5367338"/>
          <p14:tracePt t="51878" x="1562100" y="5359400"/>
          <p14:tracePt t="51887" x="1562100" y="5351463"/>
          <p14:tracePt t="51893" x="1562100" y="5343525"/>
          <p14:tracePt t="51902" x="1562100" y="5335588"/>
          <p14:tracePt t="51917" x="1562100" y="5327650"/>
          <p14:tracePt t="51924" x="1562100" y="5319713"/>
          <p14:tracePt t="51942" x="1562100" y="5310188"/>
          <p14:tracePt t="51946" x="1554163" y="5310188"/>
          <p14:tracePt t="51955" x="1554163" y="5302250"/>
          <p14:tracePt t="51969" x="1546225" y="5294313"/>
          <p14:tracePt t="51977" x="1538288" y="5294313"/>
          <p14:tracePt t="51983" x="1538288" y="5286375"/>
          <p14:tracePt t="51991" x="1522413" y="5286375"/>
          <p14:tracePt t="52011" x="1506538" y="5286375"/>
          <p14:tracePt t="52025" x="1498600" y="5286375"/>
          <p14:tracePt t="52029" x="1490663" y="5294313"/>
          <p14:tracePt t="52036" x="1482725" y="5294313"/>
          <p14:tracePt t="52043" x="1466850" y="5294313"/>
          <p14:tracePt t="52051" x="1458913" y="5302250"/>
          <p14:tracePt t="52059" x="1435100" y="5302250"/>
          <p14:tracePt t="52066" x="1419225" y="5310188"/>
          <p14:tracePt t="52074" x="1395413" y="5319713"/>
          <p14:tracePt t="52082" x="1379538" y="5319713"/>
          <p14:tracePt t="52088" x="1355725" y="5319713"/>
          <p14:tracePt t="52096" x="1347788" y="5327650"/>
          <p14:tracePt t="52104" x="1339850" y="5327650"/>
          <p14:tracePt t="52110" x="1331913" y="5327650"/>
          <p14:tracePt t="52134" x="1323975" y="5327650"/>
          <p14:tracePt t="52141" x="1316038" y="5327650"/>
          <p14:tracePt t="52148" x="1316038" y="5335588"/>
          <p14:tracePt t="52157" x="1308100" y="5343525"/>
          <p14:tracePt t="52163" x="1300163" y="5343525"/>
          <p14:tracePt t="52174" x="1292225" y="5343525"/>
          <p14:tracePt t="52178" x="1274763" y="5351463"/>
          <p14:tracePt t="52187" x="1258888" y="5351463"/>
          <p14:tracePt t="52194" x="1243013" y="5359400"/>
          <p14:tracePt t="52202" x="1235075" y="5359400"/>
          <p14:tracePt t="52210" x="1219200" y="5359400"/>
          <p14:tracePt t="52215" x="1219200" y="5367338"/>
          <p14:tracePt t="52225" x="1211263" y="5375275"/>
          <p14:tracePt t="52239" x="1203325" y="5375275"/>
          <p14:tracePt t="52247" x="1203325" y="5383213"/>
          <p14:tracePt t="52255" x="1195388" y="5399088"/>
          <p14:tracePt t="52261" x="1179513" y="5414963"/>
          <p14:tracePt t="52269" x="1171575" y="5430838"/>
          <p14:tracePt t="52276" x="1163638" y="5446713"/>
          <p14:tracePt t="52285" x="1155700" y="5470525"/>
          <p14:tracePt t="52291" x="1155700" y="5486400"/>
          <p14:tracePt t="52298" x="1147763" y="5494338"/>
          <p14:tracePt t="52306" x="1139825" y="5510213"/>
          <p14:tracePt t="52314" x="1139825" y="5526088"/>
          <p14:tracePt t="52321" x="1139825" y="5549900"/>
          <p14:tracePt t="52330" x="1139825" y="5565775"/>
          <p14:tracePt t="52335" x="1139825" y="5589588"/>
          <p14:tracePt t="52343" x="1139825" y="5597525"/>
          <p14:tracePt t="52351" x="1147763" y="5613400"/>
          <p14:tracePt t="52359" x="1171575" y="5629275"/>
          <p14:tracePt t="52367" x="1203325" y="5645150"/>
          <p14:tracePt t="52375" x="1235075" y="5645150"/>
          <p14:tracePt t="52382" x="1284288" y="5662613"/>
          <p14:tracePt t="52388" x="1308100" y="5678488"/>
          <p14:tracePt t="52395" x="1339850" y="5694363"/>
          <p14:tracePt t="52405" x="1355725" y="5694363"/>
          <p14:tracePt t="52411" x="1371600" y="5702300"/>
          <p14:tracePt t="52418" x="1379538" y="5702300"/>
          <p14:tracePt t="52427" x="1387475" y="5710238"/>
          <p14:tracePt t="52433" x="1395413" y="5710238"/>
          <p14:tracePt t="52441" x="1403350" y="5710238"/>
          <p14:tracePt t="52448" x="1411288" y="5710238"/>
          <p14:tracePt t="52457" x="1419225" y="5710238"/>
          <p14:tracePt t="52463" x="1427163" y="5710238"/>
          <p14:tracePt t="52471" x="1443038" y="5710238"/>
          <p14:tracePt t="52477" x="1450975" y="5710238"/>
          <p14:tracePt t="52488" x="1458913" y="5710238"/>
          <p14:tracePt t="52493" x="1474788" y="5710238"/>
          <p14:tracePt t="52502" x="1482725" y="5710238"/>
          <p14:tracePt t="52509" x="1490663" y="5702300"/>
          <p14:tracePt t="52516" x="1506538" y="5702300"/>
          <p14:tracePt t="52526" x="1514475" y="5694363"/>
          <p14:tracePt t="52530" x="1522413" y="5694363"/>
          <p14:tracePt t="52538" x="1538288" y="5686425"/>
          <p14:tracePt t="52547" x="1546225" y="5686425"/>
          <p14:tracePt t="52555" x="1554163" y="5678488"/>
          <p14:tracePt t="52561" x="1562100" y="5670550"/>
          <p14:tracePt t="52570" x="1570038" y="5670550"/>
          <p14:tracePt t="52576" x="1577975" y="5670550"/>
          <p14:tracePt t="52584" x="1585913" y="5662613"/>
          <p14:tracePt t="52591" x="1601788" y="5653088"/>
          <p14:tracePt t="52598" x="1617663" y="5653088"/>
          <p14:tracePt t="52608" x="1617663" y="5645150"/>
          <p14:tracePt t="52613" x="1633538" y="5645150"/>
          <p14:tracePt t="52623" x="1633538" y="5637213"/>
          <p14:tracePt t="52630" x="1641475" y="5629275"/>
          <p14:tracePt t="52636" x="1641475" y="5621338"/>
          <p14:tracePt t="52643" x="1651000" y="5613400"/>
          <p14:tracePt t="52651" x="1658938" y="5597525"/>
          <p14:tracePt t="52659" x="1658938" y="5581650"/>
          <p14:tracePt t="52667" x="1658938" y="5557838"/>
          <p14:tracePt t="52674" x="1666875" y="5526088"/>
          <p14:tracePt t="52682" x="1666875" y="5494338"/>
          <p14:tracePt t="52688" x="1666875" y="5470525"/>
          <p14:tracePt t="52696" x="1666875" y="5438775"/>
          <p14:tracePt t="52705" x="1666875" y="5407025"/>
          <p14:tracePt t="52710" x="1666875" y="5391150"/>
          <p14:tracePt t="52718" x="1666875" y="5375275"/>
          <p14:tracePt t="52725" x="1666875" y="5351463"/>
          <p14:tracePt t="52733" x="1651000" y="5335588"/>
          <p14:tracePt t="52741" x="1651000" y="5327650"/>
          <p14:tracePt t="52749" x="1633538" y="5310188"/>
          <p14:tracePt t="52757" x="1625600" y="5302250"/>
          <p14:tracePt t="52764" x="1609725" y="5286375"/>
          <p14:tracePt t="52771" x="1593850" y="5278438"/>
          <p14:tracePt t="52778" x="1577975" y="5270500"/>
          <p14:tracePt t="52787" x="1570038" y="5270500"/>
          <p14:tracePt t="52794" x="1554163" y="5270500"/>
          <p14:tracePt t="52802" x="1538288" y="5270500"/>
          <p14:tracePt t="52809" x="1522413" y="5270500"/>
          <p14:tracePt t="52816" x="1506538" y="5270500"/>
          <p14:tracePt t="52824" x="1482725" y="5270500"/>
          <p14:tracePt t="52832" x="1474788" y="5270500"/>
          <p14:tracePt t="52839" x="1450975" y="5278438"/>
          <p14:tracePt t="52845" x="1435100" y="5278438"/>
          <p14:tracePt t="52856" x="1435100" y="5286375"/>
          <p14:tracePt t="52861" x="1419225" y="5294313"/>
          <p14:tracePt t="52869" x="1411288" y="5294313"/>
          <p14:tracePt t="52877" x="1403350" y="5294313"/>
          <p14:tracePt t="52883" x="1395413" y="5310188"/>
          <p14:tracePt t="52890" x="1387475" y="5310188"/>
          <p14:tracePt t="52899" x="1371600" y="5319713"/>
          <p14:tracePt t="52908" x="1363663" y="5327650"/>
          <p14:tracePt t="52914" x="1355725" y="5327650"/>
          <p14:tracePt t="52922" x="1339850" y="5335588"/>
          <p14:tracePt t="52928" x="1331913" y="5343525"/>
          <p14:tracePt t="52936" x="1323975" y="5343525"/>
          <p14:tracePt t="52943" x="1316038" y="5351463"/>
          <p14:tracePt t="52951" x="1308100" y="5359400"/>
          <p14:tracePt t="52959" x="1292225" y="5359400"/>
          <p14:tracePt t="52967" x="1284288" y="5375275"/>
          <p14:tracePt t="52975" x="1274763" y="5383213"/>
          <p14:tracePt t="52982" x="1258888" y="5399088"/>
          <p14:tracePt t="52992" x="1243013" y="5414963"/>
          <p14:tracePt t="52995" x="1227138" y="5438775"/>
          <p14:tracePt t="53006" x="1219200" y="5462588"/>
          <p14:tracePt t="53010" x="1211263" y="5478463"/>
          <p14:tracePt t="53018" x="1187450" y="5510213"/>
          <p14:tracePt t="53027" x="1187450" y="5534025"/>
          <p14:tracePt t="53033" x="1171575" y="5557838"/>
          <p14:tracePt t="53041" x="1171575" y="5573713"/>
          <p14:tracePt t="53050" x="1171575" y="5589588"/>
          <p14:tracePt t="53058" x="1171575" y="5605463"/>
          <p14:tracePt t="53063" x="1171575" y="5613400"/>
          <p14:tracePt t="53072" x="1171575" y="5621338"/>
          <p14:tracePt t="53079" x="1171575" y="5629275"/>
          <p14:tracePt t="53087" x="1179513" y="5637213"/>
          <p14:tracePt t="53093" x="1179513" y="5645150"/>
          <p14:tracePt t="53102" x="1195388" y="5653088"/>
          <p14:tracePt t="53109" x="1203325" y="5662613"/>
          <p14:tracePt t="53115" x="1211263" y="5662613"/>
          <p14:tracePt t="53127" x="1235075" y="5670550"/>
          <p14:tracePt t="53130" x="1250950" y="5678488"/>
          <p14:tracePt t="53138" x="1266825" y="5686425"/>
          <p14:tracePt t="53147" x="1284288" y="5686425"/>
          <p14:tracePt t="53155" x="1300163" y="5694363"/>
          <p14:tracePt t="53161" x="1316038" y="5694363"/>
          <p14:tracePt t="53168" x="1331913" y="5702300"/>
          <p14:tracePt t="53176" x="1339850" y="5702300"/>
          <p14:tracePt t="53183" x="1347788" y="5702300"/>
          <p14:tracePt t="53191" x="1355725" y="5702300"/>
          <p14:tracePt t="53198" x="1363663" y="5702300"/>
          <p14:tracePt t="53206" x="1371600" y="5702300"/>
          <p14:tracePt t="53223" x="1379538" y="5702300"/>
          <p14:tracePt t="53237" x="1395413" y="5694363"/>
          <p14:tracePt t="53243" x="1403350" y="5694363"/>
          <p14:tracePt t="53251" x="1411288" y="5694363"/>
          <p14:tracePt t="53259" x="1411288" y="5686425"/>
          <p14:tracePt t="53267" x="1419225" y="5686425"/>
          <p14:tracePt t="53274" x="1427163" y="5678488"/>
          <p14:tracePt t="53282" x="1435100" y="5678488"/>
          <p14:tracePt t="53288" x="1435100" y="5670550"/>
          <p14:tracePt t="53295" x="1443038" y="5662613"/>
          <p14:tracePt t="53305" x="1443038" y="5653088"/>
          <p14:tracePt t="53310" x="1450975" y="5653088"/>
          <p14:tracePt t="53318" x="1450975" y="5645150"/>
          <p14:tracePt t="53327" x="1458913" y="5637213"/>
          <p14:tracePt t="53348" x="1458913" y="5629275"/>
          <p14:tracePt t="53357" x="1466850" y="5629275"/>
          <p14:tracePt t="54083" x="1458913" y="5621338"/>
          <p14:tracePt t="54090" x="1443038" y="5613400"/>
          <p14:tracePt t="54097" x="1435100" y="5605463"/>
          <p14:tracePt t="54108" x="1411288" y="5589588"/>
          <p14:tracePt t="54113" x="1371600" y="5573713"/>
          <p14:tracePt t="54121" x="1339850" y="5557838"/>
          <p14:tracePt t="54130" x="1292225" y="5541963"/>
          <p14:tracePt t="54136" x="1266825" y="5534025"/>
          <p14:tracePt t="54143" x="1243013" y="5534025"/>
          <p14:tracePt t="54150" x="1235075" y="5534025"/>
          <p14:tracePt t="54157" x="1235075" y="5526088"/>
          <p14:tracePt t="54166" x="1227138" y="5526088"/>
          <p14:tracePt t="54285" x="1235075" y="5526088"/>
          <p14:tracePt t="54293" x="1243013" y="5526088"/>
          <p14:tracePt t="54300" x="1250950" y="5526088"/>
          <p14:tracePt t="54309" x="1266825" y="5526088"/>
          <p14:tracePt t="54315" x="1274763" y="5526088"/>
          <p14:tracePt t="54323" x="1284288" y="5526088"/>
          <p14:tracePt t="54330" x="1300163" y="5534025"/>
          <p14:tracePt t="54338" x="1323975" y="5534025"/>
          <p14:tracePt t="54345" x="1331913" y="5541963"/>
          <p14:tracePt t="54353" x="1347788" y="5549900"/>
          <p14:tracePt t="54360" x="1379538" y="5557838"/>
          <p14:tracePt t="54368" x="1395413" y="5557838"/>
          <p14:tracePt t="54375" x="1403350" y="5557838"/>
          <p14:tracePt t="54390" x="1419225" y="5557838"/>
          <p14:tracePt t="54406" x="1427163" y="5549900"/>
          <p14:tracePt t="54427" x="1435100" y="5541963"/>
          <p14:tracePt t="54437" x="1458913" y="5494338"/>
          <p14:tracePt t="54443" x="1482725" y="5446713"/>
          <p14:tracePt t="54450" x="1514475" y="5359400"/>
          <p14:tracePt t="54458" x="1570038" y="5270500"/>
          <p14:tracePt t="54465" x="1625600" y="5159375"/>
          <p14:tracePt t="54473" x="1674813" y="5040313"/>
          <p14:tracePt t="54481" x="1722438" y="4959350"/>
          <p14:tracePt t="54489" x="1754188" y="4879975"/>
          <p14:tracePt t="54495" x="1809750" y="4792663"/>
          <p14:tracePt t="54503" x="1849438" y="4713288"/>
          <p14:tracePt t="54510" x="1897063" y="4649788"/>
          <p14:tracePt t="54519" x="1920875" y="4584700"/>
          <p14:tracePt t="54525" x="1920875" y="4552950"/>
          <p14:tracePt t="54533" x="1928813" y="4529138"/>
          <p14:tracePt t="54540" x="1928813" y="4497388"/>
          <p14:tracePt t="54548" x="1928813" y="4465638"/>
          <p14:tracePt t="54556" x="1928813" y="4433888"/>
          <p14:tracePt t="54562" x="1928813" y="4402138"/>
          <p14:tracePt t="54571" x="1928813" y="4362450"/>
          <p14:tracePt t="54578" x="1928813" y="4338638"/>
          <p14:tracePt t="54585" x="1928813" y="4322763"/>
          <p14:tracePt t="54592" x="1928813" y="4298950"/>
          <p14:tracePt t="54600" x="1944688" y="4281488"/>
          <p14:tracePt t="54608" x="1960563" y="4265613"/>
          <p14:tracePt t="54615" x="1976438" y="4233863"/>
          <p14:tracePt t="54623" x="1992313" y="4210050"/>
          <p14:tracePt t="54630" x="2025650" y="4178300"/>
          <p14:tracePt t="54638" x="2041525" y="4162425"/>
          <p14:tracePt t="54645" x="2073275" y="4122738"/>
          <p14:tracePt t="54657" x="2089150" y="4106863"/>
          <p14:tracePt t="54663" x="2112963" y="4075113"/>
          <p14:tracePt t="54669" x="2144713" y="4051300"/>
          <p14:tracePt t="54676" x="2160588" y="4011613"/>
          <p14:tracePt t="54683" x="2192338" y="3987800"/>
          <p14:tracePt t="54690" x="2208213" y="3963988"/>
          <p14:tracePt t="54698" x="2232025" y="3938588"/>
          <p14:tracePt t="54706" x="2255838" y="3914775"/>
          <p14:tracePt t="54713" x="2287588" y="3890963"/>
          <p14:tracePt t="54721" x="2351088" y="3827463"/>
          <p14:tracePt t="54728" x="2384425" y="3795713"/>
          <p14:tracePt t="54737" x="2424113" y="3756025"/>
          <p14:tracePt t="54742" x="2463800" y="3724275"/>
          <p14:tracePt t="54751" x="2479675" y="3716338"/>
          <p14:tracePt t="54758" x="2511425" y="3692525"/>
          <p14:tracePt t="54765" x="2535238" y="3684588"/>
          <p14:tracePt t="54773" x="2543175" y="3668713"/>
          <p14:tracePt t="54780" x="2551113" y="3668713"/>
          <p14:tracePt t="54877" x="2535238" y="3668713"/>
          <p14:tracePt t="54886" x="2503488" y="3668713"/>
          <p14:tracePt t="54893" x="2463800" y="3668713"/>
          <p14:tracePt t="54900" x="2408238" y="3668713"/>
          <p14:tracePt t="54909" x="2366963" y="3668713"/>
          <p14:tracePt t="54915" x="2327275" y="3676650"/>
          <p14:tracePt t="54923" x="2287588" y="3684588"/>
          <p14:tracePt t="54930" x="2239963" y="3692525"/>
          <p14:tracePt t="54938" x="2208213" y="3692525"/>
          <p14:tracePt t="54945" x="2176463" y="3692525"/>
          <p14:tracePt t="54953" x="2144713" y="3692525"/>
          <p14:tracePt t="54960" x="2120900" y="3692525"/>
          <p14:tracePt t="54969" x="2112963" y="3692525"/>
          <p14:tracePt t="54988" x="2089150" y="3700463"/>
          <p14:tracePt t="54990" x="2073275" y="3708400"/>
          <p14:tracePt t="54998" x="2065338" y="3708400"/>
          <p14:tracePt t="55005" x="2057400" y="3716338"/>
          <p14:tracePt t="55013" x="2041525" y="3716338"/>
          <p14:tracePt t="55028" x="2033588" y="3708400"/>
          <p14:tracePt t="55035" x="2025650" y="3692525"/>
          <p14:tracePt t="55042" x="2025650" y="3676650"/>
          <p14:tracePt t="55050" x="2017713" y="3668713"/>
          <p14:tracePt t="55058" x="2017713" y="3660775"/>
          <p14:tracePt t="55066" x="2017713" y="3652838"/>
          <p14:tracePt t="55073" x="2008188" y="3644900"/>
          <p14:tracePt t="55162" x="2000250" y="3636963"/>
          <p14:tracePt t="55171" x="1984375" y="3629025"/>
          <p14:tracePt t="55185" x="1976438" y="3629025"/>
          <p14:tracePt t="55193" x="1976438" y="3621088"/>
          <p14:tracePt t="55201" x="1976438" y="3613150"/>
          <p14:tracePt t="55207" x="1976438" y="3595688"/>
          <p14:tracePt t="55215" x="1976438" y="3563938"/>
          <p14:tracePt t="55222" x="2017713" y="3516313"/>
          <p14:tracePt t="55231" x="2065338" y="3452813"/>
          <p14:tracePt t="55238" x="2097088" y="3421063"/>
          <p14:tracePt t="55245" x="2152650" y="3349625"/>
          <p14:tracePt t="55253" x="2224088" y="3278188"/>
          <p14:tracePt t="55260" x="2271713" y="3236913"/>
          <p14:tracePt t="55269" x="2311400" y="3197225"/>
          <p14:tracePt t="55275" x="2335213" y="3165475"/>
          <p14:tracePt t="55283" x="2366963" y="3149600"/>
          <p14:tracePt t="55290" x="2384425" y="3133725"/>
          <p14:tracePt t="55298" x="2400300" y="3117850"/>
          <p14:tracePt t="55306" x="2416175" y="3109913"/>
          <p14:tracePt t="55313" x="2432050" y="3094038"/>
          <p14:tracePt t="55321" x="2439988" y="3078163"/>
          <p14:tracePt t="55328" x="2463800" y="3062288"/>
          <p14:tracePt t="55335" x="2479675" y="3054350"/>
          <p14:tracePt t="55344" x="2487613" y="3038475"/>
          <p14:tracePt t="55350" x="2503488" y="3030538"/>
          <p14:tracePt t="55358" x="2511425" y="3022600"/>
          <p14:tracePt t="55365" x="2527300" y="3014663"/>
          <p14:tracePt t="55373" x="2527300" y="3006725"/>
          <p14:tracePt t="55395" x="2535238" y="3006725"/>
          <p14:tracePt t="55403" x="2535238" y="2998788"/>
          <p14:tracePt t="55425" x="2551113" y="2990850"/>
          <p14:tracePt t="55433" x="2566988" y="2982913"/>
          <p14:tracePt t="55440" x="2582863" y="2967038"/>
          <p14:tracePt t="55448" x="2606675" y="2951163"/>
          <p14:tracePt t="55456" x="2646363" y="2927350"/>
          <p14:tracePt t="55462" x="2686050" y="2901950"/>
          <p14:tracePt t="55472" x="2709863" y="2878138"/>
          <p14:tracePt t="55478" x="2741613" y="2862263"/>
          <p14:tracePt t="55486" x="2759075" y="2846388"/>
          <p14:tracePt t="55494" x="2767013" y="2838450"/>
          <p14:tracePt t="55500" x="2782888" y="2830513"/>
          <p14:tracePt t="55508" x="2790825" y="2822575"/>
          <p14:tracePt t="55515" x="2806700" y="2814638"/>
          <p14:tracePt t="55522" x="2822575" y="2798763"/>
          <p14:tracePt t="55538" x="2822575" y="2790825"/>
          <p14:tracePt t="55732" x="2838450" y="2790825"/>
          <p14:tracePt t="55740" x="2870200" y="2782888"/>
          <p14:tracePt t="55748" x="2894013" y="2782888"/>
          <p14:tracePt t="55756" x="2909888" y="2782888"/>
          <p14:tracePt t="55763" x="2925763" y="2782888"/>
          <p14:tracePt t="55771" x="2949575" y="2782888"/>
          <p14:tracePt t="55778" x="2965450" y="2782888"/>
          <p14:tracePt t="55785" x="2981325" y="2774950"/>
          <p14:tracePt t="55792" x="3005138" y="2774950"/>
          <p14:tracePt t="55800" x="3028950" y="2767013"/>
          <p14:tracePt t="55808" x="3052763" y="2767013"/>
          <p14:tracePt t="55815" x="3068638" y="2759075"/>
          <p14:tracePt t="55823" x="3076575" y="2759075"/>
          <p14:tracePt t="55838" x="3084513" y="2759075"/>
          <p14:tracePt t="55845" x="3092450" y="2751138"/>
          <p14:tracePt t="55853" x="3100388" y="2751138"/>
          <p14:tracePt t="55868" x="3100388" y="2743200"/>
          <p14:tracePt t="55875" x="3117850" y="2743200"/>
          <p14:tracePt t="55883" x="3117850" y="2735263"/>
          <p14:tracePt t="55891" x="3117850" y="2727325"/>
          <p14:tracePt t="55936" x="3117850" y="2719388"/>
          <p14:tracePt t="55965" x="3109913" y="2719388"/>
          <p14:tracePt t="55973" x="3100388" y="2719388"/>
          <p14:tracePt t="55980" x="3076575" y="2719388"/>
          <p14:tracePt t="56004" x="3044825" y="2727325"/>
          <p14:tracePt t="56010" x="3021013" y="2735263"/>
          <p14:tracePt t="56018" x="3005138" y="2743200"/>
          <p14:tracePt t="56025" x="2989263" y="2751138"/>
          <p14:tracePt t="56033" x="2973388" y="2751138"/>
          <p14:tracePt t="56040" x="2957513" y="2759075"/>
          <p14:tracePt t="56047" x="2957513" y="2767013"/>
          <p14:tracePt t="56055" x="2949575" y="2767013"/>
          <p14:tracePt t="56115" x="2941638" y="2767013"/>
          <p14:tracePt t="56130" x="2941638" y="2774950"/>
          <p14:tracePt t="56138" x="2933700" y="2774950"/>
          <p14:tracePt t="57645" x="2941638" y="2774950"/>
          <p14:tracePt t="59040" x="2949575" y="2774950"/>
          <p14:tracePt t="59051" x="2965450" y="2774950"/>
          <p14:tracePt t="59055" x="2989263" y="2782888"/>
          <p14:tracePt t="59064" x="3005138" y="2782888"/>
          <p14:tracePt t="59071" x="3028950" y="2790825"/>
          <p14:tracePt t="59078" x="3044825" y="2790825"/>
          <p14:tracePt t="59087" x="3068638" y="2798763"/>
          <p14:tracePt t="59092" x="3084513" y="2806700"/>
          <p14:tracePt t="59101" x="3109913" y="2806700"/>
          <p14:tracePt t="59109" x="3117850" y="2814638"/>
          <p14:tracePt t="59117" x="3125788" y="2814638"/>
          <p14:tracePt t="59124" x="3133725" y="2814638"/>
          <p14:tracePt t="59130" x="3141663" y="2822575"/>
          <p14:tracePt t="59138" x="3149600" y="2822575"/>
          <p14:tracePt t="59205" x="3157538" y="2822575"/>
          <p14:tracePt t="59220" x="3173413" y="2822575"/>
          <p14:tracePt t="59235" x="3189288" y="2822575"/>
          <p14:tracePt t="59243" x="3205163" y="2822575"/>
          <p14:tracePt t="59250" x="3221038" y="2822575"/>
          <p14:tracePt t="59265" x="3228975" y="2822575"/>
          <p14:tracePt t="59273" x="3236913" y="2822575"/>
          <p14:tracePt t="59280" x="3244850" y="2822575"/>
          <p14:tracePt t="59288" x="3252788" y="2822575"/>
          <p14:tracePt t="59296" x="3268663" y="2822575"/>
          <p14:tracePt t="59302" x="3276600" y="2822575"/>
          <p14:tracePt t="59310" x="3300413" y="2822575"/>
          <p14:tracePt t="59318" x="3316288" y="2822575"/>
          <p14:tracePt t="59325" x="3340100" y="2822575"/>
          <p14:tracePt t="59333" x="3363913" y="2822575"/>
          <p14:tracePt t="59340" x="3379788" y="2822575"/>
          <p14:tracePt t="59348" x="3403600" y="2814638"/>
          <p14:tracePt t="59355" x="3427413" y="2806700"/>
          <p14:tracePt t="59362" x="3443288" y="2806700"/>
          <p14:tracePt t="59370" x="3467100" y="2798763"/>
          <p14:tracePt t="59377" x="3484563" y="2798763"/>
          <p14:tracePt t="59385" x="3500438" y="2798763"/>
          <p14:tracePt t="59393" x="3516313" y="2798763"/>
          <p14:tracePt t="59401" x="3524250" y="2798763"/>
          <p14:tracePt t="59407" x="3532188" y="2790825"/>
          <p14:tracePt t="59415" x="3548063" y="2790825"/>
          <p14:tracePt t="59424" x="3571875" y="2782888"/>
          <p14:tracePt t="59431" x="3587750" y="2774950"/>
          <p14:tracePt t="59438" x="3595688" y="2774950"/>
          <p14:tracePt t="59445" x="3611563" y="2774950"/>
          <p14:tracePt t="59453" x="3619500" y="2774950"/>
          <p14:tracePt t="59460" x="3635375" y="2767013"/>
          <p14:tracePt t="59468" x="3643313" y="2767013"/>
          <p14:tracePt t="59475" x="3651250" y="2767013"/>
          <p14:tracePt t="59490" x="3659188" y="2767013"/>
          <p14:tracePt t="59498" x="3667125" y="2767013"/>
          <p14:tracePt t="59505" x="3667125" y="2759075"/>
          <p14:tracePt t="59513" x="3675063" y="2759075"/>
          <p14:tracePt t="59520" x="3683000" y="2759075"/>
          <p14:tracePt t="59528" x="3683000" y="2751138"/>
          <p14:tracePt t="59535" x="3698875" y="2751138"/>
          <p14:tracePt t="59543" x="3706813" y="2751138"/>
          <p14:tracePt t="59550" x="3714750" y="2751138"/>
          <p14:tracePt t="59558" x="3730625" y="2751138"/>
          <p14:tracePt t="59565" x="3738563" y="2751138"/>
          <p14:tracePt t="59573" x="3746500" y="2751138"/>
          <p14:tracePt t="59580" x="3754438" y="2751138"/>
          <p14:tracePt t="59588" x="3770313" y="2743200"/>
          <p14:tracePt t="59602" x="3778250" y="2743200"/>
          <p14:tracePt t="59610" x="3786188" y="2743200"/>
          <p14:tracePt t="59618" x="3794125" y="2743200"/>
          <p14:tracePt t="59625" x="3802063" y="2743200"/>
          <p14:tracePt t="59633" x="3817938" y="2743200"/>
          <p14:tracePt t="59640" x="3833813" y="2743200"/>
          <p14:tracePt t="59648" x="3843338" y="2735263"/>
          <p14:tracePt t="59655" x="3867150" y="2735263"/>
          <p14:tracePt t="59663" x="3883025" y="2735263"/>
          <p14:tracePt t="59670" x="3906838" y="2735263"/>
          <p14:tracePt t="59678" x="3922713" y="2735263"/>
          <p14:tracePt t="59685" x="3954463" y="2735263"/>
          <p14:tracePt t="59693" x="3986213" y="2735263"/>
          <p14:tracePt t="59701" x="4017963" y="2735263"/>
          <p14:tracePt t="59708" x="4041775" y="2735263"/>
          <p14:tracePt t="59715" x="4065588" y="2735263"/>
          <p14:tracePt t="59723" x="4089400" y="2735263"/>
          <p14:tracePt t="59731" x="4113213" y="2735263"/>
          <p14:tracePt t="59738" x="4137025" y="2735263"/>
          <p14:tracePt t="59745" x="4144963" y="2735263"/>
          <p14:tracePt t="59752" x="4160838" y="2735263"/>
          <p14:tracePt t="59760" x="4176713" y="2735263"/>
          <p14:tracePt t="59768" x="4184650" y="2735263"/>
          <p14:tracePt t="59775" x="4192588" y="2735263"/>
          <p14:tracePt t="59783" x="4200525" y="2735263"/>
          <p14:tracePt t="59798" x="4217988" y="2735263"/>
          <p14:tracePt t="59820" x="4225925" y="2735263"/>
          <p14:tracePt t="59827" x="4233863" y="2735263"/>
          <p14:tracePt t="59844" x="4241800" y="2735263"/>
          <p14:tracePt t="59851" x="4249738" y="2735263"/>
          <p14:tracePt t="59858" x="4257675" y="2735263"/>
          <p14:tracePt t="59874" x="4273550" y="2735263"/>
          <p14:tracePt t="59880" x="4289425" y="2735263"/>
          <p14:tracePt t="59888" x="4297363" y="2735263"/>
          <p14:tracePt t="59895" x="4313238" y="2735263"/>
          <p14:tracePt t="59903" x="4337050" y="2735263"/>
          <p14:tracePt t="59911" x="4352925" y="2735263"/>
          <p14:tracePt t="59918" x="4368800" y="2735263"/>
          <p14:tracePt t="59925" x="4384675" y="2735263"/>
          <p14:tracePt t="59933" x="4400550" y="2735263"/>
          <p14:tracePt t="59940" x="4416425" y="2735263"/>
          <p14:tracePt t="59948" x="4432300" y="2735263"/>
          <p14:tracePt t="59955" x="4448175" y="2735263"/>
          <p14:tracePt t="59963" x="4471988" y="2735263"/>
          <p14:tracePt t="59970" x="4503738" y="2735263"/>
          <p14:tracePt t="59978" x="4527550" y="2735263"/>
          <p14:tracePt t="60000" x="4576763" y="2743200"/>
          <p14:tracePt t="60001" x="4600575" y="2743200"/>
          <p14:tracePt t="60008" x="4624388" y="2743200"/>
          <p14:tracePt t="60016" x="4640263" y="2743200"/>
          <p14:tracePt t="60023" x="4664075" y="2743200"/>
          <p14:tracePt t="60030" x="4672013" y="2743200"/>
          <p14:tracePt t="60038" x="4679950" y="2743200"/>
          <p14:tracePt t="60046" x="4687888" y="2743200"/>
          <p14:tracePt t="60053" x="4703763" y="2743200"/>
          <p14:tracePt t="60060" x="4711700" y="2751138"/>
          <p14:tracePt t="60068" x="4719638" y="2751138"/>
          <p14:tracePt t="60075" x="4743450" y="2751138"/>
          <p14:tracePt t="60083" x="4751388" y="2751138"/>
          <p14:tracePt t="60091" x="4767263" y="2751138"/>
          <p14:tracePt t="60105" x="4783138" y="2751138"/>
          <p14:tracePt t="60113" x="4791075" y="2751138"/>
          <p14:tracePt t="60120" x="4799013" y="2751138"/>
          <p14:tracePt t="60128" x="4806950" y="2751138"/>
          <p14:tracePt t="60135" x="4814888" y="2751138"/>
          <p14:tracePt t="60143" x="4822825" y="2751138"/>
          <p14:tracePt t="60151" x="4838700" y="2751138"/>
          <p14:tracePt t="60157" x="4854575" y="2751138"/>
          <p14:tracePt t="60166" x="4862513" y="2751138"/>
          <p14:tracePt t="60172" x="4878388" y="2759075"/>
          <p14:tracePt t="60181" x="4886325" y="2759075"/>
          <p14:tracePt t="60187" x="4902200" y="2759075"/>
          <p14:tracePt t="60195" x="4910138" y="2759075"/>
          <p14:tracePt t="60203" x="4918075" y="2759075"/>
          <p14:tracePt t="60219" x="4926013" y="2759075"/>
          <p14:tracePt t="60398" x="4910138" y="2759075"/>
          <p14:tracePt t="60406" x="4886325" y="2759075"/>
          <p14:tracePt t="60414" x="4862513" y="2759075"/>
          <p14:tracePt t="60421" x="4838700" y="2759075"/>
          <p14:tracePt t="60428" x="4806950" y="2759075"/>
          <p14:tracePt t="60436" x="4775200" y="2759075"/>
          <p14:tracePt t="60442" x="4727575" y="2759075"/>
          <p14:tracePt t="60451" x="4687888" y="2767013"/>
          <p14:tracePt t="60458" x="4640263" y="2767013"/>
          <p14:tracePt t="60467" x="4608513" y="2767013"/>
          <p14:tracePt t="60472" x="4584700" y="2774950"/>
          <p14:tracePt t="60480" x="4535488" y="2782888"/>
          <p14:tracePt t="60488" x="4511675" y="2782888"/>
          <p14:tracePt t="60496" x="4479925" y="2790825"/>
          <p14:tracePt t="60502" x="4448175" y="2798763"/>
          <p14:tracePt t="60510" x="4424363" y="2806700"/>
          <p14:tracePt t="60518" x="4400550" y="2814638"/>
          <p14:tracePt t="60525" x="4392613" y="2814638"/>
          <p14:tracePt t="60534" x="4384675" y="2814638"/>
          <p14:tracePt t="60540" x="4384675" y="2822575"/>
          <p14:tracePt t="60548" x="4376738" y="2822575"/>
          <p14:tracePt t="60555" x="4368800" y="2822575"/>
          <p14:tracePt t="60562" x="4360863" y="2822575"/>
          <p14:tracePt t="60571" x="4344988" y="2822575"/>
          <p14:tracePt t="60578" x="4329113" y="2822575"/>
          <p14:tracePt t="60585" x="4305300" y="2822575"/>
          <p14:tracePt t="60593" x="4281488" y="2830513"/>
          <p14:tracePt t="60600" x="4249738" y="2838450"/>
          <p14:tracePt t="60609" x="4233863" y="2846388"/>
          <p14:tracePt t="60616" x="4210050" y="2846388"/>
          <p14:tracePt t="60623" x="4192588" y="2854325"/>
          <p14:tracePt t="60631" x="4176713" y="2854325"/>
          <p14:tracePt t="60646" x="4160838" y="2854325"/>
          <p14:tracePt t="60653" x="4160838" y="2862263"/>
          <p14:tracePt t="60660" x="4152900" y="2862263"/>
          <p14:tracePt t="60668" x="4137025" y="2862263"/>
          <p14:tracePt t="60675" x="4129088" y="2862263"/>
          <p14:tracePt t="60684" x="4121150" y="2862263"/>
          <p14:tracePt t="60690" x="4113213" y="2862263"/>
          <p14:tracePt t="60698" x="4097338" y="2862263"/>
          <p14:tracePt t="60705" x="4089400" y="2862263"/>
          <p14:tracePt t="60714" x="4081463" y="2862263"/>
          <p14:tracePt t="60720" x="4073525" y="2862263"/>
          <p14:tracePt t="60735" x="4065588" y="2862263"/>
          <p14:tracePt t="60743" x="4057650" y="2862263"/>
          <p14:tracePt t="60758" x="4049713" y="2862263"/>
          <p14:tracePt t="60930" x="4041775" y="2862263"/>
          <p14:tracePt t="60945" x="4025900" y="2862263"/>
          <p14:tracePt t="60955" x="4017963" y="2854325"/>
          <p14:tracePt t="60962" x="4002088" y="2846388"/>
          <p14:tracePt t="60971" x="3986213" y="2846388"/>
          <p14:tracePt t="60984" x="3930650" y="2846388"/>
          <p14:tracePt t="60991" x="3906838" y="2846388"/>
          <p14:tracePt t="60998" x="3883025" y="2846388"/>
          <p14:tracePt t="61005" x="3875088" y="2846388"/>
          <p14:tracePt t="61020" x="3867150" y="2846388"/>
          <p14:tracePt t="61268" x="3875088" y="2846388"/>
          <p14:tracePt t="61283" x="3883025" y="2846388"/>
          <p14:tracePt t="61290" x="3898900" y="2846388"/>
          <p14:tracePt t="61297" x="3922713" y="2846388"/>
          <p14:tracePt t="61305" x="3954463" y="2846388"/>
          <p14:tracePt t="61314" x="3994150" y="2846388"/>
          <p14:tracePt t="61320" x="4025900" y="2846388"/>
          <p14:tracePt t="61328" x="4081463" y="2846388"/>
          <p14:tracePt t="61335" x="4113213" y="2846388"/>
          <p14:tracePt t="61343" x="4144963" y="2846388"/>
          <p14:tracePt t="61350" x="4176713" y="2846388"/>
          <p14:tracePt t="61358" x="4210050" y="2846388"/>
          <p14:tracePt t="61366" x="4233863" y="2846388"/>
          <p14:tracePt t="61373" x="4249738" y="2846388"/>
          <p14:tracePt t="61388" x="4265613" y="2846388"/>
          <p14:tracePt t="61440" x="4273550" y="2846388"/>
          <p14:tracePt t="61477" x="4281488" y="2846388"/>
          <p14:tracePt t="61485" x="4289425" y="2846388"/>
          <p14:tracePt t="61493" x="4297363" y="2838450"/>
          <p14:tracePt t="61509" x="4305300" y="2838450"/>
          <p14:tracePt t="61518" x="4321175" y="2838450"/>
          <p14:tracePt t="61523" x="4344988" y="2838450"/>
          <p14:tracePt t="61531" x="4376738" y="2830513"/>
          <p14:tracePt t="61538" x="4408488" y="2830513"/>
          <p14:tracePt t="61545" x="4448175" y="2830513"/>
          <p14:tracePt t="61553" x="4479925" y="2822575"/>
          <p14:tracePt t="61560" x="4519613" y="2822575"/>
          <p14:tracePt t="61568" x="4543425" y="2822575"/>
          <p14:tracePt t="61575" x="4576763" y="2822575"/>
          <p14:tracePt t="61583" x="4600575" y="2814638"/>
          <p14:tracePt t="61591" x="4632325" y="2806700"/>
          <p14:tracePt t="61598" x="4656138" y="2806700"/>
          <p14:tracePt t="61605" x="4679950" y="2798763"/>
          <p14:tracePt t="61614" x="4703763" y="2790825"/>
          <p14:tracePt t="61620" x="4743450" y="2790825"/>
          <p14:tracePt t="61628" x="4783138" y="2782888"/>
          <p14:tracePt t="61636" x="4822825" y="2774950"/>
          <p14:tracePt t="61643" x="4854575" y="2767013"/>
          <p14:tracePt t="61650" x="4878388" y="2759075"/>
          <p14:tracePt t="61658" x="4902200" y="2759075"/>
          <p14:tracePt t="61666" x="4910138" y="2751138"/>
          <p14:tracePt t="61673" x="4933950" y="2751138"/>
          <p14:tracePt t="61688" x="4943475" y="2743200"/>
          <p14:tracePt t="61710" x="4951413" y="2743200"/>
          <p14:tracePt t="61740" x="4967288" y="2743200"/>
          <p14:tracePt t="61748" x="4999038" y="2743200"/>
          <p14:tracePt t="61755" x="5022850" y="2743200"/>
          <p14:tracePt t="61763" x="5070475" y="2743200"/>
          <p14:tracePt t="61770" x="5102225" y="2743200"/>
          <p14:tracePt t="61778" x="5133975" y="2743200"/>
          <p14:tracePt t="61785" x="5165725" y="2743200"/>
          <p14:tracePt t="61793" x="5197475" y="2743200"/>
          <p14:tracePt t="61800" x="5237163" y="2743200"/>
          <p14:tracePt t="61808" x="5268913" y="2743200"/>
          <p14:tracePt t="61816" x="5292725" y="2743200"/>
          <p14:tracePt t="61823" x="5318125" y="2743200"/>
          <p14:tracePt t="61838" x="5334000" y="2743200"/>
          <p14:tracePt t="61846" x="5349875" y="2751138"/>
          <p14:tracePt t="61853" x="5365750" y="2751138"/>
          <p14:tracePt t="61860" x="5389563" y="2751138"/>
          <p14:tracePt t="61868" x="5397500" y="2751138"/>
          <p14:tracePt t="61875" x="5413375" y="2751138"/>
          <p14:tracePt t="61883" x="5421313" y="2751138"/>
          <p14:tracePt t="61890" x="5429250" y="2751138"/>
          <p14:tracePt t="61905" x="5437188" y="2751138"/>
          <p14:tracePt t="61914" x="5445125" y="2751138"/>
          <p14:tracePt t="61920" x="5453063" y="2751138"/>
          <p14:tracePt t="61935" x="5468938" y="2751138"/>
          <p14:tracePt t="61947" x="5476875" y="2751138"/>
          <p14:tracePt t="61954" x="5484813" y="2751138"/>
          <p14:tracePt t="61958" x="5500688" y="2751138"/>
          <p14:tracePt t="61966" x="5516563" y="2751138"/>
          <p14:tracePt t="61982" x="5524500" y="2751138"/>
          <p14:tracePt t="61989" x="5532438" y="2751138"/>
          <p14:tracePt t="62003" x="5540375" y="2751138"/>
          <p14:tracePt t="62010" x="5548313" y="2751138"/>
          <p14:tracePt t="62026" x="5556250" y="2751138"/>
          <p14:tracePt t="62040" x="5564188" y="2751138"/>
          <p14:tracePt t="62055" x="5580063" y="2751138"/>
          <p14:tracePt t="62063" x="5588000" y="2751138"/>
          <p14:tracePt t="62077" x="5595938" y="2751138"/>
          <p14:tracePt t="62085" x="5603875" y="2751138"/>
          <p14:tracePt t="62145" x="5611813" y="2751138"/>
          <p14:tracePt t="62161" x="5619750" y="2751138"/>
          <p14:tracePt t="62176" x="5627688" y="2751138"/>
          <p14:tracePt t="62183" x="5635625" y="2751138"/>
          <p14:tracePt t="62190" x="5643563" y="2751138"/>
          <p14:tracePt t="62205" x="5651500" y="2751138"/>
          <p14:tracePt t="62213" x="5659438" y="2751138"/>
          <p14:tracePt t="62229" x="5667375" y="2751138"/>
          <p14:tracePt t="62235" x="5676900" y="2751138"/>
          <p14:tracePt t="62243" x="5684838" y="2751138"/>
          <p14:tracePt t="62251" x="5692775" y="2751138"/>
          <p14:tracePt t="62258" x="5708650" y="2759075"/>
          <p14:tracePt t="62266" x="5716588" y="2759075"/>
          <p14:tracePt t="62273" x="5732463" y="2767013"/>
          <p14:tracePt t="62280" x="5740400" y="2767013"/>
          <p14:tracePt t="62288" x="5748338" y="2767013"/>
          <p14:tracePt t="62348" x="5748338" y="2774950"/>
          <p14:tracePt t="62355" x="5748338" y="2790825"/>
          <p14:tracePt t="62364" x="5748338" y="2798763"/>
          <p14:tracePt t="62370" x="5732463" y="2814638"/>
          <p14:tracePt t="62379" x="5732463" y="2822575"/>
          <p14:tracePt t="62385" x="5724525" y="2822575"/>
          <p14:tracePt t="62393" x="5716588" y="2830513"/>
          <p14:tracePt t="62401" x="5716588" y="2838450"/>
          <p14:tracePt t="62408" x="5708650" y="2838450"/>
          <p14:tracePt t="62416" x="5700713" y="2846388"/>
          <p14:tracePt t="62423" x="5692775" y="2846388"/>
          <p14:tracePt t="62439" x="5684838" y="2846388"/>
          <p14:tracePt t="62451" x="5676900" y="2854325"/>
          <p14:tracePt t="62455" x="5659438" y="2862263"/>
          <p14:tracePt t="62461" x="5643563" y="2878138"/>
          <p14:tracePt t="62467" x="5627688" y="2886075"/>
          <p14:tracePt t="62475" x="5611813" y="2901950"/>
          <p14:tracePt t="62483" x="5595938" y="2919413"/>
          <p14:tracePt t="62490" x="5580063" y="2927350"/>
          <p14:tracePt t="62499" x="5556250" y="2943225"/>
          <p14:tracePt t="62505" x="5532438" y="2959100"/>
          <p14:tracePt t="62513" x="5524500" y="2967038"/>
          <p14:tracePt t="62520" x="5508625" y="2974975"/>
          <p14:tracePt t="62535" x="5500688" y="2982913"/>
          <p14:tracePt t="62543" x="5500688" y="2990850"/>
          <p14:tracePt t="62550" x="5492750" y="2990850"/>
          <p14:tracePt t="62558" x="5492750" y="2998788"/>
          <p14:tracePt t="62760" x="5500688" y="2998788"/>
          <p14:tracePt t="62775" x="5516563" y="2990850"/>
          <p14:tracePt t="62783" x="5524500" y="2982913"/>
          <p14:tracePt t="62791" x="5532438" y="2982913"/>
          <p14:tracePt t="62798" x="5556250" y="2974975"/>
          <p14:tracePt t="62805" x="5572125" y="2967038"/>
          <p14:tracePt t="62812" x="5588000" y="2959100"/>
          <p14:tracePt t="62820" x="5611813" y="2951163"/>
          <p14:tracePt t="62828" x="5627688" y="2943225"/>
          <p14:tracePt t="62835" x="5651500" y="2935288"/>
          <p14:tracePt t="62843" x="5667375" y="2935288"/>
          <p14:tracePt t="62850" x="5676900" y="2927350"/>
          <p14:tracePt t="62858" x="5692775" y="2919413"/>
          <p14:tracePt t="62866" x="5700713" y="2919413"/>
          <p14:tracePt t="62881" x="5708650" y="2919413"/>
          <p14:tracePt t="62903" x="5716588" y="2919413"/>
          <p14:tracePt t="63315" x="5724525" y="2919413"/>
          <p14:tracePt t="63323" x="5732463" y="2919413"/>
          <p14:tracePt t="63331" x="5748338" y="2909888"/>
          <p14:tracePt t="63338" x="5764213" y="2901950"/>
          <p14:tracePt t="63346" x="5788025" y="2894013"/>
          <p14:tracePt t="63353" x="5827713" y="2886075"/>
          <p14:tracePt t="63360" x="5859463" y="2870200"/>
          <p14:tracePt t="63368" x="5915025" y="2862263"/>
          <p14:tracePt t="63375" x="5962650" y="2846388"/>
          <p14:tracePt t="63383" x="5994400" y="2838450"/>
          <p14:tracePt t="63390" x="6034088" y="2822575"/>
          <p14:tracePt t="63398" x="6067425" y="2822575"/>
          <p14:tracePt t="63405" x="6083300" y="2814638"/>
          <p14:tracePt t="63413" x="6115050" y="2814638"/>
          <p14:tracePt t="63420" x="6130925" y="2814638"/>
          <p14:tracePt t="63429" x="6138863" y="2806700"/>
          <p14:tracePt t="63435" x="6146800" y="2806700"/>
          <p14:tracePt t="63443" x="6154738" y="2806700"/>
          <p14:tracePt t="63450" x="6162675" y="2798763"/>
          <p14:tracePt t="63458" x="6170613" y="2798763"/>
          <p14:tracePt t="63473" x="6178550" y="2798763"/>
          <p14:tracePt t="64583" x="6178550" y="2774950"/>
          <p14:tracePt t="64590" x="6178550" y="2767013"/>
          <p14:tracePt t="64598" x="6194425" y="2743200"/>
          <p14:tracePt t="64605" x="6210300" y="2695575"/>
          <p14:tracePt t="64614" x="6226175" y="2640013"/>
          <p14:tracePt t="64620" x="6226175" y="2608263"/>
          <p14:tracePt t="64627" x="6234113" y="2527300"/>
          <p14:tracePt t="64637" x="6249988" y="2455863"/>
          <p14:tracePt t="64645" x="6249988" y="2376488"/>
          <p14:tracePt t="64651" x="6249988" y="2312988"/>
          <p14:tracePt t="64659" x="6249988" y="2265363"/>
          <p14:tracePt t="64667" x="6249988" y="2208213"/>
          <p14:tracePt t="64673" x="6249988" y="2184400"/>
          <p14:tracePt t="64682" x="6249988" y="2168525"/>
          <p14:tracePt t="64687" x="6249988" y="2152650"/>
          <p14:tracePt t="64697" x="6249988" y="2136775"/>
          <p14:tracePt t="64713" x="6249988" y="2128838"/>
          <p14:tracePt t="64733" x="6249988" y="2120900"/>
          <p14:tracePt t="64763" x="6249988" y="2112963"/>
          <p14:tracePt t="64779" x="6242050" y="2112963"/>
          <p14:tracePt t="64785" x="6242050" y="2105025"/>
          <p14:tracePt t="64801" x="6234113" y="2105025"/>
          <p14:tracePt t="64808" x="6234113" y="2097088"/>
          <p14:tracePt t="64817" x="6218238" y="2097088"/>
          <p14:tracePt t="64823" x="6210300" y="2097088"/>
          <p14:tracePt t="64831" x="6202363" y="2097088"/>
          <p14:tracePt t="64838" x="6202363" y="2089150"/>
          <p14:tracePt t="64846" x="6194425" y="2089150"/>
          <p14:tracePt t="64853" x="6186488" y="2081213"/>
          <p14:tracePt t="64862" x="6178550" y="2073275"/>
          <p14:tracePt t="64868" x="6170613" y="2065338"/>
          <p14:tracePt t="64877" x="6162675" y="2041525"/>
          <p14:tracePt t="64883" x="6162675" y="2033588"/>
          <p14:tracePt t="64892" x="6154738" y="2025650"/>
          <p14:tracePt t="64899" x="6146800" y="2017713"/>
          <p14:tracePt t="64905" x="6146800" y="2009775"/>
          <p14:tracePt t="64913" x="6146800" y="2001838"/>
          <p14:tracePt t="64929" x="6146800" y="1993900"/>
          <p14:tracePt t="64974" x="6146800" y="1985963"/>
          <p14:tracePt t="64998" x="6162675" y="1978025"/>
          <p14:tracePt t="65003" x="6186488" y="1978025"/>
          <p14:tracePt t="65010" x="6210300" y="1970088"/>
          <p14:tracePt t="65019" x="6234113" y="1962150"/>
          <p14:tracePt t="65026" x="6257925" y="1962150"/>
          <p14:tracePt t="65033" x="6305550" y="1946275"/>
          <p14:tracePt t="65041" x="6353175" y="1938338"/>
          <p14:tracePt t="65048" x="6402388" y="1938338"/>
          <p14:tracePt t="65057" x="6442075" y="1930400"/>
          <p14:tracePt t="65064" x="6489700" y="1914525"/>
          <p14:tracePt t="65072" x="6545263" y="1898650"/>
          <p14:tracePt t="65078" x="6608763" y="1890713"/>
          <p14:tracePt t="65085" x="6656388" y="1881188"/>
          <p14:tracePt t="65095" x="6680200" y="1873250"/>
          <p14:tracePt t="65100" x="6704013" y="1873250"/>
          <p14:tracePt t="65108" x="6711950" y="1873250"/>
          <p14:tracePt t="65117" x="6727825" y="1865313"/>
          <p14:tracePt t="65131" x="6735763" y="1865313"/>
          <p14:tracePt t="65153" x="6743700" y="1865313"/>
          <p14:tracePt t="65177" x="6751638" y="1865313"/>
          <p14:tracePt t="65184" x="6759575" y="1873250"/>
          <p14:tracePt t="65191" x="6777038" y="1881188"/>
          <p14:tracePt t="65200" x="6792913" y="1881188"/>
          <p14:tracePt t="65205" x="6800850" y="1881188"/>
          <p14:tracePt t="65214" x="6808788" y="1881188"/>
          <p14:tracePt t="65325" x="6808788" y="1890713"/>
          <p14:tracePt t="65333" x="6808788" y="1898650"/>
          <p14:tracePt t="65340" x="6800850" y="1906588"/>
          <p14:tracePt t="65347" x="6800850" y="1914525"/>
          <p14:tracePt t="65355" x="6777038" y="1930400"/>
          <p14:tracePt t="65363" x="6769100" y="1954213"/>
          <p14:tracePt t="65370" x="6751638" y="1970088"/>
          <p14:tracePt t="65379" x="6735763" y="1985963"/>
          <p14:tracePt t="65385" x="6719888" y="2009775"/>
          <p14:tracePt t="65393" x="6704013" y="2017713"/>
          <p14:tracePt t="65400" x="6688138" y="2033588"/>
          <p14:tracePt t="65408" x="6680200" y="2049463"/>
          <p14:tracePt t="65415" x="6664325" y="2057400"/>
          <p14:tracePt t="65423" x="6656388" y="2073275"/>
          <p14:tracePt t="65438" x="6648450" y="2081213"/>
          <p14:tracePt t="65446" x="6648450" y="2089150"/>
          <p14:tracePt t="65461" x="6640513" y="2089150"/>
          <p14:tracePt t="65468" x="6640513" y="2097088"/>
          <p14:tracePt t="65595" x="6640513" y="2105025"/>
          <p14:tracePt t="65602" x="6640513" y="2112963"/>
          <p14:tracePt t="65611" x="6632575" y="2128838"/>
          <p14:tracePt t="65618" x="6632575" y="2144713"/>
          <p14:tracePt t="65626" x="6616700" y="2168525"/>
          <p14:tracePt t="65634" x="6592888" y="2216150"/>
          <p14:tracePt t="65641" x="6561138" y="2265363"/>
          <p14:tracePt t="65648" x="6529388" y="2328863"/>
          <p14:tracePt t="65655" x="6497638" y="2384425"/>
          <p14:tracePt t="65663" x="6465888" y="2432050"/>
          <p14:tracePt t="65670" x="6442075" y="2471738"/>
          <p14:tracePt t="65678" x="6402388" y="2527300"/>
          <p14:tracePt t="65687" x="6376988" y="2566988"/>
          <p14:tracePt t="65693" x="6361113" y="2584450"/>
          <p14:tracePt t="65700" x="6345238" y="2592388"/>
          <p14:tracePt t="65708" x="6337300" y="2608263"/>
          <p14:tracePt t="65715" x="6329363" y="2608263"/>
          <p14:tracePt t="65738" x="6329363" y="2616200"/>
          <p14:tracePt t="65753" x="6313488" y="2632075"/>
          <p14:tracePt t="65760" x="6297613" y="2647950"/>
          <p14:tracePt t="65768" x="6281738" y="2655888"/>
          <p14:tracePt t="65775" x="6265863" y="2671763"/>
          <p14:tracePt t="65783" x="6257925" y="2679700"/>
          <p14:tracePt t="65790" x="6249988" y="2687638"/>
          <p14:tracePt t="65798" x="6234113" y="2695575"/>
          <p14:tracePt t="65805" x="6226175" y="2703513"/>
          <p14:tracePt t="65813" x="6210300" y="2711450"/>
          <p14:tracePt t="65820" x="6202363" y="2711450"/>
          <p14:tracePt t="65828" x="6202363" y="2719388"/>
          <p14:tracePt t="65836" x="6194425" y="2727325"/>
          <p14:tracePt t="65843" x="6186488" y="2727325"/>
          <p14:tracePt t="65850" x="6178550" y="2727325"/>
          <p14:tracePt t="65874" x="6170613" y="2727325"/>
          <p14:tracePt t="66007" x="6162675" y="2727325"/>
          <p14:tracePt t="66022" x="6154738" y="2727325"/>
          <p14:tracePt t="66038" x="6146800" y="2727325"/>
          <p14:tracePt t="66046" x="6130925" y="2727325"/>
          <p14:tracePt t="66053" x="6115050" y="2735263"/>
          <p14:tracePt t="66061" x="6091238" y="2735263"/>
          <p14:tracePt t="66068" x="6075363" y="2743200"/>
          <p14:tracePt t="66076" x="6043613" y="2751138"/>
          <p14:tracePt t="66083" x="6018213" y="2759075"/>
          <p14:tracePt t="66090" x="5986463" y="2774950"/>
          <p14:tracePt t="66097" x="5970588" y="2782888"/>
          <p14:tracePt t="66105" x="5954713" y="2790825"/>
          <p14:tracePt t="66113" x="5938838" y="2798763"/>
          <p14:tracePt t="66120" x="5930900" y="2806700"/>
          <p14:tracePt t="66135" x="5930900" y="2814638"/>
          <p14:tracePt t="66143" x="5922963" y="2814638"/>
          <p14:tracePt t="66413" x="5915025" y="2814638"/>
          <p14:tracePt t="66428" x="5907088" y="2814638"/>
          <p14:tracePt t="66443" x="5891213" y="2814638"/>
          <p14:tracePt t="66458" x="5883275" y="2814638"/>
          <p14:tracePt t="66465" x="5867400" y="2814638"/>
          <p14:tracePt t="66473" x="5859463" y="2814638"/>
          <p14:tracePt t="66488" x="5851525" y="2814638"/>
          <p14:tracePt t="66496" x="5843588" y="2814638"/>
          <p14:tracePt t="66548" x="5835650" y="2814638"/>
          <p14:tracePt t="66772" x="5827713" y="2814638"/>
          <p14:tracePt t="66810" x="5819775" y="2814638"/>
          <p14:tracePt t="66818" x="5811838" y="2814638"/>
          <p14:tracePt t="66855" x="5803900" y="2814638"/>
          <p14:tracePt t="67005" x="5795963" y="2814638"/>
          <p14:tracePt t="67118" x="5795963" y="2806700"/>
          <p14:tracePt t="67141" x="5795963" y="2798763"/>
          <p14:tracePt t="67215" x="5795963" y="2790825"/>
          <p14:tracePt t="72370" x="5819775" y="2774950"/>
          <p14:tracePt t="72372" x="5891213" y="2751138"/>
          <p14:tracePt t="72374" x="5899150" y="2751138"/>
          <p14:tracePt t="72376" x="5907088" y="2751138"/>
          <p14:tracePt t="72383" x="5915025" y="2751138"/>
          <p14:tracePt t="72399" x="5922963" y="2751138"/>
          <p14:tracePt t="72600" x="5922963" y="2743200"/>
          <p14:tracePt t="72624" x="5930900" y="2743200"/>
          <p14:tracePt t="72668" x="5938838" y="2743200"/>
          <p14:tracePt t="72707" x="5946775" y="2735263"/>
          <p14:tracePt t="72714" x="5954713" y="2735263"/>
          <p14:tracePt t="74573" x="5954713" y="2743200"/>
          <p14:tracePt t="74580" x="5946775" y="2743200"/>
          <p14:tracePt t="79932" x="0" y="0"/>
        </p14:tracePtLst>
        <p14:tracePtLst>
          <p14:tracePt t="84520" x="2790825" y="1371600"/>
          <p14:tracePt t="84556" x="2790825" y="1379538"/>
          <p14:tracePt t="84579" x="2790825" y="1387475"/>
          <p14:tracePt t="84616" x="2790825" y="1395413"/>
          <p14:tracePt t="84638" x="2790825" y="1403350"/>
          <p14:tracePt t="84646" x="2790825" y="1411288"/>
          <p14:tracePt t="84662" x="2790825" y="1419225"/>
          <p14:tracePt t="84668" x="2798763" y="1419225"/>
          <p14:tracePt t="84677" x="2798763" y="1427163"/>
          <p14:tracePt t="84684" x="2814638" y="1435100"/>
          <p14:tracePt t="84700" x="2822575" y="1435100"/>
          <p14:tracePt t="84707" x="2830513" y="1443038"/>
          <p14:tracePt t="84715" x="2838450" y="1443038"/>
          <p14:tracePt t="84720" x="2846388" y="1443038"/>
          <p14:tracePt t="84729" x="2846388" y="1450975"/>
          <p14:tracePt t="84736" x="2854325" y="1450975"/>
          <p14:tracePt t="84744" x="2862263" y="1450975"/>
          <p14:tracePt t="84751" x="2862263" y="1458913"/>
          <p14:tracePt t="84759" x="2870200" y="1458913"/>
          <p14:tracePt t="84766" x="2870200" y="1466850"/>
          <p14:tracePt t="84775" x="2878138" y="1466850"/>
          <p14:tracePt t="84916" x="2886075" y="1466850"/>
          <p14:tracePt t="84932" x="2894013" y="1466850"/>
          <p14:tracePt t="84948" x="2909888" y="1458913"/>
          <p14:tracePt t="84955" x="2917825" y="1458913"/>
          <p14:tracePt t="84961" x="2933700" y="1458913"/>
          <p14:tracePt t="84968" x="2957513" y="1458913"/>
          <p14:tracePt t="84979" x="2981325" y="1458913"/>
          <p14:tracePt t="84983" x="3013075" y="1458913"/>
          <p14:tracePt t="84992" x="3044825" y="1458913"/>
          <p14:tracePt t="84999" x="3092450" y="1466850"/>
          <p14:tracePt t="85008" x="3125788" y="1474788"/>
          <p14:tracePt t="85015" x="3165475" y="1482725"/>
          <p14:tracePt t="85022" x="3205163" y="1498600"/>
          <p14:tracePt t="85029" x="3228975" y="1498600"/>
          <p14:tracePt t="85036" x="3244850" y="1498600"/>
          <p14:tracePt t="85045" x="3260725" y="1498600"/>
          <p14:tracePt t="85051" x="3276600" y="1498600"/>
          <p14:tracePt t="85067" x="3284538" y="1498600"/>
          <p14:tracePt t="85112" x="3292475" y="1498600"/>
          <p14:tracePt t="85129" x="3308350" y="1498600"/>
          <p14:tracePt t="85238" x="3316288" y="1498600"/>
          <p14:tracePt t="85246" x="3316288" y="1490663"/>
          <p14:tracePt t="85255" x="3324225" y="1490663"/>
          <p14:tracePt t="85261" x="3332163" y="1490663"/>
          <p14:tracePt t="85277" x="3332163" y="1482725"/>
          <p14:tracePt t="85284" x="3340100" y="1482725"/>
          <p14:tracePt t="85322" x="3340100" y="1474788"/>
          <p14:tracePt t="85330" x="3348038" y="1474788"/>
          <p14:tracePt t="85508" x="3355975" y="1474788"/>
          <p14:tracePt t="85517" x="3363913" y="1474788"/>
          <p14:tracePt t="85524" x="3379788" y="1474788"/>
          <p14:tracePt t="85531" x="3411538" y="1474788"/>
          <p14:tracePt t="85540" x="3451225" y="1474788"/>
          <p14:tracePt t="85547" x="3492500" y="1474788"/>
          <p14:tracePt t="85555" x="3532188" y="1466850"/>
          <p14:tracePt t="85561" x="3556000" y="1450975"/>
          <p14:tracePt t="85568" x="3579813" y="1443038"/>
          <p14:tracePt t="85578" x="3587750" y="1443038"/>
          <p14:tracePt t="85584" x="3611563" y="1427163"/>
          <p14:tracePt t="85592" x="3619500" y="1419225"/>
          <p14:tracePt t="85600" x="3627438" y="1411288"/>
          <p14:tracePt t="85610" x="3627438" y="1403350"/>
          <p14:tracePt t="85615" x="3635375" y="1395413"/>
          <p14:tracePt t="85629" x="3635375" y="1379538"/>
          <p14:tracePt t="85636" x="3635375" y="1371600"/>
          <p14:tracePt t="85646" x="3635375" y="1363663"/>
          <p14:tracePt t="85651" x="3635375" y="1339850"/>
          <p14:tracePt t="85661" x="3635375" y="1323975"/>
          <p14:tracePt t="85667" x="3635375" y="1300163"/>
          <p14:tracePt t="85675" x="3635375" y="1284288"/>
          <p14:tracePt t="85683" x="3635375" y="1268413"/>
          <p14:tracePt t="85688" x="3635375" y="1244600"/>
          <p14:tracePt t="85696" x="3635375" y="1228725"/>
          <p14:tracePt t="85703" x="3627438" y="1212850"/>
          <p14:tracePt t="85711" x="3619500" y="1204913"/>
          <p14:tracePt t="85722" x="3619500" y="1195388"/>
          <p14:tracePt t="85727" x="3611563" y="1187450"/>
          <p14:tracePt t="85735" x="3611563" y="1179513"/>
          <p14:tracePt t="85741" x="3603625" y="1179513"/>
          <p14:tracePt t="85748" x="3595688" y="1179513"/>
          <p14:tracePt t="85764" x="3587750" y="1179513"/>
          <p14:tracePt t="85782" x="3579813" y="1171575"/>
          <p14:tracePt t="85786" x="3571875" y="1171575"/>
          <p14:tracePt t="85793" x="3563938" y="1171575"/>
          <p14:tracePt t="85801" x="3556000" y="1171575"/>
          <p14:tracePt t="85808" x="3548063" y="1171575"/>
          <p14:tracePt t="85815" x="3540125" y="1171575"/>
          <p14:tracePt t="85823" x="3532188" y="1171575"/>
          <p14:tracePt t="85839" x="3524250" y="1171575"/>
          <p14:tracePt t="85846" x="3516313" y="1171575"/>
          <p14:tracePt t="85861" x="3500438" y="1171575"/>
          <p14:tracePt t="85869" x="3492500" y="1171575"/>
          <p14:tracePt t="85877" x="3476625" y="1171575"/>
          <p14:tracePt t="85883" x="3451225" y="1163638"/>
          <p14:tracePt t="85891" x="3427413" y="1163638"/>
          <p14:tracePt t="85898" x="3411538" y="1163638"/>
          <p14:tracePt t="85907" x="3387725" y="1155700"/>
          <p14:tracePt t="85913" x="3371850" y="1155700"/>
          <p14:tracePt t="85921" x="3355975" y="1155700"/>
          <p14:tracePt t="85929" x="3348038" y="1155700"/>
          <p14:tracePt t="85936" x="3332163" y="1155700"/>
          <p14:tracePt t="85951" x="3324225" y="1155700"/>
          <p14:tracePt t="85989" x="3316288" y="1155700"/>
          <p14:tracePt t="86004" x="3308350" y="1155700"/>
          <p14:tracePt t="86011" x="3300413" y="1155700"/>
          <p14:tracePt t="86019" x="3300413" y="1163638"/>
          <p14:tracePt t="86027" x="3292475" y="1163638"/>
          <p14:tracePt t="86034" x="3284538" y="1171575"/>
          <p14:tracePt t="86041" x="3276600" y="1187450"/>
          <p14:tracePt t="86049" x="3268663" y="1195388"/>
          <p14:tracePt t="86056" x="3268663" y="1212850"/>
          <p14:tracePt t="86064" x="3260725" y="1220788"/>
          <p14:tracePt t="86071" x="3252788" y="1228725"/>
          <p14:tracePt t="86079" x="3252788" y="1244600"/>
          <p14:tracePt t="86086" x="3244850" y="1252538"/>
          <p14:tracePt t="86094" x="3236913" y="1268413"/>
          <p14:tracePt t="86101" x="3236913" y="1276350"/>
          <p14:tracePt t="86110" x="3236913" y="1300163"/>
          <p14:tracePt t="86116" x="3236913" y="1308100"/>
          <p14:tracePt t="86124" x="3236913" y="1316038"/>
          <p14:tracePt t="86131" x="3236913" y="1331913"/>
          <p14:tracePt t="86139" x="3236913" y="1347788"/>
          <p14:tracePt t="86147" x="3244850" y="1363663"/>
          <p14:tracePt t="86154" x="3244850" y="1371600"/>
          <p14:tracePt t="86162" x="3260725" y="1387475"/>
          <p14:tracePt t="86168" x="3268663" y="1403350"/>
          <p14:tracePt t="86177" x="3276600" y="1411288"/>
          <p14:tracePt t="86184" x="3284538" y="1427163"/>
          <p14:tracePt t="86191" x="3300413" y="1435100"/>
          <p14:tracePt t="86199" x="3316288" y="1450975"/>
          <p14:tracePt t="86206" x="3324225" y="1450975"/>
          <p14:tracePt t="86214" x="3332163" y="1458913"/>
          <p14:tracePt t="86221" x="3340100" y="1466850"/>
          <p14:tracePt t="86229" x="3348038" y="1474788"/>
          <p14:tracePt t="86235" x="3355975" y="1474788"/>
          <p14:tracePt t="86243" x="3371850" y="1482725"/>
          <p14:tracePt t="86251" x="3379788" y="1490663"/>
          <p14:tracePt t="86259" x="3387725" y="1490663"/>
          <p14:tracePt t="86265" x="3403600" y="1490663"/>
          <p14:tracePt t="86273" x="3419475" y="1490663"/>
          <p14:tracePt t="86281" x="3435350" y="1498600"/>
          <p14:tracePt t="86289" x="3443288" y="1498600"/>
          <p14:tracePt t="86296" x="3459163" y="1498600"/>
          <p14:tracePt t="86303" x="3476625" y="1498600"/>
          <p14:tracePt t="86312" x="3492500" y="1498600"/>
          <p14:tracePt t="86319" x="3500438" y="1498600"/>
          <p14:tracePt t="86326" x="3516313" y="1498600"/>
          <p14:tracePt t="86334" x="3524250" y="1498600"/>
          <p14:tracePt t="86341" x="3532188" y="1498600"/>
          <p14:tracePt t="86350" x="3540125" y="1498600"/>
          <p14:tracePt t="86363" x="3548063" y="1490663"/>
          <p14:tracePt t="87451" x="3556000" y="1490663"/>
          <p14:tracePt t="87466" x="3571875" y="1498600"/>
          <p14:tracePt t="87475" x="3587750" y="1498600"/>
          <p14:tracePt t="87481" x="3611563" y="1522413"/>
          <p14:tracePt t="87488" x="3635375" y="1530350"/>
          <p14:tracePt t="87496" x="3659188" y="1547813"/>
          <p14:tracePt t="87504" x="3690938" y="1563688"/>
          <p14:tracePt t="87513" x="3714750" y="1587500"/>
          <p14:tracePt t="87519" x="3786188" y="1619250"/>
          <p14:tracePt t="87528" x="3843338" y="1643063"/>
          <p14:tracePt t="87533" x="3914775" y="1690688"/>
          <p14:tracePt t="87544" x="3986213" y="1722438"/>
          <p14:tracePt t="87549" x="4065588" y="1754188"/>
          <p14:tracePt t="87556" x="4168775" y="1801813"/>
          <p14:tracePt t="87563" x="4233863" y="1833563"/>
          <p14:tracePt t="87572" x="4289425" y="1857375"/>
          <p14:tracePt t="87579" x="4329113" y="1881188"/>
          <p14:tracePt t="87588" x="4352925" y="1898650"/>
          <p14:tracePt t="87595" x="4368800" y="1906588"/>
          <p14:tracePt t="87602" x="4376738" y="1914525"/>
          <p14:tracePt t="87611" x="4384675" y="1914525"/>
          <p14:tracePt t="87616" x="4384675" y="1922463"/>
          <p14:tracePt t="87627" x="4392613" y="1930400"/>
          <p14:tracePt t="87631" x="4392613" y="1938338"/>
          <p14:tracePt t="87639" x="4416425" y="1954213"/>
          <p14:tracePt t="87646" x="4432300" y="1970088"/>
          <p14:tracePt t="87655" x="4464050" y="2009775"/>
          <p14:tracePt t="87663" x="4511675" y="2049463"/>
          <p14:tracePt t="87670" x="4559300" y="2089150"/>
          <p14:tracePt t="87677" x="4616450" y="2128838"/>
          <p14:tracePt t="87685" x="4656138" y="2152650"/>
          <p14:tracePt t="87692" x="4703763" y="2184400"/>
          <p14:tracePt t="87698" x="4735513" y="2224088"/>
          <p14:tracePt t="87705" x="4759325" y="2249488"/>
          <p14:tracePt t="87713" x="4791075" y="2273300"/>
          <p14:tracePt t="87722" x="4830763" y="2297113"/>
          <p14:tracePt t="87730" x="4846638" y="2312988"/>
          <p14:tracePt t="87736" x="4878388" y="2328863"/>
          <p14:tracePt t="87744" x="4894263" y="2344738"/>
          <p14:tracePt t="87751" x="4926013" y="2360613"/>
          <p14:tracePt t="87760" x="4951413" y="2376488"/>
          <p14:tracePt t="87766" x="4975225" y="2392363"/>
          <p14:tracePt t="87776" x="5006975" y="2400300"/>
          <p14:tracePt t="87782" x="5030788" y="2416175"/>
          <p14:tracePt t="87788" x="5054600" y="2432050"/>
          <p14:tracePt t="87797" x="5086350" y="2447925"/>
          <p14:tracePt t="87804" x="5118100" y="2471738"/>
          <p14:tracePt t="87815" x="5149850" y="2487613"/>
          <p14:tracePt t="87819" x="5181600" y="2503488"/>
          <p14:tracePt t="87828" x="5229225" y="2519363"/>
          <p14:tracePt t="87833" x="5276850" y="2543175"/>
          <p14:tracePt t="87843" x="5334000" y="2566988"/>
          <p14:tracePt t="87849" x="5389563" y="2592388"/>
          <p14:tracePt t="87858" x="5437188" y="2616200"/>
          <p14:tracePt t="87864" x="5468938" y="2632075"/>
          <p14:tracePt t="87871" x="5492750" y="2647950"/>
          <p14:tracePt t="87878" x="5516563" y="2655888"/>
          <p14:tracePt t="87887" x="5564188" y="2679700"/>
          <p14:tracePt t="87895" x="5595938" y="2687638"/>
          <p14:tracePt t="87902" x="5635625" y="2711450"/>
          <p14:tracePt t="87911" x="5667375" y="2719388"/>
          <p14:tracePt t="87917" x="5692775" y="2727325"/>
          <p14:tracePt t="87925" x="5724525" y="2735263"/>
          <p14:tracePt t="87938" x="5732463" y="2735263"/>
          <p14:tracePt t="87945" x="5732463" y="2743200"/>
          <p14:tracePt t="88014" x="5740400" y="2743200"/>
          <p14:tracePt t="88020" x="5748338" y="2743200"/>
          <p14:tracePt t="90860" x="5780088" y="2727325"/>
          <p14:tracePt t="90861" x="5811838" y="2711450"/>
          <p14:tracePt t="90863" x="5819775" y="2703513"/>
          <p14:tracePt t="92273" x="5835650" y="2703513"/>
          <p14:tracePt t="92282" x="5859463" y="2687638"/>
          <p14:tracePt t="92288" x="5883275" y="2679700"/>
          <p14:tracePt t="92296" x="5899150" y="2671763"/>
          <p14:tracePt t="92306" x="5907088" y="2663825"/>
          <p14:tracePt t="92311" x="5930900" y="2647950"/>
          <p14:tracePt t="92319" x="5938838" y="2647950"/>
          <p14:tracePt t="92327" x="5946775" y="2640013"/>
          <p14:tracePt t="92343" x="5946775" y="2632075"/>
          <p14:tracePt t="92431" x="5946775" y="2640013"/>
          <p14:tracePt t="92454" x="5946775" y="2647950"/>
          <p14:tracePt t="92468" x="5946775" y="2655888"/>
          <p14:tracePt t="92478" x="5946775" y="2663825"/>
          <p14:tracePt t="92484" x="5946775" y="2671763"/>
          <p14:tracePt t="92491" x="5946775" y="2679700"/>
          <p14:tracePt t="92678" x="5946775" y="2687638"/>
          <p14:tracePt t="92686" x="5938838" y="2695575"/>
          <p14:tracePt t="92777" x="5930900" y="2695575"/>
          <p14:tracePt t="92783" x="5930900" y="2703513"/>
          <p14:tracePt t="92792" x="5915025" y="2703513"/>
          <p14:tracePt t="92799" x="5915025" y="2711450"/>
          <p14:tracePt t="92806" x="5907088" y="2711450"/>
          <p14:tracePt t="92852" x="5907088" y="2719388"/>
          <p14:tracePt t="93121" x="5907088" y="2727325"/>
          <p14:tracePt t="93136" x="5899150" y="2727325"/>
          <p14:tracePt t="93144" x="5899150" y="2735263"/>
          <p14:tracePt t="93158" x="5899150" y="2743200"/>
          <p14:tracePt t="93166" x="5891213" y="2743200"/>
          <p14:tracePt t="93294" x="5883275" y="2743200"/>
          <p14:tracePt t="93309" x="5883275" y="2751138"/>
          <p14:tracePt t="93316" x="5875338" y="2751138"/>
          <p14:tracePt t="93324" x="5875338" y="2759075"/>
          <p14:tracePt t="95434" x="5851525" y="2759075"/>
          <p14:tracePt t="95436" x="5835650" y="2759075"/>
          <p14:tracePt t="95437" x="5827713" y="2759075"/>
          <p14:tracePt t="95447" x="5827713" y="2767013"/>
          <p14:tracePt t="95455" x="5819775" y="2767013"/>
          <p14:tracePt t="95514" x="5811838" y="2767013"/>
          <p14:tracePt t="95522" x="5803900" y="2767013"/>
          <p14:tracePt t="95530" x="5795963" y="2774950"/>
          <p14:tracePt t="95545" x="5788025" y="2774950"/>
          <p14:tracePt t="95554" x="5780088" y="2782888"/>
          <p14:tracePt t="95559" x="5764213" y="2782888"/>
          <p14:tracePt t="95567" x="5756275" y="2782888"/>
          <p14:tracePt t="95574" x="5756275" y="2790825"/>
          <p14:tracePt t="95582" x="5748338" y="2790825"/>
          <p14:tracePt t="95590" x="5740400" y="2790825"/>
          <p14:tracePt t="95604" x="5732463" y="2790825"/>
          <p14:tracePt t="95611" x="5724525" y="2790825"/>
          <p14:tracePt t="95619" x="5708650" y="2790825"/>
          <p14:tracePt t="95627" x="5700713" y="2790825"/>
          <p14:tracePt t="95634" x="5684838" y="2790825"/>
          <p14:tracePt t="95642" x="5676900" y="2790825"/>
          <p14:tracePt t="95657" x="5676900" y="2798763"/>
          <p14:tracePt t="95783" x="5684838" y="2798763"/>
          <p14:tracePt t="95792" x="5692775" y="2798763"/>
          <p14:tracePt t="95806" x="5708650" y="2798763"/>
          <p14:tracePt t="95814" x="5716588" y="2790825"/>
          <p14:tracePt t="95822" x="5732463" y="2782888"/>
          <p14:tracePt t="95829" x="5740400" y="2782888"/>
          <p14:tracePt t="95838" x="5748338" y="2782888"/>
          <p14:tracePt t="95845" x="5748338" y="2774950"/>
          <p14:tracePt t="95854" x="5756275" y="2774950"/>
          <p14:tracePt t="95874" x="5756275" y="2767013"/>
          <p14:tracePt t="96668" x="5756275" y="2759075"/>
          <p14:tracePt t="96946" x="5748338" y="2767013"/>
          <p14:tracePt t="96954" x="5732463" y="2790825"/>
          <p14:tracePt t="96962" x="5700713" y="2806700"/>
          <p14:tracePt t="96969" x="5684838" y="2822575"/>
          <p14:tracePt t="96977" x="5643563" y="2846388"/>
          <p14:tracePt t="96990" x="5619750" y="2862263"/>
          <p14:tracePt t="96992" x="5588000" y="2886075"/>
          <p14:tracePt t="96998" x="5540375" y="2894013"/>
          <p14:tracePt t="97006" x="5500688" y="2901950"/>
          <p14:tracePt t="97013" x="5468938" y="2909888"/>
          <p14:tracePt t="97021" x="5437188" y="2927350"/>
          <p14:tracePt t="97028" x="5397500" y="2935288"/>
          <p14:tracePt t="97036" x="5334000" y="2943225"/>
          <p14:tracePt t="97045" x="5284788" y="2967038"/>
          <p14:tracePt t="97051" x="5253038" y="2982913"/>
          <p14:tracePt t="97058" x="5221288" y="2990850"/>
          <p14:tracePt t="97068" x="5197475" y="2998788"/>
          <p14:tracePt t="97074" x="5189538" y="3014663"/>
          <p14:tracePt t="97081" x="5173663" y="3022600"/>
          <p14:tracePt t="97088" x="5157788" y="3030538"/>
          <p14:tracePt t="97096" x="5149850" y="3030538"/>
          <p14:tracePt t="97104" x="5133975" y="3046413"/>
          <p14:tracePt t="97111" x="5118100" y="3054350"/>
          <p14:tracePt t="97120" x="5102225" y="3078163"/>
          <p14:tracePt t="97126" x="5086350" y="3086100"/>
          <p14:tracePt t="97134" x="5046663" y="3109913"/>
          <p14:tracePt t="97141" x="5022850" y="3133725"/>
          <p14:tracePt t="97149" x="4975225" y="3157538"/>
          <p14:tracePt t="97156" x="4933950" y="3181350"/>
          <p14:tracePt t="97164" x="4886325" y="3213100"/>
          <p14:tracePt t="97171" x="4838700" y="3236913"/>
          <p14:tracePt t="97178" x="4791075" y="3262313"/>
          <p14:tracePt t="97186" x="4735513" y="3286125"/>
          <p14:tracePt t="97194" x="4679950" y="3309938"/>
          <p14:tracePt t="97201" x="4624388" y="3333750"/>
          <p14:tracePt t="97209" x="4576763" y="3349625"/>
          <p14:tracePt t="97216" x="4527550" y="3373438"/>
          <p14:tracePt t="97224" x="4479925" y="3389313"/>
          <p14:tracePt t="97231" x="4448175" y="3413125"/>
          <p14:tracePt t="97238" x="4392613" y="3436938"/>
          <p14:tracePt t="97246" x="4376738" y="3444875"/>
          <p14:tracePt t="97285" x="4352925" y="3460750"/>
          <p14:tracePt t="97291" x="4329113" y="3468688"/>
          <p14:tracePt t="97299" x="4297363" y="3492500"/>
          <p14:tracePt t="97306" x="4257675" y="3516313"/>
          <p14:tracePt t="97314" x="4241800" y="3516313"/>
          <p14:tracePt t="97321" x="4217988" y="3532188"/>
          <p14:tracePt t="97328" x="4192588" y="3556000"/>
          <p14:tracePt t="97337" x="4152900" y="3579813"/>
          <p14:tracePt t="97344" x="4137025" y="3579813"/>
          <p14:tracePt t="97351" x="4105275" y="3595688"/>
          <p14:tracePt t="97359" x="4073525" y="3621088"/>
          <p14:tracePt t="97366" x="4041775" y="3629025"/>
          <p14:tracePt t="97374" x="4017963" y="3644900"/>
          <p14:tracePt t="97381" x="4002088" y="3652838"/>
          <p14:tracePt t="97388" x="3986213" y="3660775"/>
          <p14:tracePt t="97396" x="3970338" y="3676650"/>
          <p14:tracePt t="97405" x="3962400" y="3676650"/>
          <p14:tracePt t="97411" x="3946525" y="3692525"/>
          <p14:tracePt t="97420" x="3930650" y="3700463"/>
          <p14:tracePt t="97426" x="3922713" y="3708400"/>
          <p14:tracePt t="97434" x="3914775" y="3708400"/>
          <p14:tracePt t="97441" x="3898900" y="3716338"/>
          <p14:tracePt t="97449" x="3890963" y="3716338"/>
          <p14:tracePt t="97456" x="3883025" y="3724275"/>
          <p14:tracePt t="97464" x="3867150" y="3732213"/>
          <p14:tracePt t="97471" x="3843338" y="3732213"/>
          <p14:tracePt t="97478" x="3825875" y="3732213"/>
          <p14:tracePt t="97486" x="3802063" y="3740150"/>
          <p14:tracePt t="97494" x="3770313" y="3748088"/>
          <p14:tracePt t="97501" x="3746500" y="3748088"/>
          <p14:tracePt t="97509" x="3722688" y="3756025"/>
          <p14:tracePt t="97516" x="3683000" y="3763963"/>
          <p14:tracePt t="97524" x="3651250" y="3763963"/>
          <p14:tracePt t="97531" x="3619500" y="3763963"/>
          <p14:tracePt t="97539" x="3595688" y="3763963"/>
          <p14:tracePt t="97546" x="3563938" y="3763963"/>
          <p14:tracePt t="97554" x="3540125" y="3771900"/>
          <p14:tracePt t="97561" x="3500438" y="3771900"/>
          <p14:tracePt t="97569" x="3484563" y="3771900"/>
          <p14:tracePt t="97576" x="3467100" y="3779838"/>
          <p14:tracePt t="97584" x="3451225" y="3779838"/>
          <p14:tracePt t="97591" x="3443288" y="3787775"/>
          <p14:tracePt t="97599" x="3427413" y="3787775"/>
          <p14:tracePt t="97606" x="3419475" y="3787775"/>
          <p14:tracePt t="97614" x="3411538" y="3787775"/>
          <p14:tracePt t="97621" x="3403600" y="3787775"/>
          <p14:tracePt t="97637" x="3395663" y="3787775"/>
          <p14:tracePt t="97651" x="3387725" y="3787775"/>
          <p14:tracePt t="97659" x="3379788" y="3787775"/>
          <p14:tracePt t="97681" x="3371850" y="3787775"/>
          <p14:tracePt t="97823" x="3371850" y="3779838"/>
          <p14:tracePt t="97846" x="3371850" y="3771900"/>
          <p14:tracePt t="97861" x="3371850" y="3763963"/>
          <p14:tracePt t="97876" x="3371850" y="3756025"/>
          <p14:tracePt t="97898" x="3371850" y="3748088"/>
          <p14:tracePt t="97907" x="3371850" y="3740150"/>
          <p14:tracePt t="97921" x="3371850" y="3732213"/>
          <p14:tracePt t="97929" x="3371850" y="3716338"/>
          <p14:tracePt t="97944" x="3371850" y="3708400"/>
          <p14:tracePt t="97959" x="3371850" y="3700463"/>
          <p14:tracePt t="98521" x="3379788" y="3700463"/>
          <p14:tracePt t="98538" x="3387725" y="3700463"/>
          <p14:tracePt t="98560" x="3395663" y="3700463"/>
          <p14:tracePt t="98589" x="3403600" y="3692525"/>
          <p14:tracePt t="98604" x="3419475" y="3692525"/>
          <p14:tracePt t="98620" x="3427413" y="3684588"/>
          <p14:tracePt t="98635" x="3435350" y="3684588"/>
          <p14:tracePt t="98641" x="3443288" y="3684588"/>
          <p14:tracePt t="98649" x="3451225" y="3684588"/>
          <p14:tracePt t="98658" x="3459163" y="3684588"/>
          <p14:tracePt t="98665" x="3467100" y="3684588"/>
          <p14:tracePt t="98680" x="3476625" y="3684588"/>
          <p14:tracePt t="98694" x="3476625" y="3676650"/>
          <p14:tracePt t="98702" x="3484563" y="3676650"/>
          <p14:tracePt t="98746" x="3492500" y="3676650"/>
          <p14:tracePt t="98771" x="3500438" y="3676650"/>
          <p14:tracePt t="99113" x="3508375" y="3676650"/>
          <p14:tracePt t="99121" x="3508375" y="3668713"/>
          <p14:tracePt t="99128" x="3508375" y="3660775"/>
          <p14:tracePt t="99167" x="3516313" y="3660775"/>
          <p14:tracePt t="99174" x="3516313" y="3652838"/>
          <p14:tracePt t="99226" x="3516313" y="3644900"/>
          <p14:tracePt t="99766" x="3524250" y="3644900"/>
          <p14:tracePt t="99775" x="3524250" y="3636963"/>
          <p14:tracePt t="99812" x="3532188" y="3636963"/>
          <p14:tracePt t="99819" x="3532188" y="3629025"/>
          <p14:tracePt t="99841" x="3540125" y="3629025"/>
          <p14:tracePt t="99902" x="3548063" y="3629025"/>
          <p14:tracePt t="100021" x="3556000" y="3629025"/>
          <p14:tracePt t="100036" x="3563938" y="3629025"/>
          <p14:tracePt t="100043" x="3571875" y="3629025"/>
          <p14:tracePt t="100051" x="3587750" y="3629025"/>
          <p14:tracePt t="100058" x="3603625" y="3629025"/>
          <p14:tracePt t="100073" x="3611563" y="3629025"/>
          <p14:tracePt t="100081" x="3635375" y="3629025"/>
          <p14:tracePt t="100089" x="3659188" y="3629025"/>
          <p14:tracePt t="100096" x="3675063" y="3636963"/>
          <p14:tracePt t="100104" x="3698875" y="3636963"/>
          <p14:tracePt t="100111" x="3714750" y="3644900"/>
          <p14:tracePt t="100118" x="3738563" y="3644900"/>
          <p14:tracePt t="100126" x="3754438" y="3644900"/>
          <p14:tracePt t="100134" x="3762375" y="3644900"/>
          <p14:tracePt t="100141" x="3778250" y="3644900"/>
          <p14:tracePt t="100148" x="3794125" y="3644900"/>
          <p14:tracePt t="100156" x="3802063" y="3644900"/>
          <p14:tracePt t="100164" x="3817938" y="3652838"/>
          <p14:tracePt t="100171" x="3843338" y="3652838"/>
          <p14:tracePt t="100179" x="3867150" y="3652838"/>
          <p14:tracePt t="100186" x="3883025" y="3652838"/>
          <p14:tracePt t="100194" x="3898900" y="3652838"/>
          <p14:tracePt t="100201" x="3906838" y="3652838"/>
          <p14:tracePt t="100216" x="3914775" y="3652838"/>
          <p14:tracePt t="100231" x="3922713" y="3652838"/>
          <p14:tracePt t="100246" x="3938588" y="3652838"/>
          <p14:tracePt t="100254" x="3954463" y="3652838"/>
          <p14:tracePt t="100261" x="3962400" y="3652838"/>
          <p14:tracePt t="100268" x="3970338" y="3652838"/>
          <p14:tracePt t="100276" x="3978275" y="3652838"/>
          <p14:tracePt t="100284" x="3994150" y="3652838"/>
          <p14:tracePt t="100291" x="4002088" y="3652838"/>
          <p14:tracePt t="100298" x="4017963" y="3652838"/>
          <p14:tracePt t="100306" x="4033838" y="3652838"/>
          <p14:tracePt t="100314" x="4049713" y="3652838"/>
          <p14:tracePt t="100321" x="4057650" y="3652838"/>
          <p14:tracePt t="100329" x="4073525" y="3652838"/>
          <p14:tracePt t="100336" x="4089400" y="3652838"/>
          <p14:tracePt t="100343" x="4113213" y="3652838"/>
          <p14:tracePt t="100351" x="4129088" y="3652838"/>
          <p14:tracePt t="100359" x="4152900" y="3644900"/>
          <p14:tracePt t="100367" x="4160838" y="3644900"/>
          <p14:tracePt t="100375" x="4168775" y="3644900"/>
          <p14:tracePt t="100381" x="4176713" y="3644900"/>
          <p14:tracePt t="100389" x="4176713" y="3636963"/>
          <p14:tracePt t="100426" x="4184650" y="3636963"/>
          <p14:tracePt t="103763" x="4176713" y="3629025"/>
          <p14:tracePt t="103771" x="4121150" y="3629025"/>
          <p14:tracePt t="103779" x="4089400" y="3629025"/>
          <p14:tracePt t="103786" x="4041775" y="3629025"/>
          <p14:tracePt t="103794" x="4033838" y="3629025"/>
          <p14:tracePt t="103943" x="4025900" y="3629025"/>
          <p14:tracePt t="103951" x="4017963" y="3629025"/>
          <p14:tracePt t="103958" x="4010025" y="3629025"/>
          <p14:tracePt t="104048" x="4002088" y="3629025"/>
          <p14:tracePt t="104056" x="3994150" y="3629025"/>
          <p14:tracePt t="104066" x="3986213" y="3629025"/>
          <p14:tracePt t="104071" x="3970338" y="3629025"/>
          <p14:tracePt t="104251" x="3962400" y="3629025"/>
          <p14:tracePt t="104259" x="3954463" y="3629025"/>
          <p14:tracePt t="104267" x="3946525" y="3629025"/>
          <p14:tracePt t="104290" x="3938588" y="3629025"/>
          <p14:tracePt t="104327" x="3930650" y="3629025"/>
          <p14:tracePt t="104334" x="3883025" y="3621088"/>
          <p14:tracePt t="104341" x="3825875" y="3613150"/>
          <p14:tracePt t="104348" x="3738563" y="3595688"/>
          <p14:tracePt t="104356" x="3651250" y="3587750"/>
          <p14:tracePt t="104364" x="3571875" y="3571875"/>
          <p14:tracePt t="104371" x="3516313" y="3563938"/>
          <p14:tracePt t="104378" x="3492500" y="3563938"/>
          <p14:tracePt t="104386" x="3476625" y="3556000"/>
          <p14:tracePt t="104461" x="3467100" y="3556000"/>
          <p14:tracePt t="104476" x="3459163" y="3556000"/>
          <p14:tracePt t="104671" x="3467100" y="3556000"/>
          <p14:tracePt t="104679" x="3492500" y="3556000"/>
          <p14:tracePt t="104687" x="3516313" y="3556000"/>
          <p14:tracePt t="104696" x="3540125" y="3548063"/>
          <p14:tracePt t="104701" x="3563938" y="3540125"/>
          <p14:tracePt t="104709" x="3587750" y="3540125"/>
          <p14:tracePt t="104716" x="3611563" y="3540125"/>
          <p14:tracePt t="104724" x="3619500" y="3540125"/>
          <p14:tracePt t="104731" x="3635375" y="3540125"/>
          <p14:tracePt t="104768" x="3643313" y="3540125"/>
          <p14:tracePt t="104776" x="3643313" y="3532188"/>
          <p14:tracePt t="104836" x="3651250" y="3532188"/>
          <p14:tracePt t="105346" x="3643313" y="3532188"/>
          <p14:tracePt t="105355" x="3635375" y="3532188"/>
          <p14:tracePt t="105361" x="3627438" y="3532188"/>
          <p14:tracePt t="105369" x="3611563" y="3532188"/>
          <p14:tracePt t="105378" x="3595688" y="3532188"/>
          <p14:tracePt t="105384" x="3579813" y="3532188"/>
          <p14:tracePt t="105393" x="3556000" y="3532188"/>
          <p14:tracePt t="105399" x="3532188" y="3532188"/>
          <p14:tracePt t="105406" x="3516313" y="3532188"/>
          <p14:tracePt t="105416" x="3508375" y="3532188"/>
          <p14:tracePt t="105985" x="3508375" y="3548063"/>
          <p14:tracePt t="105991" x="3492500" y="3579813"/>
          <p14:tracePt t="106111" x="3484563" y="3579813"/>
          <p14:tracePt t="106651" x="3492500" y="3571875"/>
          <p14:tracePt t="106661" x="3500438" y="3571875"/>
          <p14:tracePt t="106666" x="3508375" y="3571875"/>
          <p14:tracePt t="106675" x="3516313" y="3563938"/>
          <p14:tracePt t="106682" x="3524250" y="3563938"/>
          <p14:tracePt t="106689" x="3524250" y="3556000"/>
          <p14:tracePt t="106697" x="3532188" y="3556000"/>
          <p14:tracePt t="106705" x="3540125" y="3556000"/>
          <p14:tracePt t="106712" x="3548063" y="3556000"/>
          <p14:tracePt t="106726" x="3556000" y="3556000"/>
          <p14:tracePt t="106742" x="3563938" y="3556000"/>
          <p14:tracePt t="106748" x="3571875" y="3556000"/>
          <p14:tracePt t="106756" x="3579813" y="3556000"/>
          <p14:tracePt t="106763" x="3595688" y="3556000"/>
          <p14:tracePt t="106772" x="3603625" y="3563938"/>
          <p14:tracePt t="106781" x="3611563" y="3563938"/>
          <p14:tracePt t="106787" x="3635375" y="3571875"/>
          <p14:tracePt t="106929" x="3627438" y="3571875"/>
          <p14:tracePt t="106945" x="3619500" y="3571875"/>
          <p14:tracePt t="109811" x="0" y="0"/>
        </p14:tracePtLst>
        <p14:tracePtLst>
          <p14:tracePt t="117664" x="3508375" y="3621088"/>
          <p14:tracePt t="117699" x="3516313" y="3621088"/>
          <p14:tracePt t="117706" x="3516313" y="3613150"/>
          <p14:tracePt t="117721" x="3524250" y="3613150"/>
          <p14:tracePt t="118164" x="3516313" y="3621088"/>
          <p14:tracePt t="118172" x="3508375" y="3621088"/>
          <p14:tracePt t="118180" x="3500438" y="3629025"/>
          <p14:tracePt t="118187" x="3492500" y="3629025"/>
          <p14:tracePt t="118194" x="3484563" y="3629025"/>
          <p14:tracePt t="118202" x="3459163" y="3629025"/>
          <p14:tracePt t="118209" x="3443288" y="3629025"/>
          <p14:tracePt t="118217" x="3427413" y="3629025"/>
          <p14:tracePt t="118224" x="3411538" y="3629025"/>
          <p14:tracePt t="118232" x="3403600" y="3629025"/>
          <p14:tracePt t="118239" x="3395663" y="3629025"/>
          <p14:tracePt t="118247" x="3379788" y="3636963"/>
          <p14:tracePt t="118254" x="3371850" y="3636963"/>
          <p14:tracePt t="118262" x="3363913" y="3636963"/>
          <p14:tracePt t="118270" x="3363913" y="3644900"/>
          <p14:tracePt t="118277" x="3348038" y="3652838"/>
          <p14:tracePt t="118292" x="3340100" y="3652838"/>
          <p14:tracePt t="118307" x="3332163" y="3660775"/>
          <p14:tracePt t="118314" x="3324225" y="3660775"/>
          <p14:tracePt t="118419" x="3332163" y="3660775"/>
          <p14:tracePt t="118427" x="3348038" y="3652838"/>
          <p14:tracePt t="118435" x="3355975" y="3652838"/>
          <p14:tracePt t="118442" x="3363913" y="3636963"/>
          <p14:tracePt t="118450" x="3371850" y="3636963"/>
          <p14:tracePt t="118457" x="3387725" y="3621088"/>
          <p14:tracePt t="118464" x="3403600" y="3613150"/>
          <p14:tracePt t="118471" x="3403600" y="3595688"/>
          <p14:tracePt t="118479" x="3419475" y="3595688"/>
          <p14:tracePt t="118487" x="3427413" y="3579813"/>
          <p14:tracePt t="118494" x="3435350" y="3579813"/>
          <p14:tracePt t="118502" x="3435350" y="3571875"/>
          <p14:tracePt t="118510" x="3451225" y="3571875"/>
          <p14:tracePt t="118516" x="3459163" y="3556000"/>
          <p14:tracePt t="118524" x="3476625" y="3548063"/>
          <p14:tracePt t="118533" x="3492500" y="3540125"/>
          <p14:tracePt t="118540" x="3508375" y="3532188"/>
          <p14:tracePt t="118554" x="3516313" y="3532188"/>
          <p14:tracePt t="118562" x="3524250" y="3532188"/>
          <p14:tracePt t="118570" x="3532188" y="3532188"/>
          <p14:tracePt t="118689" x="3540125" y="3532188"/>
          <p14:tracePt t="118720" x="3548063" y="3532188"/>
          <p14:tracePt t="118727" x="3571875" y="3524250"/>
          <p14:tracePt t="118735" x="3579813" y="3516313"/>
          <p14:tracePt t="118743" x="3603625" y="3508375"/>
          <p14:tracePt t="118750" x="3643313" y="3500438"/>
          <p14:tracePt t="118757" x="3675063" y="3492500"/>
          <p14:tracePt t="118764" x="3690938" y="3484563"/>
          <p14:tracePt t="118772" x="3706813" y="3484563"/>
          <p14:tracePt t="118780" x="3722688" y="3484563"/>
          <p14:tracePt t="118787" x="3754438" y="3484563"/>
          <p14:tracePt t="118794" x="3786188" y="3500438"/>
          <p14:tracePt t="118802" x="3810000" y="3500438"/>
          <p14:tracePt t="118810" x="3851275" y="3516313"/>
          <p14:tracePt t="118818" x="3875088" y="3532188"/>
          <p14:tracePt t="118824" x="3898900" y="3548063"/>
          <p14:tracePt t="118832" x="3914775" y="3556000"/>
          <p14:tracePt t="118840" x="3922713" y="3563938"/>
          <p14:tracePt t="118847" x="3938588" y="3571875"/>
          <p14:tracePt t="118854" x="3938588" y="3579813"/>
          <p14:tracePt t="118862" x="3946525" y="3579813"/>
          <p14:tracePt t="119079" x="3962400" y="3579813"/>
          <p14:tracePt t="119087" x="3978275" y="3587750"/>
          <p14:tracePt t="119094" x="3986213" y="3595688"/>
          <p14:tracePt t="119102" x="4002088" y="3605213"/>
          <p14:tracePt t="119109" x="4010025" y="3605213"/>
          <p14:tracePt t="119124" x="4017963" y="3613150"/>
          <p14:tracePt t="119748" x="4017963" y="3621088"/>
          <p14:tracePt t="120332" x="4010025" y="3621088"/>
          <p14:tracePt t="120624" x="4010025" y="3629025"/>
          <p14:tracePt t="120632" x="3978275" y="3660775"/>
          <p14:tracePt t="120639" x="3954463" y="3684588"/>
          <p14:tracePt t="120650" x="3938588" y="3708400"/>
          <p14:tracePt t="120655" x="3922713" y="3708400"/>
          <p14:tracePt t="120663" x="3914775" y="3724275"/>
          <p14:tracePt t="120670" x="3906838" y="3732213"/>
          <p14:tracePt t="120678" x="3890963" y="3756025"/>
          <p14:tracePt t="120686" x="3883025" y="3756025"/>
          <p14:tracePt t="120693" x="3875088" y="3763963"/>
          <p14:tracePt t="120708" x="3867150" y="3771900"/>
          <p14:tracePt t="120746" x="3867150" y="3779838"/>
          <p14:tracePt t="120782" x="3859213" y="3787775"/>
          <p14:tracePt t="120842" x="3851275" y="3787775"/>
          <p14:tracePt t="120850" x="3851275" y="3795713"/>
          <p14:tracePt t="121044" x="3859213" y="3795713"/>
          <p14:tracePt t="121067" x="3867150" y="3795713"/>
          <p14:tracePt t="121074" x="3875088" y="3795713"/>
          <p14:tracePt t="121097" x="3883025" y="3795713"/>
          <p14:tracePt t="121104" x="3898900" y="3795713"/>
          <p14:tracePt t="121112" x="3914775" y="3795713"/>
          <p14:tracePt t="121127" x="3930650" y="3795713"/>
          <p14:tracePt t="121134" x="3946525" y="3795713"/>
          <p14:tracePt t="121142" x="3970338" y="3795713"/>
          <p14:tracePt t="121150" x="3994150" y="3795713"/>
          <p14:tracePt t="121157" x="4017963" y="3795713"/>
          <p14:tracePt t="121165" x="4041775" y="3795713"/>
          <p14:tracePt t="121172" x="4065588" y="3795713"/>
          <p14:tracePt t="121179" x="4081463" y="3795713"/>
          <p14:tracePt t="121187" x="4105275" y="3795713"/>
          <p14:tracePt t="121194" x="4121150" y="3787775"/>
          <p14:tracePt t="121202" x="4129088" y="3787775"/>
          <p14:tracePt t="121210" x="4152900" y="3787775"/>
          <p14:tracePt t="121224" x="4160838" y="3787775"/>
          <p14:tracePt t="121233" x="4168775" y="3787775"/>
          <p14:tracePt t="121248" x="4176713" y="3787775"/>
          <p14:tracePt t="121254" x="4184650" y="3787775"/>
          <p14:tracePt t="121270" x="4200525" y="3787775"/>
          <p14:tracePt t="121277" x="4210050" y="3787775"/>
          <p14:tracePt t="121285" x="4233863" y="3803650"/>
          <p14:tracePt t="121292" x="4257675" y="3803650"/>
          <p14:tracePt t="121300" x="4281488" y="3811588"/>
          <p14:tracePt t="121307" x="4305300" y="3811588"/>
          <p14:tracePt t="121315" x="4321175" y="3811588"/>
          <p14:tracePt t="121322" x="4344988" y="3811588"/>
          <p14:tracePt t="121330" x="4360863" y="3811588"/>
          <p14:tracePt t="121337" x="4384675" y="3811588"/>
          <p14:tracePt t="121344" x="4400550" y="3811588"/>
          <p14:tracePt t="121352" x="4416425" y="3811588"/>
          <p14:tracePt t="121360" x="4440238" y="3811588"/>
          <p14:tracePt t="121367" x="4448175" y="3811588"/>
          <p14:tracePt t="121374" x="4471988" y="3811588"/>
          <p14:tracePt t="121382" x="4479925" y="3811588"/>
          <p14:tracePt t="121389" x="4487863" y="3811588"/>
          <p14:tracePt t="121398" x="4511675" y="3811588"/>
          <p14:tracePt t="121404" x="4519613" y="3811588"/>
          <p14:tracePt t="121412" x="4527550" y="3811588"/>
          <p14:tracePt t="121562" x="4503738" y="3811588"/>
          <p14:tracePt t="121569" x="4487863" y="3835400"/>
          <p14:tracePt t="121576" x="4471988" y="3835400"/>
          <p14:tracePt t="121584" x="4440238" y="3851275"/>
          <p14:tracePt t="121593" x="4424363" y="3859213"/>
          <p14:tracePt t="121600" x="4408488" y="3867150"/>
          <p14:tracePt t="121607" x="4400550" y="3883025"/>
          <p14:tracePt t="121614" x="4392613" y="3883025"/>
          <p14:tracePt t="121622" x="4384675" y="3883025"/>
          <p14:tracePt t="121630" x="4376738" y="3890963"/>
          <p14:tracePt t="121644" x="4368800" y="3890963"/>
          <p14:tracePt t="121683" x="4360863" y="3890963"/>
          <p14:tracePt t="121690" x="4352925" y="3890963"/>
          <p14:tracePt t="121697" x="4337050" y="3906838"/>
          <p14:tracePt t="121704" x="4321175" y="3906838"/>
          <p14:tracePt t="121712" x="4297363" y="3906838"/>
          <p14:tracePt t="121719" x="4273550" y="3906838"/>
          <p14:tracePt t="121727" x="4249738" y="3906838"/>
          <p14:tracePt t="121734" x="4225925" y="3906838"/>
          <p14:tracePt t="121742" x="4184650" y="3906838"/>
          <p14:tracePt t="121750" x="4144963" y="3906838"/>
          <p14:tracePt t="121757" x="4113213" y="3898900"/>
          <p14:tracePt t="121765" x="4089400" y="3890963"/>
          <p14:tracePt t="121772" x="4073525" y="3890963"/>
          <p14:tracePt t="121779" x="4057650" y="3883025"/>
          <p14:tracePt t="121787" x="4041775" y="3875088"/>
          <p14:tracePt t="121794" x="4025900" y="3867150"/>
          <p14:tracePt t="121802" x="4017963" y="3867150"/>
          <p14:tracePt t="121810" x="4010025" y="3859213"/>
          <p14:tracePt t="121824" x="4002088" y="3859213"/>
          <p14:tracePt t="121832" x="4002088" y="3851275"/>
          <p14:tracePt t="121840" x="3994150" y="3843338"/>
          <p14:tracePt t="121854" x="3986213" y="3835400"/>
          <p14:tracePt t="121870" x="3978275" y="3827463"/>
          <p14:tracePt t="121877" x="3970338" y="3819525"/>
          <p14:tracePt t="121884" x="3970338" y="3811588"/>
          <p14:tracePt t="121892" x="3962400" y="3803650"/>
          <p14:tracePt t="121900" x="3962400" y="3795713"/>
          <p14:tracePt t="121915" x="3954463" y="3795713"/>
          <p14:tracePt t="121967" x="3954463" y="3787775"/>
          <p14:tracePt t="121984" x="3962400" y="3787775"/>
          <p14:tracePt t="121989" x="3970338" y="3779838"/>
          <p14:tracePt t="121996" x="3986213" y="3771900"/>
          <p14:tracePt t="122004" x="3986213" y="3763963"/>
          <p14:tracePt t="122012" x="3994150" y="3756025"/>
          <p14:tracePt t="122027" x="4010025" y="3748088"/>
          <p14:tracePt t="122034" x="4017963" y="3748088"/>
          <p14:tracePt t="122042" x="4025900" y="3748088"/>
          <p14:tracePt t="122050" x="4041775" y="3740150"/>
          <p14:tracePt t="122057" x="4049713" y="3732213"/>
          <p14:tracePt t="122065" x="4065588" y="3724275"/>
          <p14:tracePt t="122072" x="4073525" y="3724275"/>
          <p14:tracePt t="122087" x="4089400" y="3724275"/>
          <p14:tracePt t="122094" x="4105275" y="3716338"/>
          <p14:tracePt t="122103" x="4129088" y="3716338"/>
          <p14:tracePt t="122110" x="4152900" y="3716338"/>
          <p14:tracePt t="122117" x="4176713" y="3716338"/>
          <p14:tracePt t="122124" x="4200525" y="3716338"/>
          <p14:tracePt t="122132" x="4225925" y="3724275"/>
          <p14:tracePt t="122140" x="4249738" y="3724275"/>
          <p14:tracePt t="122146" x="4273550" y="3724275"/>
          <p14:tracePt t="122154" x="4297363" y="3724275"/>
          <p14:tracePt t="122162" x="4321175" y="3724275"/>
          <p14:tracePt t="122169" x="4352925" y="3724275"/>
          <p14:tracePt t="122177" x="4384675" y="3724275"/>
          <p14:tracePt t="122185" x="4416425" y="3724275"/>
          <p14:tracePt t="122192" x="4440238" y="3724275"/>
          <p14:tracePt t="122200" x="4471988" y="3724275"/>
          <p14:tracePt t="122207" x="4495800" y="3724275"/>
          <p14:tracePt t="122216" x="4527550" y="3724275"/>
          <p14:tracePt t="122222" x="4559300" y="3724275"/>
          <p14:tracePt t="122229" x="4600575" y="3724275"/>
          <p14:tracePt t="122237" x="4624388" y="3724275"/>
          <p14:tracePt t="122244" x="4640263" y="3724275"/>
          <p14:tracePt t="122253" x="4664075" y="3724275"/>
          <p14:tracePt t="122259" x="4679950" y="3724275"/>
          <p14:tracePt t="122267" x="4711700" y="3724275"/>
          <p14:tracePt t="122274" x="4735513" y="3724275"/>
          <p14:tracePt t="122282" x="4759325" y="3724275"/>
          <p14:tracePt t="122289" x="4791075" y="3724275"/>
          <p14:tracePt t="122297" x="4814888" y="3724275"/>
          <p14:tracePt t="122304" x="4822825" y="3724275"/>
          <p14:tracePt t="122313" x="4854575" y="3724275"/>
          <p14:tracePt t="122319" x="4862513" y="3724275"/>
          <p14:tracePt t="122334" x="4870450" y="3724275"/>
          <p14:tracePt t="122350" x="4878388" y="3724275"/>
          <p14:tracePt t="122364" x="4894263" y="3724275"/>
          <p14:tracePt t="122372" x="4902200" y="3724275"/>
          <p14:tracePt t="122380" x="4910138" y="3716338"/>
          <p14:tracePt t="122387" x="4926013" y="3716338"/>
          <p14:tracePt t="122394" x="4933950" y="3716338"/>
          <p14:tracePt t="122401" x="4943475" y="3716338"/>
          <p14:tracePt t="122440" x="4943475" y="3708400"/>
          <p14:tracePt t="122470" x="4933950" y="3708400"/>
          <p14:tracePt t="122477" x="4918075" y="3716338"/>
          <p14:tracePt t="122484" x="4902200" y="3732213"/>
          <p14:tracePt t="122492" x="4870450" y="3748088"/>
          <p14:tracePt t="122500" x="4846638" y="3763963"/>
          <p14:tracePt t="122507" x="4838700" y="3787775"/>
          <p14:tracePt t="122515" x="4822825" y="3795713"/>
          <p14:tracePt t="122522" x="4806950" y="3811588"/>
          <p14:tracePt t="122530" x="4791075" y="3827463"/>
          <p14:tracePt t="122537" x="4775200" y="3843338"/>
          <p14:tracePt t="122544" x="4759325" y="3859213"/>
          <p14:tracePt t="122551" x="4751388" y="3867150"/>
          <p14:tracePt t="122560" x="4735513" y="3875088"/>
          <p14:tracePt t="122582" x="4727575" y="3875088"/>
          <p14:tracePt t="122604" x="4719638" y="3875088"/>
          <p14:tracePt t="122613" x="4719638" y="3883025"/>
          <p14:tracePt t="122620" x="4711700" y="3883025"/>
          <p14:tracePt t="122626" x="4695825" y="3883025"/>
          <p14:tracePt t="122634" x="4687888" y="3883025"/>
          <p14:tracePt t="122642" x="4679950" y="3883025"/>
          <p14:tracePt t="122650" x="4648200" y="3867150"/>
          <p14:tracePt t="122657" x="4608513" y="3859213"/>
          <p14:tracePt t="122665" x="4576763" y="3843338"/>
          <p14:tracePt t="122672" x="4519613" y="3827463"/>
          <p14:tracePt t="122680" x="4456113" y="3803650"/>
          <p14:tracePt t="122687" x="4392613" y="3787775"/>
          <p14:tracePt t="122694" x="4337050" y="3771900"/>
          <p14:tracePt t="122702" x="4257675" y="3740150"/>
          <p14:tracePt t="122710" x="4184650" y="3716338"/>
          <p14:tracePt t="122717" x="4105275" y="3692525"/>
          <p14:tracePt t="122724" x="4041775" y="3660775"/>
          <p14:tracePt t="122732" x="3970338" y="3629025"/>
          <p14:tracePt t="122739" x="3922713" y="3621088"/>
          <p14:tracePt t="122746" x="3890963" y="3605213"/>
          <p14:tracePt t="122754" x="3859213" y="3595688"/>
          <p14:tracePt t="122763" x="3833813" y="3587750"/>
          <p14:tracePt t="122769" x="3817938" y="3579813"/>
          <p14:tracePt t="122897" x="3817938" y="3571875"/>
          <p14:tracePt t="122913" x="3825875" y="3571875"/>
          <p14:tracePt t="122927" x="3833813" y="3571875"/>
          <p14:tracePt t="122934" x="3833813" y="3563938"/>
          <p14:tracePt t="122943" x="3843338" y="3563938"/>
          <p14:tracePt t="122950" x="3851275" y="3563938"/>
          <p14:tracePt t="122957" x="3859213" y="3563938"/>
          <p14:tracePt t="122965" x="3867150" y="3563938"/>
          <p14:tracePt t="122972" x="3898900" y="3571875"/>
          <p14:tracePt t="122979" x="3930650" y="3595688"/>
          <p14:tracePt t="122987" x="3970338" y="3621088"/>
          <p14:tracePt t="122998" x="4017963" y="3652838"/>
          <p14:tracePt t="123001" x="4065588" y="3684588"/>
          <p14:tracePt t="123010" x="4121150" y="3708400"/>
          <p14:tracePt t="123017" x="4168775" y="3732213"/>
          <p14:tracePt t="123024" x="4217988" y="3763963"/>
          <p14:tracePt t="123032" x="4265613" y="3787775"/>
          <p14:tracePt t="123039" x="4305300" y="3811588"/>
          <p14:tracePt t="123046" x="4329113" y="3827463"/>
          <p14:tracePt t="123054" x="4368800" y="3843338"/>
          <p14:tracePt t="123063" x="4400550" y="3851275"/>
          <p14:tracePt t="123070" x="4432300" y="3859213"/>
          <p14:tracePt t="123077" x="4456113" y="3859213"/>
          <p14:tracePt t="123084" x="4487863" y="3867150"/>
          <p14:tracePt t="123092" x="4527550" y="3867150"/>
          <p14:tracePt t="123100" x="4559300" y="3867150"/>
          <p14:tracePt t="123107" x="4608513" y="3867150"/>
          <p14:tracePt t="123115" x="4664075" y="3867150"/>
          <p14:tracePt t="123121" x="4719638" y="3875088"/>
          <p14:tracePt t="123130" x="4751388" y="3875088"/>
          <p14:tracePt t="123136" x="4830763" y="3890963"/>
          <p14:tracePt t="123144" x="4894263" y="3898900"/>
          <p14:tracePt t="123152" x="4943475" y="3914775"/>
          <p14:tracePt t="123160" x="4983163" y="3930650"/>
          <p14:tracePt t="123167" x="5014913" y="3938588"/>
          <p14:tracePt t="123174" x="5054600" y="3956050"/>
          <p14:tracePt t="123182" x="5078413" y="3956050"/>
          <p14:tracePt t="123190" x="5102225" y="3963988"/>
          <p14:tracePt t="123197" x="5141913" y="3971925"/>
          <p14:tracePt t="123204" x="5165725" y="3979863"/>
          <p14:tracePt t="123213" x="5189538" y="3979863"/>
          <p14:tracePt t="123220" x="5205413" y="3979863"/>
          <p14:tracePt t="123227" x="5245100" y="3987800"/>
          <p14:tracePt t="123234" x="5260975" y="3995738"/>
          <p14:tracePt t="123242" x="5268913" y="3995738"/>
          <p14:tracePt t="123249" x="5276850" y="3995738"/>
          <p14:tracePt t="123265" x="5284788" y="3995738"/>
          <p14:tracePt t="123369" x="5268913" y="3995738"/>
          <p14:tracePt t="123377" x="5260975" y="4003675"/>
          <p14:tracePt t="123384" x="5253038" y="4011613"/>
          <p14:tracePt t="123392" x="5237163" y="4019550"/>
          <p14:tracePt t="123400" x="5229225" y="4027488"/>
          <p14:tracePt t="123407" x="5213350" y="4035425"/>
          <p14:tracePt t="123416" x="5197475" y="4043363"/>
          <p14:tracePt t="123422" x="5181600" y="4043363"/>
          <p14:tracePt t="123429" x="5173663" y="4051300"/>
          <p14:tracePt t="123437" x="5149850" y="4059238"/>
          <p14:tracePt t="123444" x="5133975" y="4059238"/>
          <p14:tracePt t="123452" x="5110163" y="4059238"/>
          <p14:tracePt t="123460" x="5078413" y="4059238"/>
          <p14:tracePt t="123467" x="5046663" y="4051300"/>
          <p14:tracePt t="123474" x="5014913" y="4035425"/>
          <p14:tracePt t="123483" x="4975225" y="4019550"/>
          <p14:tracePt t="123490" x="4933950" y="4003675"/>
          <p14:tracePt t="123498" x="4886325" y="3995738"/>
          <p14:tracePt t="123504" x="4854575" y="3971925"/>
          <p14:tracePt t="123512" x="4806950" y="3956050"/>
          <p14:tracePt t="123519" x="4759325" y="3938588"/>
          <p14:tracePt t="123527" x="4727575" y="3914775"/>
          <p14:tracePt t="123534" x="4695825" y="3898900"/>
          <p14:tracePt t="123541" x="4687888" y="3890963"/>
          <p14:tracePt t="123550" x="4672013" y="3883025"/>
          <p14:tracePt t="123580" x="4672013" y="3875088"/>
          <p14:tracePt t="123587" x="4664075" y="3875088"/>
          <p14:tracePt t="123610" x="4664075" y="3867150"/>
          <p14:tracePt t="123662" x="4664075" y="3875088"/>
          <p14:tracePt t="123670" x="4664075" y="3914775"/>
          <p14:tracePt t="123684" x="4664075" y="3922713"/>
          <p14:tracePt t="123992" x="4624388" y="3898900"/>
          <p14:tracePt t="124000" x="4584700" y="3898900"/>
          <p14:tracePt t="124006" x="4567238" y="3898900"/>
          <p14:tracePt t="124017" x="4559300" y="3898900"/>
          <p14:tracePt t="124022" x="4543425" y="3898900"/>
          <p14:tracePt t="124031" x="4535488" y="3898900"/>
          <p14:tracePt t="124037" x="4503738" y="3906838"/>
          <p14:tracePt t="124048" x="4479925" y="3906838"/>
          <p14:tracePt t="124052" x="4464050" y="3914775"/>
          <p14:tracePt t="124060" x="4456113" y="3930650"/>
          <p14:tracePt t="124067" x="4440238" y="3930650"/>
          <p14:tracePt t="124074" x="4424363" y="3948113"/>
          <p14:tracePt t="124082" x="4400550" y="3956050"/>
          <p14:tracePt t="124091" x="4384675" y="3979863"/>
          <p14:tracePt t="124098" x="4360863" y="3979863"/>
          <p14:tracePt t="124106" x="4337050" y="3995738"/>
          <p14:tracePt t="124114" x="4321175" y="4003675"/>
          <p14:tracePt t="124120" x="4305300" y="4019550"/>
          <p14:tracePt t="124128" x="4289425" y="4027488"/>
          <p14:tracePt t="124134" x="4265613" y="4035425"/>
          <p14:tracePt t="124143" x="4257675" y="4043363"/>
          <p14:tracePt t="124150" x="4249738" y="4043363"/>
          <p14:tracePt t="124166" x="4241800" y="4051300"/>
          <p14:tracePt t="124173" x="4233863" y="4059238"/>
          <p14:tracePt t="124187" x="4217988" y="4059238"/>
          <p14:tracePt t="124195" x="4217988" y="4067175"/>
          <p14:tracePt t="124202" x="4210050" y="4067175"/>
          <p14:tracePt t="124210" x="4200525" y="4067175"/>
          <p14:tracePt t="124217" x="4200525" y="4075113"/>
          <p14:tracePt t="124226" x="4192588" y="4075113"/>
          <p14:tracePt t="124234" x="4184650" y="4083050"/>
          <p14:tracePt t="124241" x="4176713" y="4083050"/>
          <p14:tracePt t="124248" x="4168775" y="4090988"/>
          <p14:tracePt t="124254" x="4160838" y="4098925"/>
          <p14:tracePt t="124263" x="4152900" y="4098925"/>
          <p14:tracePt t="124270" x="4144963" y="4098925"/>
          <p14:tracePt t="124278" x="4137025" y="4106863"/>
          <p14:tracePt t="124292" x="4129088" y="4106863"/>
          <p14:tracePt t="124331" x="4121150" y="4106863"/>
          <p14:tracePt t="124338" x="4121150" y="4098925"/>
          <p14:tracePt t="124345" x="4113213" y="4090988"/>
          <p14:tracePt t="124352" x="4113213" y="4067175"/>
          <p14:tracePt t="124361" x="4105275" y="4043363"/>
          <p14:tracePt t="124368" x="4097338" y="4019550"/>
          <p14:tracePt t="124375" x="4089400" y="4003675"/>
          <p14:tracePt t="124383" x="4081463" y="3987800"/>
          <p14:tracePt t="124390" x="4073525" y="3979863"/>
          <p14:tracePt t="124399" x="4073525" y="3956050"/>
          <p14:tracePt t="124406" x="4065588" y="3948113"/>
          <p14:tracePt t="124414" x="4057650" y="3938588"/>
          <p14:tracePt t="124420" x="4057650" y="3930650"/>
          <p14:tracePt t="124428" x="4057650" y="3922713"/>
          <p14:tracePt t="124434" x="4057650" y="3914775"/>
          <p14:tracePt t="124443" x="4057650" y="3906838"/>
          <p14:tracePt t="124450" x="4057650" y="3898900"/>
          <p14:tracePt t="124457" x="4049713" y="3890963"/>
          <p14:tracePt t="124467" x="4049713" y="3883025"/>
          <p14:tracePt t="124472" x="4049713" y="3875088"/>
          <p14:tracePt t="124479" x="4049713" y="3859213"/>
          <p14:tracePt t="124488" x="4049713" y="3851275"/>
          <p14:tracePt t="124496" x="4049713" y="3843338"/>
          <p14:tracePt t="124502" x="4049713" y="3835400"/>
          <p14:tracePt t="124511" x="4049713" y="3819525"/>
          <p14:tracePt t="124526" x="4049713" y="3811588"/>
          <p14:tracePt t="124534" x="4049713" y="3803650"/>
          <p14:tracePt t="124539" x="4049713" y="3795713"/>
          <p14:tracePt t="124564" x="4049713" y="3787775"/>
          <p14:tracePt t="124577" x="4057650" y="3779838"/>
          <p14:tracePt t="124592" x="4065588" y="3779838"/>
          <p14:tracePt t="124601" x="4065588" y="3771900"/>
          <p14:tracePt t="124616" x="4073525" y="3763963"/>
          <p14:tracePt t="124622" x="4081463" y="3763963"/>
          <p14:tracePt t="124646" x="4081463" y="3756025"/>
          <p14:tracePt t="124652" x="4089400" y="3756025"/>
          <p14:tracePt t="124668" x="4097338" y="3756025"/>
          <p14:tracePt t="124674" x="4097338" y="3748088"/>
          <p14:tracePt t="124682" x="4113213" y="3748088"/>
          <p14:tracePt t="124690" x="4121150" y="3740150"/>
          <p14:tracePt t="124698" x="4137025" y="3740150"/>
          <p14:tracePt t="124706" x="4160838" y="3740150"/>
          <p14:tracePt t="124712" x="4200525" y="3740150"/>
          <p14:tracePt t="124721" x="4265613" y="3740150"/>
          <p14:tracePt t="124727" x="4352925" y="3763963"/>
          <p14:tracePt t="124734" x="4448175" y="3771900"/>
          <p14:tracePt t="124743" x="4559300" y="3779838"/>
          <p14:tracePt t="124750" x="4664075" y="3787775"/>
          <p14:tracePt t="124758" x="4735513" y="3787775"/>
          <p14:tracePt t="124766" x="4814888" y="3795713"/>
          <p14:tracePt t="124773" x="4910138" y="3795713"/>
          <p14:tracePt t="124781" x="4991100" y="3795713"/>
          <p14:tracePt t="124789" x="5078413" y="3795713"/>
          <p14:tracePt t="124795" x="5141913" y="3795713"/>
          <p14:tracePt t="124803" x="5197475" y="3795713"/>
          <p14:tracePt t="124810" x="5221288" y="3795713"/>
          <p14:tracePt t="124817" x="5253038" y="3795713"/>
          <p14:tracePt t="124826" x="5276850" y="3795713"/>
          <p14:tracePt t="124832" x="5300663" y="3795713"/>
          <p14:tracePt t="124841" x="5300663" y="3803650"/>
          <p14:tracePt t="124848" x="5326063" y="3803650"/>
          <p14:tracePt t="124854" x="5349875" y="3803650"/>
          <p14:tracePt t="124863" x="5365750" y="3803650"/>
          <p14:tracePt t="124869" x="5389563" y="3803650"/>
          <p14:tracePt t="124880" x="5413375" y="3795713"/>
          <p14:tracePt t="124885" x="5437188" y="3787775"/>
          <p14:tracePt t="124893" x="5453063" y="3787775"/>
          <p14:tracePt t="124900" x="5476875" y="3779838"/>
          <p14:tracePt t="124906" x="5516563" y="3771900"/>
          <p14:tracePt t="124914" x="5548313" y="3756025"/>
          <p14:tracePt t="124923" x="5572125" y="3748088"/>
          <p14:tracePt t="124931" x="5611813" y="3740150"/>
          <p14:tracePt t="124937" x="5667375" y="3732213"/>
          <p14:tracePt t="124947" x="5716588" y="3724275"/>
          <p14:tracePt t="124952" x="5772150" y="3708400"/>
          <p14:tracePt t="124962" x="5827713" y="3700463"/>
          <p14:tracePt t="124969" x="5875338" y="3700463"/>
          <p14:tracePt t="124974" x="5922963" y="3692525"/>
          <p14:tracePt t="124982" x="5946775" y="3684588"/>
          <p14:tracePt t="124990" x="5986463" y="3668713"/>
          <p14:tracePt t="124998" x="6010275" y="3660775"/>
          <p14:tracePt t="125013" x="6018213" y="3660775"/>
          <p14:tracePt t="125394" x="6026150" y="3660775"/>
          <p14:tracePt t="125403" x="6034088" y="3660775"/>
          <p14:tracePt t="125411" x="6059488" y="3660775"/>
          <p14:tracePt t="125417" x="6091238" y="3660775"/>
          <p14:tracePt t="125426" x="6122988" y="3660775"/>
          <p14:tracePt t="125433" x="6170613" y="3660775"/>
          <p14:tracePt t="125440" x="6194425" y="3660775"/>
          <p14:tracePt t="125449" x="6218238" y="3660775"/>
          <p14:tracePt t="125454" x="6249988" y="3660775"/>
          <p14:tracePt t="125463" x="6289675" y="3660775"/>
          <p14:tracePt t="125469" x="6313488" y="3660775"/>
          <p14:tracePt t="125479" x="6337300" y="3660775"/>
          <p14:tracePt t="125486" x="6361113" y="3652838"/>
          <p14:tracePt t="125492" x="6369050" y="3652838"/>
          <p14:tracePt t="125559" x="6361113" y="3652838"/>
          <p14:tracePt t="125569" x="6353175" y="3660775"/>
          <p14:tracePt t="125582" x="6345238" y="3668713"/>
          <p14:tracePt t="125590" x="6313488" y="3684588"/>
          <p14:tracePt t="125598" x="6281738" y="3692525"/>
          <p14:tracePt t="125606" x="6257925" y="3692525"/>
          <p14:tracePt t="125612" x="6218238" y="3692525"/>
          <p14:tracePt t="125621" x="6162675" y="3692525"/>
          <p14:tracePt t="125628" x="6115050" y="3692525"/>
          <p14:tracePt t="125634" x="6067425" y="3692525"/>
          <p14:tracePt t="125642" x="6026150" y="3692525"/>
          <p14:tracePt t="125652" x="5994400" y="3692525"/>
          <p14:tracePt t="125657" x="5970588" y="3692525"/>
          <p14:tracePt t="125664" x="5946775" y="3692525"/>
          <p14:tracePt t="125673" x="5930900" y="3692525"/>
          <p14:tracePt t="125680" x="5915025" y="3692525"/>
          <p14:tracePt t="125689" x="5915025" y="3700463"/>
          <p14:tracePt t="125695" x="5907088" y="3700463"/>
          <p14:tracePt t="125777" x="5915025" y="3700463"/>
          <p14:tracePt t="125784" x="5930900" y="3700463"/>
          <p14:tracePt t="125791" x="5946775" y="3700463"/>
          <p14:tracePt t="125799" x="5986463" y="3700463"/>
          <p14:tracePt t="125808" x="6034088" y="3708400"/>
          <p14:tracePt t="125814" x="6075363" y="3716338"/>
          <p14:tracePt t="125822" x="6107113" y="3716338"/>
          <p14:tracePt t="125830" x="6170613" y="3724275"/>
          <p14:tracePt t="125836" x="6234113" y="3724275"/>
          <p14:tracePt t="125849" x="6289675" y="3724275"/>
          <p14:tracePt t="125853" x="6337300" y="3732213"/>
          <p14:tracePt t="125860" x="6376988" y="3740150"/>
          <p14:tracePt t="125867" x="6418263" y="3740150"/>
          <p14:tracePt t="125874" x="6442075" y="3740150"/>
          <p14:tracePt t="125881" x="6465888" y="3740150"/>
          <p14:tracePt t="125890" x="6473825" y="3740150"/>
          <p14:tracePt t="126031" x="6450013" y="3740150"/>
          <p14:tracePt t="126039" x="6410325" y="3740150"/>
          <p14:tracePt t="126047" x="6392863" y="3740150"/>
          <p14:tracePt t="126054" x="6376988" y="3732213"/>
          <p14:tracePt t="127749" x="6369050" y="3732213"/>
          <p14:tracePt t="127758" x="6361113" y="3732213"/>
          <p14:tracePt t="127765" x="6353175" y="3732213"/>
          <p14:tracePt t="127771" x="6345238" y="3732213"/>
          <p14:tracePt t="127782" x="6337300" y="3732213"/>
          <p14:tracePt t="127787" x="6321425" y="3732213"/>
          <p14:tracePt t="127795" x="6313488" y="3732213"/>
          <p14:tracePt t="127810" x="6305550" y="3732213"/>
          <p14:tracePt t="127832" x="6297613" y="3732213"/>
          <p14:tracePt t="127855" x="6297613" y="3724275"/>
          <p14:tracePt t="127864" x="6289675" y="3724275"/>
          <p14:tracePt t="128177" x="6281738" y="3716338"/>
          <p14:tracePt t="128186" x="6273800" y="3708400"/>
          <p14:tracePt t="128192" x="6265863" y="3708400"/>
          <p14:tracePt t="128199" x="6257925" y="3700463"/>
          <p14:tracePt t="128207" x="6249988" y="3700463"/>
          <p14:tracePt t="128214" x="6234113" y="3684588"/>
          <p14:tracePt t="128222" x="6226175" y="3676650"/>
          <p14:tracePt t="128230" x="6218238" y="3676650"/>
          <p14:tracePt t="128237" x="6210300" y="3660775"/>
          <p14:tracePt t="128246" x="6194425" y="3652838"/>
          <p14:tracePt t="128253" x="6178550" y="3644900"/>
          <p14:tracePt t="128259" x="6170613" y="3636963"/>
          <p14:tracePt t="128266" x="6146800" y="3605213"/>
          <p14:tracePt t="128278" x="6146800" y="3595688"/>
          <p14:tracePt t="128283" x="6130925" y="3571875"/>
          <p14:tracePt t="128289" x="6122988" y="3548063"/>
          <p14:tracePt t="128296" x="6122988" y="3532188"/>
          <p14:tracePt t="128305" x="6122988" y="3508375"/>
          <p14:tracePt t="128313" x="6122988" y="3500438"/>
          <p14:tracePt t="128321" x="6115050" y="3484563"/>
          <p14:tracePt t="128329" x="6115050" y="3476625"/>
          <p14:tracePt t="128334" x="6107113" y="3468688"/>
          <p14:tracePt t="128349" x="6107113" y="3460750"/>
          <p14:tracePt t="128544" x="6107113" y="3468688"/>
          <p14:tracePt t="128553" x="6107113" y="3476625"/>
          <p14:tracePt t="128562" x="6107113" y="3492500"/>
          <p14:tracePt t="128567" x="6107113" y="3500438"/>
          <p14:tracePt t="128578" x="6107113" y="3516313"/>
          <p14:tracePt t="128582" x="6107113" y="3532188"/>
          <p14:tracePt t="128589" x="6107113" y="3548063"/>
          <p14:tracePt t="128598" x="6099175" y="3563938"/>
          <p14:tracePt t="128606" x="6099175" y="3571875"/>
          <p14:tracePt t="128612" x="6099175" y="3587750"/>
          <p14:tracePt t="128621" x="6091238" y="3587750"/>
          <p14:tracePt t="128628" x="6091238" y="3595688"/>
          <p14:tracePt t="128637" x="6091238" y="3605213"/>
          <p14:tracePt t="128717" x="6091238" y="3613150"/>
          <p14:tracePt t="128777" x="6083300" y="3613150"/>
          <p14:tracePt t="130993" x="5859463" y="3613150"/>
          <p14:tracePt t="130994" x="5684838" y="3636963"/>
          <p14:tracePt t="130997" x="5603875" y="3636963"/>
          <p14:tracePt t="131006" x="5540375" y="3636963"/>
          <p14:tracePt t="131012" x="5461000" y="3636963"/>
          <p14:tracePt t="131020" x="5413375" y="3636963"/>
          <p14:tracePt t="131027" x="5357813" y="3636963"/>
          <p14:tracePt t="131034" x="5318125" y="3636963"/>
          <p14:tracePt t="131044" x="5292725" y="3636963"/>
          <p14:tracePt t="131049" x="5268913" y="3636963"/>
          <p14:tracePt t="131058" x="5245100" y="3636963"/>
          <p14:tracePt t="131073" x="5237163" y="3636963"/>
          <p14:tracePt t="131081" x="5229225" y="3636963"/>
          <p14:tracePt t="131094" x="5213350" y="3636963"/>
          <p14:tracePt t="131103" x="5197475" y="3636963"/>
          <p14:tracePt t="131110" x="5181600" y="3636963"/>
          <p14:tracePt t="131118" x="5157788" y="3636963"/>
          <p14:tracePt t="131126" x="5126038" y="3636963"/>
          <p14:tracePt t="131131" x="5094288" y="3636963"/>
          <p14:tracePt t="131141" x="5062538" y="3636963"/>
          <p14:tracePt t="131148" x="5006975" y="3636963"/>
          <p14:tracePt t="131155" x="4951413" y="3644900"/>
          <p14:tracePt t="131162" x="4910138" y="3644900"/>
          <p14:tracePt t="131170" x="4846638" y="3644900"/>
          <p14:tracePt t="131178" x="4814888" y="3644900"/>
          <p14:tracePt t="131186" x="4767263" y="3644900"/>
          <p14:tracePt t="131193" x="4735513" y="3644900"/>
          <p14:tracePt t="131201" x="4719638" y="3644900"/>
          <p14:tracePt t="131207" x="4695825" y="3644900"/>
          <p14:tracePt t="131214" x="4687888" y="3644900"/>
          <p14:tracePt t="131262" x="4679950" y="3644900"/>
          <p14:tracePt t="131334" x="4672013" y="3644900"/>
          <p14:tracePt t="131358" x="4664075" y="3644900"/>
          <p14:tracePt t="131364" x="4656138" y="3644900"/>
          <p14:tracePt t="131387" x="4648200" y="3644900"/>
          <p14:tracePt t="131410" x="4640263" y="3644900"/>
          <p14:tracePt t="131426" x="4632325" y="3644900"/>
          <p14:tracePt t="131432" x="4624388" y="3644900"/>
          <p14:tracePt t="131447" x="4616450" y="3644900"/>
          <p14:tracePt t="131476" x="4608513" y="3644900"/>
          <p14:tracePt t="131485" x="4592638" y="3644900"/>
          <p14:tracePt t="131492" x="4584700" y="3644900"/>
          <p14:tracePt t="131501" x="4576763" y="3644900"/>
          <p14:tracePt t="131507" x="4551363" y="3636963"/>
          <p14:tracePt t="131514" x="4535488" y="3629025"/>
          <p14:tracePt t="131524" x="4511675" y="3629025"/>
          <p14:tracePt t="131529" x="4495800" y="3613150"/>
          <p14:tracePt t="131538" x="4479925" y="3613150"/>
          <p14:tracePt t="131912" x="4471988" y="3613150"/>
          <p14:tracePt t="132046" x="4464050" y="3613150"/>
          <p14:tracePt t="132057" x="4464050" y="3605213"/>
          <p14:tracePt t="132062" x="4448175" y="3605213"/>
          <p14:tracePt t="132070" x="4448175" y="3595688"/>
          <p14:tracePt t="132078" x="4440238" y="3595688"/>
          <p14:tracePt t="132084" x="4432300" y="3595688"/>
          <p14:tracePt t="132092" x="4424363" y="3595688"/>
          <p14:tracePt t="132101" x="4408488" y="3595688"/>
          <p14:tracePt t="132114" x="4400550" y="3595688"/>
          <p14:tracePt t="132227" x="4392613" y="3587750"/>
          <p14:tracePt t="132234" x="4368800" y="3587750"/>
          <p14:tracePt t="132250" x="4360863" y="3579813"/>
          <p14:tracePt t="132259" x="4344988" y="3579813"/>
          <p14:tracePt t="132264" x="4337050" y="3579813"/>
          <p14:tracePt t="132376" x="4329113" y="3579813"/>
          <p14:tracePt t="132386" x="4321175" y="3579813"/>
          <p14:tracePt t="132401" x="4313238" y="3579813"/>
          <p14:tracePt t="132452" x="4305300" y="3579813"/>
          <p14:tracePt t="132714" x="4305300" y="3571875"/>
          <p14:tracePt t="132730" x="4313238" y="3571875"/>
          <p14:tracePt t="132740" x="4321175" y="3563938"/>
          <p14:tracePt t="132747" x="4337050" y="3556000"/>
          <p14:tracePt t="132753" x="4344988" y="3556000"/>
          <p14:tracePt t="132760" x="4360863" y="3556000"/>
          <p14:tracePt t="132767" x="4368800" y="3556000"/>
          <p14:tracePt t="132775" x="4376738" y="3556000"/>
          <p14:tracePt t="132783" x="4384675" y="3556000"/>
          <p14:tracePt t="132790" x="4392613" y="3556000"/>
          <p14:tracePt t="132797" x="4408488" y="3556000"/>
          <p14:tracePt t="133044" x="4416425" y="3556000"/>
          <p14:tracePt t="133074" x="4424363" y="3556000"/>
          <p14:tracePt t="133082" x="4424363" y="3548063"/>
          <p14:tracePt t="133107" x="4432300" y="3548063"/>
          <p14:tracePt t="133119" x="4440238" y="3540125"/>
          <p14:tracePt t="133128" x="4440238" y="3532188"/>
          <p14:tracePt t="133134" x="4448175" y="3532188"/>
          <p14:tracePt t="133142" x="4448175" y="3524250"/>
          <p14:tracePt t="133150" x="4448175" y="3516313"/>
          <p14:tracePt t="133166" x="4456113" y="3508375"/>
          <p14:tracePt t="133173" x="4456113" y="3500438"/>
          <p14:tracePt t="133181" x="4456113" y="3484563"/>
          <p14:tracePt t="133194" x="4456113" y="3476625"/>
          <p14:tracePt t="133203" x="4448175" y="3460750"/>
          <p14:tracePt t="133210" x="4440238" y="3460750"/>
          <p14:tracePt t="133217" x="4440238" y="3444875"/>
          <p14:tracePt t="133226" x="4432300" y="3436938"/>
          <p14:tracePt t="133233" x="4432300" y="3429000"/>
          <p14:tracePt t="133241" x="4432300" y="3421063"/>
          <p14:tracePt t="133248" x="4424363" y="3413125"/>
          <p14:tracePt t="133255" x="4424363" y="3405188"/>
          <p14:tracePt t="133262" x="4416425" y="3397250"/>
          <p14:tracePt t="133269" x="4416425" y="3389313"/>
          <p14:tracePt t="133278" x="4416425" y="3381375"/>
          <p14:tracePt t="133323" x="4416425" y="3373438"/>
          <p14:tracePt t="133389" x="4408488" y="3373438"/>
          <p14:tracePt t="133405" x="4400550" y="3373438"/>
          <p14:tracePt t="133502" x="4400550" y="3389313"/>
          <p14:tracePt t="133509" x="4400550" y="3397250"/>
          <p14:tracePt t="133517" x="4400550" y="3405188"/>
          <p14:tracePt t="133525" x="4408488" y="3421063"/>
          <p14:tracePt t="133533" x="4408488" y="3436938"/>
          <p14:tracePt t="133541" x="4408488" y="3452813"/>
          <p14:tracePt t="133548" x="4408488" y="3460750"/>
          <p14:tracePt t="133557" x="4416425" y="3476625"/>
          <p14:tracePt t="133562" x="4424363" y="3484563"/>
          <p14:tracePt t="133569" x="4424363" y="3492500"/>
          <p14:tracePt t="133578" x="4432300" y="3500438"/>
          <p14:tracePt t="133585" x="4440238" y="3516313"/>
          <p14:tracePt t="133600" x="4448175" y="3524250"/>
          <p14:tracePt t="133608" x="4448175" y="3532188"/>
          <p14:tracePt t="133614" x="4456113" y="3532188"/>
          <p14:tracePt t="133622" x="4464050" y="3532188"/>
          <p14:tracePt t="133639" x="4471988" y="3532188"/>
          <p14:tracePt t="133644" x="4479925" y="3532188"/>
          <p14:tracePt t="133660" x="4487863" y="3532188"/>
          <p14:tracePt t="133677" x="4495800" y="3532188"/>
          <p14:tracePt t="133689" x="4503738" y="3532188"/>
          <p14:tracePt t="133705" x="4511675" y="3532188"/>
          <p14:tracePt t="133712" x="4511675" y="3524250"/>
          <p14:tracePt t="133721" x="4519613" y="3524250"/>
          <p14:tracePt t="133727" x="4527550" y="3508375"/>
          <p14:tracePt t="133736" x="4527550" y="3492500"/>
          <p14:tracePt t="133743" x="4527550" y="3484563"/>
          <p14:tracePt t="133751" x="4527550" y="3468688"/>
          <p14:tracePt t="133759" x="4527550" y="3460750"/>
          <p14:tracePt t="133765" x="4527550" y="3444875"/>
          <p14:tracePt t="133773" x="4527550" y="3436938"/>
          <p14:tracePt t="133780" x="4519613" y="3436938"/>
          <p14:tracePt t="133794" x="4511675" y="3436938"/>
          <p14:tracePt t="134004" x="4511675" y="3444875"/>
          <p14:tracePt t="134027" x="4511675" y="3452813"/>
          <p14:tracePt t="134042" x="4503738" y="3452813"/>
          <p14:tracePt t="134058" x="4503738" y="3460750"/>
          <p14:tracePt t="134065" x="4503738" y="3468688"/>
          <p14:tracePt t="134079" x="4503738" y="3476625"/>
          <p14:tracePt t="134101" x="4503738" y="3484563"/>
          <p14:tracePt t="134118" x="4503738" y="3492500"/>
          <p14:tracePt t="134156" x="4503738" y="3500438"/>
          <p14:tracePt t="134192" x="4503738" y="3508375"/>
          <p14:tracePt t="134201" x="4511675" y="3508375"/>
          <p14:tracePt t="134208" x="4511675" y="3516313"/>
          <p14:tracePt t="134216" x="4519613" y="3516313"/>
          <p14:tracePt t="134223" x="4527550" y="3524250"/>
          <p14:tracePt t="134231" x="4543425" y="3524250"/>
          <p14:tracePt t="134238" x="4551363" y="3532188"/>
          <p14:tracePt t="134244" x="4567238" y="3532188"/>
          <p14:tracePt t="134255" x="4584700" y="3532188"/>
          <p14:tracePt t="134260" x="4592638" y="3532188"/>
          <p14:tracePt t="134268" x="4608513" y="3532188"/>
          <p14:tracePt t="134275" x="4616450" y="3532188"/>
          <p14:tracePt t="134284" x="4624388" y="3532188"/>
          <p14:tracePt t="134298" x="4632325" y="3532188"/>
          <p14:tracePt t="134305" x="4656138" y="3532188"/>
          <p14:tracePt t="134314" x="4672013" y="3532188"/>
          <p14:tracePt t="134320" x="4687888" y="3532188"/>
          <p14:tracePt t="134328" x="4711700" y="3532188"/>
          <p14:tracePt t="134334" x="4719638" y="3532188"/>
          <p14:tracePt t="134341" x="4743450" y="3532188"/>
          <p14:tracePt t="134350" x="4783138" y="3532188"/>
          <p14:tracePt t="134359" x="4806950" y="3532188"/>
          <p14:tracePt t="134364" x="4814888" y="3532188"/>
          <p14:tracePt t="134372" x="4830763" y="3524250"/>
          <p14:tracePt t="134392" x="4838700" y="3524250"/>
          <p14:tracePt t="134410" x="4846638" y="3524250"/>
          <p14:tracePt t="134440" x="4854575" y="3524250"/>
          <p14:tracePt t="134455" x="4862513" y="3524250"/>
          <p14:tracePt t="134462" x="4870450" y="3524250"/>
          <p14:tracePt t="134472" x="4886325" y="3524250"/>
          <p14:tracePt t="134477" x="4894263" y="3524250"/>
          <p14:tracePt t="134486" x="4918075" y="3524250"/>
          <p14:tracePt t="134492" x="4951413" y="3524250"/>
          <p14:tracePt t="134501" x="4991100" y="3524250"/>
          <p14:tracePt t="134508" x="5030788" y="3524250"/>
          <p14:tracePt t="134516" x="5094288" y="3540125"/>
          <p14:tracePt t="134523" x="5181600" y="3548063"/>
          <p14:tracePt t="134532" x="5292725" y="3563938"/>
          <p14:tracePt t="134539" x="5397500" y="3563938"/>
          <p14:tracePt t="134544" x="5524500" y="3571875"/>
          <p14:tracePt t="134553" x="5643563" y="3571875"/>
          <p14:tracePt t="134560" x="5756275" y="3571875"/>
          <p14:tracePt t="134568" x="5875338" y="3579813"/>
          <p14:tracePt t="134576" x="5978525" y="3587750"/>
          <p14:tracePt t="134582" x="6075363" y="3605213"/>
          <p14:tracePt t="134590" x="6154738" y="3605213"/>
          <p14:tracePt t="134598" x="6202363" y="3605213"/>
          <p14:tracePt t="134605" x="6242050" y="3605213"/>
          <p14:tracePt t="134612" x="6273800" y="3605213"/>
          <p14:tracePt t="134620" x="6297613" y="3605213"/>
          <p14:tracePt t="134866" x="6289675" y="3595688"/>
          <p14:tracePt t="134876" x="6281738" y="3595688"/>
          <p14:tracePt t="134883" x="6265863" y="3587750"/>
          <p14:tracePt t="134892" x="6249988" y="3579813"/>
          <p14:tracePt t="134908" x="6242050" y="3579813"/>
          <p14:tracePt t="134928" x="6234113" y="3579813"/>
          <p14:tracePt t="135219" x="6234113" y="3595688"/>
          <p14:tracePt t="135228" x="6242050" y="3613150"/>
          <p14:tracePt t="135237" x="6249988" y="3621088"/>
          <p14:tracePt t="135243" x="6249988" y="3636963"/>
          <p14:tracePt t="135251" x="6257925" y="3644900"/>
          <p14:tracePt t="135258" x="6265863" y="3652838"/>
          <p14:tracePt t="135265" x="6265863" y="3660775"/>
          <p14:tracePt t="135273" x="6265863" y="3668713"/>
          <p14:tracePt t="135332" x="6265863" y="3660775"/>
          <p14:tracePt t="135339" x="6257925" y="3660775"/>
          <p14:tracePt t="135348" x="6257925" y="3652838"/>
          <p14:tracePt t="135357" x="6249988" y="3652838"/>
          <p14:tracePt t="135363" x="6249988" y="3644900"/>
          <p14:tracePt t="135370" x="6249988" y="3636963"/>
          <p14:tracePt t="135378" x="6249988" y="3629025"/>
          <p14:tracePt t="135401" x="6249988" y="3621088"/>
          <p14:tracePt t="136022" x="0" y="0"/>
        </p14:tracePtLst>
        <p14:tracePtLst>
          <p14:tracePt t="142511" x="4025900" y="4394200"/>
          <p14:tracePt t="142622" x="4033838" y="4394200"/>
          <p14:tracePt t="142637" x="4041775" y="4394200"/>
          <p14:tracePt t="142645" x="4049713" y="4394200"/>
          <p14:tracePt t="142652" x="4057650" y="4402138"/>
          <p14:tracePt t="142668" x="4073525" y="4418013"/>
          <p14:tracePt t="142683" x="4089400" y="4425950"/>
          <p14:tracePt t="142689" x="4089400" y="4433888"/>
          <p14:tracePt t="142698" x="4097338" y="4433888"/>
          <p14:tracePt t="142705" x="4097338" y="4441825"/>
          <p14:tracePt t="142712" x="4105275" y="4441825"/>
          <p14:tracePt t="142727" x="4105275" y="4449763"/>
          <p14:tracePt t="142735" x="4113213" y="4449763"/>
          <p14:tracePt t="142742" x="4121150" y="4449763"/>
          <p14:tracePt t="142767" x="4121150" y="4457700"/>
          <p14:tracePt t="142772" x="4121150" y="4465638"/>
          <p14:tracePt t="142784" x="4129088" y="4465638"/>
          <p14:tracePt t="142936" x="4129088" y="4473575"/>
          <p14:tracePt t="142959" x="4121150" y="4473575"/>
          <p14:tracePt t="142967" x="4113213" y="4473575"/>
          <p14:tracePt t="142986" x="4105275" y="4473575"/>
          <p14:tracePt t="143004" x="4089400" y="4473575"/>
          <p14:tracePt t="143015" x="4073525" y="4473575"/>
          <p14:tracePt t="143021" x="4065588" y="4473575"/>
          <p14:tracePt t="143027" x="4057650" y="4473575"/>
          <p14:tracePt t="143034" x="4049713" y="4473575"/>
          <p14:tracePt t="143042" x="4041775" y="4473575"/>
          <p14:tracePt t="143058" x="4033838" y="4481513"/>
          <p14:tracePt t="143229" x="4041775" y="4481513"/>
          <p14:tracePt t="143267" x="4049713" y="4481513"/>
          <p14:tracePt t="143297" x="4057650" y="4481513"/>
          <p14:tracePt t="143313" x="4065588" y="4481513"/>
          <p14:tracePt t="143328" x="4073525" y="4481513"/>
          <p14:tracePt t="143343" x="4081463" y="4481513"/>
          <p14:tracePt t="143350" x="4089400" y="4481513"/>
          <p14:tracePt t="143365" x="4097338" y="4481513"/>
          <p14:tracePt t="143402" x="4105275" y="4481513"/>
          <p14:tracePt t="143455" x="4113213" y="4481513"/>
          <p14:tracePt t="143478" x="4121150" y="4481513"/>
          <p14:tracePt t="143559" x="4113213" y="4481513"/>
          <p14:tracePt t="143582" x="4105275" y="4481513"/>
          <p14:tracePt t="143597" x="4089400" y="4489450"/>
          <p14:tracePt t="143604" x="4081463" y="4489450"/>
          <p14:tracePt t="143620" x="4065588" y="4497388"/>
          <p14:tracePt t="143627" x="4057650" y="4497388"/>
          <p14:tracePt t="143634" x="4049713" y="4505325"/>
          <p14:tracePt t="143642" x="4033838" y="4513263"/>
          <p14:tracePt t="143649" x="4025900" y="4513263"/>
          <p14:tracePt t="143657" x="4017963" y="4521200"/>
          <p14:tracePt t="143665" x="4010025" y="4529138"/>
          <p14:tracePt t="143679" x="4002088" y="4537075"/>
          <p14:tracePt t="143687" x="3994150" y="4537075"/>
          <p14:tracePt t="143716" x="3994150" y="4545013"/>
          <p14:tracePt t="143732" x="3986213" y="4545013"/>
          <p14:tracePt t="143866" x="3994150" y="4545013"/>
          <p14:tracePt t="143882" x="4002088" y="4537075"/>
          <p14:tracePt t="143905" x="4010025" y="4537075"/>
          <p14:tracePt t="143912" x="4010025" y="4529138"/>
          <p14:tracePt t="143919" x="4017963" y="4529138"/>
          <p14:tracePt t="143927" x="4017963" y="4521200"/>
          <p14:tracePt t="143935" x="4025900" y="4521200"/>
          <p14:tracePt t="143942" x="4033838" y="4521200"/>
          <p14:tracePt t="143949" x="4033838" y="4513263"/>
          <p14:tracePt t="143957" x="4041775" y="4513263"/>
          <p14:tracePt t="143972" x="4049713" y="4513263"/>
          <p14:tracePt t="143979" x="4049713" y="4505325"/>
          <p14:tracePt t="143999" x="4065588" y="4505325"/>
          <p14:tracePt t="144010" x="4073525" y="4505325"/>
          <p14:tracePt t="144016" x="4081463" y="4497388"/>
          <p14:tracePt t="144024" x="4089400" y="4497388"/>
          <p14:tracePt t="144033" x="4097338" y="4497388"/>
          <p14:tracePt t="144047" x="4105275" y="4497388"/>
          <p14:tracePt t="144054" x="4121150" y="4497388"/>
          <p14:tracePt t="144070" x="4129088" y="4497388"/>
          <p14:tracePt t="144076" x="4137025" y="4497388"/>
          <p14:tracePt t="144092" x="4137025" y="4489450"/>
          <p14:tracePt t="144115" x="4144963" y="4489450"/>
          <p14:tracePt t="144362" x="4144963" y="4481513"/>
          <p14:tracePt t="145712" x="4144963" y="4473575"/>
          <p14:tracePt t="145772" x="4144963" y="4465638"/>
          <p14:tracePt t="147093" x="4144963" y="4457700"/>
          <p14:tracePt t="147857" x="4137025" y="4457700"/>
          <p14:tracePt t="147872" x="4129088" y="4457700"/>
          <p14:tracePt t="147913" x="4129088" y="4465638"/>
          <p14:tracePt t="148959" x="4129088" y="4457700"/>
          <p14:tracePt t="148989" x="4129088" y="4449763"/>
          <p14:tracePt t="149109" x="4129088" y="4441825"/>
          <p14:tracePt t="149192" x="4129088" y="4433888"/>
          <p14:tracePt t="149267" x="4129088" y="4425950"/>
          <p14:tracePt t="149297" x="4129088" y="4418013"/>
          <p14:tracePt t="149314" x="4129088" y="4410075"/>
          <p14:tracePt t="149335" x="4129088" y="4402138"/>
          <p14:tracePt t="149365" x="4129088" y="4394200"/>
          <p14:tracePt t="149388" x="4129088" y="4386263"/>
          <p14:tracePt t="149412" x="4129088" y="4378325"/>
          <p14:tracePt t="149447" x="4129088" y="4370388"/>
          <p14:tracePt t="149455" x="4129088" y="4362450"/>
          <p14:tracePt t="149463" x="4121150" y="4362450"/>
          <p14:tracePt t="149471" x="4121150" y="4354513"/>
          <p14:tracePt t="149493" x="4121150" y="4346575"/>
          <p14:tracePt t="149507" x="4121150" y="4338638"/>
          <p14:tracePt t="149514" x="4121150" y="4330700"/>
          <p14:tracePt t="149531" x="4113213" y="4322763"/>
          <p14:tracePt t="149537" x="4113213" y="4314825"/>
          <p14:tracePt t="149546" x="4113213" y="4306888"/>
          <p14:tracePt t="149552" x="4105275" y="4291013"/>
          <p14:tracePt t="149568" x="4105275" y="4281488"/>
          <p14:tracePt t="149577" x="4105275" y="4265613"/>
          <p14:tracePt t="149590" x="4097338" y="4257675"/>
          <p14:tracePt t="149597" x="4097338" y="4249738"/>
          <p14:tracePt t="149605" x="4097338" y="4241800"/>
          <p14:tracePt t="149619" x="4097338" y="4233863"/>
          <p14:tracePt t="149635" x="4097338" y="4225925"/>
          <p14:tracePt t="149649" x="4097338" y="4217988"/>
          <p14:tracePt t="149659" x="4097338" y="4210050"/>
          <p14:tracePt t="149664" x="4089400" y="4194175"/>
          <p14:tracePt t="149679" x="4081463" y="4186238"/>
          <p14:tracePt t="149688" x="4081463" y="4170363"/>
          <p14:tracePt t="149695" x="4081463" y="4162425"/>
          <p14:tracePt t="149703" x="4081463" y="4154488"/>
          <p14:tracePt t="149710" x="4081463" y="4146550"/>
          <p14:tracePt t="149717" x="4081463" y="4138613"/>
          <p14:tracePt t="149726" x="4073525" y="4130675"/>
          <p14:tracePt t="149732" x="4073525" y="4114800"/>
          <p14:tracePt t="149739" x="4065588" y="4106863"/>
          <p14:tracePt t="149748" x="4065588" y="4090988"/>
          <p14:tracePt t="149756" x="4065588" y="4075113"/>
          <p14:tracePt t="149763" x="4057650" y="4059238"/>
          <p14:tracePt t="149771" x="4049713" y="4043363"/>
          <p14:tracePt t="149778" x="4049713" y="4035425"/>
          <p14:tracePt t="149786" x="4041775" y="4019550"/>
          <p14:tracePt t="149792" x="4041775" y="4011613"/>
          <p14:tracePt t="149799" x="4041775" y="4003675"/>
          <p14:tracePt t="149809" x="4033838" y="3995738"/>
          <p14:tracePt t="149814" x="4033838" y="3987800"/>
          <p14:tracePt t="149823" x="4033838" y="3979863"/>
          <p14:tracePt t="149829" x="4033838" y="3971925"/>
          <p14:tracePt t="149837" x="4025900" y="3971925"/>
          <p14:tracePt t="149847" x="4025900" y="3963988"/>
          <p14:tracePt t="149852" x="4025900" y="3956050"/>
          <p14:tracePt t="149860" x="4017963" y="3956050"/>
          <p14:tracePt t="149868" x="4017963" y="3948113"/>
          <p14:tracePt t="149875" x="4010025" y="3948113"/>
          <p14:tracePt t="149883" x="4010025" y="3938588"/>
          <p14:tracePt t="149890" x="4002088" y="3938588"/>
          <p14:tracePt t="149906" x="3994150" y="3938588"/>
          <p14:tracePt t="149913" x="3986213" y="3930650"/>
          <p14:tracePt t="149919" x="3978275" y="3922713"/>
          <p14:tracePt t="149935" x="3962400" y="3922713"/>
          <p14:tracePt t="149944" x="3954463" y="3914775"/>
          <p14:tracePt t="149949" x="3938588" y="3906838"/>
          <p14:tracePt t="149959" x="3914775" y="3898900"/>
          <p14:tracePt t="149966" x="3890963" y="3898900"/>
          <p14:tracePt t="149972" x="3875088" y="3890963"/>
          <p14:tracePt t="149979" x="3859213" y="3883025"/>
          <p14:tracePt t="149988" x="3843338" y="3883025"/>
          <p14:tracePt t="149996" x="3825875" y="3875088"/>
          <p14:tracePt t="150003" x="3802063" y="3867150"/>
          <p14:tracePt t="150011" x="3794125" y="3867150"/>
          <p14:tracePt t="150017" x="3778250" y="3867150"/>
          <p14:tracePt t="150026" x="3762375" y="3867150"/>
          <p14:tracePt t="150032" x="3754438" y="3867150"/>
          <p14:tracePt t="150048" x="3746500" y="3867150"/>
          <p14:tracePt t="150063" x="3738563" y="3867150"/>
          <p14:tracePt t="150069" x="3730625" y="3867150"/>
          <p14:tracePt t="150086" x="3722688" y="3867150"/>
          <p14:tracePt t="150099" x="3714750" y="3875088"/>
          <p14:tracePt t="150115" x="3706813" y="3883025"/>
          <p14:tracePt t="150123" x="3698875" y="3890963"/>
          <p14:tracePt t="150130" x="3690938" y="3898900"/>
          <p14:tracePt t="150137" x="3683000" y="3906838"/>
          <p14:tracePt t="150145" x="3683000" y="3922713"/>
          <p14:tracePt t="150152" x="3667125" y="3938588"/>
          <p14:tracePt t="150161" x="3667125" y="3948113"/>
          <p14:tracePt t="150168" x="3667125" y="3956050"/>
          <p14:tracePt t="150174" x="3659188" y="3963988"/>
          <p14:tracePt t="150183" x="3659188" y="3979863"/>
          <p14:tracePt t="150193" x="3651250" y="3995738"/>
          <p14:tracePt t="150197" x="3651250" y="4003675"/>
          <p14:tracePt t="150206" x="3651250" y="4011613"/>
          <p14:tracePt t="150214" x="3651250" y="4027488"/>
          <p14:tracePt t="150219" x="3643313" y="4043363"/>
          <p14:tracePt t="150227" x="3635375" y="4051300"/>
          <p14:tracePt t="150235" x="3635375" y="4067175"/>
          <p14:tracePt t="150244" x="3635375" y="4083050"/>
          <p14:tracePt t="150251" x="3635375" y="4114800"/>
          <p14:tracePt t="150258" x="3635375" y="4130675"/>
          <p14:tracePt t="150266" x="3635375" y="4154488"/>
          <p14:tracePt t="150272" x="3635375" y="4170363"/>
          <p14:tracePt t="150279" x="3635375" y="4186238"/>
          <p14:tracePt t="150287" x="3635375" y="4194175"/>
          <p14:tracePt t="150294" x="3635375" y="4210050"/>
          <p14:tracePt t="150303" x="3635375" y="4217988"/>
          <p14:tracePt t="150310" x="3635375" y="4225925"/>
          <p14:tracePt t="150316" x="3635375" y="4233863"/>
          <p14:tracePt t="150325" x="3635375" y="4241800"/>
          <p14:tracePt t="150332" x="3635375" y="4249738"/>
          <p14:tracePt t="150384" x="3635375" y="4257675"/>
          <p14:tracePt t="153800" x="3651250" y="4322763"/>
          <p14:tracePt t="153801" x="3675063" y="4441825"/>
          <p14:tracePt t="153804" x="3683000" y="4473575"/>
          <p14:tracePt t="153805" x="3683000" y="4497388"/>
          <p14:tracePt t="153811" x="3683000" y="4521200"/>
          <p14:tracePt t="153819" x="3683000" y="4545013"/>
          <p14:tracePt t="153828" x="3683000" y="4560888"/>
          <p14:tracePt t="153835" x="3683000" y="4576763"/>
          <p14:tracePt t="153842" x="3675063" y="4592638"/>
          <p14:tracePt t="153850" x="3667125" y="4600575"/>
          <p14:tracePt t="153859" x="3659188" y="4608513"/>
          <p14:tracePt t="153865" x="3643313" y="4616450"/>
          <p14:tracePt t="153872" x="3643313" y="4624388"/>
          <p14:tracePt t="153879" x="3635375" y="4624388"/>
          <p14:tracePt t="153889" x="3635375" y="4633913"/>
          <p14:tracePt t="153894" x="3627438" y="4633913"/>
          <p14:tracePt t="154051" x="3627438" y="4624388"/>
          <p14:tracePt t="154075" x="3635375" y="4616450"/>
          <p14:tracePt t="154092" x="3643313" y="4616450"/>
          <p14:tracePt t="154096" x="3643313" y="4608513"/>
          <p14:tracePt t="154106" x="3651250" y="4608513"/>
          <p14:tracePt t="154112" x="3651250" y="4600575"/>
          <p14:tracePt t="154119" x="3651250" y="4592638"/>
          <p14:tracePt t="154127" x="3659188" y="4592638"/>
          <p14:tracePt t="154134" x="3667125" y="4592638"/>
          <p14:tracePt t="154143" x="3667125" y="4584700"/>
          <p14:tracePt t="154173" x="3675063" y="4584700"/>
          <p14:tracePt t="154210" x="3675063" y="4576763"/>
          <p14:tracePt t="154224" x="3683000" y="4576763"/>
          <p14:tracePt t="154276" x="3690938" y="4568825"/>
          <p14:tracePt t="154300" x="3698875" y="4568825"/>
          <p14:tracePt t="154322" x="3706813" y="4568825"/>
          <p14:tracePt t="154330" x="3706813" y="4560888"/>
          <p14:tracePt t="154337" x="3714750" y="4560888"/>
          <p14:tracePt t="154344" x="3722688" y="4560888"/>
          <p14:tracePt t="154352" x="3730625" y="4560888"/>
          <p14:tracePt t="154359" x="3738563" y="4560888"/>
          <p14:tracePt t="154367" x="3746500" y="4560888"/>
          <p14:tracePt t="154374" x="3754438" y="4560888"/>
          <p14:tracePt t="154382" x="3770313" y="4560888"/>
          <p14:tracePt t="154390" x="3778250" y="4560888"/>
          <p14:tracePt t="154397" x="3794125" y="4560888"/>
          <p14:tracePt t="154406" x="3802063" y="4560888"/>
          <p14:tracePt t="154412" x="3817938" y="4560888"/>
          <p14:tracePt t="154420" x="3825875" y="4560888"/>
          <p14:tracePt t="154427" x="3833813" y="4560888"/>
          <p14:tracePt t="154434" x="3843338" y="4560888"/>
          <p14:tracePt t="154442" x="3851275" y="4560888"/>
          <p14:tracePt t="154450" x="3859213" y="4560888"/>
          <p14:tracePt t="154464" x="3867150" y="4560888"/>
          <p14:tracePt t="154472" x="3875088" y="4560888"/>
          <p14:tracePt t="154479" x="3883025" y="4560888"/>
          <p14:tracePt t="154494" x="3890963" y="4560888"/>
          <p14:tracePt t="154509" x="3898900" y="4560888"/>
          <p14:tracePt t="154517" x="3906838" y="4560888"/>
          <p14:tracePt t="154524" x="3914775" y="4560888"/>
          <p14:tracePt t="154532" x="3930650" y="4560888"/>
          <p14:tracePt t="154540" x="3938588" y="4560888"/>
          <p14:tracePt t="154547" x="3946525" y="4560888"/>
          <p14:tracePt t="154554" x="3954463" y="4560888"/>
          <p14:tracePt t="154562" x="3978275" y="4560888"/>
          <p14:tracePt t="154570" x="3986213" y="4560888"/>
          <p14:tracePt t="154577" x="4002088" y="4560888"/>
          <p14:tracePt t="154584" x="4010025" y="4560888"/>
          <p14:tracePt t="154591" x="4017963" y="4560888"/>
          <p14:tracePt t="154599" x="4025900" y="4560888"/>
          <p14:tracePt t="154607" x="4041775" y="4560888"/>
          <p14:tracePt t="154615" x="4057650" y="4560888"/>
          <p14:tracePt t="154622" x="4073525" y="4560888"/>
          <p14:tracePt t="154630" x="4137025" y="4560888"/>
          <p14:tracePt t="154637" x="4160838" y="4560888"/>
          <p14:tracePt t="154644" x="4184650" y="4560888"/>
          <p14:tracePt t="154653" x="4200525" y="4560888"/>
          <p14:tracePt t="154659" x="4217988" y="4560888"/>
          <p14:tracePt t="154667" x="4233863" y="4560888"/>
          <p14:tracePt t="154674" x="4249738" y="4560888"/>
          <p14:tracePt t="154682" x="4265613" y="4560888"/>
          <p14:tracePt t="154690" x="4273550" y="4560888"/>
          <p14:tracePt t="154696" x="4281488" y="4560888"/>
          <p14:tracePt t="154839" x="4273550" y="4560888"/>
          <p14:tracePt t="154855" x="4257675" y="4568825"/>
          <p14:tracePt t="154862" x="4249738" y="4568825"/>
          <p14:tracePt t="154870" x="4225925" y="4568825"/>
          <p14:tracePt t="154876" x="4184650" y="4568825"/>
          <p14:tracePt t="154884" x="4144963" y="4568825"/>
          <p14:tracePt t="154892" x="4073525" y="4568825"/>
          <p14:tracePt t="154899" x="4017963" y="4568825"/>
          <p14:tracePt t="154907" x="3946525" y="4568825"/>
          <p14:tracePt t="154914" x="3890963" y="4568825"/>
          <p14:tracePt t="154922" x="3843338" y="4568825"/>
          <p14:tracePt t="154929" x="3778250" y="4568825"/>
          <p14:tracePt t="154937" x="3746500" y="4576763"/>
          <p14:tracePt t="154944" x="3730625" y="4584700"/>
          <p14:tracePt t="154951" x="3722688" y="4584700"/>
          <p14:tracePt t="154959" x="3714750" y="4584700"/>
          <p14:tracePt t="154967" x="3706813" y="4584700"/>
          <p14:tracePt t="155034" x="3714750" y="4584700"/>
          <p14:tracePt t="155050" x="3722688" y="4584700"/>
          <p14:tracePt t="155057" x="3730625" y="4584700"/>
          <p14:tracePt t="155064" x="3762375" y="4584700"/>
          <p14:tracePt t="155072" x="3802063" y="4584700"/>
          <p14:tracePt t="155080" x="3825875" y="4584700"/>
          <p14:tracePt t="155087" x="3867150" y="4584700"/>
          <p14:tracePt t="155094" x="3922713" y="4584700"/>
          <p14:tracePt t="155103" x="3978275" y="4584700"/>
          <p14:tracePt t="155109" x="4041775" y="4584700"/>
          <p14:tracePt t="155117" x="4097338" y="4584700"/>
          <p14:tracePt t="155124" x="4160838" y="4584700"/>
          <p14:tracePt t="155131" x="4200525" y="4584700"/>
          <p14:tracePt t="155139" x="4257675" y="4584700"/>
          <p14:tracePt t="155147" x="4289425" y="4584700"/>
          <p14:tracePt t="155156" x="4321175" y="4584700"/>
          <p14:tracePt t="155162" x="4337050" y="4584700"/>
          <p14:tracePt t="155170" x="4352925" y="4584700"/>
          <p14:tracePt t="155185" x="4360863" y="4584700"/>
          <p14:tracePt t="156977" x="4360863" y="4576763"/>
          <p14:tracePt t="157306" x="4360863" y="4568825"/>
          <p14:tracePt t="157314" x="4344988" y="4568825"/>
          <p14:tracePt t="157321" x="4329113" y="4560888"/>
          <p14:tracePt t="157330" x="4305300" y="4560888"/>
          <p14:tracePt t="157339" x="4265613" y="4560888"/>
          <p14:tracePt t="157345" x="4210050" y="4560888"/>
          <p14:tracePt t="157353" x="4137025" y="4560888"/>
          <p14:tracePt t="157360" x="4049713" y="4560888"/>
          <p14:tracePt t="157369" x="3954463" y="4568825"/>
          <p14:tracePt t="157374" x="3883025" y="4576763"/>
          <p14:tracePt t="157383" x="3770313" y="4592638"/>
          <p14:tracePt t="157391" x="3675063" y="4608513"/>
          <p14:tracePt t="157396" x="3579813" y="4616450"/>
          <p14:tracePt t="157407" x="3508375" y="4624388"/>
          <p14:tracePt t="157413" x="3443288" y="4633913"/>
          <p14:tracePt t="157421" x="3395663" y="4633913"/>
          <p14:tracePt t="157427" x="3371850" y="4633913"/>
          <p14:tracePt t="157437" x="3355975" y="4633913"/>
          <p14:tracePt t="157442" x="3340100" y="4633913"/>
          <p14:tracePt t="157452" x="3332163" y="4633913"/>
          <p14:tracePt t="157569" x="3332163" y="4624388"/>
          <p14:tracePt t="157622" x="3324225" y="4624388"/>
          <p14:tracePt t="157630" x="3308350" y="4624388"/>
          <p14:tracePt t="157639" x="3292475" y="4624388"/>
          <p14:tracePt t="157646" x="3276600" y="4624388"/>
          <p14:tracePt t="157652" x="3268663" y="4624388"/>
          <p14:tracePt t="157659" x="3252788" y="4624388"/>
          <p14:tracePt t="157668" x="3236913" y="4624388"/>
          <p14:tracePt t="157674" x="3228975" y="4624388"/>
          <p14:tracePt t="157683" x="3221038" y="4624388"/>
          <p14:tracePt t="157690" x="3205163" y="4624388"/>
          <p14:tracePt t="157706" x="3197225" y="4616450"/>
          <p14:tracePt t="157721" x="3197225" y="4608513"/>
          <p14:tracePt t="157726" x="3189288" y="4600575"/>
          <p14:tracePt t="157737" x="3189288" y="4592638"/>
          <p14:tracePt t="157742" x="3189288" y="4584700"/>
          <p14:tracePt t="157753" x="3181350" y="4568825"/>
          <p14:tracePt t="157757" x="3181350" y="4560888"/>
          <p14:tracePt t="157765" x="3181350" y="4545013"/>
          <p14:tracePt t="157773" x="3181350" y="4529138"/>
          <p14:tracePt t="157779" x="3181350" y="4513263"/>
          <p14:tracePt t="157788" x="3181350" y="4497388"/>
          <p14:tracePt t="157794" x="3181350" y="4481513"/>
          <p14:tracePt t="157803" x="3181350" y="4465638"/>
          <p14:tracePt t="157809" x="3173413" y="4449763"/>
          <p14:tracePt t="157818" x="3173413" y="4441825"/>
          <p14:tracePt t="157826" x="3173413" y="4433888"/>
          <p14:tracePt t="157833" x="3173413" y="4410075"/>
          <p14:tracePt t="157840" x="3173413" y="4402138"/>
          <p14:tracePt t="157846" x="3173413" y="4386263"/>
          <p14:tracePt t="157854" x="3173413" y="4378325"/>
          <p14:tracePt t="157864" x="3173413" y="4370388"/>
          <p14:tracePt t="157870" x="3173413" y="4362450"/>
          <p14:tracePt t="157877" x="3173413" y="4354513"/>
          <p14:tracePt t="157886" x="3173413" y="4338638"/>
          <p14:tracePt t="157902" x="3173413" y="4330700"/>
          <p14:tracePt t="157915" x="3173413" y="4322763"/>
          <p14:tracePt t="158079" x="3173413" y="4330700"/>
          <p14:tracePt t="158088" x="3173413" y="4346575"/>
          <p14:tracePt t="158094" x="3157538" y="4362450"/>
          <p14:tracePt t="158102" x="3157538" y="4386263"/>
          <p14:tracePt t="158109" x="3141663" y="4402138"/>
          <p14:tracePt t="158117" x="3141663" y="4425950"/>
          <p14:tracePt t="158125" x="3133725" y="4449763"/>
          <p14:tracePt t="158132" x="3125788" y="4457700"/>
          <p14:tracePt t="158139" x="3109913" y="4481513"/>
          <p14:tracePt t="158147" x="3109913" y="4489450"/>
          <p14:tracePt t="158154" x="3100388" y="4505325"/>
          <p14:tracePt t="158162" x="3092450" y="4513263"/>
          <p14:tracePt t="158170" x="3092450" y="4529138"/>
          <p14:tracePt t="158185" x="3092450" y="4545013"/>
          <p14:tracePt t="158200" x="3092450" y="4552950"/>
          <p14:tracePt t="158319" x="3109913" y="4552950"/>
          <p14:tracePt t="158327" x="3117850" y="4545013"/>
          <p14:tracePt t="158334" x="3133725" y="4529138"/>
          <p14:tracePt t="158342" x="3157538" y="4521200"/>
          <p14:tracePt t="158349" x="3165475" y="4497388"/>
          <p14:tracePt t="158357" x="3197225" y="4481513"/>
          <p14:tracePt t="158364" x="3228975" y="4449763"/>
          <p14:tracePt t="158372" x="3252788" y="4433888"/>
          <p14:tracePt t="158379" x="3276600" y="4402138"/>
          <p14:tracePt t="158387" x="3308350" y="4370388"/>
          <p14:tracePt t="158395" x="3316288" y="4362450"/>
          <p14:tracePt t="158402" x="3332163" y="4346575"/>
          <p14:tracePt t="158410" x="3348038" y="4330700"/>
          <p14:tracePt t="158417" x="3355975" y="4306888"/>
          <p14:tracePt t="158424" x="3363913" y="4306888"/>
          <p14:tracePt t="158432" x="3363913" y="4298950"/>
          <p14:tracePt t="158536" x="3355975" y="4314825"/>
          <p14:tracePt t="158544" x="3355975" y="4322763"/>
          <p14:tracePt t="158552" x="3340100" y="4338638"/>
          <p14:tracePt t="158560" x="3332163" y="4354513"/>
          <p14:tracePt t="158567" x="3332163" y="4370388"/>
          <p14:tracePt t="158574" x="3316288" y="4386263"/>
          <p14:tracePt t="158582" x="3308350" y="4402138"/>
          <p14:tracePt t="158589" x="3300413" y="4418013"/>
          <p14:tracePt t="158597" x="3284538" y="4433888"/>
          <p14:tracePt t="158604" x="3284538" y="4441825"/>
          <p14:tracePt t="158611" x="3284538" y="4449763"/>
          <p14:tracePt t="158622" x="3268663" y="4465638"/>
          <p14:tracePt t="158634" x="3260725" y="4473575"/>
          <p14:tracePt t="158642" x="3260725" y="4481513"/>
          <p14:tracePt t="158650" x="3252788" y="4481513"/>
          <p14:tracePt t="158657" x="3252788" y="4489450"/>
          <p14:tracePt t="158672" x="3244850" y="4489450"/>
          <p14:tracePt t="158694" x="3244850" y="4497388"/>
          <p14:tracePt t="158702" x="3236913" y="4497388"/>
          <p14:tracePt t="158732" x="3228975" y="4497388"/>
          <p14:tracePt t="158799" x="3228975" y="4489450"/>
          <p14:tracePt t="158815" x="3228975" y="4473575"/>
          <p14:tracePt t="158822" x="3228975" y="4465638"/>
          <p14:tracePt t="158829" x="3228975" y="4449763"/>
          <p14:tracePt t="158837" x="3228975" y="4433888"/>
          <p14:tracePt t="158844" x="3221038" y="4418013"/>
          <p14:tracePt t="158852" x="3205163" y="4402138"/>
          <p14:tracePt t="158860" x="3205163" y="4394200"/>
          <p14:tracePt t="158866" x="3197225" y="4386263"/>
          <p14:tracePt t="158874" x="3189288" y="4378325"/>
          <p14:tracePt t="158881" x="3189288" y="4370388"/>
          <p14:tracePt t="158927" x="3181350" y="4370388"/>
          <p14:tracePt t="158957" x="3181350" y="4394200"/>
          <p14:tracePt t="158964" x="3181350" y="4410075"/>
          <p14:tracePt t="158972" x="3173413" y="4425950"/>
          <p14:tracePt t="158979" x="3173413" y="4449763"/>
          <p14:tracePt t="158987" x="3165475" y="4473575"/>
          <p14:tracePt t="159002" x="3165475" y="4513263"/>
          <p14:tracePt t="159010" x="3165475" y="4537075"/>
          <p14:tracePt t="159016" x="3157538" y="4552950"/>
          <p14:tracePt t="159024" x="3157538" y="4560888"/>
          <p14:tracePt t="159032" x="3157538" y="4568825"/>
          <p14:tracePt t="159039" x="3157538" y="4576763"/>
          <p14:tracePt t="159152" x="3173413" y="4560888"/>
          <p14:tracePt t="159160" x="3181350" y="4521200"/>
          <p14:tracePt t="159167" x="3205163" y="4497388"/>
          <p14:tracePt t="159174" x="3213100" y="4473575"/>
          <p14:tracePt t="159182" x="3236913" y="4441825"/>
          <p14:tracePt t="159190" x="3252788" y="4425950"/>
          <p14:tracePt t="159197" x="3252788" y="4402138"/>
          <p14:tracePt t="159204" x="3268663" y="4386263"/>
          <p14:tracePt t="159212" x="3268663" y="4378325"/>
          <p14:tracePt t="159219" x="3268663" y="4370388"/>
          <p14:tracePt t="159235" x="3276600" y="4362450"/>
          <p14:tracePt t="159309" x="3276600" y="4370388"/>
          <p14:tracePt t="159319" x="3252788" y="4386263"/>
          <p14:tracePt t="159324" x="3244850" y="4410075"/>
          <p14:tracePt t="159332" x="3228975" y="4433888"/>
          <p14:tracePt t="159339" x="3213100" y="4465638"/>
          <p14:tracePt t="159346" x="3213100" y="4481513"/>
          <p14:tracePt t="159354" x="3197225" y="4497388"/>
          <p14:tracePt t="159361" x="3189288" y="4513263"/>
          <p14:tracePt t="159369" x="3173413" y="4537075"/>
          <p14:tracePt t="159376" x="3173413" y="4545013"/>
          <p14:tracePt t="159385" x="3173413" y="4552950"/>
          <p14:tracePt t="159391" x="3165475" y="4552950"/>
          <p14:tracePt t="159459" x="3165475" y="4529138"/>
          <p14:tracePt t="159468" x="3165475" y="4497388"/>
          <p14:tracePt t="159474" x="3165475" y="4473575"/>
          <p14:tracePt t="159484" x="3173413" y="4449763"/>
          <p14:tracePt t="159489" x="3181350" y="4425950"/>
          <p14:tracePt t="159497" x="3189288" y="4402138"/>
          <p14:tracePt t="159505" x="3197225" y="4386263"/>
          <p14:tracePt t="159512" x="3197225" y="4378325"/>
          <p14:tracePt t="159594" x="3197225" y="4394200"/>
          <p14:tracePt t="159602" x="3181350" y="4418013"/>
          <p14:tracePt t="159610" x="3181350" y="4433888"/>
          <p14:tracePt t="159617" x="3165475" y="4473575"/>
          <p14:tracePt t="159624" x="3149600" y="4505325"/>
          <p14:tracePt t="159634" x="3141663" y="4521200"/>
          <p14:tracePt t="159639" x="3125788" y="4552950"/>
          <p14:tracePt t="159648" x="3117850" y="4568825"/>
          <p14:tracePt t="159656" x="3109913" y="4584700"/>
          <p14:tracePt t="159661" x="3109913" y="4592638"/>
          <p14:tracePt t="159678" x="3109913" y="4600575"/>
          <p14:tracePt t="159751" x="3109913" y="4584700"/>
          <p14:tracePt t="159760" x="3117850" y="4576763"/>
          <p14:tracePt t="159770" x="3125788" y="4552950"/>
          <p14:tracePt t="159774" x="3141663" y="4537075"/>
          <p14:tracePt t="159785" x="3157538" y="4513263"/>
          <p14:tracePt t="159790" x="3181350" y="4481513"/>
          <p14:tracePt t="159797" x="3205163" y="4457700"/>
          <p14:tracePt t="159805" x="3221038" y="4433888"/>
          <p14:tracePt t="159812" x="3244850" y="4410075"/>
          <p14:tracePt t="159820" x="3244850" y="4394200"/>
          <p14:tracePt t="159828" x="3260725" y="4386263"/>
          <p14:tracePt t="159837" x="3260725" y="4378325"/>
          <p14:tracePt t="159842" x="3260725" y="4370388"/>
          <p14:tracePt t="159858" x="3268663" y="4370388"/>
          <p14:tracePt t="159909" x="3268663" y="4378325"/>
          <p14:tracePt t="159917" x="3260725" y="4394200"/>
          <p14:tracePt t="159924" x="3252788" y="4410075"/>
          <p14:tracePt t="159932" x="3236913" y="4433888"/>
          <p14:tracePt t="159941" x="3221038" y="4457700"/>
          <p14:tracePt t="159949" x="3205163" y="4497388"/>
          <p14:tracePt t="159957" x="3189288" y="4521200"/>
          <p14:tracePt t="159962" x="3173413" y="4560888"/>
          <p14:tracePt t="159969" x="3157538" y="4576763"/>
          <p14:tracePt t="159985" x="3149600" y="4584700"/>
          <p14:tracePt t="159991" x="3149600" y="4592638"/>
          <p14:tracePt t="160059" x="3149600" y="4584700"/>
          <p14:tracePt t="160069" x="3149600" y="4560888"/>
          <p14:tracePt t="160074" x="3149600" y="4537075"/>
          <p14:tracePt t="160082" x="3165475" y="4513263"/>
          <p14:tracePt t="160089" x="3181350" y="4481513"/>
          <p14:tracePt t="160096" x="3189288" y="4465638"/>
          <p14:tracePt t="160104" x="3213100" y="4433888"/>
          <p14:tracePt t="160111" x="3221038" y="4418013"/>
          <p14:tracePt t="160119" x="3236913" y="4402138"/>
          <p14:tracePt t="160126" x="3236913" y="4394200"/>
          <p14:tracePt t="160135" x="3236913" y="4386263"/>
          <p14:tracePt t="160203" x="3236913" y="4394200"/>
          <p14:tracePt t="160209" x="3228975" y="4410075"/>
          <p14:tracePt t="160218" x="3221038" y="4433888"/>
          <p14:tracePt t="160224" x="3205163" y="4457700"/>
          <p14:tracePt t="160232" x="3197225" y="4473575"/>
          <p14:tracePt t="160239" x="3197225" y="4481513"/>
          <p14:tracePt t="160247" x="3189288" y="4497388"/>
          <p14:tracePt t="160254" x="3181350" y="4497388"/>
          <p14:tracePt t="160375" x="3189288" y="4497388"/>
          <p14:tracePt t="160382" x="3189288" y="4481513"/>
          <p14:tracePt t="160389" x="3205163" y="4481513"/>
          <p14:tracePt t="160404" x="3205163" y="4473575"/>
          <p14:tracePt t="160412" x="3213100" y="4465638"/>
          <p14:tracePt t="160427" x="3221038" y="4465638"/>
          <p14:tracePt t="160436" x="3221038" y="4457700"/>
          <p14:tracePt t="160449" x="3221038" y="4449763"/>
          <p14:tracePt t="160457" x="3228975" y="4449763"/>
          <p14:tracePt t="160479" x="3236913" y="4449763"/>
          <p14:tracePt t="160547" x="3236913" y="4441825"/>
          <p14:tracePt t="160554" x="3244850" y="4441825"/>
          <p14:tracePt t="160561" x="3244850" y="4433888"/>
          <p14:tracePt t="161724" x="3252788" y="4433888"/>
          <p14:tracePt t="162646" x="3260725" y="4433888"/>
          <p14:tracePt t="162654" x="3268663" y="4433888"/>
          <p14:tracePt t="162670" x="3276600" y="4433888"/>
          <p14:tracePt t="162677" x="3284538" y="4433888"/>
          <p14:tracePt t="162685" x="3292475" y="4441825"/>
          <p14:tracePt t="162692" x="3308350" y="4441825"/>
          <p14:tracePt t="162700" x="3332163" y="4441825"/>
          <p14:tracePt t="162708" x="3355975" y="4441825"/>
          <p14:tracePt t="162719" x="3379788" y="4457700"/>
          <p14:tracePt t="162722" x="3419475" y="4465638"/>
          <p14:tracePt t="162732" x="3467100" y="4481513"/>
          <p14:tracePt t="162737" x="3548063" y="4497388"/>
          <p14:tracePt t="162745" x="3611563" y="4505325"/>
          <p14:tracePt t="162752" x="3706813" y="4521200"/>
          <p14:tracePt t="162759" x="3825875" y="4529138"/>
          <p14:tracePt t="162768" x="3946525" y="4552950"/>
          <p14:tracePt t="162776" x="4049713" y="4560888"/>
          <p14:tracePt t="162782" x="4168775" y="4576763"/>
          <p14:tracePt t="162789" x="4273550" y="4584700"/>
          <p14:tracePt t="162796" x="4368800" y="4592638"/>
          <p14:tracePt t="162804" x="4432300" y="4592638"/>
          <p14:tracePt t="162813" x="4487863" y="4592638"/>
          <p14:tracePt t="162819" x="4559300" y="4600575"/>
          <p14:tracePt t="162826" x="4616450" y="4600575"/>
          <p14:tracePt t="162836" x="4672013" y="4600575"/>
          <p14:tracePt t="162842" x="4711700" y="4600575"/>
          <p14:tracePt t="162850" x="4735513" y="4600575"/>
          <p14:tracePt t="162857" x="4759325" y="4600575"/>
          <p14:tracePt t="162865" x="4775200" y="4600575"/>
          <p14:tracePt t="162871" x="4791075" y="4600575"/>
          <p14:tracePt t="162888" x="4799013" y="4600575"/>
          <p14:tracePt t="162903" x="4806950" y="4600575"/>
          <p14:tracePt t="163074" x="4806950" y="4592638"/>
          <p14:tracePt t="163082" x="4814888" y="4592638"/>
          <p14:tracePt t="163097" x="4822825" y="4584700"/>
          <p14:tracePt t="163104" x="4830763" y="4576763"/>
          <p14:tracePt t="163113" x="4838700" y="4576763"/>
          <p14:tracePt t="163119" x="4846638" y="4576763"/>
          <p14:tracePt t="163132" x="4854575" y="4568825"/>
          <p14:tracePt t="163135" x="4862513" y="4568825"/>
          <p14:tracePt t="163152" x="4870450" y="4568825"/>
          <p14:tracePt t="163158" x="4878388" y="4568825"/>
          <p14:tracePt t="163167" x="4886325" y="4568825"/>
          <p14:tracePt t="163172" x="4894263" y="4568825"/>
          <p14:tracePt t="163181" x="4910138" y="4568825"/>
          <p14:tracePt t="163187" x="4926013" y="4568825"/>
          <p14:tracePt t="163196" x="4951413" y="4568825"/>
          <p14:tracePt t="163204" x="4975225" y="4568825"/>
          <p14:tracePt t="163211" x="4999038" y="4568825"/>
          <p14:tracePt t="163218" x="5006975" y="4568825"/>
          <p14:tracePt t="163224" x="5030788" y="4576763"/>
          <p14:tracePt t="163236" x="5054600" y="4584700"/>
          <p14:tracePt t="163240" x="5078413" y="4584700"/>
          <p14:tracePt t="163249" x="5094288" y="4584700"/>
          <p14:tracePt t="163254" x="5110163" y="4584700"/>
          <p14:tracePt t="163263" x="5133975" y="4592638"/>
          <p14:tracePt t="163269" x="5149850" y="4592638"/>
          <p14:tracePt t="163278" x="5165725" y="4600575"/>
          <p14:tracePt t="163285" x="5181600" y="4600575"/>
          <p14:tracePt t="163293" x="5229225" y="4608513"/>
          <p14:tracePt t="163300" x="5253038" y="4608513"/>
          <p14:tracePt t="163308" x="5268913" y="4608513"/>
          <p14:tracePt t="163316" x="5284788" y="4608513"/>
          <p14:tracePt t="163322" x="5292725" y="4608513"/>
          <p14:tracePt t="163332" x="5300663" y="4608513"/>
          <p14:tracePt t="163411" x="5300663" y="4600575"/>
          <p14:tracePt t="163419" x="5284788" y="4592638"/>
          <p14:tracePt t="163426" x="5253038" y="4592638"/>
          <p14:tracePt t="163434" x="5189538" y="4592638"/>
          <p14:tracePt t="163442" x="5141913" y="4592638"/>
          <p14:tracePt t="163449" x="5102225" y="4592638"/>
          <p14:tracePt t="163457" x="5022850" y="4592638"/>
          <p14:tracePt t="163465" x="4975225" y="4592638"/>
          <p14:tracePt t="163472" x="4918075" y="4600575"/>
          <p14:tracePt t="163479" x="4862513" y="4608513"/>
          <p14:tracePt t="163487" x="4830763" y="4608513"/>
          <p14:tracePt t="163495" x="4799013" y="4616450"/>
          <p14:tracePt t="163501" x="4775200" y="4616450"/>
          <p14:tracePt t="163509" x="4759325" y="4624388"/>
          <p14:tracePt t="163516" x="4751388" y="4624388"/>
          <p14:tracePt t="163614" x="4759325" y="4616450"/>
          <p14:tracePt t="163630" x="4767263" y="4616450"/>
          <p14:tracePt t="163637" x="4775200" y="4608513"/>
          <p14:tracePt t="163645" x="4791075" y="4600575"/>
          <p14:tracePt t="163652" x="4822825" y="4584700"/>
          <p14:tracePt t="163660" x="4838700" y="4576763"/>
          <p14:tracePt t="163667" x="4886325" y="4552950"/>
          <p14:tracePt t="163674" x="4918075" y="4537075"/>
          <p14:tracePt t="163682" x="4959350" y="4529138"/>
          <p14:tracePt t="163689" x="4983163" y="4521200"/>
          <p14:tracePt t="163700" x="5006975" y="4513263"/>
          <p14:tracePt t="163705" x="5030788" y="4513263"/>
          <p14:tracePt t="163713" x="5054600" y="4513263"/>
          <p14:tracePt t="163719" x="5062538" y="4513263"/>
          <p14:tracePt t="163727" x="5078413" y="4505325"/>
          <p14:tracePt t="163734" x="5102225" y="4505325"/>
          <p14:tracePt t="163742" x="5110163" y="4505325"/>
          <p14:tracePt t="163750" x="5118100" y="4505325"/>
          <p14:tracePt t="163757" x="5126038" y="4505325"/>
          <p14:tracePt t="163772" x="5133975" y="4505325"/>
          <p14:tracePt t="163824" x="5141913" y="4505325"/>
          <p14:tracePt t="163884" x="5133975" y="4505325"/>
          <p14:tracePt t="163906" x="5126038" y="4505325"/>
          <p14:tracePt t="163915" x="5118100" y="4505325"/>
          <p14:tracePt t="163922" x="5102225" y="4505325"/>
          <p14:tracePt t="163929" x="5078413" y="4505325"/>
          <p14:tracePt t="163937" x="5046663" y="4505325"/>
          <p14:tracePt t="163946" x="4991100" y="4505325"/>
          <p14:tracePt t="163953" x="4959350" y="4505325"/>
          <p14:tracePt t="163960" x="4902200" y="4505325"/>
          <p14:tracePt t="163967" x="4870450" y="4505325"/>
          <p14:tracePt t="163974" x="4846638" y="4513263"/>
          <p14:tracePt t="163999" x="4830763" y="4513263"/>
          <p14:tracePt t="164065" x="4846638" y="4513263"/>
          <p14:tracePt t="164072" x="4854575" y="4513263"/>
          <p14:tracePt t="164079" x="4862513" y="4513263"/>
          <p14:tracePt t="164087" x="4886325" y="4513263"/>
          <p14:tracePt t="164095" x="4910138" y="4513263"/>
          <p14:tracePt t="164102" x="4943475" y="4513263"/>
          <p14:tracePt t="164111" x="4991100" y="4513263"/>
          <p14:tracePt t="164116" x="5014913" y="4513263"/>
          <p14:tracePt t="164124" x="5046663" y="4513263"/>
          <p14:tracePt t="164132" x="5086350" y="4513263"/>
          <p14:tracePt t="164139" x="5141913" y="4513263"/>
          <p14:tracePt t="164147" x="5173663" y="4513263"/>
          <p14:tracePt t="164154" x="5197475" y="4513263"/>
          <p14:tracePt t="164162" x="5229225" y="4513263"/>
          <p14:tracePt t="164170" x="5245100" y="4513263"/>
          <p14:tracePt t="164177" x="5260975" y="4513263"/>
          <p14:tracePt t="164184" x="5268913" y="4513263"/>
          <p14:tracePt t="164192" x="5276850" y="4513263"/>
          <p14:tracePt t="164200" x="5284788" y="4513263"/>
          <p14:tracePt t="164215" x="5292725" y="4513263"/>
          <p14:tracePt t="164334" x="5284788" y="4513263"/>
          <p14:tracePt t="164341" x="5276850" y="4513263"/>
          <p14:tracePt t="164349" x="5260975" y="4513263"/>
          <p14:tracePt t="164356" x="5229225" y="4505325"/>
          <p14:tracePt t="164365" x="5213350" y="4505325"/>
          <p14:tracePt t="164372" x="5189538" y="4505325"/>
          <p14:tracePt t="164379" x="5157788" y="4505325"/>
          <p14:tracePt t="164387" x="5133975" y="4497388"/>
          <p14:tracePt t="164395" x="5110163" y="4497388"/>
          <p14:tracePt t="164402" x="5086350" y="4497388"/>
          <p14:tracePt t="164409" x="5070475" y="4497388"/>
          <p14:tracePt t="164417" x="5062538" y="4497388"/>
          <p14:tracePt t="164424" x="5054600" y="4497388"/>
          <p14:tracePt t="164476" x="5046663" y="4497388"/>
          <p14:tracePt t="165932" x="5046663" y="4489450"/>
          <p14:tracePt t="165940" x="5046663" y="4481513"/>
          <p14:tracePt t="165948" x="5054600" y="4481513"/>
          <p14:tracePt t="165963" x="5062538" y="4473575"/>
          <p14:tracePt t="165969" x="5078413" y="4465638"/>
          <p14:tracePt t="165979" x="5086350" y="4465638"/>
          <p14:tracePt t="166000" x="5126038" y="4449763"/>
          <p14:tracePt t="166003" x="5141913" y="4433888"/>
          <p14:tracePt t="166008" x="5165725" y="4425950"/>
          <p14:tracePt t="166016" x="5189538" y="4418013"/>
          <p14:tracePt t="166023" x="5229225" y="4418013"/>
          <p14:tracePt t="166032" x="5260975" y="4410075"/>
          <p14:tracePt t="166036" x="5276850" y="4402138"/>
          <p14:tracePt t="166046" x="5300663" y="4402138"/>
          <p14:tracePt t="166052" x="5326063" y="4410075"/>
          <p14:tracePt t="166059" x="5341938" y="4410075"/>
          <p14:tracePt t="166068" x="5357813" y="4410075"/>
          <p14:tracePt t="166374" x="5357813" y="4418013"/>
          <p14:tracePt t="166398" x="5349875" y="4425950"/>
          <p14:tracePt t="166405" x="5341938" y="4425950"/>
          <p14:tracePt t="166413" x="5341938" y="4433888"/>
          <p14:tracePt t="166435" x="5334000" y="4433888"/>
          <p14:tracePt t="166443" x="5334000" y="4441825"/>
          <p14:tracePt t="167672" x="5326063" y="4441825"/>
          <p14:tracePt t="167680" x="5326063" y="4449763"/>
          <p14:tracePt t="167686" x="5318125" y="4449763"/>
          <p14:tracePt t="167703" x="5310188" y="4457700"/>
          <p14:tracePt t="167710" x="5310188" y="4465638"/>
          <p14:tracePt t="167716" x="5292725" y="4465638"/>
          <p14:tracePt t="167725" x="5292725" y="4473575"/>
          <p14:tracePt t="167732" x="5284788" y="4473575"/>
          <p14:tracePt t="167740" x="5276850" y="4473575"/>
          <p14:tracePt t="167747" x="5268913" y="4481513"/>
          <p14:tracePt t="167754" x="5268913" y="4489450"/>
          <p14:tracePt t="167764" x="5260975" y="4489450"/>
          <p14:tracePt t="167786" x="5260975" y="4497388"/>
          <p14:tracePt t="168669" x="5268913" y="4489450"/>
          <p14:tracePt t="168679" x="5276850" y="4481513"/>
          <p14:tracePt t="168699" x="5284788" y="4481513"/>
          <p14:tracePt t="168706" x="5284788" y="4473575"/>
          <p14:tracePt t="168730" x="5292725" y="4473575"/>
          <p14:tracePt t="169412" x="5292725" y="4465638"/>
          <p14:tracePt t="169420" x="5268913" y="4457700"/>
          <p14:tracePt t="169428" x="5229225" y="4457700"/>
          <p14:tracePt t="169436" x="5205413" y="4457700"/>
          <p14:tracePt t="169442" x="5165725" y="4465638"/>
          <p14:tracePt t="169449" x="5149850" y="4473575"/>
          <p14:tracePt t="169459" x="5126038" y="4473575"/>
          <p14:tracePt t="169464" x="5102225" y="4473575"/>
          <p14:tracePt t="169473" x="5086350" y="4473575"/>
          <p14:tracePt t="169480" x="5070475" y="4481513"/>
          <p14:tracePt t="169486" x="5062538" y="4489450"/>
          <p14:tracePt t="169497" x="5046663" y="4489450"/>
          <p14:tracePt t="169512" x="5038725" y="4489450"/>
          <p14:tracePt t="169629" x="5030788" y="4489450"/>
          <p14:tracePt t="169711" x="5030788" y="4497388"/>
          <p14:tracePt t="170019" x="5038725" y="4497388"/>
          <p14:tracePt t="170035" x="5046663" y="4489450"/>
          <p14:tracePt t="170042" x="5054600" y="4489450"/>
          <p14:tracePt t="170064" x="5062538" y="4481513"/>
          <p14:tracePt t="170087" x="5070475" y="4481513"/>
          <p14:tracePt t="170097" x="5070475" y="4473575"/>
          <p14:tracePt t="170133" x="5078413" y="4473575"/>
          <p14:tracePt t="172873" x="5173663" y="4465638"/>
          <p14:tracePt t="172874" x="5284788" y="4465638"/>
          <p14:tracePt t="172877" x="5365750" y="4465638"/>
          <p14:tracePt t="172885" x="5397500" y="4465638"/>
          <p14:tracePt t="172893" x="5429250" y="4465638"/>
          <p14:tracePt t="172900" x="5461000" y="4465638"/>
          <p14:tracePt t="172909" x="5476875" y="4465638"/>
          <p14:tracePt t="172916" x="5500688" y="4465638"/>
          <p14:tracePt t="172922" x="5516563" y="4465638"/>
          <p14:tracePt t="172929" x="5540375" y="4473575"/>
          <p14:tracePt t="172936" x="5548313" y="4473575"/>
          <p14:tracePt t="172945" x="5564188" y="4481513"/>
          <p14:tracePt t="172952" x="5572125" y="4481513"/>
          <p14:tracePt t="172959" x="5595938" y="4481513"/>
          <p14:tracePt t="172967" x="5611813" y="4489450"/>
          <p14:tracePt t="172976" x="5627688" y="4489450"/>
          <p14:tracePt t="172984" x="5643563" y="4497388"/>
          <p14:tracePt t="172990" x="5659438" y="4505325"/>
          <p14:tracePt t="172997" x="5684838" y="4513263"/>
          <p14:tracePt t="173007" x="5700713" y="4521200"/>
          <p14:tracePt t="173012" x="5716588" y="4521200"/>
          <p14:tracePt t="173022" x="5740400" y="4529138"/>
          <p14:tracePt t="173028" x="5748338" y="4529138"/>
          <p14:tracePt t="173036" x="5764213" y="4529138"/>
          <p14:tracePt t="173042" x="5788025" y="4529138"/>
          <p14:tracePt t="173049" x="5795963" y="4529138"/>
          <p14:tracePt t="173059" x="5811838" y="4529138"/>
          <p14:tracePt t="173065" x="5819775" y="4529138"/>
          <p14:tracePt t="173131" x="5827713" y="4529138"/>
          <p14:tracePt t="173169" x="5835650" y="4521200"/>
          <p14:tracePt t="173185" x="5851525" y="4521200"/>
          <p14:tracePt t="173192" x="5859463" y="4513263"/>
          <p14:tracePt t="173199" x="5875338" y="4505325"/>
          <p14:tracePt t="173211" x="5891213" y="4497388"/>
          <p14:tracePt t="173216" x="5915025" y="4481513"/>
          <p14:tracePt t="173222" x="5938838" y="4465638"/>
          <p14:tracePt t="173231" x="5970588" y="4441825"/>
          <p14:tracePt t="173238" x="5986463" y="4433888"/>
          <p14:tracePt t="173245" x="6002338" y="4410075"/>
          <p14:tracePt t="173254" x="6034088" y="4386263"/>
          <p14:tracePt t="173260" x="6051550" y="4370388"/>
          <p14:tracePt t="173266" x="6067425" y="4354513"/>
          <p14:tracePt t="173276" x="6091238" y="4338638"/>
          <p14:tracePt t="173282" x="6099175" y="4322763"/>
          <p14:tracePt t="173290" x="6107113" y="4314825"/>
          <p14:tracePt t="173298" x="6107113" y="4306888"/>
          <p14:tracePt t="173307" x="6115050" y="4298950"/>
          <p14:tracePt t="173312" x="6115050" y="4291013"/>
          <p14:tracePt t="173322" x="6115050" y="4273550"/>
          <p14:tracePt t="173328" x="6115050" y="4265613"/>
          <p14:tracePt t="173336" x="6115050" y="4249738"/>
          <p14:tracePt t="173343" x="6115050" y="4233863"/>
          <p14:tracePt t="173349" x="6115050" y="4225925"/>
          <p14:tracePt t="173358" x="6099175" y="4217988"/>
          <p14:tracePt t="173364" x="6091238" y="4210050"/>
          <p14:tracePt t="173374" x="6075363" y="4202113"/>
          <p14:tracePt t="173379" x="6059488" y="4194175"/>
          <p14:tracePt t="173388" x="6043613" y="4186238"/>
          <p14:tracePt t="173394" x="6026150" y="4170363"/>
          <p14:tracePt t="173403" x="6010275" y="4170363"/>
          <p14:tracePt t="173411" x="5986463" y="4162425"/>
          <p14:tracePt t="173417" x="5954713" y="4162425"/>
          <p14:tracePt t="173426" x="5922963" y="4162425"/>
          <p14:tracePt t="173433" x="5867400" y="4162425"/>
          <p14:tracePt t="173441" x="5827713" y="4162425"/>
          <p14:tracePt t="173446" x="5788025" y="4162425"/>
          <p14:tracePt t="173457" x="5764213" y="4162425"/>
          <p14:tracePt t="173463" x="5740400" y="4162425"/>
          <p14:tracePt t="173470" x="5716588" y="4162425"/>
          <p14:tracePt t="173476" x="5708650" y="4162425"/>
          <p14:tracePt t="173485" x="5700713" y="4162425"/>
          <p14:tracePt t="173492" x="5692775" y="4162425"/>
          <p14:tracePt t="173500" x="5684838" y="4162425"/>
          <p14:tracePt t="173523" x="5676900" y="4170363"/>
          <p14:tracePt t="173530" x="5676900" y="4178300"/>
          <p14:tracePt t="173538" x="5667375" y="4186238"/>
          <p14:tracePt t="173545" x="5659438" y="4202113"/>
          <p14:tracePt t="173551" x="5659438" y="4217988"/>
          <p14:tracePt t="173560" x="5651500" y="4233863"/>
          <p14:tracePt t="173567" x="5651500" y="4249738"/>
          <p14:tracePt t="173577" x="5643563" y="4265613"/>
          <p14:tracePt t="173582" x="5643563" y="4291013"/>
          <p14:tracePt t="173590" x="5643563" y="4306888"/>
          <p14:tracePt t="173597" x="5643563" y="4330700"/>
          <p14:tracePt t="173606" x="5643563" y="4354513"/>
          <p14:tracePt t="173612" x="5651500" y="4386263"/>
          <p14:tracePt t="173622" x="5659438" y="4402138"/>
          <p14:tracePt t="173628" x="5659438" y="4418013"/>
          <p14:tracePt t="173636" x="5676900" y="4425950"/>
          <p14:tracePt t="173642" x="5684838" y="4449763"/>
          <p14:tracePt t="173651" x="5700713" y="4465638"/>
          <p14:tracePt t="173658" x="5708650" y="4481513"/>
          <p14:tracePt t="173665" x="5732463" y="4497388"/>
          <p14:tracePt t="173673" x="5740400" y="4513263"/>
          <p14:tracePt t="173679" x="5764213" y="4521200"/>
          <p14:tracePt t="173687" x="5780088" y="4529138"/>
          <p14:tracePt t="173694" x="5788025" y="4529138"/>
          <p14:tracePt t="173701" x="5795963" y="4529138"/>
          <p14:tracePt t="173709" x="5811838" y="4529138"/>
          <p14:tracePt t="173716" x="5827713" y="4529138"/>
          <p14:tracePt t="173724" x="5843588" y="4529138"/>
          <p14:tracePt t="173732" x="5859463" y="4521200"/>
          <p14:tracePt t="173740" x="5883275" y="4505325"/>
          <p14:tracePt t="173747" x="5899150" y="4497388"/>
          <p14:tracePt t="173754" x="5922963" y="4473575"/>
          <p14:tracePt t="173762" x="5938838" y="4457700"/>
          <p14:tracePt t="173770" x="5954713" y="4441825"/>
          <p14:tracePt t="173777" x="5962650" y="4425950"/>
          <p14:tracePt t="173784" x="5970588" y="4402138"/>
          <p14:tracePt t="173792" x="5978525" y="4386263"/>
          <p14:tracePt t="173799" x="5978525" y="4378325"/>
          <p14:tracePt t="173808" x="5978525" y="4370388"/>
          <p14:tracePt t="173814" x="5978525" y="4354513"/>
          <p14:tracePt t="173829" x="5978525" y="4346575"/>
          <p14:tracePt t="173837" x="5978525" y="4338638"/>
          <p14:tracePt t="173844" x="5978525" y="4330700"/>
          <p14:tracePt t="173905" x="5970588" y="4330700"/>
          <p14:tracePt t="173912" x="5962650" y="4330700"/>
          <p14:tracePt t="173919" x="5954713" y="4330700"/>
          <p14:tracePt t="173927" x="5938838" y="4330700"/>
          <p14:tracePt t="173934" x="5915025" y="4330700"/>
          <p14:tracePt t="173942" x="5899150" y="4330700"/>
          <p14:tracePt t="173949" x="5883275" y="4330700"/>
          <p14:tracePt t="173957" x="5867400" y="4338638"/>
          <p14:tracePt t="173964" x="5843588" y="4346575"/>
          <p14:tracePt t="173971" x="5811838" y="4354513"/>
          <p14:tracePt t="173991" x="5780088" y="4370388"/>
          <p14:tracePt t="173994" x="5764213" y="4378325"/>
          <p14:tracePt t="174002" x="5740400" y="4386263"/>
          <p14:tracePt t="174009" x="5732463" y="4394200"/>
          <p14:tracePt t="174025" x="5724525" y="4402138"/>
          <p14:tracePt t="174031" x="5724525" y="4410075"/>
          <p14:tracePt t="174040" x="5724525" y="4418013"/>
          <p14:tracePt t="174047" x="5724525" y="4425950"/>
          <p14:tracePt t="174054" x="5724525" y="4433888"/>
          <p14:tracePt t="174069" x="5724525" y="4449763"/>
          <p14:tracePt t="174077" x="5724525" y="4457700"/>
          <p14:tracePt t="174084" x="5724525" y="4465638"/>
          <p14:tracePt t="174091" x="5724525" y="4473575"/>
          <p14:tracePt t="174100" x="5724525" y="4489450"/>
          <p14:tracePt t="174107" x="5724525" y="4497388"/>
          <p14:tracePt t="174122" x="5724525" y="4505325"/>
          <p14:tracePt t="174130" x="5724525" y="4513263"/>
          <p14:tracePt t="174137" x="5724525" y="4521200"/>
          <p14:tracePt t="174190" x="5724525" y="4529138"/>
          <p14:tracePt t="175854" x="5708650" y="4521200"/>
          <p14:tracePt t="175861" x="5667375" y="4489450"/>
          <p14:tracePt t="175872" x="5619750" y="4449763"/>
          <p14:tracePt t="175877" x="5540375" y="4402138"/>
          <p14:tracePt t="175884" x="5429250" y="4338638"/>
          <p14:tracePt t="175891" x="5284788" y="4265613"/>
          <p14:tracePt t="175899" x="5070475" y="4162425"/>
          <p14:tracePt t="175906" x="4862513" y="4059238"/>
          <p14:tracePt t="175915" x="4664075" y="3963988"/>
          <p14:tracePt t="175924" x="4479925" y="3883025"/>
          <p14:tracePt t="175931" x="4313238" y="3795713"/>
          <p14:tracePt t="175937" x="4184650" y="3732213"/>
          <p14:tracePt t="175944" x="4073525" y="3684588"/>
          <p14:tracePt t="175954" x="3962400" y="3660775"/>
          <p14:tracePt t="175959" x="3875088" y="3629025"/>
          <p14:tracePt t="175966" x="3817938" y="3587750"/>
          <p14:tracePt t="175974" x="3778250" y="3579813"/>
          <p14:tracePt t="175989" x="3754438" y="3571875"/>
          <p14:tracePt t="175990" x="3754438" y="3563938"/>
          <p14:tracePt t="176037" x="3754438" y="3556000"/>
          <p14:tracePt t="176058" x="3754438" y="3548063"/>
          <p14:tracePt t="176072" x="3754438" y="3540125"/>
          <p14:tracePt t="176094" x="3754438" y="3532188"/>
          <p14:tracePt t="176102" x="3762375" y="3532188"/>
          <p14:tracePt t="176110" x="3770313" y="3532188"/>
          <p14:tracePt t="176124" x="3770313" y="3524250"/>
          <p14:tracePt t="176132" x="3778250" y="3524250"/>
          <p14:tracePt t="176161" x="3786188" y="3524250"/>
          <p14:tracePt t="176222" x="3794125" y="3524250"/>
          <p14:tracePt t="176274" x="3802063" y="3524250"/>
          <p14:tracePt t="176484" x="3802063" y="3516313"/>
          <p14:tracePt t="176514" x="3802063" y="3508375"/>
          <p14:tracePt t="176522" x="3810000" y="3508375"/>
          <p14:tracePt t="176530" x="3810000" y="3492500"/>
          <p14:tracePt t="176537" x="3810000" y="3484563"/>
          <p14:tracePt t="176544" x="3810000" y="3468688"/>
          <p14:tracePt t="176552" x="3810000" y="3452813"/>
          <p14:tracePt t="176559" x="3810000" y="3429000"/>
          <p14:tracePt t="176567" x="3802063" y="3397250"/>
          <p14:tracePt t="176574" x="3786188" y="3357563"/>
          <p14:tracePt t="176582" x="3762375" y="3325813"/>
          <p14:tracePt t="176589" x="3746500" y="3278188"/>
          <p14:tracePt t="176597" x="3714750" y="3236913"/>
          <p14:tracePt t="176606" x="3675063" y="3189288"/>
          <p14:tracePt t="176612" x="3619500" y="3141663"/>
          <p14:tracePt t="176619" x="3571875" y="3109913"/>
          <p14:tracePt t="176627" x="3540125" y="3086100"/>
          <p14:tracePt t="176635" x="3508375" y="3070225"/>
          <p14:tracePt t="176642" x="3492500" y="3062288"/>
          <p14:tracePt t="176650" x="3484563" y="3054350"/>
          <p14:tracePt t="176658" x="3476625" y="3054350"/>
          <p14:tracePt t="176792" x="3467100" y="3054350"/>
          <p14:tracePt t="176814" x="3459163" y="3054350"/>
          <p14:tracePt t="176852" x="3451225" y="3054350"/>
          <p14:tracePt t="176868" x="3443288" y="3054350"/>
          <p14:tracePt t="176874" x="3427413" y="3054350"/>
          <p14:tracePt t="176882" x="3403600" y="3038475"/>
          <p14:tracePt t="176889" x="3379788" y="3030538"/>
          <p14:tracePt t="176897" x="3340100" y="3022600"/>
          <p14:tracePt t="176906" x="3308350" y="3006725"/>
          <p14:tracePt t="176912" x="3268663" y="2990850"/>
          <p14:tracePt t="176919" x="3221038" y="2967038"/>
          <p14:tracePt t="176927" x="3205163" y="2959100"/>
          <p14:tracePt t="176942" x="3197225" y="2959100"/>
          <p14:tracePt t="176950" x="3189288" y="2951163"/>
          <p14:tracePt t="176957" x="3157538" y="2927350"/>
          <p14:tracePt t="176965" x="3125788" y="2909888"/>
          <p14:tracePt t="176972" x="3100388" y="2886075"/>
          <p14:tracePt t="176979" x="3076575" y="2878138"/>
          <p14:tracePt t="176988" x="3068638" y="2862263"/>
          <p14:tracePt t="176994" x="3052763" y="2854325"/>
          <p14:tracePt t="177009" x="3052763" y="2846388"/>
          <p14:tracePt t="177016" x="3044825" y="2846388"/>
          <p14:tracePt t="177061" x="3044825" y="2838450"/>
          <p14:tracePt t="177077" x="3036888" y="2838450"/>
          <p14:tracePt t="177085" x="3036888" y="2822575"/>
          <p14:tracePt t="177100" x="3028950" y="2814638"/>
          <p14:tracePt t="177106" x="3021013" y="2814638"/>
          <p14:tracePt t="177114" x="3021013" y="2806700"/>
          <p14:tracePt t="177122" x="3013075" y="2798763"/>
          <p14:tracePt t="177129" x="3005138" y="2798763"/>
          <p14:tracePt t="177138" x="2997200" y="2798763"/>
          <p14:tracePt t="177144" x="2997200" y="2790825"/>
          <p14:tracePt t="177272" x="2989263" y="2790825"/>
          <p14:tracePt t="177288" x="2981325" y="2790825"/>
          <p14:tracePt t="177301" x="2965450" y="2790825"/>
          <p14:tracePt t="177317" x="2957513" y="2790825"/>
          <p14:tracePt t="177325" x="2949575" y="2790825"/>
          <p14:tracePt t="177332" x="2941638" y="2790825"/>
          <p14:tracePt t="177339" x="2925763" y="2798763"/>
          <p14:tracePt t="177347" x="2917825" y="2806700"/>
          <p14:tracePt t="177362" x="2909888" y="2806700"/>
          <p14:tracePt t="177444" x="2901950" y="2806700"/>
          <p14:tracePt t="177474" x="2894013" y="2806700"/>
          <p14:tracePt t="177482" x="2894013" y="2814638"/>
          <p14:tracePt t="177512" x="2886075" y="2822575"/>
          <p14:tracePt t="177536" x="2886075" y="2830513"/>
          <p14:tracePt t="177579" x="2878138" y="2830513"/>
          <p14:tracePt t="177587" x="2878138" y="2838450"/>
          <p14:tracePt t="177601" x="2870200" y="2838450"/>
          <p14:tracePt t="177624" x="2870200" y="2846388"/>
          <p14:tracePt t="177632" x="2862263" y="2846388"/>
          <p14:tracePt t="177647" x="2846388" y="2862263"/>
          <p14:tracePt t="177655" x="2838450" y="2870200"/>
          <p14:tracePt t="177661" x="2822575" y="2878138"/>
          <p14:tracePt t="177670" x="2806700" y="2886075"/>
          <p14:tracePt t="177677" x="2790825" y="2901950"/>
          <p14:tracePt t="177692" x="2774950" y="2919413"/>
          <p14:tracePt t="177700" x="2759075" y="2927350"/>
          <p14:tracePt t="177707" x="2751138" y="2935288"/>
          <p14:tracePt t="177714" x="2741613" y="2935288"/>
          <p14:tracePt t="177722" x="2741613" y="2943225"/>
          <p14:tracePt t="177729" x="2733675" y="2943225"/>
          <p14:tracePt t="177916" x="2741613" y="2943225"/>
          <p14:tracePt t="177942" x="2741613" y="2935288"/>
          <p14:tracePt t="177954" x="2751138" y="2935288"/>
          <p14:tracePt t="177963" x="2751138" y="2927350"/>
          <p14:tracePt t="177988" x="2751138" y="2919413"/>
          <p14:tracePt t="177993" x="2759075" y="2919413"/>
          <p14:tracePt t="178005" x="2759075" y="2909888"/>
          <p14:tracePt t="178014" x="2767013" y="2909888"/>
          <p14:tracePt t="178023" x="2767013" y="2901950"/>
          <p14:tracePt t="178039" x="2774950" y="2901950"/>
          <p14:tracePt t="178075" x="2774950" y="2894013"/>
          <p14:tracePt t="178239" x="2759075" y="2894013"/>
          <p14:tracePt t="178254" x="2751138" y="2894013"/>
          <p14:tracePt t="178277" x="2741613" y="2894013"/>
          <p14:tracePt t="178292" x="2733675" y="2894013"/>
          <p14:tracePt t="178397" x="2725738" y="2894013"/>
          <p14:tracePt t="178456" x="2725738" y="2886075"/>
          <p14:tracePt t="178464" x="2725738" y="2878138"/>
          <p14:tracePt t="178481" x="2733675" y="2878138"/>
          <p14:tracePt t="178488" x="2733675" y="2870200"/>
          <p14:tracePt t="178502" x="2741613" y="2870200"/>
          <p14:tracePt t="178510" x="2741613" y="2862263"/>
          <p14:tracePt t="178517" x="2751138" y="2862263"/>
          <p14:tracePt t="178532" x="2751138" y="2854325"/>
          <p14:tracePt t="178540" x="2759075" y="2854325"/>
          <p14:tracePt t="178547" x="2759075" y="2846388"/>
          <p14:tracePt t="178554" x="2767013" y="2846388"/>
          <p14:tracePt t="179401" x="2767013" y="2838450"/>
          <p14:tracePt t="179418" x="2774950" y="2830513"/>
          <p14:tracePt t="179424" x="2774950" y="2814638"/>
          <p14:tracePt t="179432" x="2790825" y="2798763"/>
          <p14:tracePt t="179440" x="2798763" y="2782888"/>
          <p14:tracePt t="179448" x="2806700" y="2759075"/>
          <p14:tracePt t="179456" x="2830513" y="2711450"/>
          <p14:tracePt t="179462" x="2862263" y="2647950"/>
          <p14:tracePt t="179470" x="2886075" y="2608263"/>
          <p14:tracePt t="179478" x="2909888" y="2566988"/>
          <p14:tracePt t="179485" x="2909888" y="2559050"/>
          <p14:tracePt t="179533" x="2917825" y="2543175"/>
          <p14:tracePt t="179538" x="2925763" y="2511425"/>
          <p14:tracePt t="179546" x="2933700" y="2479675"/>
          <p14:tracePt t="179553" x="2941638" y="2439988"/>
          <p14:tracePt t="179562" x="2949575" y="2384425"/>
          <p14:tracePt t="179567" x="2957513" y="2328863"/>
          <p14:tracePt t="179574" x="2957513" y="2273300"/>
          <p14:tracePt t="179582" x="2965450" y="2216150"/>
          <p14:tracePt t="179590" x="2973388" y="2152650"/>
          <p14:tracePt t="179597" x="2981325" y="2097088"/>
          <p14:tracePt t="179604" x="2989263" y="2065338"/>
          <p14:tracePt t="179612" x="2997200" y="2009775"/>
          <p14:tracePt t="179622" x="3013075" y="1962150"/>
          <p14:tracePt t="179627" x="3021013" y="1930400"/>
          <p14:tracePt t="179635" x="3028950" y="1914525"/>
          <p14:tracePt t="179641" x="3036888" y="1898650"/>
          <p14:tracePt t="179649" x="3044825" y="1873250"/>
          <p14:tracePt t="179658" x="3052763" y="1857375"/>
          <p14:tracePt t="179666" x="3060700" y="1841500"/>
          <p14:tracePt t="179673" x="3068638" y="1825625"/>
          <p14:tracePt t="179679" x="3076575" y="1809750"/>
          <p14:tracePt t="179687" x="3084513" y="1785938"/>
          <p14:tracePt t="179694" x="3084513" y="1778000"/>
          <p14:tracePt t="179704" x="3092450" y="1762125"/>
          <p14:tracePt t="179709" x="3100388" y="1746250"/>
          <p14:tracePt t="179717" x="3109913" y="1738313"/>
          <p14:tracePt t="179725" x="3109913" y="1730375"/>
          <p14:tracePt t="179733" x="3109913" y="1722438"/>
          <p14:tracePt t="179741" x="3117850" y="1714500"/>
          <p14:tracePt t="179747" x="3117850" y="1706563"/>
          <p14:tracePt t="179754" x="3125788" y="1698625"/>
          <p14:tracePt t="179762" x="3133725" y="1690688"/>
          <p14:tracePt t="179777" x="3141663" y="1682750"/>
          <p14:tracePt t="179785" x="3149600" y="1666875"/>
          <p14:tracePt t="179791" x="3165475" y="1651000"/>
          <p14:tracePt t="179802" x="3173413" y="1635125"/>
          <p14:tracePt t="179807" x="3197225" y="1611313"/>
          <p14:tracePt t="179814" x="3205163" y="1587500"/>
          <p14:tracePt t="179821" x="3228975" y="1563688"/>
          <p14:tracePt t="179830" x="3236913" y="1547813"/>
          <p14:tracePt t="179837" x="3244850" y="1530350"/>
          <p14:tracePt t="179844" x="3260725" y="1514475"/>
          <p14:tracePt t="179855" x="3268663" y="1498600"/>
          <p14:tracePt t="179859" x="3276600" y="1474788"/>
          <p14:tracePt t="179868" x="3276600" y="1466850"/>
          <p14:tracePt t="179874" x="3284538" y="1458913"/>
          <p14:tracePt t="179884" x="3292475" y="1458913"/>
          <p14:tracePt t="179912" x="3292475" y="1450975"/>
          <p14:tracePt t="180549" x="3316288" y="1482725"/>
          <p14:tracePt t="180557" x="3371850" y="1547813"/>
          <p14:tracePt t="180565" x="3419475" y="1611313"/>
          <p14:tracePt t="180572" x="3459163" y="1698625"/>
          <p14:tracePt t="180579" x="3516313" y="1801813"/>
          <p14:tracePt t="180587" x="3603625" y="1898650"/>
          <p14:tracePt t="180594" x="3706813" y="2033588"/>
          <p14:tracePt t="180602" x="3778250" y="2128838"/>
          <p14:tracePt t="180609" x="3890963" y="2249488"/>
          <p14:tracePt t="180618" x="3930650" y="2328863"/>
          <p14:tracePt t="180624" x="4010025" y="2416175"/>
          <p14:tracePt t="180632" x="4065588" y="2543175"/>
          <p14:tracePt t="180639" x="4105275" y="2632075"/>
          <p14:tracePt t="180647" x="4121150" y="2695575"/>
          <p14:tracePt t="180654" x="4176713" y="2822575"/>
          <p14:tracePt t="180662" x="4249738" y="2967038"/>
          <p14:tracePt t="180669" x="4297363" y="3086100"/>
          <p14:tracePt t="180677" x="4344988" y="3221038"/>
          <p14:tracePt t="180685" x="4408488" y="3294063"/>
          <p14:tracePt t="180692" x="4432300" y="3341688"/>
          <p14:tracePt t="180706" x="4456113" y="3365500"/>
          <p14:tracePt t="180715" x="4503738" y="3429000"/>
          <p14:tracePt t="180722" x="4543425" y="3444875"/>
          <p14:tracePt t="180730" x="4624388" y="3484563"/>
          <p14:tracePt t="180737" x="4687888" y="3540125"/>
          <p14:tracePt t="180744" x="4743450" y="3595688"/>
          <p14:tracePt t="180752" x="4806950" y="3644900"/>
          <p14:tracePt t="180759" x="4854575" y="3692525"/>
          <p14:tracePt t="180768" x="4918075" y="3740150"/>
          <p14:tracePt t="180774" x="4967288" y="3787775"/>
          <p14:tracePt t="180782" x="5022850" y="3827463"/>
          <p14:tracePt t="180789" x="5094288" y="3859213"/>
          <p14:tracePt t="180797" x="5133975" y="3875088"/>
          <p14:tracePt t="180804" x="5197475" y="3914775"/>
          <p14:tracePt t="180812" x="5253038" y="3948113"/>
          <p14:tracePt t="180819" x="5300663" y="3963988"/>
          <p14:tracePt t="180827" x="5341938" y="3971925"/>
          <p14:tracePt t="180835" x="5357813" y="3979863"/>
          <p14:tracePt t="180842" x="5381625" y="3979863"/>
          <p14:tracePt t="180850" x="5389563" y="3979863"/>
          <p14:tracePt t="180857" x="5397500" y="3979863"/>
          <p14:tracePt t="180865" x="5405438" y="3979863"/>
          <p14:tracePt t="180872" x="5413375" y="3971925"/>
          <p14:tracePt t="180879" x="5413375" y="3956050"/>
          <p14:tracePt t="180887" x="5421313" y="3956050"/>
          <p14:tracePt t="180894" x="5421313" y="3948113"/>
          <p14:tracePt t="180924" x="5429250" y="3948113"/>
          <p14:tracePt t="180947" x="5429250" y="3938588"/>
          <p14:tracePt t="180962" x="5437188" y="3938588"/>
          <p14:tracePt t="180985" x="5468938" y="3948113"/>
          <p14:tracePt t="180992" x="5500688" y="3963988"/>
          <p14:tracePt t="181000" x="5540375" y="3987800"/>
          <p14:tracePt t="181006" x="5580063" y="4003675"/>
          <p14:tracePt t="181015" x="5611813" y="4019550"/>
          <p14:tracePt t="181022" x="5643563" y="4043363"/>
          <p14:tracePt t="181030" x="5667375" y="4059238"/>
          <p14:tracePt t="181037" x="5684838" y="4075113"/>
          <p14:tracePt t="181044" x="5692775" y="4075113"/>
          <p14:tracePt t="181051" x="5700713" y="4083050"/>
          <p14:tracePt t="181060" x="5700713" y="4090988"/>
          <p14:tracePt t="181067" x="5708650" y="4090988"/>
          <p14:tracePt t="181097" x="5708650" y="4098925"/>
          <p14:tracePt t="181112" x="5708650" y="4106863"/>
          <p14:tracePt t="181119" x="5700713" y="4114800"/>
          <p14:tracePt t="181126" x="5692775" y="4130675"/>
          <p14:tracePt t="181134" x="5684838" y="4138613"/>
          <p14:tracePt t="181142" x="5676900" y="4162425"/>
          <p14:tracePt t="181150" x="5667375" y="4178300"/>
          <p14:tracePt t="181157" x="5651500" y="4194175"/>
          <p14:tracePt t="181165" x="5651500" y="4225925"/>
          <p14:tracePt t="181172" x="5651500" y="4241800"/>
          <p14:tracePt t="181179" x="5643563" y="4265613"/>
          <p14:tracePt t="181187" x="5643563" y="4291013"/>
          <p14:tracePt t="181194" x="5635625" y="4306888"/>
          <p14:tracePt t="181202" x="5635625" y="4322763"/>
          <p14:tracePt t="181210" x="5635625" y="4330700"/>
          <p14:tracePt t="181232" x="5635625" y="4338638"/>
          <p14:tracePt t="181321" x="5635625" y="4346575"/>
          <p14:tracePt t="181329" x="5643563" y="4346575"/>
          <p14:tracePt t="181345" x="5651500" y="4354513"/>
          <p14:tracePt t="181360" x="5667375" y="4370388"/>
          <p14:tracePt t="181367" x="5684838" y="4378325"/>
          <p14:tracePt t="181375" x="5700713" y="4394200"/>
          <p14:tracePt t="181381" x="5716588" y="4394200"/>
          <p14:tracePt t="181390" x="5732463" y="4402138"/>
          <p14:tracePt t="181397" x="5748338" y="4410075"/>
          <p14:tracePt t="181404" x="5756275" y="4418013"/>
          <p14:tracePt t="181412" x="5772150" y="4425950"/>
          <p14:tracePt t="181419" x="5780088" y="4425950"/>
          <p14:tracePt t="181427" x="5788025" y="4425950"/>
          <p14:tracePt t="181442" x="5795963" y="4425950"/>
          <p14:tracePt t="181651" x="5803900" y="4433888"/>
          <p14:tracePt t="181659" x="5811838" y="4433888"/>
          <p14:tracePt t="181667" x="5811838" y="4441825"/>
          <p14:tracePt t="181674" x="5819775" y="4441825"/>
          <p14:tracePt t="181689" x="5827713" y="4441825"/>
          <p14:tracePt t="181712" x="5835650" y="4441825"/>
          <p14:tracePt t="181720" x="5843588" y="4441825"/>
          <p14:tracePt t="181734" x="5859463" y="4449763"/>
          <p14:tracePt t="181742" x="5875338" y="4457700"/>
          <p14:tracePt t="181750" x="5899150" y="4457700"/>
          <p14:tracePt t="181757" x="5946775" y="4465638"/>
          <p14:tracePt t="181765" x="5986463" y="4465638"/>
          <p14:tracePt t="181771" x="6010275" y="4473575"/>
          <p14:tracePt t="181779" x="6034088" y="4473575"/>
          <p14:tracePt t="181786" x="6059488" y="4473575"/>
          <p14:tracePt t="181795" x="6083300" y="4473575"/>
          <p14:tracePt t="181802" x="6099175" y="4473575"/>
          <p14:tracePt t="181817" x="6107113" y="4473575"/>
          <p14:tracePt t="182290" x="0" y="0"/>
        </p14:tracePtLst>
        <p14:tracePtLst>
          <p14:tracePt t="193203" x="2759075" y="1466850"/>
          <p14:tracePt t="193337" x="2767013" y="1466850"/>
          <p14:tracePt t="193345" x="2767013" y="1458913"/>
          <p14:tracePt t="193367" x="2774950" y="1458913"/>
          <p14:tracePt t="193376" x="2774950" y="1450975"/>
          <p14:tracePt t="193383" x="2782888" y="1450975"/>
          <p14:tracePt t="193422" x="2790825" y="1450975"/>
          <p14:tracePt t="193436" x="2798763" y="1450975"/>
          <p14:tracePt t="193795" x="2806700" y="1450975"/>
          <p14:tracePt t="193803" x="2822575" y="1450975"/>
          <p14:tracePt t="193811" x="2838450" y="1450975"/>
          <p14:tracePt t="193817" x="2862263" y="1450975"/>
          <p14:tracePt t="193825" x="2878138" y="1450975"/>
          <p14:tracePt t="193833" x="2909888" y="1443038"/>
          <p14:tracePt t="193841" x="2933700" y="1443038"/>
          <p14:tracePt t="193847" x="2957513" y="1443038"/>
          <p14:tracePt t="193858" x="2981325" y="1435100"/>
          <p14:tracePt t="193863" x="2997200" y="1435100"/>
          <p14:tracePt t="193870" x="3013075" y="1435100"/>
          <p14:tracePt t="193877" x="3028950" y="1435100"/>
          <p14:tracePt t="193892" x="3036888" y="1435100"/>
          <p14:tracePt t="194477" x="3036888" y="1450975"/>
          <p14:tracePt t="194484" x="3044825" y="1458913"/>
          <p14:tracePt t="194492" x="3052763" y="1482725"/>
          <p14:tracePt t="194501" x="3060700" y="1498600"/>
          <p14:tracePt t="194508" x="3060700" y="1514475"/>
          <p14:tracePt t="194516" x="3060700" y="1538288"/>
          <p14:tracePt t="194524" x="3068638" y="1555750"/>
          <p14:tracePt t="194532" x="3068638" y="1579563"/>
          <p14:tracePt t="194538" x="3076575" y="1595438"/>
          <p14:tracePt t="194545" x="3076575" y="1603375"/>
          <p14:tracePt t="194552" x="3076575" y="1619250"/>
          <p14:tracePt t="194559" x="3084513" y="1643063"/>
          <p14:tracePt t="194568" x="3084513" y="1651000"/>
          <p14:tracePt t="194575" x="3092450" y="1658938"/>
          <p14:tracePt t="194583" x="3092450" y="1674813"/>
          <p14:tracePt t="194597" x="3092450" y="1682750"/>
          <p14:tracePt t="194605" x="3092450" y="1690688"/>
          <p14:tracePt t="194612" x="3092450" y="1698625"/>
          <p14:tracePt t="194621" x="3092450" y="1714500"/>
          <p14:tracePt t="194627" x="3092450" y="1730375"/>
          <p14:tracePt t="194636" x="3092450" y="1746250"/>
          <p14:tracePt t="194643" x="3092450" y="1762125"/>
          <p14:tracePt t="194651" x="3092450" y="1770063"/>
          <p14:tracePt t="194660" x="3092450" y="1785938"/>
          <p14:tracePt t="194664" x="3092450" y="1801813"/>
          <p14:tracePt t="194672" x="3092450" y="1809750"/>
          <p14:tracePt t="194688" x="3092450" y="1825625"/>
          <p14:tracePt t="194694" x="3092450" y="1833563"/>
          <p14:tracePt t="194704" x="3084513" y="1841500"/>
          <p14:tracePt t="194710" x="3076575" y="1857375"/>
          <p14:tracePt t="194717" x="3068638" y="1873250"/>
          <p14:tracePt t="194725" x="3060700" y="1890713"/>
          <p14:tracePt t="194733" x="3052763" y="1914525"/>
          <p14:tracePt t="194741" x="3044825" y="1930400"/>
          <p14:tracePt t="194748" x="3028950" y="1962150"/>
          <p14:tracePt t="194756" x="3021013" y="1978025"/>
          <p14:tracePt t="194763" x="3005138" y="2001838"/>
          <p14:tracePt t="194772" x="2997200" y="2017713"/>
          <p14:tracePt t="194778" x="2981325" y="2049463"/>
          <p14:tracePt t="194784" x="2965450" y="2073275"/>
          <p14:tracePt t="194792" x="2957513" y="2097088"/>
          <p14:tracePt t="194800" x="2933700" y="2136775"/>
          <p14:tracePt t="194809" x="2909888" y="2168525"/>
          <p14:tracePt t="194816" x="2886075" y="2200275"/>
          <p14:tracePt t="194824" x="2878138" y="2233613"/>
          <p14:tracePt t="194831" x="2854325" y="2265363"/>
          <p14:tracePt t="194837" x="2838450" y="2297113"/>
          <p14:tracePt t="194845" x="2822575" y="2328863"/>
          <p14:tracePt t="194853" x="2806700" y="2344738"/>
          <p14:tracePt t="194860" x="2798763" y="2360613"/>
          <p14:tracePt t="194868" x="2782888" y="2368550"/>
          <p14:tracePt t="194875" x="2774950" y="2384425"/>
          <p14:tracePt t="194883" x="2759075" y="2384425"/>
          <p14:tracePt t="194891" x="2741613" y="2384425"/>
          <p14:tracePt t="194898" x="2717800" y="2392363"/>
          <p14:tracePt t="194905" x="2693988" y="2392363"/>
          <p14:tracePt t="194912" x="2662238" y="2392363"/>
          <p14:tracePt t="194920" x="2638425" y="2384425"/>
          <p14:tracePt t="194927" x="2606675" y="2376488"/>
          <p14:tracePt t="194936" x="2566988" y="2368550"/>
          <p14:tracePt t="194943" x="2551113" y="2368550"/>
          <p14:tracePt t="194950" x="2535238" y="2368550"/>
          <p14:tracePt t="194957" x="2527300" y="2368550"/>
          <p14:tracePt t="194967" x="2511425" y="2368550"/>
          <p14:tracePt t="194973" x="2511425" y="2384425"/>
          <p14:tracePt t="194980" x="2511425" y="2400300"/>
          <p14:tracePt t="194989" x="2511425" y="2416175"/>
          <p14:tracePt t="195010" x="2511425" y="2471738"/>
          <p14:tracePt t="195018" x="2511425" y="2495550"/>
          <p14:tracePt t="195025" x="2511425" y="2511425"/>
          <p14:tracePt t="195033" x="2519363" y="2527300"/>
          <p14:tracePt t="195041" x="2519363" y="2535238"/>
          <p14:tracePt t="195048" x="2535238" y="2551113"/>
          <p14:tracePt t="195056" x="2559050" y="2592388"/>
          <p14:tracePt t="195062" x="2582863" y="2608263"/>
          <p14:tracePt t="195072" x="2606675" y="2632075"/>
          <p14:tracePt t="195079" x="2646363" y="2647950"/>
          <p14:tracePt t="195084" x="2662238" y="2655888"/>
          <p14:tracePt t="195092" x="2686050" y="2671763"/>
          <p14:tracePt t="195100" x="2717800" y="2679700"/>
          <p14:tracePt t="195108" x="2733675" y="2695575"/>
          <p14:tracePt t="195115" x="2751138" y="2703513"/>
          <p14:tracePt t="195124" x="2774950" y="2711450"/>
          <p14:tracePt t="195131" x="2798763" y="2719388"/>
          <p14:tracePt t="195138" x="2830513" y="2735263"/>
          <p14:tracePt t="195144" x="2854325" y="2735263"/>
          <p14:tracePt t="195156" x="2886075" y="2743200"/>
          <p14:tracePt t="195160" x="2933700" y="2743200"/>
          <p14:tracePt t="195167" x="2965450" y="2743200"/>
          <p14:tracePt t="195176" x="3005138" y="2751138"/>
          <p14:tracePt t="195183" x="3036888" y="2751138"/>
          <p14:tracePt t="195192" x="3060700" y="2751138"/>
          <p14:tracePt t="195197" x="3084513" y="2751138"/>
          <p14:tracePt t="195205" x="3117850" y="2751138"/>
          <p14:tracePt t="195212" x="3157538" y="2751138"/>
          <p14:tracePt t="195222" x="3189288" y="2751138"/>
          <p14:tracePt t="195228" x="3213100" y="2743200"/>
          <p14:tracePt t="195236" x="3236913" y="2735263"/>
          <p14:tracePt t="195243" x="3268663" y="2719388"/>
          <p14:tracePt t="195249" x="3276600" y="2719388"/>
          <p14:tracePt t="195260" x="3292475" y="2703513"/>
          <p14:tracePt t="195264" x="3308350" y="2687638"/>
          <p14:tracePt t="195274" x="3324225" y="2671763"/>
          <p14:tracePt t="195279" x="3340100" y="2655888"/>
          <p14:tracePt t="195289" x="3355975" y="2647950"/>
          <p14:tracePt t="195295" x="3355975" y="2632075"/>
          <p14:tracePt t="195305" x="3379788" y="2616200"/>
          <p14:tracePt t="195310" x="3387725" y="2600325"/>
          <p14:tracePt t="195317" x="3395663" y="2584450"/>
          <p14:tracePt t="195333" x="3403600" y="2566988"/>
          <p14:tracePt t="195342" x="3419475" y="2527300"/>
          <p14:tracePt t="195348" x="3427413" y="2511425"/>
          <p14:tracePt t="195356" x="3427413" y="2503488"/>
          <p14:tracePt t="195362" x="3427413" y="2495550"/>
          <p14:tracePt t="195372" x="3427413" y="2487613"/>
          <p14:tracePt t="195377" x="3427413" y="2479675"/>
          <p14:tracePt t="195386" x="3411538" y="2463800"/>
          <p14:tracePt t="195392" x="3395663" y="2455863"/>
          <p14:tracePt t="195400" x="3387725" y="2439988"/>
          <p14:tracePt t="195408" x="3371850" y="2432050"/>
          <p14:tracePt t="195414" x="3340100" y="2416175"/>
          <p14:tracePt t="195424" x="3316288" y="2416175"/>
          <p14:tracePt t="195429" x="3292475" y="2408238"/>
          <p14:tracePt t="195439" x="3268663" y="2400300"/>
          <p14:tracePt t="195444" x="3244850" y="2392363"/>
          <p14:tracePt t="195454" x="3221038" y="2392363"/>
          <p14:tracePt t="195459" x="3205163" y="2392363"/>
          <p14:tracePt t="195468" x="3197225" y="2392363"/>
          <p14:tracePt t="195476" x="3173413" y="2392363"/>
          <p14:tracePt t="195483" x="3165475" y="2392363"/>
          <p14:tracePt t="195491" x="3125788" y="2392363"/>
          <p14:tracePt t="195498" x="3109913" y="2392363"/>
          <p14:tracePt t="195506" x="3084513" y="2400300"/>
          <p14:tracePt t="195512" x="3068638" y="2408238"/>
          <p14:tracePt t="195521" x="3044825" y="2424113"/>
          <p14:tracePt t="195527" x="3028950" y="2439988"/>
          <p14:tracePt t="195536" x="3005138" y="2455863"/>
          <p14:tracePt t="195543" x="2973388" y="2471738"/>
          <p14:tracePt t="195559" x="2909888" y="2519363"/>
          <p14:tracePt t="195564" x="2886075" y="2535238"/>
          <p14:tracePt t="195573" x="2854325" y="2559050"/>
          <p14:tracePt t="195579" x="2830513" y="2576513"/>
          <p14:tracePt t="195587" x="2814638" y="2592388"/>
          <p14:tracePt t="195594" x="2790825" y="2608263"/>
          <p14:tracePt t="195604" x="2782888" y="2640013"/>
          <p14:tracePt t="195609" x="2767013" y="2655888"/>
          <p14:tracePt t="195618" x="2759075" y="2671763"/>
          <p14:tracePt t="195624" x="2751138" y="2687638"/>
          <p14:tracePt t="195633" x="2751138" y="2703513"/>
          <p14:tracePt t="195641" x="2751138" y="2719388"/>
          <p14:tracePt t="195648" x="2751138" y="2727325"/>
          <p14:tracePt t="195656" x="2751138" y="2735263"/>
          <p14:tracePt t="195663" x="2751138" y="2751138"/>
          <p14:tracePt t="195677" x="2751138" y="2759075"/>
          <p14:tracePt t="195685" x="2759075" y="2759075"/>
          <p14:tracePt t="195692" x="2774950" y="2759075"/>
          <p14:tracePt t="195700" x="2782888" y="2759075"/>
          <p14:tracePt t="195708" x="2790825" y="2759075"/>
          <p14:tracePt t="195714" x="2806700" y="2759075"/>
          <p14:tracePt t="195724" x="2822575" y="2759075"/>
          <p14:tracePt t="195731" x="2846388" y="2759075"/>
          <p14:tracePt t="195738" x="2854325" y="2759075"/>
          <p14:tracePt t="195754" x="2870200" y="2759075"/>
          <p14:tracePt t="195760" x="2878138" y="2759075"/>
          <p14:tracePt t="195782" x="2886075" y="2759075"/>
          <p14:tracePt t="195813" x="2886075" y="2751138"/>
          <p14:tracePt t="195820" x="2894013" y="2751138"/>
          <p14:tracePt t="195864" x="2901950" y="2751138"/>
          <p14:tracePt t="195887" x="2901950" y="2743200"/>
          <p14:tracePt t="195969" x="2909888" y="2743200"/>
          <p14:tracePt t="196007" x="2917825" y="2735263"/>
          <p14:tracePt t="196067" x="2925763" y="2727325"/>
          <p14:tracePt t="196081" x="2925763" y="2703513"/>
          <p14:tracePt t="196090" x="2925763" y="2687638"/>
          <p14:tracePt t="196097" x="2933700" y="2663825"/>
          <p14:tracePt t="196105" x="2949575" y="2616200"/>
          <p14:tracePt t="196112" x="2957513" y="2584450"/>
          <p14:tracePt t="196120" x="2965450" y="2535238"/>
          <p14:tracePt t="196127" x="2981325" y="2471738"/>
          <p14:tracePt t="196135" x="2989263" y="2400300"/>
          <p14:tracePt t="196142" x="3013075" y="2336800"/>
          <p14:tracePt t="196150" x="3036888" y="2257425"/>
          <p14:tracePt t="196157" x="3052763" y="2184400"/>
          <p14:tracePt t="196164" x="3068638" y="2128838"/>
          <p14:tracePt t="196173" x="3084513" y="2081213"/>
          <p14:tracePt t="196180" x="3100388" y="2033588"/>
          <p14:tracePt t="196187" x="3109913" y="1993900"/>
          <p14:tracePt t="196194" x="3117850" y="1954213"/>
          <p14:tracePt t="196203" x="3117850" y="1922463"/>
          <p14:tracePt t="196210" x="3125788" y="1898650"/>
          <p14:tracePt t="196217" x="3133725" y="1881188"/>
          <p14:tracePt t="196224" x="3133725" y="1865313"/>
          <p14:tracePt t="196232" x="3133725" y="1841500"/>
          <p14:tracePt t="196239" x="3141663" y="1825625"/>
          <p14:tracePt t="196247" x="3149600" y="1801813"/>
          <p14:tracePt t="196255" x="3149600" y="1785938"/>
          <p14:tracePt t="196262" x="3157538" y="1770063"/>
          <p14:tracePt t="196270" x="3157538" y="1762125"/>
          <p14:tracePt t="196277" x="3157538" y="1754188"/>
          <p14:tracePt t="196285" x="3165475" y="1746250"/>
          <p14:tracePt t="196292" x="3165475" y="1738313"/>
          <p14:tracePt t="196314" x="3165475" y="1730375"/>
          <p14:tracePt t="196344" x="3173413" y="1722438"/>
          <p14:tracePt t="196352" x="3173413" y="1714500"/>
          <p14:tracePt t="196360" x="3181350" y="1698625"/>
          <p14:tracePt t="196367" x="3189288" y="1674813"/>
          <p14:tracePt t="196374" x="3205163" y="1651000"/>
          <p14:tracePt t="196382" x="3213100" y="1635125"/>
          <p14:tracePt t="196389" x="3244850" y="1603375"/>
          <p14:tracePt t="196397" x="3268663" y="1563688"/>
          <p14:tracePt t="196405" x="3292475" y="1530350"/>
          <p14:tracePt t="196412" x="3316288" y="1498600"/>
          <p14:tracePt t="196420" x="3340100" y="1466850"/>
          <p14:tracePt t="196427" x="3348038" y="1450975"/>
          <p14:tracePt t="196435" x="3363913" y="1435100"/>
          <p14:tracePt t="196442" x="3371850" y="1419225"/>
          <p14:tracePt t="196450" x="3387725" y="1403350"/>
          <p14:tracePt t="196456" x="3395663" y="1395413"/>
          <p14:tracePt t="196464" x="3403600" y="1379538"/>
          <p14:tracePt t="196472" x="3411538" y="1371600"/>
          <p14:tracePt t="196480" x="3419475" y="1355725"/>
          <p14:tracePt t="196494" x="3419475" y="1347788"/>
          <p14:tracePt t="196503" x="3427413" y="1347788"/>
          <p14:tracePt t="196623" x="3435350" y="1355725"/>
          <p14:tracePt t="196629" x="3443288" y="1371600"/>
          <p14:tracePt t="196637" x="3451225" y="1387475"/>
          <p14:tracePt t="196645" x="3459163" y="1395413"/>
          <p14:tracePt t="196652" x="3467100" y="1403350"/>
          <p14:tracePt t="196659" x="3476625" y="1427163"/>
          <p14:tracePt t="196667" x="3484563" y="1443038"/>
          <p14:tracePt t="196675" x="3492500" y="1450975"/>
          <p14:tracePt t="196683" x="3500438" y="1466850"/>
          <p14:tracePt t="196689" x="3508375" y="1490663"/>
          <p14:tracePt t="196697" x="3516313" y="1498600"/>
          <p14:tracePt t="196705" x="3524250" y="1506538"/>
          <p14:tracePt t="196712" x="3532188" y="1514475"/>
          <p14:tracePt t="196720" x="3532188" y="1522413"/>
          <p14:tracePt t="197041" x="3532188" y="1514475"/>
          <p14:tracePt t="197237" x="3532188" y="1506538"/>
          <p14:tracePt t="197454" x="3532188" y="1498600"/>
          <p14:tracePt t="197559" x="3532188" y="1490663"/>
          <p14:tracePt t="197582" x="3532188" y="1482725"/>
          <p14:tracePt t="197747" x="3532188" y="1474788"/>
          <p14:tracePt t="199119" x="3524250" y="1474788"/>
          <p14:tracePt t="199135" x="3524250" y="1482725"/>
          <p14:tracePt t="199254" x="3524250" y="1490663"/>
          <p14:tracePt t="199272" x="3516313" y="1490663"/>
          <p14:tracePt t="199337" x="3516313" y="1498600"/>
          <p14:tracePt t="200396" x="0" y="0"/>
        </p14:tracePtLst>
      </p14:laserTraceLst>
    </p:ext>
    <p:ext uri="{E180D4A7-C9FB-4DFB-919C-405C955672EB}">
      <p14:showEvtLst xmlns:p14="http://schemas.microsoft.com/office/powerpoint/2010/main">
        <p14:playEvt time="11" objId="3"/>
        <p14:stopEvt time="213959" objId="3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3D5F09-83EC-4EFD-8EB7-A490C87E7A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D6D3BD3-0BBA-430D-B35A-B921A7447F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64"/>
            <a:ext cx="9144000" cy="6850072"/>
          </a:xfrm>
          <a:prstGeom prst="rect">
            <a:avLst/>
          </a:prstGeom>
        </p:spPr>
      </p:pic>
      <p:pic>
        <p:nvPicPr>
          <p:cNvPr id="4" name="mm4s15">
            <a:hlinkClick r:id="" action="ppaction://media"/>
            <a:extLst>
              <a:ext uri="{FF2B5EF4-FFF2-40B4-BE49-F238E27FC236}">
                <a16:creationId xmlns:a16="http://schemas.microsoft.com/office/drawing/2014/main" id="{9790FA06-5D15-4CB4-8CDA-DE0689CE89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6520" y="57333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71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385"/>
    </mc:Choice>
    <mc:Fallback xmlns="">
      <p:transition spd="slow" advTm="1293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8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966" x="5453063" y="1347788"/>
          <p14:tracePt t="23981" x="5468938" y="1339850"/>
          <p14:tracePt t="23986" x="5468938" y="1331913"/>
          <p14:tracePt t="24001" x="5476875" y="1331913"/>
          <p14:tracePt t="24009" x="5484813" y="1323975"/>
          <p14:tracePt t="24017" x="5492750" y="1323975"/>
          <p14:tracePt t="24024" x="5500688" y="1323975"/>
          <p14:tracePt t="24031" x="5508625" y="1316038"/>
          <p14:tracePt t="24040" x="5516563" y="1308100"/>
          <p14:tracePt t="24047" x="5524500" y="1308100"/>
          <p14:tracePt t="24055" x="5540375" y="1300163"/>
          <p14:tracePt t="24062" x="5556250" y="1300163"/>
          <p14:tracePt t="24070" x="5580063" y="1300163"/>
          <p14:tracePt t="24078" x="5611813" y="1300163"/>
          <p14:tracePt t="24084" x="5643563" y="1300163"/>
          <p14:tracePt t="24092" x="5692775" y="1300163"/>
          <p14:tracePt t="24099" x="5740400" y="1308100"/>
          <p14:tracePt t="24110" x="5764213" y="1308100"/>
          <p14:tracePt t="24114" x="5795963" y="1316038"/>
          <p14:tracePt t="24122" x="5819775" y="1323975"/>
          <p14:tracePt t="24130" x="5843588" y="1323975"/>
          <p14:tracePt t="24138" x="5867400" y="1323975"/>
          <p14:tracePt t="24145" x="5875338" y="1331913"/>
          <p14:tracePt t="24152" x="5883275" y="1331913"/>
          <p14:tracePt t="24160" x="5899150" y="1331913"/>
          <p14:tracePt t="24177" x="5907088" y="1331913"/>
          <p14:tracePt t="24191" x="5915025" y="1331913"/>
          <p14:tracePt t="24198" x="5922963" y="1331913"/>
          <p14:tracePt t="24229" x="5930900" y="1331913"/>
          <p14:tracePt t="24257" x="5938838" y="1331913"/>
          <p14:tracePt t="24272" x="5954713" y="1331913"/>
          <p14:tracePt t="24280" x="5978525" y="1323975"/>
          <p14:tracePt t="24286" x="5986463" y="1323975"/>
          <p14:tracePt t="24294" x="5994400" y="1323975"/>
          <p14:tracePt t="24301" x="6010275" y="1316038"/>
          <p14:tracePt t="24310" x="6018213" y="1316038"/>
          <p14:tracePt t="24346" x="6026150" y="1308100"/>
          <p14:tracePt t="24594" x="6034088" y="1308100"/>
          <p14:tracePt t="24601" x="6043613" y="1308100"/>
          <p14:tracePt t="24610" x="6059488" y="1308100"/>
          <p14:tracePt t="24625" x="6067425" y="1308100"/>
          <p14:tracePt t="24638" x="6075363" y="1308100"/>
          <p14:tracePt t="24789" x="6075363" y="1316038"/>
          <p14:tracePt t="24796" x="6059488" y="1323975"/>
          <p14:tracePt t="24804" x="6051550" y="1331913"/>
          <p14:tracePt t="24811" x="6034088" y="1347788"/>
          <p14:tracePt t="24819" x="6018213" y="1363663"/>
          <p14:tracePt t="24827" x="6010275" y="1371600"/>
          <p14:tracePt t="24834" x="5994400" y="1395413"/>
          <p14:tracePt t="24842" x="5970588" y="1419225"/>
          <p14:tracePt t="24849" x="5954713" y="1443038"/>
          <p14:tracePt t="24857" x="5938838" y="1482725"/>
          <p14:tracePt t="24864" x="5907088" y="1579563"/>
          <p14:tracePt t="24871" x="5891213" y="1666875"/>
          <p14:tracePt t="24879" x="5859463" y="1770063"/>
          <p14:tracePt t="24886" x="5843588" y="1890713"/>
          <p14:tracePt t="24894" x="5827713" y="1993900"/>
          <p14:tracePt t="24901" x="5795963" y="2128838"/>
          <p14:tracePt t="24909" x="5764213" y="2273300"/>
          <p14:tracePt t="24916" x="5740400" y="2376488"/>
          <p14:tracePt t="24924" x="5732463" y="2447925"/>
          <p14:tracePt t="24931" x="5724525" y="2479675"/>
          <p14:tracePt t="24939" x="5716588" y="2511425"/>
          <p14:tracePt t="24946" x="5708650" y="2535238"/>
          <p14:tracePt t="24954" x="5708650" y="2543175"/>
          <p14:tracePt t="24961" x="5708650" y="2551113"/>
          <p14:tracePt t="24969" x="5700713" y="2551113"/>
          <p14:tracePt t="25007" x="5692775" y="2551113"/>
          <p14:tracePt t="25021" x="5676900" y="2535238"/>
          <p14:tracePt t="25029" x="5643563" y="2519363"/>
          <p14:tracePt t="25036" x="5611813" y="2503488"/>
          <p14:tracePt t="25044" x="5556250" y="2479675"/>
          <p14:tracePt t="25051" x="5508625" y="2463800"/>
          <p14:tracePt t="25061" x="5429250" y="2447925"/>
          <p14:tracePt t="25066" x="5341938" y="2432050"/>
          <p14:tracePt t="25074" x="5237163" y="2416175"/>
          <p14:tracePt t="25081" x="5118100" y="2400300"/>
          <p14:tracePt t="25088" x="5006975" y="2392363"/>
          <p14:tracePt t="25096" x="4878388" y="2392363"/>
          <p14:tracePt t="25106" x="4767263" y="2392363"/>
          <p14:tracePt t="25113" x="4640263" y="2392363"/>
          <p14:tracePt t="25119" x="4535488" y="2392363"/>
          <p14:tracePt t="25127" x="4432300" y="2408238"/>
          <p14:tracePt t="25134" x="4368800" y="2408238"/>
          <p14:tracePt t="25141" x="4273550" y="2408238"/>
          <p14:tracePt t="25149" x="4210050" y="2408238"/>
          <p14:tracePt t="25156" x="4144963" y="2408238"/>
          <p14:tracePt t="25164" x="4121150" y="2408238"/>
          <p14:tracePt t="25171" x="4089400" y="2408238"/>
          <p14:tracePt t="25178" x="4041775" y="2392363"/>
          <p14:tracePt t="25186" x="4017963" y="2384425"/>
          <p14:tracePt t="25194" x="3994150" y="2376488"/>
          <p14:tracePt t="25201" x="3946525" y="2376488"/>
          <p14:tracePt t="25209" x="3930650" y="2376488"/>
          <p14:tracePt t="25216" x="3890963" y="2368550"/>
          <p14:tracePt t="25224" x="3843338" y="2368550"/>
          <p14:tracePt t="25232" x="3794125" y="2368550"/>
          <p14:tracePt t="25239" x="3730625" y="2368550"/>
          <p14:tracePt t="25246" x="3675063" y="2376488"/>
          <p14:tracePt t="25254" x="3611563" y="2376488"/>
          <p14:tracePt t="25261" x="3556000" y="2384425"/>
          <p14:tracePt t="25269" x="3508375" y="2384425"/>
          <p14:tracePt t="25277" x="3435350" y="2384425"/>
          <p14:tracePt t="25283" x="3348038" y="2392363"/>
          <p14:tracePt t="25291" x="3284538" y="2392363"/>
          <p14:tracePt t="25299" x="3213100" y="2392363"/>
          <p14:tracePt t="25307" x="3133725" y="2392363"/>
          <p14:tracePt t="25314" x="3060700" y="2384425"/>
          <p14:tracePt t="25321" x="2989263" y="2384425"/>
          <p14:tracePt t="25329" x="2941638" y="2384425"/>
          <p14:tracePt t="25336" x="2870200" y="2384425"/>
          <p14:tracePt t="25344" x="2838450" y="2384425"/>
          <p14:tracePt t="25351" x="2814638" y="2384425"/>
          <p14:tracePt t="25359" x="2806700" y="2384425"/>
          <p14:tracePt t="25366" x="2798763" y="2384425"/>
          <p14:tracePt t="25374" x="2790825" y="2384425"/>
          <p14:tracePt t="25456" x="2798763" y="2384425"/>
          <p14:tracePt t="25486" x="2806700" y="2384425"/>
          <p14:tracePt t="25494" x="2806700" y="2376488"/>
          <p14:tracePt t="25501" x="2814638" y="2376488"/>
          <p14:tracePt t="25516" x="2822575" y="2376488"/>
          <p14:tracePt t="25524" x="2830513" y="2376488"/>
          <p14:tracePt t="25531" x="2838450" y="2376488"/>
          <p14:tracePt t="25541" x="2870200" y="2376488"/>
          <p14:tracePt t="25546" x="2886075" y="2384425"/>
          <p14:tracePt t="25554" x="2917825" y="2392363"/>
          <p14:tracePt t="25561" x="2941638" y="2400300"/>
          <p14:tracePt t="25569" x="2973388" y="2400300"/>
          <p14:tracePt t="25577" x="3021013" y="2416175"/>
          <p14:tracePt t="25584" x="3084513" y="2432050"/>
          <p14:tracePt t="25593" x="3125788" y="2439988"/>
          <p14:tracePt t="25599" x="3157538" y="2447925"/>
          <p14:tracePt t="25607" x="3165475" y="2455863"/>
          <p14:tracePt t="25613" x="3173413" y="2455863"/>
          <p14:tracePt t="25623" x="3173413" y="2463800"/>
          <p14:tracePt t="25846" x="3181350" y="2463800"/>
          <p14:tracePt t="25854" x="3189288" y="2463800"/>
          <p14:tracePt t="25861" x="3205163" y="2447925"/>
          <p14:tracePt t="25869" x="3221038" y="2439988"/>
          <p14:tracePt t="25877" x="3236913" y="2424113"/>
          <p14:tracePt t="25884" x="3260725" y="2424113"/>
          <p14:tracePt t="25892" x="3276600" y="2424113"/>
          <p14:tracePt t="25899" x="3292475" y="2416175"/>
          <p14:tracePt t="25906" x="3308350" y="2416175"/>
          <p14:tracePt t="25915" x="3332163" y="2416175"/>
          <p14:tracePt t="25922" x="3363913" y="2416175"/>
          <p14:tracePt t="25929" x="3395663" y="2416175"/>
          <p14:tracePt t="25936" x="3435350" y="2416175"/>
          <p14:tracePt t="25944" x="3467100" y="2432050"/>
          <p14:tracePt t="25953" x="3516313" y="2439988"/>
          <p14:tracePt t="25959" x="3540125" y="2439988"/>
          <p14:tracePt t="25966" x="3571875" y="2447925"/>
          <p14:tracePt t="25973" x="3595688" y="2455863"/>
          <p14:tracePt t="25981" x="3619500" y="2455863"/>
          <p14:tracePt t="25990" x="3635375" y="2463800"/>
          <p14:tracePt t="25996" x="3651250" y="2463800"/>
          <p14:tracePt t="26011" x="3659188" y="2463800"/>
          <p14:tracePt t="26019" x="3667125" y="2463800"/>
          <p14:tracePt t="26041" x="3675063" y="2463800"/>
          <p14:tracePt t="26146" x="3683000" y="2463800"/>
          <p14:tracePt t="26177" x="3690938" y="2455863"/>
          <p14:tracePt t="26184" x="3698875" y="2455863"/>
          <p14:tracePt t="26191" x="3698875" y="2447925"/>
          <p14:tracePt t="26206" x="3706813" y="2439988"/>
          <p14:tracePt t="26215" x="3722688" y="2432050"/>
          <p14:tracePt t="26225" x="3730625" y="2416175"/>
          <p14:tracePt t="26230" x="3746500" y="2408238"/>
          <p14:tracePt t="26237" x="3770313" y="2392363"/>
          <p14:tracePt t="26244" x="3794125" y="2376488"/>
          <p14:tracePt t="26251" x="3810000" y="2368550"/>
          <p14:tracePt t="26259" x="3825875" y="2360613"/>
          <p14:tracePt t="26266" x="3843338" y="2352675"/>
          <p14:tracePt t="26274" x="3859213" y="2344738"/>
          <p14:tracePt t="26281" x="3867150" y="2344738"/>
          <p14:tracePt t="26289" x="3867150" y="2336800"/>
          <p14:tracePt t="26297" x="3875088" y="2336800"/>
          <p14:tracePt t="26416" x="3867150" y="2336800"/>
          <p14:tracePt t="26431" x="3859213" y="2336800"/>
          <p14:tracePt t="26439" x="3851275" y="2336800"/>
          <p14:tracePt t="26446" x="3843338" y="2336800"/>
          <p14:tracePt t="26453" x="3825875" y="2320925"/>
          <p14:tracePt t="26461" x="3802063" y="2297113"/>
          <p14:tracePt t="26468" x="3802063" y="2281238"/>
          <p14:tracePt t="26477" x="3778250" y="2257425"/>
          <p14:tracePt t="26486" x="3778250" y="2249488"/>
          <p14:tracePt t="26491" x="3770313" y="2224088"/>
          <p14:tracePt t="26499" x="3762375" y="2200275"/>
          <p14:tracePt t="26506" x="3762375" y="2176463"/>
          <p14:tracePt t="26514" x="3762375" y="2168525"/>
          <p14:tracePt t="26522" x="3762375" y="2160588"/>
          <p14:tracePt t="26529" x="3762375" y="2152650"/>
          <p14:tracePt t="26544" x="3762375" y="2144713"/>
          <p14:tracePt t="26559" x="3762375" y="2136775"/>
          <p14:tracePt t="26671" x="3762375" y="2144713"/>
          <p14:tracePt t="26679" x="3762375" y="2160588"/>
          <p14:tracePt t="26686" x="3762375" y="2168525"/>
          <p14:tracePt t="26694" x="3762375" y="2184400"/>
          <p14:tracePt t="26701" x="3762375" y="2200275"/>
          <p14:tracePt t="26709" x="3762375" y="2224088"/>
          <p14:tracePt t="26717" x="3762375" y="2233613"/>
          <p14:tracePt t="26724" x="3778250" y="2241550"/>
          <p14:tracePt t="26731" x="3778250" y="2257425"/>
          <p14:tracePt t="26740" x="3794125" y="2265363"/>
          <p14:tracePt t="26746" x="3802063" y="2281238"/>
          <p14:tracePt t="26754" x="3802063" y="2289175"/>
          <p14:tracePt t="26761" x="3817938" y="2297113"/>
          <p14:tracePt t="26769" x="3817938" y="2305050"/>
          <p14:tracePt t="26777" x="3833813" y="2312988"/>
          <p14:tracePt t="26792" x="3843338" y="2312988"/>
          <p14:tracePt t="26799" x="3851275" y="2312988"/>
          <p14:tracePt t="26813" x="3867150" y="2312988"/>
          <p14:tracePt t="26822" x="3875088" y="2312988"/>
          <p14:tracePt t="26836" x="3890963" y="2312988"/>
          <p14:tracePt t="26843" x="3898900" y="2305050"/>
          <p14:tracePt t="26851" x="3906838" y="2305050"/>
          <p14:tracePt t="26860" x="3914775" y="2297113"/>
          <p14:tracePt t="26875" x="3930650" y="2289175"/>
          <p14:tracePt t="26881" x="3946525" y="2289175"/>
          <p14:tracePt t="26891" x="3970338" y="2273300"/>
          <p14:tracePt t="26896" x="4017963" y="2265363"/>
          <p14:tracePt t="26904" x="4073525" y="2233613"/>
          <p14:tracePt t="26911" x="4121150" y="2216150"/>
          <p14:tracePt t="26919" x="4184650" y="2184400"/>
          <p14:tracePt t="26926" x="4265613" y="2144713"/>
          <p14:tracePt t="26934" x="4344988" y="2120900"/>
          <p14:tracePt t="26942" x="4440238" y="2081213"/>
          <p14:tracePt t="26949" x="4535488" y="2049463"/>
          <p14:tracePt t="26956" x="4616450" y="2025650"/>
          <p14:tracePt t="26964" x="4743450" y="1985963"/>
          <p14:tracePt t="26972" x="4838700" y="1962150"/>
          <p14:tracePt t="26979" x="4967288" y="1922463"/>
          <p14:tracePt t="26986" x="5062538" y="1906588"/>
          <p14:tracePt t="26993" x="5173663" y="1865313"/>
          <p14:tracePt t="27001" x="5276850" y="1841500"/>
          <p14:tracePt t="27009" x="5373688" y="1817688"/>
          <p14:tracePt t="27016" x="5445125" y="1785938"/>
          <p14:tracePt t="27025" x="5532438" y="1754188"/>
          <p14:tracePt t="27031" x="5619750" y="1722438"/>
          <p14:tracePt t="27040" x="5676900" y="1682750"/>
          <p14:tracePt t="27046" x="5724525" y="1651000"/>
          <p14:tracePt t="27054" x="5772150" y="1619250"/>
          <p14:tracePt t="27062" x="5788025" y="1603375"/>
          <p14:tracePt t="27073" x="5803900" y="1595438"/>
          <p14:tracePt t="27079" x="5803900" y="1587500"/>
          <p14:tracePt t="27084" x="5811838" y="1579563"/>
          <p14:tracePt t="27109" x="5811838" y="1571625"/>
          <p14:tracePt t="27122" x="5811838" y="1563688"/>
          <p14:tracePt t="27144" x="5811838" y="1555750"/>
          <p14:tracePt t="27151" x="5811838" y="1547813"/>
          <p14:tracePt t="27189" x="5811838" y="1538288"/>
          <p14:tracePt t="27203" x="5811838" y="1530350"/>
          <p14:tracePt t="27211" x="5811838" y="1514475"/>
          <p14:tracePt t="27219" x="5811838" y="1498600"/>
          <p14:tracePt t="27226" x="5819775" y="1482725"/>
          <p14:tracePt t="27234" x="5819775" y="1458913"/>
          <p14:tracePt t="27242" x="5827713" y="1443038"/>
          <p14:tracePt t="27249" x="5835650" y="1411288"/>
          <p14:tracePt t="27256" x="5843588" y="1387475"/>
          <p14:tracePt t="27264" x="5859463" y="1363663"/>
          <p14:tracePt t="27272" x="5867400" y="1347788"/>
          <p14:tracePt t="27279" x="5883275" y="1331913"/>
          <p14:tracePt t="27288" x="5891213" y="1316038"/>
          <p14:tracePt t="27295" x="5899150" y="1300163"/>
          <p14:tracePt t="27301" x="5915025" y="1284288"/>
          <p14:tracePt t="27309" x="5922963" y="1276350"/>
          <p14:tracePt t="27316" x="5930900" y="1268413"/>
          <p14:tracePt t="27331" x="5938838" y="1268413"/>
          <p14:tracePt t="27339" x="5938838" y="1260475"/>
          <p14:tracePt t="27346" x="5946775" y="1260475"/>
          <p14:tracePt t="27826" x="5938838" y="1260475"/>
          <p14:tracePt t="27871" x="5930900" y="1260475"/>
          <p14:tracePt t="27916" x="5922963" y="1260475"/>
          <p14:tracePt t="27984" x="5915025" y="1268413"/>
          <p14:tracePt t="28058" x="5915025" y="1276350"/>
          <p14:tracePt t="28090" x="5907088" y="1276350"/>
          <p14:tracePt t="28171" x="5899150" y="1276350"/>
          <p14:tracePt t="28180" x="5899150" y="1284288"/>
          <p14:tracePt t="28186" x="5891213" y="1284288"/>
          <p14:tracePt t="28441" x="5891213" y="1292225"/>
          <p14:tracePt t="28449" x="5883275" y="1292225"/>
          <p14:tracePt t="28457" x="5875338" y="1316038"/>
          <p14:tracePt t="28464" x="5859463" y="1331913"/>
          <p14:tracePt t="28471" x="5851525" y="1363663"/>
          <p14:tracePt t="28479" x="5819775" y="1395413"/>
          <p14:tracePt t="28487" x="5788025" y="1435100"/>
          <p14:tracePt t="28494" x="5748338" y="1482725"/>
          <p14:tracePt t="28501" x="5708650" y="1547813"/>
          <p14:tracePt t="28509" x="5667375" y="1603375"/>
          <p14:tracePt t="28516" x="5619750" y="1658938"/>
          <p14:tracePt t="28524" x="5588000" y="1706563"/>
          <p14:tracePt t="28531" x="5532438" y="1778000"/>
          <p14:tracePt t="28539" x="5500688" y="1825625"/>
          <p14:tracePt t="28547" x="5453063" y="1898650"/>
          <p14:tracePt t="28555" x="5413375" y="1946275"/>
          <p14:tracePt t="28563" x="5373688" y="2009775"/>
          <p14:tracePt t="28569" x="5334000" y="2065338"/>
          <p14:tracePt t="28576" x="5284788" y="2120900"/>
          <p14:tracePt t="28584" x="5253038" y="2168525"/>
          <p14:tracePt t="28592" x="5237163" y="2208213"/>
          <p14:tracePt t="28599" x="5213350" y="2241550"/>
          <p14:tracePt t="28607" x="5197475" y="2265363"/>
          <p14:tracePt t="28621" x="5197475" y="2273300"/>
          <p14:tracePt t="28622" x="5189538" y="2273300"/>
          <p14:tracePt t="28629" x="5189538" y="2281238"/>
          <p14:tracePt t="28637" x="5181600" y="2289175"/>
          <p14:tracePt t="28674" x="5181600" y="2297113"/>
          <p14:tracePt t="28711" x="5181600" y="2305050"/>
          <p14:tracePt t="28718" x="5181600" y="2312988"/>
          <p14:tracePt t="28726" x="5181600" y="2320925"/>
          <p14:tracePt t="28735" x="5181600" y="2328863"/>
          <p14:tracePt t="28749" x="5205413" y="2352675"/>
          <p14:tracePt t="28756" x="5213350" y="2360613"/>
          <p14:tracePt t="28764" x="5221288" y="2376488"/>
          <p14:tracePt t="28779" x="5237163" y="2392363"/>
          <p14:tracePt t="28786" x="5253038" y="2416175"/>
          <p14:tracePt t="28801" x="5260975" y="2432050"/>
          <p14:tracePt t="28809" x="5268913" y="2439988"/>
          <p14:tracePt t="28816" x="5268913" y="2455863"/>
          <p14:tracePt t="28824" x="5268913" y="2471738"/>
          <p14:tracePt t="28831" x="5268913" y="2479675"/>
          <p14:tracePt t="28839" x="5268913" y="2495550"/>
          <p14:tracePt t="28846" x="5268913" y="2503488"/>
          <p14:tracePt t="28855" x="5268913" y="2519363"/>
          <p14:tracePt t="28861" x="5268913" y="2527300"/>
          <p14:tracePt t="28869" x="5268913" y="2543175"/>
          <p14:tracePt t="28876" x="5260975" y="2551113"/>
          <p14:tracePt t="28884" x="5260975" y="2559050"/>
          <p14:tracePt t="28891" x="5245100" y="2576513"/>
          <p14:tracePt t="28899" x="5237163" y="2584450"/>
          <p14:tracePt t="28907" x="5213350" y="2600325"/>
          <p14:tracePt t="28914" x="5213350" y="2608263"/>
          <p14:tracePt t="28921" x="5197475" y="2616200"/>
          <p14:tracePt t="28929" x="5181600" y="2616200"/>
          <p14:tracePt t="28937" x="5181600" y="2624138"/>
          <p14:tracePt t="28944" x="5173663" y="2632075"/>
          <p14:tracePt t="28951" x="5165725" y="2632075"/>
          <p14:tracePt t="28958" x="5157788" y="2640013"/>
          <p14:tracePt t="28974" x="5149850" y="2647950"/>
          <p14:tracePt t="28981" x="5141913" y="2655888"/>
          <p14:tracePt t="28990" x="5126038" y="2655888"/>
          <p14:tracePt t="28996" x="5126038" y="2663825"/>
          <p14:tracePt t="29004" x="5118100" y="2663825"/>
          <p14:tracePt t="29011" x="5110163" y="2663825"/>
          <p14:tracePt t="29019" x="5102225" y="2671763"/>
          <p14:tracePt t="29026" x="5094288" y="2679700"/>
          <p14:tracePt t="29049" x="5086350" y="2679700"/>
          <p14:tracePt t="29063" x="5086350" y="2687638"/>
          <p14:tracePt t="29071" x="5078413" y="2687638"/>
          <p14:tracePt t="29184" x="5070475" y="2687638"/>
          <p14:tracePt t="29207" x="5062538" y="2695575"/>
          <p14:tracePt t="29222" x="5038725" y="2703513"/>
          <p14:tracePt t="29229" x="5014913" y="2703513"/>
          <p14:tracePt t="29237" x="4975225" y="2711450"/>
          <p14:tracePt t="29244" x="4943475" y="2719388"/>
          <p14:tracePt t="29251" x="4886325" y="2727325"/>
          <p14:tracePt t="29258" x="4822825" y="2743200"/>
          <p14:tracePt t="29266" x="4743450" y="2759075"/>
          <p14:tracePt t="29275" x="4656138" y="2790825"/>
          <p14:tracePt t="29281" x="4576763" y="2814638"/>
          <p14:tracePt t="29289" x="4471988" y="2838450"/>
          <p14:tracePt t="29296" x="4408488" y="2862263"/>
          <p14:tracePt t="29304" x="4321175" y="2901950"/>
          <p14:tracePt t="29312" x="4233863" y="2935288"/>
          <p14:tracePt t="29319" x="4144963" y="2959100"/>
          <p14:tracePt t="29327" x="4065588" y="2990850"/>
          <p14:tracePt t="29334" x="3978275" y="3006725"/>
          <p14:tracePt t="29342" x="3922713" y="3030538"/>
          <p14:tracePt t="29350" x="3883025" y="3038475"/>
          <p14:tracePt t="29359" x="3859213" y="3046413"/>
          <p14:tracePt t="29363" x="3817938" y="3054350"/>
          <p14:tracePt t="29371" x="3794125" y="3054350"/>
          <p14:tracePt t="29379" x="3770313" y="3062288"/>
          <p14:tracePt t="29388" x="3746500" y="3062288"/>
          <p14:tracePt t="29394" x="3730625" y="3070225"/>
          <p14:tracePt t="29401" x="3714750" y="3070225"/>
          <p14:tracePt t="29409" x="3698875" y="3070225"/>
          <p14:tracePt t="29416" x="3683000" y="3070225"/>
          <p14:tracePt t="29424" x="3667125" y="3070225"/>
          <p14:tracePt t="29431" x="3651250" y="3070225"/>
          <p14:tracePt t="29439" x="3643313" y="3070225"/>
          <p14:tracePt t="29446" x="3635375" y="3070225"/>
          <p14:tracePt t="29462" x="3619500" y="3070225"/>
          <p14:tracePt t="29469" x="3611563" y="3078163"/>
          <p14:tracePt t="29476" x="3603625" y="3078163"/>
          <p14:tracePt t="29484" x="3595688" y="3078163"/>
          <p14:tracePt t="29491" x="3587750" y="3078163"/>
          <p14:tracePt t="29500" x="3571875" y="3078163"/>
          <p14:tracePt t="29507" x="3563938" y="3078163"/>
          <p14:tracePt t="29514" x="3556000" y="3078163"/>
          <p14:tracePt t="29529" x="3548063" y="3078163"/>
          <p14:tracePt t="29538" x="3540125" y="3086100"/>
          <p14:tracePt t="29544" x="3532188" y="3086100"/>
          <p14:tracePt t="29590" x="3524250" y="3086100"/>
          <p14:tracePt t="29724" x="3516313" y="3086100"/>
          <p14:tracePt t="29733" x="3508375" y="3086100"/>
          <p14:tracePt t="29739" x="3492500" y="3086100"/>
          <p14:tracePt t="29747" x="3467100" y="3086100"/>
          <p14:tracePt t="29754" x="3443288" y="3078163"/>
          <p14:tracePt t="29761" x="3387725" y="3070225"/>
          <p14:tracePt t="29770" x="3324225" y="3070225"/>
          <p14:tracePt t="29776" x="3260725" y="3070225"/>
          <p14:tracePt t="29784" x="3205163" y="3070225"/>
          <p14:tracePt t="29791" x="3117850" y="3070225"/>
          <p14:tracePt t="29799" x="3076575" y="3070225"/>
          <p14:tracePt t="29807" x="3044825" y="3070225"/>
          <p14:tracePt t="29814" x="3021013" y="3070225"/>
          <p14:tracePt t="29821" x="2997200" y="3070225"/>
          <p14:tracePt t="29829" x="2981325" y="3070225"/>
          <p14:tracePt t="29836" x="2957513" y="3070225"/>
          <p14:tracePt t="29843" x="2941638" y="3070225"/>
          <p14:tracePt t="29851" x="2933700" y="3070225"/>
          <p14:tracePt t="29866" x="2925763" y="3070225"/>
          <p14:tracePt t="29890" x="2917825" y="3070225"/>
          <p14:tracePt t="29949" x="2909888" y="3070225"/>
          <p14:tracePt t="29957" x="2886075" y="3062288"/>
          <p14:tracePt t="29964" x="2862263" y="3054350"/>
          <p14:tracePt t="29972" x="2838450" y="3038475"/>
          <p14:tracePt t="29979" x="2790825" y="3030538"/>
          <p14:tracePt t="29986" x="2759075" y="3022600"/>
          <p14:tracePt t="29993" x="2701925" y="3014663"/>
          <p14:tracePt t="30001" x="2670175" y="3014663"/>
          <p14:tracePt t="30009" x="2622550" y="3006725"/>
          <p14:tracePt t="30016" x="2582863" y="3006725"/>
          <p14:tracePt t="30024" x="2527300" y="3006725"/>
          <p14:tracePt t="30031" x="2487613" y="3006725"/>
          <p14:tracePt t="30040" x="2439988" y="3006725"/>
          <p14:tracePt t="30046" x="2400300" y="3006725"/>
          <p14:tracePt t="30053" x="2374900" y="3006725"/>
          <p14:tracePt t="30061" x="2335213" y="3006725"/>
          <p14:tracePt t="30069" x="2319338" y="3006725"/>
          <p14:tracePt t="30076" x="2279650" y="2998788"/>
          <p14:tracePt t="30084" x="2232025" y="2998788"/>
          <p14:tracePt t="30091" x="2200275" y="2990850"/>
          <p14:tracePt t="30099" x="2168525" y="2990850"/>
          <p14:tracePt t="30123" x="2081213" y="2990850"/>
          <p14:tracePt t="30129" x="2057400" y="2990850"/>
          <p14:tracePt t="30137" x="2033588" y="2990850"/>
          <p14:tracePt t="30143" x="2000250" y="2990850"/>
          <p14:tracePt t="30151" x="1976438" y="2990850"/>
          <p14:tracePt t="30159" x="1952625" y="2990850"/>
          <p14:tracePt t="30166" x="1936750" y="2990850"/>
          <p14:tracePt t="30181" x="1928813" y="2990850"/>
          <p14:tracePt t="30294" x="1936750" y="2990850"/>
          <p14:tracePt t="30301" x="1960563" y="2990850"/>
          <p14:tracePt t="30309" x="1992313" y="2990850"/>
          <p14:tracePt t="30316" x="2041525" y="2998788"/>
          <p14:tracePt t="30324" x="2097088" y="3006725"/>
          <p14:tracePt t="30331" x="2208213" y="3014663"/>
          <p14:tracePt t="30340" x="2311400" y="3014663"/>
          <p14:tracePt t="30346" x="2447925" y="3014663"/>
          <p14:tracePt t="30354" x="2559050" y="3014663"/>
          <p14:tracePt t="30361" x="2686050" y="3014663"/>
          <p14:tracePt t="30370" x="2822575" y="3014663"/>
          <p14:tracePt t="30376" x="2933700" y="3014663"/>
          <p14:tracePt t="30384" x="3021013" y="3014663"/>
          <p14:tracePt t="30391" x="3125788" y="3006725"/>
          <p14:tracePt t="30399" x="3205163" y="3006725"/>
          <p14:tracePt t="30407" x="3300413" y="3006725"/>
          <p14:tracePt t="30414" x="3379788" y="3006725"/>
          <p14:tracePt t="30421" x="3435350" y="3006725"/>
          <p14:tracePt t="30429" x="3484563" y="3014663"/>
          <p14:tracePt t="30436" x="3532188" y="3014663"/>
          <p14:tracePt t="30444" x="3587750" y="3014663"/>
          <p14:tracePt t="30451" x="3619500" y="3014663"/>
          <p14:tracePt t="30459" x="3667125" y="3014663"/>
          <p14:tracePt t="30466" x="3706813" y="3014663"/>
          <p14:tracePt t="30474" x="3754438" y="3014663"/>
          <p14:tracePt t="30481" x="3794125" y="3022600"/>
          <p14:tracePt t="30490" x="3825875" y="3022600"/>
          <p14:tracePt t="30496" x="3883025" y="3030538"/>
          <p14:tracePt t="30504" x="3930650" y="3030538"/>
          <p14:tracePt t="30511" x="3978275" y="3030538"/>
          <p14:tracePt t="30520" x="4049713" y="3030538"/>
          <p14:tracePt t="30527" x="4113213" y="3030538"/>
          <p14:tracePt t="30534" x="4192588" y="3030538"/>
          <p14:tracePt t="30542" x="4257675" y="3030538"/>
          <p14:tracePt t="30549" x="4344988" y="3030538"/>
          <p14:tracePt t="30556" x="4448175" y="3030538"/>
          <p14:tracePt t="30564" x="4543425" y="3030538"/>
          <p14:tracePt t="30572" x="4648200" y="3030538"/>
          <p14:tracePt t="30579" x="4735513" y="3030538"/>
          <p14:tracePt t="30586" x="4830763" y="3030538"/>
          <p14:tracePt t="30593" x="4894263" y="3030538"/>
          <p14:tracePt t="30602" x="4975225" y="3030538"/>
          <p14:tracePt t="30609" x="5062538" y="3030538"/>
          <p14:tracePt t="30616" x="5133975" y="3030538"/>
          <p14:tracePt t="30624" x="5221288" y="3030538"/>
          <p14:tracePt t="30631" x="5310188" y="3030538"/>
          <p14:tracePt t="30639" x="5381625" y="3030538"/>
          <p14:tracePt t="30646" x="5453063" y="3030538"/>
          <p14:tracePt t="30655" x="5508625" y="3030538"/>
          <p14:tracePt t="30661" x="5572125" y="3030538"/>
          <p14:tracePt t="30670" x="5627688" y="3038475"/>
          <p14:tracePt t="30676" x="5684838" y="3046413"/>
          <p14:tracePt t="30684" x="5716588" y="3046413"/>
          <p14:tracePt t="30691" x="5756275" y="3054350"/>
          <p14:tracePt t="30700" x="5795963" y="3062288"/>
          <p14:tracePt t="30706" x="5827713" y="3062288"/>
          <p14:tracePt t="30714" x="5883275" y="3078163"/>
          <p14:tracePt t="30722" x="5938838" y="3094038"/>
          <p14:tracePt t="30729" x="5986463" y="3101975"/>
          <p14:tracePt t="30736" x="6043613" y="3117850"/>
          <p14:tracePt t="30743" x="6083300" y="3125788"/>
          <p14:tracePt t="30751" x="6146800" y="3133725"/>
          <p14:tracePt t="30759" x="6186488" y="3141663"/>
          <p14:tracePt t="30766" x="6249988" y="3149600"/>
          <p14:tracePt t="30774" x="6305550" y="3157538"/>
          <p14:tracePt t="30781" x="6361113" y="3165475"/>
          <p14:tracePt t="30789" x="6392863" y="3173413"/>
          <p14:tracePt t="30796" x="6450013" y="3173413"/>
          <p14:tracePt t="30805" x="6481763" y="3173413"/>
          <p14:tracePt t="30811" x="6505575" y="3173413"/>
          <p14:tracePt t="30820" x="6529388" y="3173413"/>
          <p14:tracePt t="30826" x="6545263" y="3173413"/>
          <p14:tracePt t="30834" x="6553200" y="3173413"/>
          <p14:tracePt t="30841" x="6561138" y="3173413"/>
          <p14:tracePt t="30879" x="6569075" y="3173413"/>
          <p14:tracePt t="30894" x="6577013" y="3173413"/>
          <p14:tracePt t="30909" x="6584950" y="3173413"/>
          <p14:tracePt t="30924" x="6592888" y="3173413"/>
          <p14:tracePt t="30931" x="6608763" y="3173413"/>
          <p14:tracePt t="30946" x="6616700" y="3173413"/>
          <p14:tracePt t="30955" x="6632575" y="3173413"/>
          <p14:tracePt t="30961" x="6640513" y="3173413"/>
          <p14:tracePt t="30969" x="6648450" y="3173413"/>
          <p14:tracePt t="30976" x="6672263" y="3173413"/>
          <p14:tracePt t="30984" x="6680200" y="3173413"/>
          <p14:tracePt t="30993" x="6688138" y="3173413"/>
          <p14:tracePt t="31014" x="6688138" y="3165475"/>
          <p14:tracePt t="31022" x="6696075" y="3165475"/>
          <p14:tracePt t="31029" x="6696075" y="3157538"/>
          <p14:tracePt t="31090" x="0" y="0"/>
        </p14:tracePtLst>
        <p14:tracePtLst>
          <p14:tracePt t="41651" x="1538288" y="3357563"/>
          <p14:tracePt t="41777" x="1546225" y="3357563"/>
          <p14:tracePt t="41785" x="1554163" y="3357563"/>
          <p14:tracePt t="41793" x="1570038" y="3349625"/>
          <p14:tracePt t="41799" x="1601788" y="3341688"/>
          <p14:tracePt t="41807" x="1625600" y="3333750"/>
          <p14:tracePt t="41815" x="1666875" y="3325813"/>
          <p14:tracePt t="41823" x="1714500" y="3309938"/>
          <p14:tracePt t="41831" x="1770063" y="3302000"/>
          <p14:tracePt t="41838" x="1825625" y="3294063"/>
          <p14:tracePt t="41845" x="1897063" y="3294063"/>
          <p14:tracePt t="41853" x="1960563" y="3294063"/>
          <p14:tracePt t="41863" x="2041525" y="3302000"/>
          <p14:tracePt t="41868" x="2128838" y="3317875"/>
          <p14:tracePt t="41874" x="2216150" y="3349625"/>
          <p14:tracePt t="41883" x="2319338" y="3373438"/>
          <p14:tracePt t="41890" x="2424113" y="3381375"/>
          <p14:tracePt t="41898" x="2535238" y="3413125"/>
          <p14:tracePt t="41905" x="2654300" y="3436938"/>
          <p14:tracePt t="41913" x="2751138" y="3452813"/>
          <p14:tracePt t="41919" x="2862263" y="3484563"/>
          <p14:tracePt t="41928" x="2957513" y="3492500"/>
          <p14:tracePt t="41934" x="3052763" y="3508375"/>
          <p14:tracePt t="41942" x="3149600" y="3516313"/>
          <p14:tracePt t="41949" x="3244850" y="3524250"/>
          <p14:tracePt t="41958" x="3316288" y="3524250"/>
          <p14:tracePt t="41966" x="3387725" y="3540125"/>
          <p14:tracePt t="41973" x="3435350" y="3540125"/>
          <p14:tracePt t="41982" x="3484563" y="3540125"/>
          <p14:tracePt t="41987" x="3524250" y="3540125"/>
          <p14:tracePt t="41995" x="3548063" y="3540125"/>
          <p14:tracePt t="42002" x="3579813" y="3540125"/>
          <p14:tracePt t="42012" x="3603625" y="3540125"/>
          <p14:tracePt t="42017" x="3627438" y="3540125"/>
          <p14:tracePt t="42026" x="3659188" y="3540125"/>
          <p14:tracePt t="42032" x="3698875" y="3540125"/>
          <p14:tracePt t="42041" x="3730625" y="3532188"/>
          <p14:tracePt t="42048" x="3754438" y="3524250"/>
          <p14:tracePt t="42054" x="3802063" y="3524250"/>
          <p14:tracePt t="42064" x="3833813" y="3524250"/>
          <p14:tracePt t="42069" x="3867150" y="3524250"/>
          <p14:tracePt t="42078" x="3906838" y="3516313"/>
          <p14:tracePt t="42086" x="3946525" y="3516313"/>
          <p14:tracePt t="42094" x="3978275" y="3516313"/>
          <p14:tracePt t="42100" x="4017963" y="3516313"/>
          <p14:tracePt t="42107" x="4041775" y="3516313"/>
          <p14:tracePt t="42114" x="4073525" y="3516313"/>
          <p14:tracePt t="42130" x="4113213" y="3516313"/>
          <p14:tracePt t="42133" x="4152900" y="3516313"/>
          <p14:tracePt t="42137" x="4192588" y="3516313"/>
          <p14:tracePt t="42146" x="4225925" y="3516313"/>
          <p14:tracePt t="42152" x="4249738" y="3516313"/>
          <p14:tracePt t="42164" x="4289425" y="3516313"/>
          <p14:tracePt t="42167" x="4344988" y="3516313"/>
          <p14:tracePt t="42175" x="4376738" y="3516313"/>
          <p14:tracePt t="42182" x="4424363" y="3516313"/>
          <p14:tracePt t="42190" x="4456113" y="3508375"/>
          <p14:tracePt t="42198" x="4519613" y="3508375"/>
          <p14:tracePt t="42206" x="4535488" y="3508375"/>
          <p14:tracePt t="42213" x="4543425" y="3508375"/>
          <p14:tracePt t="42221" x="4551363" y="3508375"/>
          <p14:tracePt t="42317" x="0" y="0"/>
        </p14:tracePtLst>
        <p14:tracePtLst>
          <p14:tracePt t="67288" x="7493000" y="3708400"/>
          <p14:tracePt t="67526" x="7502525" y="3708400"/>
          <p14:tracePt t="67534" x="7518400" y="3708400"/>
          <p14:tracePt t="67543" x="7542213" y="3708400"/>
          <p14:tracePt t="67550" x="7566025" y="3708400"/>
          <p14:tracePt t="67558" x="7605713" y="3708400"/>
          <p14:tracePt t="67563" x="7637463" y="3708400"/>
          <p14:tracePt t="67571" x="7693025" y="3708400"/>
          <p14:tracePt t="67578" x="7732713" y="3708400"/>
          <p14:tracePt t="67587" x="7764463" y="3708400"/>
          <p14:tracePt t="67595" x="7812088" y="3708400"/>
          <p14:tracePt t="67602" x="7843838" y="3708400"/>
          <p14:tracePt t="67610" x="7885113" y="3708400"/>
          <p14:tracePt t="67616" x="7908925" y="3708400"/>
          <p14:tracePt t="67625" x="7940675" y="3708400"/>
          <p14:tracePt t="67631" x="7956550" y="3708400"/>
          <p14:tracePt t="67641" x="7980363" y="3708400"/>
          <p14:tracePt t="67646" x="8004175" y="3708400"/>
          <p14:tracePt t="67656" x="8020050" y="3708400"/>
          <p14:tracePt t="67662" x="8035925" y="3708400"/>
          <p14:tracePt t="67668" x="8051800" y="3708400"/>
          <p14:tracePt t="67678" x="8059738" y="3708400"/>
          <p14:tracePt t="67685" x="8075613" y="3700463"/>
          <p14:tracePt t="67694" x="8083550" y="3700463"/>
          <p14:tracePt t="67699" x="8099425" y="3700463"/>
          <p14:tracePt t="67708" x="8115300" y="3700463"/>
          <p14:tracePt t="67714" x="8139113" y="3700463"/>
          <p14:tracePt t="67723" x="8170863" y="3700463"/>
          <p14:tracePt t="67730" x="8210550" y="3700463"/>
          <p14:tracePt t="67736" x="8251825" y="3700463"/>
          <p14:tracePt t="67744" x="8283575" y="3700463"/>
          <p14:tracePt t="67752" x="8315325" y="3700463"/>
          <p14:tracePt t="67760" x="8331200" y="3700463"/>
          <p14:tracePt t="67767" x="8347075" y="3700463"/>
          <p14:tracePt t="67777" x="8370888" y="3708400"/>
          <p14:tracePt t="67781" x="8386763" y="3708400"/>
          <p14:tracePt t="67792" x="8394700" y="3716338"/>
          <p14:tracePt t="67797" x="8402638" y="3716338"/>
          <p14:tracePt t="67806" x="8410575" y="3724275"/>
          <p14:tracePt t="67820" x="8418513" y="3724275"/>
          <p14:tracePt t="67991" x="8426450" y="3724275"/>
          <p14:tracePt t="68007" x="8434388" y="3724275"/>
          <p14:tracePt t="68013" x="8442325" y="3724275"/>
          <p14:tracePt t="68021" x="8450263" y="3724275"/>
          <p14:tracePt t="68051" x="8458200" y="3724275"/>
          <p14:tracePt t="68179" x="8458200" y="3732213"/>
          <p14:tracePt t="68216" x="8466138" y="3732213"/>
          <p14:tracePt t="68225" x="8474075" y="3732213"/>
          <p14:tracePt t="68232" x="8482013" y="3732213"/>
          <p14:tracePt t="68239" x="8497888" y="3732213"/>
          <p14:tracePt t="68246" x="8513763" y="3732213"/>
          <p14:tracePt t="68256" x="8521700" y="3732213"/>
          <p14:tracePt t="68261" x="8537575" y="3724275"/>
          <p14:tracePt t="68270" x="8545513" y="3716338"/>
          <p14:tracePt t="68279" x="8561388" y="3716338"/>
          <p14:tracePt t="68336" x="8553450" y="3724275"/>
          <p14:tracePt t="68345" x="8513763" y="3748088"/>
          <p14:tracePt t="68352" x="8458200" y="3803650"/>
          <p14:tracePt t="68359" x="8394700" y="3843338"/>
          <p14:tracePt t="68367" x="8331200" y="3883025"/>
          <p14:tracePt t="68376" x="8235950" y="3948113"/>
          <p14:tracePt t="68382" x="8147050" y="4011613"/>
          <p14:tracePt t="68389" x="8059738" y="4067175"/>
          <p14:tracePt t="68398" x="7972425" y="4106863"/>
          <p14:tracePt t="68406" x="7900988" y="4154488"/>
          <p14:tracePt t="68412" x="7843838" y="4186238"/>
          <p14:tracePt t="68420" x="7820025" y="4194175"/>
          <p14:tracePt t="68427" x="7796213" y="4194175"/>
          <p14:tracePt t="68435" x="7788275" y="4194175"/>
          <p14:tracePt t="68442" x="7780338" y="4202113"/>
          <p14:tracePt t="68451" x="7772400" y="4202113"/>
          <p14:tracePt t="68467" x="7764463" y="4202113"/>
          <p14:tracePt t="68495" x="7756525" y="4202113"/>
          <p14:tracePt t="68510" x="7748588" y="4194175"/>
          <p14:tracePt t="68517" x="7740650" y="4194175"/>
          <p14:tracePt t="68525" x="7740650" y="4186238"/>
          <p14:tracePt t="68531" x="7732713" y="4186238"/>
          <p14:tracePt t="68541" x="7732713" y="4178300"/>
          <p14:tracePt t="68546" x="7724775" y="4170363"/>
          <p14:tracePt t="68562" x="7708900" y="4162425"/>
          <p14:tracePt t="68571" x="7700963" y="4162425"/>
          <p14:tracePt t="68578" x="7693025" y="4154488"/>
          <p14:tracePt t="68585" x="7677150" y="4146550"/>
          <p14:tracePt t="68599" x="7637463" y="4130675"/>
          <p14:tracePt t="68609" x="7621588" y="4122738"/>
          <p14:tracePt t="68614" x="7597775" y="4122738"/>
          <p14:tracePt t="68624" x="7581900" y="4122738"/>
          <p14:tracePt t="68629" x="7550150" y="4122738"/>
          <p14:tracePt t="68637" x="7526338" y="4122738"/>
          <p14:tracePt t="68644" x="7502525" y="4122738"/>
          <p14:tracePt t="68652" x="7469188" y="4122738"/>
          <p14:tracePt t="68660" x="7437438" y="4122738"/>
          <p14:tracePt t="68668" x="7413625" y="4122738"/>
          <p14:tracePt t="68675" x="7397750" y="4122738"/>
          <p14:tracePt t="68682" x="7373938" y="4114800"/>
          <p14:tracePt t="68692" x="7358063" y="4114800"/>
          <p14:tracePt t="68696" x="7350125" y="4114800"/>
          <p14:tracePt t="68707" x="7326313" y="4106863"/>
          <p14:tracePt t="68712" x="7318375" y="4106863"/>
          <p14:tracePt t="68719" x="7302500" y="4106863"/>
          <p14:tracePt t="68735" x="7294563" y="4098925"/>
          <p14:tracePt t="68831" x="7302500" y="4098925"/>
          <p14:tracePt t="68841" x="7334250" y="4098925"/>
          <p14:tracePt t="68846" x="7366000" y="4098925"/>
          <p14:tracePt t="68854" x="7397750" y="4098925"/>
          <p14:tracePt t="68863" x="7429500" y="4098925"/>
          <p14:tracePt t="68869" x="7485063" y="4098925"/>
          <p14:tracePt t="68876" x="7542213" y="4098925"/>
          <p14:tracePt t="68884" x="7581900" y="4090988"/>
          <p14:tracePt t="68892" x="7637463" y="4090988"/>
          <p14:tracePt t="68899" x="7685088" y="4090988"/>
          <p14:tracePt t="68907" x="7708900" y="4090988"/>
          <p14:tracePt t="68914" x="7740650" y="4090988"/>
          <p14:tracePt t="68924" x="7756525" y="4090988"/>
          <p14:tracePt t="68939" x="7764463" y="4090988"/>
          <p14:tracePt t="69214" x="7756525" y="4090988"/>
          <p14:tracePt t="69334" x="7764463" y="4090988"/>
          <p14:tracePt t="69342" x="7772400" y="4083050"/>
          <p14:tracePt t="69349" x="7780338" y="4083050"/>
          <p14:tracePt t="69687" x="7756525" y="4075113"/>
          <p14:tracePt t="69695" x="7700963" y="4075113"/>
          <p14:tracePt t="69702" x="7677150" y="4075113"/>
          <p14:tracePt t="69709" x="7621588" y="4075113"/>
          <p14:tracePt t="69717" x="7558088" y="4075113"/>
          <p14:tracePt t="69724" x="7477125" y="4075113"/>
          <p14:tracePt t="69732" x="7397750" y="4075113"/>
          <p14:tracePt t="69740" x="7318375" y="4075113"/>
          <p14:tracePt t="69746" x="7215188" y="4075113"/>
          <p14:tracePt t="69756" x="7070725" y="4075113"/>
          <p14:tracePt t="69761" x="6896100" y="4075113"/>
          <p14:tracePt t="69771" x="6680200" y="4075113"/>
          <p14:tracePt t="69777" x="6418263" y="4075113"/>
          <p14:tracePt t="69785" x="6162675" y="4075113"/>
          <p14:tracePt t="69792" x="5986463" y="4075113"/>
          <p14:tracePt t="69799" x="5692775" y="4106863"/>
          <p14:tracePt t="69807" x="5445125" y="4146550"/>
          <p14:tracePt t="69815" x="5165725" y="4202113"/>
          <p14:tracePt t="69823" x="4933950" y="4241800"/>
          <p14:tracePt t="69829" x="4687888" y="4265613"/>
          <p14:tracePt t="69837" x="4479925" y="4306888"/>
          <p14:tracePt t="69844" x="4360863" y="4322763"/>
          <p14:tracePt t="69852" x="4210050" y="4354513"/>
          <p14:tracePt t="69859" x="4073525" y="4370388"/>
          <p14:tracePt t="69867" x="3938588" y="4370388"/>
          <p14:tracePt t="69875" x="3843338" y="4370388"/>
          <p14:tracePt t="69884" x="3746500" y="4370388"/>
          <p14:tracePt t="69891" x="3683000" y="4370388"/>
          <p14:tracePt t="69896" x="3603625" y="4370388"/>
          <p14:tracePt t="69905" x="3540125" y="4370388"/>
          <p14:tracePt t="69911" x="3451225" y="4370388"/>
          <p14:tracePt t="69919" x="3379788" y="4370388"/>
          <p14:tracePt t="69926" x="3292475" y="4370388"/>
          <p14:tracePt t="69935" x="3213100" y="4370388"/>
          <p14:tracePt t="69942" x="3133725" y="4370388"/>
          <p14:tracePt t="69949" x="3052763" y="4378325"/>
          <p14:tracePt t="69957" x="2989263" y="4378325"/>
          <p14:tracePt t="69965" x="2901950" y="4386263"/>
          <p14:tracePt t="69972" x="2814638" y="4394200"/>
          <p14:tracePt t="69979" x="2741613" y="4394200"/>
          <p14:tracePt t="69989" x="2654300" y="4402138"/>
          <p14:tracePt t="69995" x="2566988" y="4402138"/>
          <p14:tracePt t="70003" x="2495550" y="4402138"/>
          <p14:tracePt t="70010" x="2432050" y="4402138"/>
          <p14:tracePt t="70016" x="2359025" y="4410075"/>
          <p14:tracePt t="70026" x="2271713" y="4418013"/>
          <p14:tracePt t="70032" x="2184400" y="4433888"/>
          <p14:tracePt t="70040" x="2097088" y="4441825"/>
          <p14:tracePt t="70047" x="2008188" y="4457700"/>
          <p14:tracePt t="70055" x="1944688" y="4465638"/>
          <p14:tracePt t="70061" x="1889125" y="4473575"/>
          <p14:tracePt t="70073" x="1833563" y="4489450"/>
          <p14:tracePt t="70077" x="1801813" y="4497388"/>
          <p14:tracePt t="70086" x="1778000" y="4497388"/>
          <p14:tracePt t="70092" x="1770063" y="4497388"/>
          <p14:tracePt t="70099" x="1754188" y="4505325"/>
          <p14:tracePt t="70226" x="1762125" y="4505325"/>
          <p14:tracePt t="70235" x="1770063" y="4497388"/>
          <p14:tracePt t="70242" x="1778000" y="4497388"/>
          <p14:tracePt t="70250" x="1778000" y="4489450"/>
          <p14:tracePt t="70258" x="1785938" y="4489450"/>
          <p14:tracePt t="70265" x="1793875" y="4481513"/>
          <p14:tracePt t="70272" x="1801813" y="4473575"/>
          <p14:tracePt t="70289" x="1817688" y="4473575"/>
          <p14:tracePt t="70295" x="1817688" y="4465638"/>
          <p14:tracePt t="70303" x="1825625" y="4465638"/>
          <p14:tracePt t="70317" x="1841500" y="4457700"/>
          <p14:tracePt t="70326" x="1849438" y="4457700"/>
          <p14:tracePt t="70331" x="1865313" y="4457700"/>
          <p14:tracePt t="70339" x="1897063" y="4457700"/>
          <p14:tracePt t="70346" x="1936750" y="4457700"/>
          <p14:tracePt t="70355" x="2008188" y="4481513"/>
          <p14:tracePt t="70361" x="2081213" y="4497388"/>
          <p14:tracePt t="70371" x="2184400" y="4521200"/>
          <p14:tracePt t="70377" x="2279650" y="4545013"/>
          <p14:tracePt t="70384" x="2384425" y="4560888"/>
          <p14:tracePt t="70391" x="2447925" y="4576763"/>
          <p14:tracePt t="70398" x="2535238" y="4584700"/>
          <p14:tracePt t="70406" x="2622550" y="4592638"/>
          <p14:tracePt t="70415" x="2693988" y="4600575"/>
          <p14:tracePt t="70423" x="2759075" y="4608513"/>
          <p14:tracePt t="70429" x="2806700" y="4608513"/>
          <p14:tracePt t="70437" x="2830513" y="4608513"/>
          <p14:tracePt t="70444" x="2854325" y="4608513"/>
          <p14:tracePt t="70698" x="2854325" y="4616450"/>
          <p14:tracePt t="70743" x="2846388" y="4616450"/>
          <p14:tracePt t="70759" x="2838450" y="4616450"/>
          <p14:tracePt t="70767" x="2830513" y="4616450"/>
          <p14:tracePt t="70781" x="2822575" y="4616450"/>
          <p14:tracePt t="70791" x="2814638" y="4616450"/>
          <p14:tracePt t="70796" x="2798763" y="4616450"/>
          <p14:tracePt t="70805" x="2782888" y="4616450"/>
          <p14:tracePt t="70813" x="2759075" y="4616450"/>
          <p14:tracePt t="70820" x="2741613" y="4600575"/>
          <p14:tracePt t="70827" x="2717800" y="4592638"/>
          <p14:tracePt t="70836" x="2693988" y="4568825"/>
          <p14:tracePt t="70842" x="2654300" y="4545013"/>
          <p14:tracePt t="70850" x="2614613" y="4529138"/>
          <p14:tracePt t="70858" x="2590800" y="4513263"/>
          <p14:tracePt t="70865" x="2535238" y="4481513"/>
          <p14:tracePt t="70873" x="2479675" y="4457700"/>
          <p14:tracePt t="70879" x="2439988" y="4441825"/>
          <p14:tracePt t="70888" x="2384425" y="4425950"/>
          <p14:tracePt t="70894" x="2319338" y="4410075"/>
          <p14:tracePt t="70901" x="2247900" y="4394200"/>
          <p14:tracePt t="70908" x="2192338" y="4378325"/>
          <p14:tracePt t="70917" x="2128838" y="4370388"/>
          <p14:tracePt t="70925" x="2065338" y="4362450"/>
          <p14:tracePt t="70932" x="2008188" y="4362450"/>
          <p14:tracePt t="70940" x="1944688" y="4362450"/>
          <p14:tracePt t="70946" x="1873250" y="4354513"/>
          <p14:tracePt t="70956" x="1809750" y="4354513"/>
          <p14:tracePt t="70961" x="1746250" y="4354513"/>
          <p14:tracePt t="70971" x="1666875" y="4354513"/>
          <p14:tracePt t="70978" x="1625600" y="4370388"/>
          <p14:tracePt t="70985" x="1585913" y="4378325"/>
          <p14:tracePt t="70992" x="1554163" y="4386263"/>
          <p14:tracePt t="70999" x="1530350" y="4394200"/>
          <p14:tracePt t="71007" x="1498600" y="4410075"/>
          <p14:tracePt t="71015" x="1466850" y="4418013"/>
          <p14:tracePt t="71024" x="1450975" y="4418013"/>
          <p14:tracePt t="71028" x="1443038" y="4425950"/>
          <p14:tracePt t="71038" x="1427163" y="4425950"/>
          <p14:tracePt t="71044" x="1419225" y="4425950"/>
          <p14:tracePt t="71052" x="1411288" y="4433888"/>
          <p14:tracePt t="71059" x="1403350" y="4433888"/>
          <p14:tracePt t="71067" x="1395413" y="4433888"/>
          <p14:tracePt t="71216" x="1419225" y="4425950"/>
          <p14:tracePt t="71223" x="1427163" y="4425950"/>
          <p14:tracePt t="71233" x="1443038" y="4410075"/>
          <p14:tracePt t="71240" x="1466850" y="4402138"/>
          <p14:tracePt t="71247" x="1482725" y="4386263"/>
          <p14:tracePt t="71255" x="1490663" y="4378325"/>
          <p14:tracePt t="71261" x="1514475" y="4362450"/>
          <p14:tracePt t="71271" x="1522413" y="4362450"/>
          <p14:tracePt t="71277" x="1530350" y="4354513"/>
          <p14:tracePt t="71396" x="1538288" y="4354513"/>
          <p14:tracePt t="71405" x="1554163" y="4354513"/>
          <p14:tracePt t="71411" x="1577975" y="4354513"/>
          <p14:tracePt t="71421" x="1601788" y="4354513"/>
          <p14:tracePt t="71426" x="1625600" y="4354513"/>
          <p14:tracePt t="71435" x="1682750" y="4354513"/>
          <p14:tracePt t="71441" x="1722438" y="4354513"/>
          <p14:tracePt t="71451" x="1793875" y="4354513"/>
          <p14:tracePt t="71457" x="1881188" y="4354513"/>
          <p14:tracePt t="71464" x="1976438" y="4354513"/>
          <p14:tracePt t="71472" x="2097088" y="4362450"/>
          <p14:tracePt t="71479" x="2176463" y="4362450"/>
          <p14:tracePt t="71488" x="2311400" y="4370388"/>
          <p14:tracePt t="71494" x="2439988" y="4370388"/>
          <p14:tracePt t="71504" x="2559050" y="4370388"/>
          <p14:tracePt t="71511" x="2654300" y="4370388"/>
          <p14:tracePt t="71516" x="2751138" y="4370388"/>
          <p14:tracePt t="71523" x="2798763" y="4370388"/>
          <p14:tracePt t="71533" x="2854325" y="4370388"/>
          <p14:tracePt t="71540" x="2878138" y="4370388"/>
          <p14:tracePt t="71547" x="2894013" y="4370388"/>
          <p14:tracePt t="71555" x="2901950" y="4370388"/>
          <p14:tracePt t="72491" x="2862263" y="4370388"/>
          <p14:tracePt t="72498" x="2767013" y="4370388"/>
          <p14:tracePt t="72507" x="2701925" y="4370388"/>
          <p14:tracePt t="72514" x="2622550" y="4378325"/>
          <p14:tracePt t="72521" x="2535238" y="4394200"/>
          <p14:tracePt t="72530" x="2439988" y="4418013"/>
          <p14:tracePt t="72537" x="2351088" y="4425950"/>
          <p14:tracePt t="72543" x="2287588" y="4441825"/>
          <p14:tracePt t="72553" x="2224088" y="4449763"/>
          <p14:tracePt t="72559" x="2168525" y="4457700"/>
          <p14:tracePt t="72567" x="2120900" y="4465638"/>
          <p14:tracePt t="72574" x="2097088" y="4473575"/>
          <p14:tracePt t="72582" x="2073275" y="4481513"/>
          <p14:tracePt t="72590" x="2057400" y="4481513"/>
          <p14:tracePt t="72598" x="2041525" y="4489450"/>
          <p14:tracePt t="72611" x="2041525" y="4497388"/>
          <p14:tracePt t="72686" x="2033588" y="4497388"/>
          <p14:tracePt t="72709" x="2025650" y="4497388"/>
          <p14:tracePt t="72784" x="2017713" y="4497388"/>
          <p14:tracePt t="72791" x="2000250" y="4497388"/>
          <p14:tracePt t="72801" x="1984375" y="4497388"/>
          <p14:tracePt t="72807" x="1952625" y="4497388"/>
          <p14:tracePt t="72814" x="1912938" y="4497388"/>
          <p14:tracePt t="72822" x="1865313" y="4497388"/>
          <p14:tracePt t="72828" x="1809750" y="4497388"/>
          <p14:tracePt t="72837" x="1770063" y="4497388"/>
          <p14:tracePt t="72844" x="1690688" y="4497388"/>
          <p14:tracePt t="72851" x="1609725" y="4497388"/>
          <p14:tracePt t="72859" x="1530350" y="4497388"/>
          <p14:tracePt t="72866" x="1458913" y="4497388"/>
          <p14:tracePt t="72874" x="1387475" y="4497388"/>
          <p14:tracePt t="72881" x="1339850" y="4497388"/>
          <p14:tracePt t="72889" x="1308100" y="4497388"/>
          <p14:tracePt t="72896" x="1284288" y="4497388"/>
          <p14:tracePt t="72904" x="1274763" y="4497388"/>
          <p14:tracePt t="72911" x="1258888" y="4497388"/>
          <p14:tracePt t="73061" x="1266825" y="4489450"/>
          <p14:tracePt t="73076" x="1274763" y="4489450"/>
          <p14:tracePt t="73091" x="1274763" y="4481513"/>
          <p14:tracePt t="73361" x="1284288" y="4481513"/>
          <p14:tracePt t="73369" x="1284288" y="4473575"/>
          <p14:tracePt t="73376" x="1292225" y="4473575"/>
          <p14:tracePt t="73384" x="1300163" y="4465638"/>
          <p14:tracePt t="73392" x="1323975" y="4457700"/>
          <p14:tracePt t="73399" x="1355725" y="4457700"/>
          <p14:tracePt t="73406" x="1411288" y="4449763"/>
          <p14:tracePt t="73414" x="1490663" y="4449763"/>
          <p14:tracePt t="73421" x="1593850" y="4449763"/>
          <p14:tracePt t="73429" x="1730375" y="4449763"/>
          <p14:tracePt t="73437" x="1817688" y="4449763"/>
          <p14:tracePt t="73444" x="1968500" y="4449763"/>
          <p14:tracePt t="73451" x="2120900" y="4449763"/>
          <p14:tracePt t="73459" x="2263775" y="4457700"/>
          <p14:tracePt t="73468" x="2424113" y="4465638"/>
          <p14:tracePt t="73474" x="2574925" y="4481513"/>
          <p14:tracePt t="73481" x="2670175" y="4481513"/>
          <p14:tracePt t="73489" x="2806700" y="4481513"/>
          <p14:tracePt t="73496" x="2909888" y="4497388"/>
          <p14:tracePt t="73504" x="3005138" y="4505325"/>
          <p14:tracePt t="73511" x="3068638" y="4505325"/>
          <p14:tracePt t="73519" x="3133725" y="4513263"/>
          <p14:tracePt t="73526" x="3181350" y="4513263"/>
          <p14:tracePt t="73534" x="3213100" y="4513263"/>
          <p14:tracePt t="73542" x="3228975" y="4521200"/>
          <p14:tracePt t="73549" x="3244850" y="4521200"/>
          <p14:tracePt t="73556" x="3252788" y="4521200"/>
          <p14:tracePt t="76949" x="0" y="0"/>
        </p14:tracePtLst>
        <p14:tracePtLst>
          <p14:tracePt t="101169" x="1411288" y="1228725"/>
          <p14:tracePt t="101339" x="1435100" y="1228725"/>
          <p14:tracePt t="101347" x="1458913" y="1244600"/>
          <p14:tracePt t="101354" x="1474788" y="1260475"/>
          <p14:tracePt t="101362" x="1506538" y="1276350"/>
          <p14:tracePt t="101370" x="1530350" y="1284288"/>
          <p14:tracePt t="101377" x="1570038" y="1316038"/>
          <p14:tracePt t="101385" x="1593850" y="1339850"/>
          <p14:tracePt t="101392" x="1633538" y="1371600"/>
          <p14:tracePt t="101400" x="1666875" y="1387475"/>
          <p14:tracePt t="101407" x="1698625" y="1387475"/>
          <p14:tracePt t="101415" x="1730375" y="1395413"/>
          <p14:tracePt t="101422" x="1746250" y="1395413"/>
          <p14:tracePt t="101431" x="1770063" y="1395413"/>
          <p14:tracePt t="101437" x="1793875" y="1395413"/>
          <p14:tracePt t="101446" x="1809750" y="1387475"/>
          <p14:tracePt t="101452" x="1825625" y="1379538"/>
          <p14:tracePt t="101461" x="1841500" y="1371600"/>
          <p14:tracePt t="101468" x="1849438" y="1355725"/>
          <p14:tracePt t="101474" x="1865313" y="1355725"/>
          <p14:tracePt t="101490" x="1873250" y="1347788"/>
          <p14:tracePt t="101499" x="1881188" y="1347788"/>
          <p14:tracePt t="101514" x="1889125" y="1347788"/>
          <p14:tracePt t="101519" x="1889125" y="1339850"/>
          <p14:tracePt t="101530" x="1897063" y="1339850"/>
          <p14:tracePt t="101534" x="1897063" y="1331913"/>
          <p14:tracePt t="101550" x="1905000" y="1331913"/>
          <p14:tracePt t="101558" x="1905000" y="1323975"/>
          <p14:tracePt t="101565" x="1920875" y="1323975"/>
          <p14:tracePt t="101580" x="1928813" y="1316038"/>
          <p14:tracePt t="101595" x="1936750" y="1308100"/>
          <p14:tracePt t="101602" x="1944688" y="1308100"/>
          <p14:tracePt t="101610" x="1944688" y="1300163"/>
          <p14:tracePt t="101617" x="1952625" y="1300163"/>
          <p14:tracePt t="101632" x="1960563" y="1300163"/>
          <p14:tracePt t="101640" x="1968500" y="1292225"/>
          <p14:tracePt t="101649" x="1976438" y="1292225"/>
          <p14:tracePt t="101663" x="1984375" y="1292225"/>
          <p14:tracePt t="101686" x="1992313" y="1292225"/>
          <p14:tracePt t="101708" x="2000250" y="1284288"/>
          <p14:tracePt t="101721" x="2008188" y="1284288"/>
          <p14:tracePt t="101738" x="2017713" y="1284288"/>
          <p14:tracePt t="101762" x="2025650" y="1284288"/>
          <p14:tracePt t="101768" x="2033588" y="1284288"/>
          <p14:tracePt t="101775" x="2041525" y="1276350"/>
          <p14:tracePt t="101782" x="2049463" y="1276350"/>
          <p14:tracePt t="101790" x="2057400" y="1276350"/>
          <p14:tracePt t="101798" x="2089150" y="1276350"/>
          <p14:tracePt t="101804" x="2120900" y="1276350"/>
          <p14:tracePt t="101813" x="2144713" y="1276350"/>
          <p14:tracePt t="101819" x="2200275" y="1292225"/>
          <p14:tracePt t="101829" x="2239963" y="1300163"/>
          <p14:tracePt t="101834" x="2311400" y="1316038"/>
          <p14:tracePt t="101842" x="2366963" y="1323975"/>
          <p14:tracePt t="101849" x="2447925" y="1331913"/>
          <p14:tracePt t="101857" x="2487613" y="1339850"/>
          <p14:tracePt t="101864" x="2559050" y="1355725"/>
          <p14:tracePt t="101872" x="2606675" y="1363663"/>
          <p14:tracePt t="101880" x="2654300" y="1371600"/>
          <p14:tracePt t="101886" x="2701925" y="1371600"/>
          <p14:tracePt t="101894" x="2725738" y="1371600"/>
          <p14:tracePt t="101902" x="2759075" y="1371600"/>
          <p14:tracePt t="101909" x="2782888" y="1371600"/>
          <p14:tracePt t="101926" x="2806700" y="1371600"/>
          <p14:tracePt t="101932" x="2814638" y="1371600"/>
          <p14:tracePt t="101939" x="2822575" y="1371600"/>
          <p14:tracePt t="101948" x="2830513" y="1371600"/>
          <p14:tracePt t="101954" x="2838450" y="1371600"/>
          <p14:tracePt t="101963" x="2846388" y="1371600"/>
          <p14:tracePt t="102021" x="2854325" y="1371600"/>
          <p14:tracePt t="102037" x="2862263" y="1371600"/>
          <p14:tracePt t="102044" x="2870200" y="1371600"/>
          <p14:tracePt t="102059" x="2878138" y="1371600"/>
          <p14:tracePt t="102067" x="2894013" y="1371600"/>
          <p14:tracePt t="102074" x="2901950" y="1371600"/>
          <p14:tracePt t="102082" x="2909888" y="1379538"/>
          <p14:tracePt t="102089" x="2933700" y="1395413"/>
          <p14:tracePt t="102097" x="2981325" y="1403350"/>
          <p14:tracePt t="102114" x="3084513" y="1435100"/>
          <p14:tracePt t="102119" x="3149600" y="1450975"/>
          <p14:tracePt t="102127" x="3228975" y="1458913"/>
          <p14:tracePt t="102135" x="3268663" y="1466850"/>
          <p14:tracePt t="102142" x="3332163" y="1466850"/>
          <p14:tracePt t="102149" x="3395663" y="1466850"/>
          <p14:tracePt t="102157" x="3443288" y="1466850"/>
          <p14:tracePt t="102164" x="3476625" y="1466850"/>
          <p14:tracePt t="102172" x="3516313" y="1466850"/>
          <p14:tracePt t="102180" x="3540125" y="1466850"/>
          <p14:tracePt t="102186" x="3548063" y="1466850"/>
          <p14:tracePt t="102194" x="3571875" y="1466850"/>
          <p14:tracePt t="102209" x="3587750" y="1458913"/>
          <p14:tracePt t="102224" x="3595688" y="1450975"/>
          <p14:tracePt t="102231" x="3603625" y="1443038"/>
          <p14:tracePt t="102248" x="3619500" y="1435100"/>
          <p14:tracePt t="102254" x="3627438" y="1435100"/>
          <p14:tracePt t="102263" x="3635375" y="1427163"/>
          <p14:tracePt t="102269" x="3643313" y="1427163"/>
          <p14:tracePt t="102277" x="3643313" y="1419225"/>
          <p14:tracePt t="102285" x="3659188" y="1411288"/>
          <p14:tracePt t="102292" x="3667125" y="1411288"/>
          <p14:tracePt t="102299" x="3675063" y="1411288"/>
          <p14:tracePt t="102314" x="3683000" y="1403350"/>
          <p14:tracePt t="102322" x="3690938" y="1395413"/>
          <p14:tracePt t="102330" x="3698875" y="1395413"/>
          <p14:tracePt t="102336" x="3714750" y="1395413"/>
          <p14:tracePt t="102344" x="3722688" y="1387475"/>
          <p14:tracePt t="102352" x="3738563" y="1387475"/>
          <p14:tracePt t="102360" x="3762375" y="1379538"/>
          <p14:tracePt t="102367" x="3794125" y="1371600"/>
          <p14:tracePt t="102375" x="3843338" y="1363663"/>
          <p14:tracePt t="102381" x="3906838" y="1355725"/>
          <p14:tracePt t="102389" x="3970338" y="1347788"/>
          <p14:tracePt t="102397" x="4057650" y="1339850"/>
          <p14:tracePt t="102404" x="4121150" y="1331913"/>
          <p14:tracePt t="102413" x="4217988" y="1331913"/>
          <p14:tracePt t="102419" x="4337050" y="1323975"/>
          <p14:tracePt t="102427" x="4432300" y="1323975"/>
          <p14:tracePt t="102434" x="4543425" y="1323975"/>
          <p14:tracePt t="102442" x="4656138" y="1323975"/>
          <p14:tracePt t="102449" x="4783138" y="1323975"/>
          <p14:tracePt t="102457" x="4886325" y="1339850"/>
          <p14:tracePt t="102464" x="4975225" y="1339850"/>
          <p14:tracePt t="102472" x="5078413" y="1347788"/>
          <p14:tracePt t="102480" x="5173663" y="1347788"/>
          <p14:tracePt t="102487" x="5260975" y="1347788"/>
          <p14:tracePt t="102494" x="5334000" y="1347788"/>
          <p14:tracePt t="102502" x="5389563" y="1347788"/>
          <p14:tracePt t="102510" x="5413375" y="1347788"/>
          <p14:tracePt t="102517" x="5437188" y="1347788"/>
          <p14:tracePt t="102524" x="5445125" y="1347788"/>
          <p14:tracePt t="102531" x="5453063" y="1347788"/>
          <p14:tracePt t="102622" x="5461000" y="1347788"/>
          <p14:tracePt t="102630" x="5468938" y="1347788"/>
          <p14:tracePt t="102637" x="5476875" y="1347788"/>
          <p14:tracePt t="102645" x="5516563" y="1339850"/>
          <p14:tracePt t="102652" x="5548313" y="1339850"/>
          <p14:tracePt t="102660" x="5580063" y="1331913"/>
          <p14:tracePt t="102667" x="5611813" y="1331913"/>
          <p14:tracePt t="102674" x="5659438" y="1331913"/>
          <p14:tracePt t="102682" x="5684838" y="1323975"/>
          <p14:tracePt t="102689" x="5732463" y="1308100"/>
          <p14:tracePt t="102697" x="5764213" y="1300163"/>
          <p14:tracePt t="102704" x="5811838" y="1284288"/>
          <p14:tracePt t="102712" x="5827713" y="1276350"/>
          <p14:tracePt t="102719" x="5835650" y="1276350"/>
          <p14:tracePt t="102727" x="5851525" y="1268413"/>
          <p14:tracePt t="102742" x="5851525" y="1260475"/>
          <p14:tracePt t="102757" x="5859463" y="1260475"/>
          <p14:tracePt t="102907" x="5843588" y="1268413"/>
          <p14:tracePt t="102914" x="5827713" y="1268413"/>
          <p14:tracePt t="102922" x="5795963" y="1292225"/>
          <p14:tracePt t="102930" x="5764213" y="1316038"/>
          <p14:tracePt t="102936" x="5732463" y="1331913"/>
          <p14:tracePt t="102945" x="5692775" y="1347788"/>
          <p14:tracePt t="102951" x="5667375" y="1355725"/>
          <p14:tracePt t="102960" x="5627688" y="1371600"/>
          <p14:tracePt t="102967" x="5611813" y="1379538"/>
          <p14:tracePt t="102975" x="5595938" y="1379538"/>
          <p14:tracePt t="102981" x="5580063" y="1379538"/>
          <p14:tracePt t="102989" x="5572125" y="1379538"/>
          <p14:tracePt t="102997" x="5572125" y="1387475"/>
          <p14:tracePt t="103056" x="5580063" y="1387475"/>
          <p14:tracePt t="103064" x="5588000" y="1387475"/>
          <p14:tracePt t="103072" x="5611813" y="1379538"/>
          <p14:tracePt t="103079" x="5635625" y="1371600"/>
          <p14:tracePt t="103087" x="5651500" y="1363663"/>
          <p14:tracePt t="103095" x="5684838" y="1363663"/>
          <p14:tracePt t="103102" x="5732463" y="1355725"/>
          <p14:tracePt t="103112" x="5764213" y="1355725"/>
          <p14:tracePt t="103117" x="5803900" y="1355725"/>
          <p14:tracePt t="103124" x="5835650" y="1355725"/>
          <p14:tracePt t="103132" x="5867400" y="1355725"/>
          <p14:tracePt t="103139" x="5891213" y="1355725"/>
          <p14:tracePt t="103147" x="5907088" y="1355725"/>
          <p14:tracePt t="103154" x="5915025" y="1355725"/>
          <p14:tracePt t="103162" x="5922963" y="1355725"/>
          <p14:tracePt t="103169" x="5930900" y="1355725"/>
          <p14:tracePt t="103221" x="5938838" y="1355725"/>
          <p14:tracePt t="103567" x="0" y="0"/>
        </p14:tracePtLst>
      </p14:laserTraceLst>
    </p:ext>
    <p:ext uri="{E180D4A7-C9FB-4DFB-919C-405C955672EB}">
      <p14:showEvtLst xmlns:p14="http://schemas.microsoft.com/office/powerpoint/2010/main">
        <p14:playEvt time="11" objId="4"/>
        <p14:stopEvt time="128928" objId="4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E42888-E9A4-4AC6-A050-CAE1852316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E0AF6A0-70E7-4675-A817-9E45318750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663" y="-1"/>
            <a:ext cx="9183326" cy="685800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3" name="Freihand 42">
                <a:extLst>
                  <a:ext uri="{FF2B5EF4-FFF2-40B4-BE49-F238E27FC236}">
                    <a16:creationId xmlns:a16="http://schemas.microsoft.com/office/drawing/2014/main" id="{8BFE495C-961B-40FB-9EBD-2C60C1841E42}"/>
                  </a:ext>
                </a:extLst>
              </p14:cNvPr>
              <p14:cNvContentPartPr/>
              <p14:nvPr/>
            </p14:nvContentPartPr>
            <p14:xfrm>
              <a:off x="6732300" y="1628750"/>
              <a:ext cx="1762560" cy="1509120"/>
            </p14:xfrm>
          </p:contentPart>
        </mc:Choice>
        <mc:Fallback xmlns="">
          <p:pic>
            <p:nvPicPr>
              <p:cNvPr id="43" name="Freihand 42">
                <a:extLst>
                  <a:ext uri="{FF2B5EF4-FFF2-40B4-BE49-F238E27FC236}">
                    <a16:creationId xmlns:a16="http://schemas.microsoft.com/office/drawing/2014/main" id="{8BFE495C-961B-40FB-9EBD-2C60C1841E4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23660" y="1619750"/>
                <a:ext cx="1780200" cy="152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5" name="Freihand 44">
                <a:extLst>
                  <a:ext uri="{FF2B5EF4-FFF2-40B4-BE49-F238E27FC236}">
                    <a16:creationId xmlns:a16="http://schemas.microsoft.com/office/drawing/2014/main" id="{478DC481-EDBB-40E2-BB5A-0914D3337843}"/>
                  </a:ext>
                </a:extLst>
              </p14:cNvPr>
              <p14:cNvContentPartPr/>
              <p14:nvPr/>
            </p14:nvContentPartPr>
            <p14:xfrm>
              <a:off x="8182532" y="1634489"/>
              <a:ext cx="180360" cy="178200"/>
            </p14:xfrm>
          </p:contentPart>
        </mc:Choice>
        <mc:Fallback xmlns="">
          <p:pic>
            <p:nvPicPr>
              <p:cNvPr id="45" name="Freihand 44">
                <a:extLst>
                  <a:ext uri="{FF2B5EF4-FFF2-40B4-BE49-F238E27FC236}">
                    <a16:creationId xmlns:a16="http://schemas.microsoft.com/office/drawing/2014/main" id="{478DC481-EDBB-40E2-BB5A-0914D333784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173892" y="1625489"/>
                <a:ext cx="198000" cy="19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6" name="Freihand 45">
                <a:extLst>
                  <a:ext uri="{FF2B5EF4-FFF2-40B4-BE49-F238E27FC236}">
                    <a16:creationId xmlns:a16="http://schemas.microsoft.com/office/drawing/2014/main" id="{52C4FA50-0CF9-4267-ACA6-01F9563DF33E}"/>
                  </a:ext>
                </a:extLst>
              </p14:cNvPr>
              <p14:cNvContentPartPr/>
              <p14:nvPr/>
            </p14:nvContentPartPr>
            <p14:xfrm>
              <a:off x="6804310" y="2491649"/>
              <a:ext cx="167400" cy="244440"/>
            </p14:xfrm>
          </p:contentPart>
        </mc:Choice>
        <mc:Fallback xmlns="">
          <p:pic>
            <p:nvPicPr>
              <p:cNvPr id="46" name="Freihand 45">
                <a:extLst>
                  <a:ext uri="{FF2B5EF4-FFF2-40B4-BE49-F238E27FC236}">
                    <a16:creationId xmlns:a16="http://schemas.microsoft.com/office/drawing/2014/main" id="{52C4FA50-0CF9-4267-ACA6-01F9563DF33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795310" y="2482649"/>
                <a:ext cx="185040" cy="26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58" name="Freihand 57">
                <a:extLst>
                  <a:ext uri="{FF2B5EF4-FFF2-40B4-BE49-F238E27FC236}">
                    <a16:creationId xmlns:a16="http://schemas.microsoft.com/office/drawing/2014/main" id="{18E414D5-1E27-4B15-B647-AEA7EA6366D7}"/>
                  </a:ext>
                </a:extLst>
              </p14:cNvPr>
              <p14:cNvContentPartPr/>
              <p14:nvPr/>
            </p14:nvContentPartPr>
            <p14:xfrm>
              <a:off x="6814172" y="2819609"/>
              <a:ext cx="473760" cy="310680"/>
            </p14:xfrm>
          </p:contentPart>
        </mc:Choice>
        <mc:Fallback xmlns="">
          <p:pic>
            <p:nvPicPr>
              <p:cNvPr id="58" name="Freihand 57">
                <a:extLst>
                  <a:ext uri="{FF2B5EF4-FFF2-40B4-BE49-F238E27FC236}">
                    <a16:creationId xmlns:a16="http://schemas.microsoft.com/office/drawing/2014/main" id="{18E414D5-1E27-4B15-B647-AEA7EA6366D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805172" y="2810959"/>
                <a:ext cx="491400" cy="3283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9" name="Freihand 88">
                <a:extLst>
                  <a:ext uri="{FF2B5EF4-FFF2-40B4-BE49-F238E27FC236}">
                    <a16:creationId xmlns:a16="http://schemas.microsoft.com/office/drawing/2014/main" id="{4CC85005-9D6D-47B0-8782-88AB2F831753}"/>
                  </a:ext>
                </a:extLst>
              </p14:cNvPr>
              <p14:cNvContentPartPr/>
              <p14:nvPr/>
            </p14:nvContentPartPr>
            <p14:xfrm>
              <a:off x="541172" y="1226969"/>
              <a:ext cx="2107440" cy="1617480"/>
            </p14:xfrm>
          </p:contentPart>
        </mc:Choice>
        <mc:Fallback xmlns="">
          <p:pic>
            <p:nvPicPr>
              <p:cNvPr id="89" name="Freihand 88">
                <a:extLst>
                  <a:ext uri="{FF2B5EF4-FFF2-40B4-BE49-F238E27FC236}">
                    <a16:creationId xmlns:a16="http://schemas.microsoft.com/office/drawing/2014/main" id="{4CC85005-9D6D-47B0-8782-88AB2F831753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32532" y="1217969"/>
                <a:ext cx="2125080" cy="163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0" name="Freihand 89">
                <a:extLst>
                  <a:ext uri="{FF2B5EF4-FFF2-40B4-BE49-F238E27FC236}">
                    <a16:creationId xmlns:a16="http://schemas.microsoft.com/office/drawing/2014/main" id="{5C36400E-512F-4320-9023-4BAD447A1EFC}"/>
                  </a:ext>
                </a:extLst>
              </p14:cNvPr>
              <p14:cNvContentPartPr/>
              <p14:nvPr/>
            </p14:nvContentPartPr>
            <p14:xfrm>
              <a:off x="8009012" y="2900249"/>
              <a:ext cx="222840" cy="22680"/>
            </p14:xfrm>
          </p:contentPart>
        </mc:Choice>
        <mc:Fallback xmlns="">
          <p:pic>
            <p:nvPicPr>
              <p:cNvPr id="90" name="Freihand 89">
                <a:extLst>
                  <a:ext uri="{FF2B5EF4-FFF2-40B4-BE49-F238E27FC236}">
                    <a16:creationId xmlns:a16="http://schemas.microsoft.com/office/drawing/2014/main" id="{5C36400E-512F-4320-9023-4BAD447A1EFC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000372" y="2891249"/>
                <a:ext cx="240480" cy="4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96" name="Freihand 95">
                <a:extLst>
                  <a:ext uri="{FF2B5EF4-FFF2-40B4-BE49-F238E27FC236}">
                    <a16:creationId xmlns:a16="http://schemas.microsoft.com/office/drawing/2014/main" id="{95334972-C34D-4D53-BFF8-E9CE44F59098}"/>
                  </a:ext>
                </a:extLst>
              </p14:cNvPr>
              <p14:cNvContentPartPr/>
              <p14:nvPr/>
            </p14:nvContentPartPr>
            <p14:xfrm>
              <a:off x="8302412" y="2742929"/>
              <a:ext cx="366840" cy="285120"/>
            </p14:xfrm>
          </p:contentPart>
        </mc:Choice>
        <mc:Fallback xmlns="">
          <p:pic>
            <p:nvPicPr>
              <p:cNvPr id="96" name="Freihand 95">
                <a:extLst>
                  <a:ext uri="{FF2B5EF4-FFF2-40B4-BE49-F238E27FC236}">
                    <a16:creationId xmlns:a16="http://schemas.microsoft.com/office/drawing/2014/main" id="{95334972-C34D-4D53-BFF8-E9CE44F59098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293412" y="2733929"/>
                <a:ext cx="384480" cy="30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07" name="Freihand 106">
                <a:extLst>
                  <a:ext uri="{FF2B5EF4-FFF2-40B4-BE49-F238E27FC236}">
                    <a16:creationId xmlns:a16="http://schemas.microsoft.com/office/drawing/2014/main" id="{4B832B6A-ADA7-4595-B32E-1F77CEEC63E7}"/>
                  </a:ext>
                </a:extLst>
              </p14:cNvPr>
              <p14:cNvContentPartPr/>
              <p14:nvPr/>
            </p14:nvContentPartPr>
            <p14:xfrm>
              <a:off x="8281172" y="3118769"/>
              <a:ext cx="380520" cy="283680"/>
            </p14:xfrm>
          </p:contentPart>
        </mc:Choice>
        <mc:Fallback xmlns="">
          <p:pic>
            <p:nvPicPr>
              <p:cNvPr id="107" name="Freihand 106">
                <a:extLst>
                  <a:ext uri="{FF2B5EF4-FFF2-40B4-BE49-F238E27FC236}">
                    <a16:creationId xmlns:a16="http://schemas.microsoft.com/office/drawing/2014/main" id="{4B832B6A-ADA7-4595-B32E-1F77CEEC63E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272524" y="3109780"/>
                <a:ext cx="398177" cy="3012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08" name="Freihand 107">
                <a:extLst>
                  <a:ext uri="{FF2B5EF4-FFF2-40B4-BE49-F238E27FC236}">
                    <a16:creationId xmlns:a16="http://schemas.microsoft.com/office/drawing/2014/main" id="{CEC3C997-452E-4058-8E93-89FD6FB41F9C}"/>
                  </a:ext>
                </a:extLst>
              </p14:cNvPr>
              <p14:cNvContentPartPr/>
              <p14:nvPr/>
            </p14:nvContentPartPr>
            <p14:xfrm>
              <a:off x="7457852" y="3861449"/>
              <a:ext cx="213120" cy="51840"/>
            </p14:xfrm>
          </p:contentPart>
        </mc:Choice>
        <mc:Fallback xmlns="">
          <p:pic>
            <p:nvPicPr>
              <p:cNvPr id="108" name="Freihand 107">
                <a:extLst>
                  <a:ext uri="{FF2B5EF4-FFF2-40B4-BE49-F238E27FC236}">
                    <a16:creationId xmlns:a16="http://schemas.microsoft.com/office/drawing/2014/main" id="{CEC3C997-452E-4058-8E93-89FD6FB41F9C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448852" y="3852449"/>
                <a:ext cx="230760" cy="6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12" name="Freihand 111">
                <a:extLst>
                  <a:ext uri="{FF2B5EF4-FFF2-40B4-BE49-F238E27FC236}">
                    <a16:creationId xmlns:a16="http://schemas.microsoft.com/office/drawing/2014/main" id="{AE78425D-07EA-4DA6-8693-536BC2DCF242}"/>
                  </a:ext>
                </a:extLst>
              </p14:cNvPr>
              <p14:cNvContentPartPr/>
              <p14:nvPr/>
            </p14:nvContentPartPr>
            <p14:xfrm>
              <a:off x="7430132" y="4027409"/>
              <a:ext cx="514080" cy="189000"/>
            </p14:xfrm>
          </p:contentPart>
        </mc:Choice>
        <mc:Fallback xmlns="">
          <p:pic>
            <p:nvPicPr>
              <p:cNvPr id="112" name="Freihand 111">
                <a:extLst>
                  <a:ext uri="{FF2B5EF4-FFF2-40B4-BE49-F238E27FC236}">
                    <a16:creationId xmlns:a16="http://schemas.microsoft.com/office/drawing/2014/main" id="{AE78425D-07EA-4DA6-8693-536BC2DCF242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421132" y="4018769"/>
                <a:ext cx="531720" cy="20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14" name="Freihand 113">
                <a:extLst>
                  <a:ext uri="{FF2B5EF4-FFF2-40B4-BE49-F238E27FC236}">
                    <a16:creationId xmlns:a16="http://schemas.microsoft.com/office/drawing/2014/main" id="{23F3B7CE-9C90-4786-802B-56D828600820}"/>
                  </a:ext>
                </a:extLst>
              </p14:cNvPr>
              <p14:cNvContentPartPr/>
              <p14:nvPr/>
            </p14:nvContentPartPr>
            <p14:xfrm>
              <a:off x="2742572" y="3676049"/>
              <a:ext cx="131400" cy="136440"/>
            </p14:xfrm>
          </p:contentPart>
        </mc:Choice>
        <mc:Fallback xmlns="">
          <p:pic>
            <p:nvPicPr>
              <p:cNvPr id="114" name="Freihand 113">
                <a:extLst>
                  <a:ext uri="{FF2B5EF4-FFF2-40B4-BE49-F238E27FC236}">
                    <a16:creationId xmlns:a16="http://schemas.microsoft.com/office/drawing/2014/main" id="{23F3B7CE-9C90-4786-802B-56D828600820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652932" y="3496409"/>
                <a:ext cx="311040" cy="49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15" name="Freihand 114">
                <a:extLst>
                  <a:ext uri="{FF2B5EF4-FFF2-40B4-BE49-F238E27FC236}">
                    <a16:creationId xmlns:a16="http://schemas.microsoft.com/office/drawing/2014/main" id="{DF719B47-DC21-4BEE-8D2C-3F0C9E945EC9}"/>
                  </a:ext>
                </a:extLst>
              </p14:cNvPr>
              <p14:cNvContentPartPr/>
              <p14:nvPr/>
            </p14:nvContentPartPr>
            <p14:xfrm>
              <a:off x="3660932" y="3692969"/>
              <a:ext cx="366840" cy="66600"/>
            </p14:xfrm>
          </p:contentPart>
        </mc:Choice>
        <mc:Fallback xmlns="">
          <p:pic>
            <p:nvPicPr>
              <p:cNvPr id="115" name="Freihand 114">
                <a:extLst>
                  <a:ext uri="{FF2B5EF4-FFF2-40B4-BE49-F238E27FC236}">
                    <a16:creationId xmlns:a16="http://schemas.microsoft.com/office/drawing/2014/main" id="{DF719B47-DC21-4BEE-8D2C-3F0C9E945EC9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571292" y="3512969"/>
                <a:ext cx="546480" cy="42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16" name="Freihand 115">
                <a:extLst>
                  <a:ext uri="{FF2B5EF4-FFF2-40B4-BE49-F238E27FC236}">
                    <a16:creationId xmlns:a16="http://schemas.microsoft.com/office/drawing/2014/main" id="{5AE97F6D-C14F-41E7-AE3D-F5A02C16F2F7}"/>
                  </a:ext>
                </a:extLst>
              </p14:cNvPr>
              <p14:cNvContentPartPr/>
              <p14:nvPr/>
            </p14:nvContentPartPr>
            <p14:xfrm>
              <a:off x="4836692" y="3691529"/>
              <a:ext cx="924840" cy="69120"/>
            </p14:xfrm>
          </p:contentPart>
        </mc:Choice>
        <mc:Fallback xmlns="">
          <p:pic>
            <p:nvPicPr>
              <p:cNvPr id="116" name="Freihand 115">
                <a:extLst>
                  <a:ext uri="{FF2B5EF4-FFF2-40B4-BE49-F238E27FC236}">
                    <a16:creationId xmlns:a16="http://schemas.microsoft.com/office/drawing/2014/main" id="{5AE97F6D-C14F-41E7-AE3D-F5A02C16F2F7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747052" y="3511889"/>
                <a:ext cx="1104480" cy="42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18" name="Freihand 117">
                <a:extLst>
                  <a:ext uri="{FF2B5EF4-FFF2-40B4-BE49-F238E27FC236}">
                    <a16:creationId xmlns:a16="http://schemas.microsoft.com/office/drawing/2014/main" id="{585F268D-33A8-411D-9F5F-18975C766DE4}"/>
                  </a:ext>
                </a:extLst>
              </p14:cNvPr>
              <p14:cNvContentPartPr/>
              <p14:nvPr/>
            </p14:nvContentPartPr>
            <p14:xfrm>
              <a:off x="2435852" y="4066649"/>
              <a:ext cx="716040" cy="25200"/>
            </p14:xfrm>
          </p:contentPart>
        </mc:Choice>
        <mc:Fallback xmlns="">
          <p:pic>
            <p:nvPicPr>
              <p:cNvPr id="118" name="Freihand 117">
                <a:extLst>
                  <a:ext uri="{FF2B5EF4-FFF2-40B4-BE49-F238E27FC236}">
                    <a16:creationId xmlns:a16="http://schemas.microsoft.com/office/drawing/2014/main" id="{585F268D-33A8-411D-9F5F-18975C766DE4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399852" y="4031009"/>
                <a:ext cx="787680" cy="9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19" name="Freihand 118">
                <a:extLst>
                  <a:ext uri="{FF2B5EF4-FFF2-40B4-BE49-F238E27FC236}">
                    <a16:creationId xmlns:a16="http://schemas.microsoft.com/office/drawing/2014/main" id="{B7F9C6AE-7001-4863-BB86-408F23E6B303}"/>
                  </a:ext>
                </a:extLst>
              </p14:cNvPr>
              <p14:cNvContentPartPr/>
              <p14:nvPr/>
            </p14:nvContentPartPr>
            <p14:xfrm>
              <a:off x="6425012" y="4283369"/>
              <a:ext cx="1492200" cy="72720"/>
            </p14:xfrm>
          </p:contentPart>
        </mc:Choice>
        <mc:Fallback xmlns="">
          <p:pic>
            <p:nvPicPr>
              <p:cNvPr id="119" name="Freihand 118">
                <a:extLst>
                  <a:ext uri="{FF2B5EF4-FFF2-40B4-BE49-F238E27FC236}">
                    <a16:creationId xmlns:a16="http://schemas.microsoft.com/office/drawing/2014/main" id="{B7F9C6AE-7001-4863-BB86-408F23E6B303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389012" y="4247729"/>
                <a:ext cx="1563840" cy="14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34" name="Freihand 133">
                <a:extLst>
                  <a:ext uri="{FF2B5EF4-FFF2-40B4-BE49-F238E27FC236}">
                    <a16:creationId xmlns:a16="http://schemas.microsoft.com/office/drawing/2014/main" id="{347C61FF-DF1F-4BB9-A472-5A82C149693F}"/>
                  </a:ext>
                </a:extLst>
              </p14:cNvPr>
              <p14:cNvContentPartPr/>
              <p14:nvPr/>
            </p14:nvContentPartPr>
            <p14:xfrm>
              <a:off x="6938732" y="3948569"/>
              <a:ext cx="373680" cy="242640"/>
            </p14:xfrm>
          </p:contentPart>
        </mc:Choice>
        <mc:Fallback xmlns="">
          <p:pic>
            <p:nvPicPr>
              <p:cNvPr id="134" name="Freihand 133">
                <a:extLst>
                  <a:ext uri="{FF2B5EF4-FFF2-40B4-BE49-F238E27FC236}">
                    <a16:creationId xmlns:a16="http://schemas.microsoft.com/office/drawing/2014/main" id="{347C61FF-DF1F-4BB9-A472-5A82C149693F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6930092" y="3939929"/>
                <a:ext cx="391320" cy="26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35" name="Freihand 134">
                <a:extLst>
                  <a:ext uri="{FF2B5EF4-FFF2-40B4-BE49-F238E27FC236}">
                    <a16:creationId xmlns:a16="http://schemas.microsoft.com/office/drawing/2014/main" id="{C3B27389-22F4-4C7F-80D6-2FE8C32DE9F4}"/>
                  </a:ext>
                </a:extLst>
              </p14:cNvPr>
              <p14:cNvContentPartPr/>
              <p14:nvPr/>
            </p14:nvContentPartPr>
            <p14:xfrm>
              <a:off x="6594932" y="3979889"/>
              <a:ext cx="236520" cy="189360"/>
            </p14:xfrm>
          </p:contentPart>
        </mc:Choice>
        <mc:Fallback xmlns="">
          <p:pic>
            <p:nvPicPr>
              <p:cNvPr id="135" name="Freihand 134">
                <a:extLst>
                  <a:ext uri="{FF2B5EF4-FFF2-40B4-BE49-F238E27FC236}">
                    <a16:creationId xmlns:a16="http://schemas.microsoft.com/office/drawing/2014/main" id="{C3B27389-22F4-4C7F-80D6-2FE8C32DE9F4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6585946" y="3971233"/>
                <a:ext cx="254133" cy="2070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36" name="Freihand 135">
                <a:extLst>
                  <a:ext uri="{FF2B5EF4-FFF2-40B4-BE49-F238E27FC236}">
                    <a16:creationId xmlns:a16="http://schemas.microsoft.com/office/drawing/2014/main" id="{94DB9E41-B0F6-442B-BC1E-2CEFA9628EFE}"/>
                  </a:ext>
                </a:extLst>
              </p14:cNvPr>
              <p14:cNvContentPartPr/>
              <p14:nvPr/>
            </p14:nvContentPartPr>
            <p14:xfrm>
              <a:off x="6129812" y="3984209"/>
              <a:ext cx="384840" cy="149760"/>
            </p14:xfrm>
          </p:contentPart>
        </mc:Choice>
        <mc:Fallback xmlns="">
          <p:pic>
            <p:nvPicPr>
              <p:cNvPr id="136" name="Freihand 135">
                <a:extLst>
                  <a:ext uri="{FF2B5EF4-FFF2-40B4-BE49-F238E27FC236}">
                    <a16:creationId xmlns:a16="http://schemas.microsoft.com/office/drawing/2014/main" id="{94DB9E41-B0F6-442B-BC1E-2CEFA9628EFE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120820" y="3975548"/>
                <a:ext cx="402464" cy="1674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37" name="Freihand 136">
                <a:extLst>
                  <a:ext uri="{FF2B5EF4-FFF2-40B4-BE49-F238E27FC236}">
                    <a16:creationId xmlns:a16="http://schemas.microsoft.com/office/drawing/2014/main" id="{3A147136-EF6E-4963-9847-4E7F8A7CF6C6}"/>
                  </a:ext>
                </a:extLst>
              </p14:cNvPr>
              <p14:cNvContentPartPr/>
              <p14:nvPr/>
            </p14:nvContentPartPr>
            <p14:xfrm>
              <a:off x="6410252" y="4055849"/>
              <a:ext cx="675000" cy="39240"/>
            </p14:xfrm>
          </p:contentPart>
        </mc:Choice>
        <mc:Fallback xmlns="">
          <p:pic>
            <p:nvPicPr>
              <p:cNvPr id="137" name="Freihand 136">
                <a:extLst>
                  <a:ext uri="{FF2B5EF4-FFF2-40B4-BE49-F238E27FC236}">
                    <a16:creationId xmlns:a16="http://schemas.microsoft.com/office/drawing/2014/main" id="{3A147136-EF6E-4963-9847-4E7F8A7CF6C6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6320252" y="3875849"/>
                <a:ext cx="854640" cy="39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38" name="Freihand 137">
                <a:extLst>
                  <a:ext uri="{FF2B5EF4-FFF2-40B4-BE49-F238E27FC236}">
                    <a16:creationId xmlns:a16="http://schemas.microsoft.com/office/drawing/2014/main" id="{D86BA7FD-8686-452E-8721-0404958F40AB}"/>
                  </a:ext>
                </a:extLst>
              </p14:cNvPr>
              <p14:cNvContentPartPr/>
              <p14:nvPr/>
            </p14:nvContentPartPr>
            <p14:xfrm>
              <a:off x="7093892" y="4104449"/>
              <a:ext cx="120240" cy="11520"/>
            </p14:xfrm>
          </p:contentPart>
        </mc:Choice>
        <mc:Fallback xmlns="">
          <p:pic>
            <p:nvPicPr>
              <p:cNvPr id="138" name="Freihand 137">
                <a:extLst>
                  <a:ext uri="{FF2B5EF4-FFF2-40B4-BE49-F238E27FC236}">
                    <a16:creationId xmlns:a16="http://schemas.microsoft.com/office/drawing/2014/main" id="{D86BA7FD-8686-452E-8721-0404958F40AB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7004252" y="3924809"/>
                <a:ext cx="299880" cy="37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50" name="Freihand 149">
                <a:extLst>
                  <a:ext uri="{FF2B5EF4-FFF2-40B4-BE49-F238E27FC236}">
                    <a16:creationId xmlns:a16="http://schemas.microsoft.com/office/drawing/2014/main" id="{32801C99-B49B-45F9-9A11-A2F3BE5A6D98}"/>
                  </a:ext>
                </a:extLst>
              </p14:cNvPr>
              <p14:cNvContentPartPr/>
              <p14:nvPr/>
            </p14:nvContentPartPr>
            <p14:xfrm>
              <a:off x="6774212" y="5561729"/>
              <a:ext cx="703800" cy="358920"/>
            </p14:xfrm>
          </p:contentPart>
        </mc:Choice>
        <mc:Fallback xmlns="">
          <p:pic>
            <p:nvPicPr>
              <p:cNvPr id="150" name="Freihand 149">
                <a:extLst>
                  <a:ext uri="{FF2B5EF4-FFF2-40B4-BE49-F238E27FC236}">
                    <a16:creationId xmlns:a16="http://schemas.microsoft.com/office/drawing/2014/main" id="{32801C99-B49B-45F9-9A11-A2F3BE5A6D98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765212" y="5553080"/>
                <a:ext cx="721440" cy="376578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mm4s16">
            <a:hlinkClick r:id="" action="ppaction://media"/>
            <a:extLst>
              <a:ext uri="{FF2B5EF4-FFF2-40B4-BE49-F238E27FC236}">
                <a16:creationId xmlns:a16="http://schemas.microsoft.com/office/drawing/2014/main" id="{3318AFD7-A2DF-46B9-9946-3C94CB8900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179390" y="57174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41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9954"/>
    </mc:Choice>
    <mc:Fallback xmlns="">
      <p:transition spd="slow" advTm="399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3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582" x="693738" y="1411288"/>
          <p14:tracePt t="8775" x="685800" y="1419225"/>
          <p14:tracePt t="8784" x="677863" y="1427163"/>
          <p14:tracePt t="8799" x="669925" y="1443038"/>
          <p14:tracePt t="8806" x="661988" y="1458913"/>
          <p14:tracePt t="8814" x="661988" y="1474788"/>
          <p14:tracePt t="8821" x="646113" y="1490663"/>
          <p14:tracePt t="8829" x="646113" y="1506538"/>
          <p14:tracePt t="8836" x="638175" y="1530350"/>
          <p14:tracePt t="8846" x="630238" y="1538288"/>
          <p14:tracePt t="8851" x="630238" y="1547813"/>
          <p14:tracePt t="8859" x="622300" y="1563688"/>
          <p14:tracePt t="8867" x="622300" y="1571625"/>
          <p14:tracePt t="8873" x="622300" y="1579563"/>
          <p14:tracePt t="8880" x="622300" y="1595438"/>
          <p14:tracePt t="8889" x="614363" y="1595438"/>
          <p14:tracePt t="8896" x="614363" y="1603375"/>
          <p14:tracePt t="8912" x="614363" y="1611313"/>
          <p14:tracePt t="8926" x="614363" y="1619250"/>
          <p14:tracePt t="8940" x="614363" y="1627188"/>
          <p14:tracePt t="8948" x="614363" y="1635125"/>
          <p14:tracePt t="8955" x="614363" y="1643063"/>
          <p14:tracePt t="8963" x="614363" y="1651000"/>
          <p14:tracePt t="8970" x="614363" y="1658938"/>
          <p14:tracePt t="8986" x="606425" y="1674813"/>
          <p14:tracePt t="8993" x="606425" y="1690688"/>
          <p14:tracePt t="9000" x="606425" y="1714500"/>
          <p14:tracePt t="9008" x="606425" y="1738313"/>
          <p14:tracePt t="9016" x="606425" y="1762125"/>
          <p14:tracePt t="9023" x="606425" y="1801813"/>
          <p14:tracePt t="9030" x="606425" y="1841500"/>
          <p14:tracePt t="9038" x="606425" y="1873250"/>
          <p14:tracePt t="9046" x="606425" y="1930400"/>
          <p14:tracePt t="9053" x="606425" y="1954213"/>
          <p14:tracePt t="9060" x="606425" y="1993900"/>
          <p14:tracePt t="9068" x="606425" y="2041525"/>
          <p14:tracePt t="9080" x="606425" y="2073275"/>
          <p14:tracePt t="9083" x="614363" y="2105025"/>
          <p14:tracePt t="9090" x="614363" y="2144713"/>
          <p14:tracePt t="9098" x="630238" y="2168525"/>
          <p14:tracePt t="9106" x="646113" y="2192338"/>
          <p14:tracePt t="9113" x="646113" y="2216150"/>
          <p14:tracePt t="9121" x="661988" y="2241550"/>
          <p14:tracePt t="9129" x="669925" y="2265363"/>
          <p14:tracePt t="9136" x="677863" y="2281238"/>
          <p14:tracePt t="9144" x="677863" y="2297113"/>
          <p14:tracePt t="9151" x="685800" y="2312988"/>
          <p14:tracePt t="9158" x="685800" y="2320925"/>
          <p14:tracePt t="9166" x="685800" y="2336800"/>
          <p14:tracePt t="9173" x="685800" y="2344738"/>
          <p14:tracePt t="9181" x="685800" y="2352675"/>
          <p14:tracePt t="9188" x="693738" y="2352675"/>
          <p14:tracePt t="9203" x="693738" y="2360613"/>
          <p14:tracePt t="9241" x="693738" y="2344738"/>
          <p14:tracePt t="9248" x="693738" y="2297113"/>
          <p14:tracePt t="9256" x="693738" y="2257425"/>
          <p14:tracePt t="9263" x="693738" y="2216150"/>
          <p14:tracePt t="9271" x="693738" y="2136775"/>
          <p14:tracePt t="9278" x="693738" y="2065338"/>
          <p14:tracePt t="9285" x="693738" y="1978025"/>
          <p14:tracePt t="9293" x="693738" y="1914525"/>
          <p14:tracePt t="9301" x="693738" y="1841500"/>
          <p14:tracePt t="9308" x="693738" y="1785938"/>
          <p14:tracePt t="9315" x="693738" y="1746250"/>
          <p14:tracePt t="9323" x="693738" y="1722438"/>
          <p14:tracePt t="9330" x="693738" y="1706563"/>
          <p14:tracePt t="9338" x="693738" y="1682750"/>
          <p14:tracePt t="9346" x="693738" y="1666875"/>
          <p14:tracePt t="9353" x="693738" y="1651000"/>
          <p14:tracePt t="9368" x="693738" y="1635125"/>
          <p14:tracePt t="9383" x="693738" y="1627188"/>
          <p14:tracePt t="9421" x="701675" y="1619250"/>
          <p14:tracePt t="9428" x="709613" y="1619250"/>
          <p14:tracePt t="9436" x="725488" y="1619250"/>
          <p14:tracePt t="9443" x="733425" y="1619250"/>
          <p14:tracePt t="9451" x="757238" y="1619250"/>
          <p14:tracePt t="9458" x="788988" y="1611313"/>
          <p14:tracePt t="9465" x="812800" y="1611313"/>
          <p14:tracePt t="9473" x="852488" y="1603375"/>
          <p14:tracePt t="9480" x="884238" y="1603375"/>
          <p14:tracePt t="9488" x="917575" y="1603375"/>
          <p14:tracePt t="9496" x="965200" y="1603375"/>
          <p14:tracePt t="9502" x="1004888" y="1603375"/>
          <p14:tracePt t="9511" x="1044575" y="1611313"/>
          <p14:tracePt t="9518" x="1076325" y="1619250"/>
          <p14:tracePt t="9526" x="1123950" y="1619250"/>
          <p14:tracePt t="9533" x="1155700" y="1627188"/>
          <p14:tracePt t="9541" x="1211263" y="1627188"/>
          <p14:tracePt t="9548" x="1266825" y="1635125"/>
          <p14:tracePt t="9555" x="1316038" y="1635125"/>
          <p14:tracePt t="9563" x="1363663" y="1635125"/>
          <p14:tracePt t="9570" x="1403350" y="1635125"/>
          <p14:tracePt t="9579" x="1466850" y="1635125"/>
          <p14:tracePt t="9585" x="1514475" y="1627188"/>
          <p14:tracePt t="9593" x="1546225" y="1627188"/>
          <p14:tracePt t="9601" x="1577975" y="1619250"/>
          <p14:tracePt t="9608" x="1617663" y="1619250"/>
          <p14:tracePt t="9616" x="1651000" y="1619250"/>
          <p14:tracePt t="9623" x="1674813" y="1619250"/>
          <p14:tracePt t="9630" x="1690688" y="1619250"/>
          <p14:tracePt t="9638" x="1698625" y="1611313"/>
          <p14:tracePt t="9646" x="1714500" y="1611313"/>
          <p14:tracePt t="9653" x="1730375" y="1611313"/>
          <p14:tracePt t="9661" x="1730375" y="1603375"/>
          <p14:tracePt t="9668" x="1738313" y="1603375"/>
          <p14:tracePt t="9676" x="1746250" y="1603375"/>
          <p14:tracePt t="9721" x="1754188" y="1603375"/>
          <p14:tracePt t="9743" x="1754188" y="1611313"/>
          <p14:tracePt t="9751" x="1754188" y="1619250"/>
          <p14:tracePt t="9758" x="1762125" y="1635125"/>
          <p14:tracePt t="9766" x="1762125" y="1651000"/>
          <p14:tracePt t="9773" x="1770063" y="1666875"/>
          <p14:tracePt t="9780" x="1770063" y="1690688"/>
          <p14:tracePt t="9788" x="1770063" y="1714500"/>
          <p14:tracePt t="9796" x="1778000" y="1754188"/>
          <p14:tracePt t="9803" x="1785938" y="1778000"/>
          <p14:tracePt t="9811" x="1793875" y="1809750"/>
          <p14:tracePt t="9818" x="1801813" y="1841500"/>
          <p14:tracePt t="9826" x="1825625" y="1881188"/>
          <p14:tracePt t="9833" x="1825625" y="1898650"/>
          <p14:tracePt t="9841" x="1841500" y="1930400"/>
          <p14:tracePt t="9848" x="1865313" y="1993900"/>
          <p14:tracePt t="9855" x="1881188" y="2009775"/>
          <p14:tracePt t="9863" x="1889125" y="2025650"/>
          <p14:tracePt t="9871" x="1889125" y="2033588"/>
          <p14:tracePt t="9878" x="1897063" y="2049463"/>
          <p14:tracePt t="9885" x="1905000" y="2065338"/>
          <p14:tracePt t="9893" x="1905000" y="2073275"/>
          <p14:tracePt t="9901" x="1905000" y="2089150"/>
          <p14:tracePt t="9910" x="1905000" y="2105025"/>
          <p14:tracePt t="9916" x="1905000" y="2128838"/>
          <p14:tracePt t="9923" x="1905000" y="2152650"/>
          <p14:tracePt t="9930" x="1905000" y="2168525"/>
          <p14:tracePt t="9938" x="1905000" y="2192338"/>
          <p14:tracePt t="9947" x="1905000" y="2224088"/>
          <p14:tracePt t="9953" x="1905000" y="2241550"/>
          <p14:tracePt t="9961" x="1905000" y="2257425"/>
          <p14:tracePt t="9968" x="1897063" y="2265363"/>
          <p14:tracePt t="9976" x="1889125" y="2289175"/>
          <p14:tracePt t="9983" x="1881188" y="2305050"/>
          <p14:tracePt t="9991" x="1865313" y="2320925"/>
          <p14:tracePt t="9998" x="1849438" y="2344738"/>
          <p14:tracePt t="10007" x="1833563" y="2368550"/>
          <p14:tracePt t="10014" x="1801813" y="2400300"/>
          <p14:tracePt t="10021" x="1770063" y="2439988"/>
          <p14:tracePt t="10028" x="1738313" y="2471738"/>
          <p14:tracePt t="10035" x="1698625" y="2511425"/>
          <p14:tracePt t="10043" x="1658938" y="2551113"/>
          <p14:tracePt t="10050" x="1633538" y="2584450"/>
          <p14:tracePt t="10060" x="1609725" y="2600325"/>
          <p14:tracePt t="10065" x="1577975" y="2632075"/>
          <p14:tracePt t="10078" x="1562100" y="2655888"/>
          <p14:tracePt t="10080" x="1530350" y="2663825"/>
          <p14:tracePt t="10088" x="1506538" y="2695575"/>
          <p14:tracePt t="10097" x="1474788" y="2719388"/>
          <p14:tracePt t="10103" x="1443038" y="2735263"/>
          <p14:tracePt t="10111" x="1411288" y="2751138"/>
          <p14:tracePt t="10118" x="1363663" y="2767013"/>
          <p14:tracePt t="10126" x="1331913" y="2774950"/>
          <p14:tracePt t="10133" x="1308100" y="2782888"/>
          <p14:tracePt t="10140" x="1266825" y="2782888"/>
          <p14:tracePt t="10148" x="1227138" y="2782888"/>
          <p14:tracePt t="10155" x="1179513" y="2782888"/>
          <p14:tracePt t="10163" x="1131888" y="2782888"/>
          <p14:tracePt t="10171" x="1092200" y="2782888"/>
          <p14:tracePt t="10180" x="1036638" y="2774950"/>
          <p14:tracePt t="10185" x="981075" y="2759075"/>
          <p14:tracePt t="10193" x="900113" y="2743200"/>
          <p14:tracePt t="10201" x="852488" y="2743200"/>
          <p14:tracePt t="10209" x="812800" y="2735263"/>
          <p14:tracePt t="10216" x="781050" y="2735263"/>
          <p14:tracePt t="10222" x="765175" y="2735263"/>
          <p14:tracePt t="10230" x="749300" y="2735263"/>
          <p14:tracePt t="10238" x="741363" y="2735263"/>
          <p14:tracePt t="10246" x="717550" y="2735263"/>
          <p14:tracePt t="10252" x="701675" y="2735263"/>
          <p14:tracePt t="10261" x="693738" y="2735263"/>
          <p14:tracePt t="10276" x="685800" y="2735263"/>
          <p14:tracePt t="10321" x="677863" y="2735263"/>
          <p14:tracePt t="10530" x="685800" y="2735263"/>
          <p14:tracePt t="10548" x="693738" y="2735263"/>
          <p14:tracePt t="10553" x="693738" y="2727325"/>
          <p14:tracePt t="10561" x="701675" y="2727325"/>
          <p14:tracePt t="10577" x="709613" y="2711450"/>
          <p14:tracePt t="10583" x="709613" y="2703513"/>
          <p14:tracePt t="10591" x="717550" y="2695575"/>
          <p14:tracePt t="10598" x="717550" y="2687638"/>
          <p14:tracePt t="10606" x="725488" y="2671763"/>
          <p14:tracePt t="10614" x="725488" y="2663825"/>
          <p14:tracePt t="10622" x="733425" y="2647950"/>
          <p14:tracePt t="10629" x="733425" y="2624138"/>
          <p14:tracePt t="10635" x="741363" y="2600325"/>
          <p14:tracePt t="10643" x="749300" y="2566988"/>
          <p14:tracePt t="10653" x="757238" y="2535238"/>
          <p14:tracePt t="10659" x="765175" y="2495550"/>
          <p14:tracePt t="10665" x="781050" y="2463800"/>
          <p14:tracePt t="10674" x="788988" y="2416175"/>
          <p14:tracePt t="10681" x="804863" y="2392363"/>
          <p14:tracePt t="10689" x="828675" y="2352675"/>
          <p14:tracePt t="10698" x="860425" y="2312988"/>
          <p14:tracePt t="10704" x="884238" y="2273300"/>
          <p14:tracePt t="10712" x="917575" y="2241550"/>
          <p14:tracePt t="10718" x="941388" y="2216150"/>
          <p14:tracePt t="10727" x="965200" y="2192338"/>
          <p14:tracePt t="10733" x="1020763" y="2144713"/>
          <p14:tracePt t="10740" x="1076325" y="2105025"/>
          <p14:tracePt t="10748" x="1131888" y="2057400"/>
          <p14:tracePt t="10756" x="1179513" y="2017713"/>
          <p14:tracePt t="10763" x="1250950" y="1985963"/>
          <p14:tracePt t="10771" x="1323975" y="1938338"/>
          <p14:tracePt t="10780" x="1379538" y="1906588"/>
          <p14:tracePt t="10786" x="1427163" y="1881188"/>
          <p14:tracePt t="10795" x="1474788" y="1849438"/>
          <p14:tracePt t="10801" x="1522413" y="1817688"/>
          <p14:tracePt t="10808" x="1570038" y="1801813"/>
          <p14:tracePt t="10817" x="1601788" y="1778000"/>
          <p14:tracePt t="10825" x="1633538" y="1762125"/>
          <p14:tracePt t="10832" x="1651000" y="1746250"/>
          <p14:tracePt t="10838" x="1658938" y="1738313"/>
          <p14:tracePt t="10845" x="1674813" y="1730375"/>
          <p14:tracePt t="10854" x="1682750" y="1722438"/>
          <p14:tracePt t="10862" x="1690688" y="1722438"/>
          <p14:tracePt t="10869" x="1690688" y="1714500"/>
          <p14:tracePt t="10875" x="1698625" y="1714500"/>
          <p14:tracePt t="10884" x="1706563" y="1714500"/>
          <p14:tracePt t="10920" x="1706563" y="1706563"/>
          <p14:tracePt t="10928" x="1714500" y="1706563"/>
          <p14:tracePt t="10958" x="1714500" y="1698625"/>
          <p14:tracePt t="10973" x="1722438" y="1698625"/>
          <p14:tracePt t="11003" x="1730375" y="1698625"/>
          <p14:tracePt t="11011" x="1746250" y="1698625"/>
          <p14:tracePt t="11018" x="1762125" y="1698625"/>
          <p14:tracePt t="11025" x="1785938" y="1698625"/>
          <p14:tracePt t="11033" x="1801813" y="1698625"/>
          <p14:tracePt t="11041" x="1833563" y="1698625"/>
          <p14:tracePt t="11048" x="1865313" y="1690688"/>
          <p14:tracePt t="11056" x="1905000" y="1682750"/>
          <p14:tracePt t="11062" x="1928813" y="1666875"/>
          <p14:tracePt t="11070" x="1968500" y="1658938"/>
          <p14:tracePt t="11078" x="1992313" y="1643063"/>
          <p14:tracePt t="11085" x="2008188" y="1627188"/>
          <p14:tracePt t="11093" x="2025650" y="1611313"/>
          <p14:tracePt t="11101" x="2049463" y="1603375"/>
          <p14:tracePt t="11108" x="2057400" y="1587500"/>
          <p14:tracePt t="11115" x="2073275" y="1579563"/>
          <p14:tracePt t="11123" x="2081213" y="1571625"/>
          <p14:tracePt t="11131" x="2089150" y="1571625"/>
          <p14:tracePt t="11138" x="2089150" y="1563688"/>
          <p14:tracePt t="11146" x="2097088" y="1563688"/>
          <p14:tracePt t="11161" x="2097088" y="1555750"/>
          <p14:tracePt t="11348" x="2105025" y="1555750"/>
          <p14:tracePt t="11641" x="2112963" y="1555750"/>
          <p14:tracePt t="11664" x="2120900" y="1555750"/>
          <p14:tracePt t="13403" x="2112963" y="1555750"/>
          <p14:tracePt t="13410" x="2089150" y="1555750"/>
          <p14:tracePt t="13418" x="2065338" y="1571625"/>
          <p14:tracePt t="13428" x="2041525" y="1579563"/>
          <p14:tracePt t="13433" x="2017713" y="1595438"/>
          <p14:tracePt t="13441" x="1976438" y="1611313"/>
          <p14:tracePt t="13449" x="1928813" y="1643063"/>
          <p14:tracePt t="13457" x="1889125" y="1674813"/>
          <p14:tracePt t="13464" x="1841500" y="1698625"/>
          <p14:tracePt t="13472" x="1817688" y="1706563"/>
          <p14:tracePt t="13479" x="1801813" y="1722438"/>
          <p14:tracePt t="13486" x="1793875" y="1730375"/>
          <p14:tracePt t="13495" x="1785938" y="1730375"/>
          <p14:tracePt t="13500" x="1778000" y="1738313"/>
          <p14:tracePt t="13508" x="1770063" y="1738313"/>
          <p14:tracePt t="13515" x="1770063" y="1746250"/>
          <p14:tracePt t="13526" x="1762125" y="1746250"/>
          <p14:tracePt t="13532" x="1754188" y="1746250"/>
          <p14:tracePt t="13553" x="1746250" y="1754188"/>
          <p14:tracePt t="13560" x="1746250" y="1762125"/>
          <p14:tracePt t="13570" x="1738313" y="1762125"/>
          <p14:tracePt t="13584" x="1730375" y="1770063"/>
          <p14:tracePt t="13590" x="1722438" y="1778000"/>
          <p14:tracePt t="13598" x="1706563" y="1785938"/>
          <p14:tracePt t="13606" x="1706563" y="1793875"/>
          <p14:tracePt t="13614" x="1666875" y="1817688"/>
          <p14:tracePt t="13620" x="1658938" y="1825625"/>
          <p14:tracePt t="13628" x="1641475" y="1841500"/>
          <p14:tracePt t="13636" x="1633538" y="1849438"/>
          <p14:tracePt t="13644" x="1625600" y="1857375"/>
          <p14:tracePt t="13652" x="1609725" y="1881188"/>
          <p14:tracePt t="13659" x="1601788" y="1890713"/>
          <p14:tracePt t="13665" x="1585913" y="1906588"/>
          <p14:tracePt t="13675" x="1577975" y="1922463"/>
          <p14:tracePt t="13681" x="1562100" y="1930400"/>
          <p14:tracePt t="13690" x="1554163" y="1946275"/>
          <p14:tracePt t="13696" x="1538288" y="1962150"/>
          <p14:tracePt t="13705" x="1514475" y="1985963"/>
          <p14:tracePt t="13711" x="1506538" y="2001838"/>
          <p14:tracePt t="13718" x="1458913" y="2049463"/>
          <p14:tracePt t="13728" x="1427163" y="2081213"/>
          <p14:tracePt t="13733" x="1411288" y="2089150"/>
          <p14:tracePt t="13741" x="1395413" y="2120900"/>
          <p14:tracePt t="13748" x="1379538" y="2136775"/>
          <p14:tracePt t="13758" x="1371600" y="2144713"/>
          <p14:tracePt t="13763" x="1355725" y="2160588"/>
          <p14:tracePt t="13779" x="1347788" y="2160588"/>
          <p14:tracePt t="13785" x="1347788" y="2168525"/>
          <p14:tracePt t="13905" x="1355725" y="2168525"/>
          <p14:tracePt t="13914" x="1379538" y="2152650"/>
          <p14:tracePt t="13921" x="1411288" y="2128838"/>
          <p14:tracePt t="13929" x="1435100" y="2097088"/>
          <p14:tracePt t="13936" x="1458913" y="2081213"/>
          <p14:tracePt t="13945" x="1482725" y="2065338"/>
          <p14:tracePt t="13952" x="1498600" y="2049463"/>
          <p14:tracePt t="13959" x="1530350" y="2033588"/>
          <p14:tracePt t="13965" x="1554163" y="2009775"/>
          <p14:tracePt t="13975" x="1593850" y="1993900"/>
          <p14:tracePt t="13980" x="1641475" y="1970088"/>
          <p14:tracePt t="13989" x="1674813" y="1962150"/>
          <p14:tracePt t="13996" x="1738313" y="1946275"/>
          <p14:tracePt t="14004" x="1778000" y="1938338"/>
          <p14:tracePt t="14011" x="1825625" y="1930400"/>
          <p14:tracePt t="14017" x="1865313" y="1930400"/>
          <p14:tracePt t="14026" x="1889125" y="1922463"/>
          <p14:tracePt t="14034" x="1928813" y="1922463"/>
          <p14:tracePt t="14042" x="1952625" y="1914525"/>
          <p14:tracePt t="14048" x="1976438" y="1906588"/>
          <p14:tracePt t="14057" x="1984375" y="1906588"/>
          <p14:tracePt t="14078" x="2008188" y="1890713"/>
          <p14:tracePt t="14235" x="2017713" y="1881188"/>
          <p14:tracePt t="14243" x="2025650" y="1865313"/>
          <p14:tracePt t="14252" x="2041525" y="1849438"/>
          <p14:tracePt t="14259" x="2049463" y="1833563"/>
          <p14:tracePt t="14266" x="2057400" y="1809750"/>
          <p14:tracePt t="14274" x="2065338" y="1793875"/>
          <p14:tracePt t="14290" x="2073275" y="1785938"/>
          <p14:tracePt t="14304" x="2073275" y="1770063"/>
          <p14:tracePt t="14311" x="2081213" y="1770063"/>
          <p14:tracePt t="14317" x="2081213" y="1762125"/>
          <p14:tracePt t="14334" x="2081213" y="1746250"/>
          <p14:tracePt t="14342" x="2089150" y="1746250"/>
          <p14:tracePt t="14356" x="2089150" y="1738313"/>
          <p14:tracePt t="14401" x="2089150" y="1730375"/>
          <p14:tracePt t="14640" x="2097088" y="1722438"/>
          <p14:tracePt t="14649" x="2097088" y="1714500"/>
          <p14:tracePt t="14657" x="2105025" y="1714500"/>
          <p14:tracePt t="14664" x="2105025" y="1706563"/>
          <p14:tracePt t="14679" x="2112963" y="1706563"/>
          <p14:tracePt t="14685" x="2120900" y="1690688"/>
          <p14:tracePt t="14702" x="2128838" y="1682750"/>
          <p14:tracePt t="14709" x="2136775" y="1674813"/>
          <p14:tracePt t="14715" x="2144713" y="1666875"/>
          <p14:tracePt t="14733" x="2152650" y="1658938"/>
          <p14:tracePt t="14739" x="2160588" y="1651000"/>
          <p14:tracePt t="14745" x="2160588" y="1643063"/>
          <p14:tracePt t="14761" x="2176463" y="1635125"/>
          <p14:tracePt t="14784" x="2184400" y="1627188"/>
          <p14:tracePt t="14793" x="2192338" y="1619250"/>
          <p14:tracePt t="14807" x="2200275" y="1619250"/>
          <p14:tracePt t="15421" x="2192338" y="1619250"/>
          <p14:tracePt t="15429" x="2168525" y="1651000"/>
          <p14:tracePt t="15436" x="2136775" y="1690688"/>
          <p14:tracePt t="15444" x="2112963" y="1722438"/>
          <p14:tracePt t="15452" x="2089150" y="1762125"/>
          <p14:tracePt t="15459" x="2049463" y="1793875"/>
          <p14:tracePt t="15465" x="2017713" y="1833563"/>
          <p14:tracePt t="15475" x="1992313" y="1865313"/>
          <p14:tracePt t="15480" x="1968500" y="1890713"/>
          <p14:tracePt t="15491" x="1936750" y="1922463"/>
          <p14:tracePt t="15495" x="1905000" y="1954213"/>
          <p14:tracePt t="15503" x="1881188" y="1985963"/>
          <p14:tracePt t="15510" x="1849438" y="2025650"/>
          <p14:tracePt t="15518" x="1817688" y="2057400"/>
          <p14:tracePt t="15527" x="1801813" y="2081213"/>
          <p14:tracePt t="15534" x="1746250" y="2152650"/>
          <p14:tracePt t="15542" x="1730375" y="2168525"/>
          <p14:tracePt t="15549" x="1698625" y="2192338"/>
          <p14:tracePt t="15556" x="1682750" y="2208213"/>
          <p14:tracePt t="15564" x="1651000" y="2233613"/>
          <p14:tracePt t="15571" x="1633538" y="2249488"/>
          <p14:tracePt t="15578" x="1617663" y="2265363"/>
          <p14:tracePt t="15588" x="1601788" y="2281238"/>
          <p14:tracePt t="15593" x="1577975" y="2289175"/>
          <p14:tracePt t="15602" x="1570038" y="2305050"/>
          <p14:tracePt t="15609" x="1554163" y="2312988"/>
          <p14:tracePt t="15615" x="1546225" y="2320925"/>
          <p14:tracePt t="15625" x="1546225" y="2328863"/>
          <p14:tracePt t="15630" x="1538288" y="2328863"/>
          <p14:tracePt t="15638" x="1530350" y="2328863"/>
          <p14:tracePt t="15661" x="1522413" y="2328863"/>
          <p14:tracePt t="15677" x="1514475" y="2328863"/>
          <p14:tracePt t="15692" x="1498600" y="2328863"/>
          <p14:tracePt t="15698" x="1490663" y="2328863"/>
          <p14:tracePt t="15705" x="1474788" y="2336800"/>
          <p14:tracePt t="15714" x="1450975" y="2344738"/>
          <p14:tracePt t="15723" x="1427163" y="2352675"/>
          <p14:tracePt t="15728" x="1387475" y="2360613"/>
          <p14:tracePt t="15735" x="1363663" y="2376488"/>
          <p14:tracePt t="15743" x="1323975" y="2392363"/>
          <p14:tracePt t="15750" x="1292225" y="2408238"/>
          <p14:tracePt t="15758" x="1274763" y="2408238"/>
          <p14:tracePt t="15765" x="1235075" y="2416175"/>
          <p14:tracePt t="15774" x="1219200" y="2424113"/>
          <p14:tracePt t="15780" x="1203325" y="2432050"/>
          <p14:tracePt t="15787" x="1187450" y="2432050"/>
          <p14:tracePt t="15795" x="1163638" y="2439988"/>
          <p14:tracePt t="15803" x="1147763" y="2447925"/>
          <p14:tracePt t="15810" x="1131888" y="2455863"/>
          <p14:tracePt t="15818" x="1116013" y="2463800"/>
          <p14:tracePt t="15825" x="1108075" y="2471738"/>
          <p14:tracePt t="15833" x="1084263" y="2479675"/>
          <p14:tracePt t="15841" x="1068388" y="2495550"/>
          <p14:tracePt t="15848" x="1052513" y="2503488"/>
          <p14:tracePt t="15856" x="1044575" y="2511425"/>
          <p14:tracePt t="15863" x="1020763" y="2527300"/>
          <p14:tracePt t="15871" x="1012825" y="2535238"/>
          <p14:tracePt t="15878" x="1004888" y="2543175"/>
          <p14:tracePt t="15885" x="981075" y="2543175"/>
          <p14:tracePt t="15893" x="981075" y="2551113"/>
          <p14:tracePt t="15908" x="973138" y="2551113"/>
          <p14:tracePt t="15930" x="965200" y="2551113"/>
          <p14:tracePt t="15938" x="965200" y="2559050"/>
          <p14:tracePt t="15953" x="957263" y="2559050"/>
          <p14:tracePt t="15960" x="957263" y="2566988"/>
          <p14:tracePt t="15983" x="949325" y="2566988"/>
          <p14:tracePt t="16028" x="941388" y="2566988"/>
          <p14:tracePt t="16065" x="933450" y="2566988"/>
          <p14:tracePt t="16080" x="925513" y="2566988"/>
          <p14:tracePt t="16095" x="917575" y="2559050"/>
          <p14:tracePt t="16103" x="917575" y="2551113"/>
          <p14:tracePt t="16110" x="900113" y="2535238"/>
          <p14:tracePt t="16118" x="892175" y="2519363"/>
          <p14:tracePt t="16125" x="892175" y="2495550"/>
          <p14:tracePt t="16132" x="884238" y="2479675"/>
          <p14:tracePt t="16141" x="876300" y="2471738"/>
          <p14:tracePt t="16148" x="876300" y="2455863"/>
          <p14:tracePt t="16156" x="876300" y="2447925"/>
          <p14:tracePt t="16163" x="860425" y="2439988"/>
          <p14:tracePt t="16185" x="860425" y="2432050"/>
          <p14:tracePt t="16275" x="852488" y="2432050"/>
          <p14:tracePt t="16291" x="844550" y="2432050"/>
          <p14:tracePt t="16298" x="836613" y="2432050"/>
          <p14:tracePt t="16313" x="828675" y="2432050"/>
          <p14:tracePt t="16328" x="820738" y="2432050"/>
          <p14:tracePt t="16336" x="812800" y="2432050"/>
          <p14:tracePt t="16343" x="804863" y="2432050"/>
          <p14:tracePt t="16358" x="796925" y="2432050"/>
          <p14:tracePt t="16365" x="788988" y="2432050"/>
          <p14:tracePt t="16410" x="781050" y="2432050"/>
          <p14:tracePt t="16463" x="773113" y="2432050"/>
          <p14:tracePt t="17070" x="781050" y="2416175"/>
          <p14:tracePt t="17080" x="788988" y="2416175"/>
          <p14:tracePt t="17093" x="796925" y="2408238"/>
          <p14:tracePt t="17101" x="804863" y="2408238"/>
          <p14:tracePt t="17108" x="812800" y="2400300"/>
          <p14:tracePt t="17119" x="828675" y="2392363"/>
          <p14:tracePt t="17124" x="844550" y="2392363"/>
          <p14:tracePt t="17131" x="852488" y="2376488"/>
          <p14:tracePt t="17139" x="868363" y="2368550"/>
          <p14:tracePt t="17145" x="876300" y="2368550"/>
          <p14:tracePt t="17156" x="884238" y="2360613"/>
          <p14:tracePt t="17160" x="892175" y="2352675"/>
          <p14:tracePt t="17170" x="900113" y="2352675"/>
          <p14:tracePt t="17176" x="908050" y="2352675"/>
          <p14:tracePt t="17184" x="908050" y="2344738"/>
          <p14:tracePt t="17265" x="917575" y="2344738"/>
          <p14:tracePt t="17289" x="925513" y="2344738"/>
          <p14:tracePt t="17296" x="933450" y="2344738"/>
          <p14:tracePt t="17326" x="941388" y="2344738"/>
          <p14:tracePt t="17349" x="949325" y="2344738"/>
          <p14:tracePt t="17357" x="949325" y="2336800"/>
          <p14:tracePt t="17386" x="957263" y="2336800"/>
          <p14:tracePt t="17640" x="949325" y="2336800"/>
          <p14:tracePt t="17657" x="941388" y="2344738"/>
          <p14:tracePt t="17670" x="941388" y="2352675"/>
          <p14:tracePt t="17681" x="933450" y="2360613"/>
          <p14:tracePt t="17687" x="925513" y="2360613"/>
          <p14:tracePt t="17701" x="917575" y="2368550"/>
          <p14:tracePt t="17725" x="917575" y="2376488"/>
          <p14:tracePt t="17731" x="908050" y="2376488"/>
          <p14:tracePt t="18563" x="892175" y="2376488"/>
          <p14:tracePt t="18572" x="892175" y="2360613"/>
          <p14:tracePt t="18579" x="876300" y="2352675"/>
          <p14:tracePt t="18588" x="868363" y="2336800"/>
          <p14:tracePt t="18593" x="868363" y="2312988"/>
          <p14:tracePt t="18602" x="868363" y="2289175"/>
          <p14:tracePt t="18609" x="868363" y="2257425"/>
          <p14:tracePt t="18617" x="868363" y="2224088"/>
          <p14:tracePt t="18624" x="868363" y="2200275"/>
          <p14:tracePt t="18633" x="868363" y="2168525"/>
          <p14:tracePt t="18639" x="868363" y="2144713"/>
          <p14:tracePt t="18646" x="868363" y="2128838"/>
          <p14:tracePt t="18655" x="868363" y="2105025"/>
          <p14:tracePt t="18660" x="868363" y="2081213"/>
          <p14:tracePt t="18671" x="876300" y="2073275"/>
          <p14:tracePt t="18676" x="884238" y="2049463"/>
          <p14:tracePt t="18687" x="884238" y="2041525"/>
          <p14:tracePt t="18691" x="884238" y="2033588"/>
          <p14:tracePt t="18698" x="892175" y="2025650"/>
          <p14:tracePt t="18706" x="900113" y="2009775"/>
          <p14:tracePt t="18723" x="900113" y="1993900"/>
          <p14:tracePt t="18728" x="908050" y="1993900"/>
          <p14:tracePt t="18738" x="908050" y="1985963"/>
          <p14:tracePt t="18753" x="917575" y="1978025"/>
          <p14:tracePt t="18796" x="917575" y="1970088"/>
          <p14:tracePt t="18812" x="917575" y="1962150"/>
          <p14:tracePt t="18819" x="917575" y="1954213"/>
          <p14:tracePt t="18825" x="925513" y="1954213"/>
          <p14:tracePt t="18835" x="933450" y="1946275"/>
          <p14:tracePt t="18841" x="933450" y="1938338"/>
          <p14:tracePt t="18849" x="933450" y="1930400"/>
          <p14:tracePt t="18856" x="941388" y="1922463"/>
          <p14:tracePt t="18865" x="941388" y="1914525"/>
          <p14:tracePt t="18873" x="949325" y="1906588"/>
          <p14:tracePt t="18879" x="957263" y="1898650"/>
          <p14:tracePt t="18887" x="965200" y="1890713"/>
          <p14:tracePt t="18893" x="973138" y="1873250"/>
          <p14:tracePt t="18900" x="989013" y="1857375"/>
          <p14:tracePt t="18909" x="1012825" y="1833563"/>
          <p14:tracePt t="18915" x="1036638" y="1801813"/>
          <p14:tracePt t="18923" x="1052513" y="1793875"/>
          <p14:tracePt t="18931" x="1084263" y="1762125"/>
          <p14:tracePt t="18939" x="1092200" y="1754188"/>
          <p14:tracePt t="18945" x="1108075" y="1730375"/>
          <p14:tracePt t="18954" x="1131888" y="1714500"/>
          <p14:tracePt t="18960" x="1147763" y="1706563"/>
          <p14:tracePt t="18970" x="1171575" y="1682750"/>
          <p14:tracePt t="18975" x="1187450" y="1674813"/>
          <p14:tracePt t="18985" x="1211263" y="1666875"/>
          <p14:tracePt t="18991" x="1235075" y="1658938"/>
          <p14:tracePt t="18997" x="1258888" y="1651000"/>
          <p14:tracePt t="19005" x="1292225" y="1651000"/>
          <p14:tracePt t="19014" x="1323975" y="1651000"/>
          <p14:tracePt t="19022" x="1371600" y="1651000"/>
          <p14:tracePt t="19028" x="1427163" y="1651000"/>
          <p14:tracePt t="19035" x="1474788" y="1658938"/>
          <p14:tracePt t="19044" x="1530350" y="1666875"/>
          <p14:tracePt t="19053" x="1585913" y="1690688"/>
          <p14:tracePt t="19059" x="1633538" y="1698625"/>
          <p14:tracePt t="19066" x="1690688" y="1730375"/>
          <p14:tracePt t="19074" x="1738313" y="1754188"/>
          <p14:tracePt t="19081" x="1778000" y="1770063"/>
          <p14:tracePt t="19090" x="1809750" y="1785938"/>
          <p14:tracePt t="19095" x="1833563" y="1801813"/>
          <p14:tracePt t="19104" x="1849438" y="1809750"/>
          <p14:tracePt t="19112" x="1857375" y="1817688"/>
          <p14:tracePt t="19121" x="1857375" y="1825625"/>
          <p14:tracePt t="19126" x="1865313" y="1833563"/>
          <p14:tracePt t="19149" x="1865313" y="1841500"/>
          <p14:tracePt t="19156" x="1865313" y="1857375"/>
          <p14:tracePt t="19164" x="1865313" y="1865313"/>
          <p14:tracePt t="19172" x="1865313" y="1890713"/>
          <p14:tracePt t="19180" x="1865313" y="1906588"/>
          <p14:tracePt t="19186" x="1865313" y="1922463"/>
          <p14:tracePt t="19194" x="1865313" y="1938338"/>
          <p14:tracePt t="19201" x="1865313" y="1962150"/>
          <p14:tracePt t="19208" x="1857375" y="1985963"/>
          <p14:tracePt t="19216" x="1857375" y="2017713"/>
          <p14:tracePt t="19224" x="1849438" y="2041525"/>
          <p14:tracePt t="19232" x="1849438" y="2073275"/>
          <p14:tracePt t="19239" x="1841500" y="2136775"/>
          <p14:tracePt t="19246" x="1833563" y="2160588"/>
          <p14:tracePt t="19255" x="1825625" y="2184400"/>
          <p14:tracePt t="19261" x="1825625" y="2208213"/>
          <p14:tracePt t="19270" x="1817688" y="2233613"/>
          <p14:tracePt t="19276" x="1817688" y="2241550"/>
          <p14:tracePt t="19283" x="1809750" y="2249488"/>
          <p14:tracePt t="19292" x="1801813" y="2257425"/>
          <p14:tracePt t="19299" x="1801813" y="2265363"/>
          <p14:tracePt t="19307" x="1793875" y="2265363"/>
          <p14:tracePt t="19313" x="1793875" y="2273300"/>
          <p14:tracePt t="19328" x="1785938" y="2273300"/>
          <p14:tracePt t="19339" x="1778000" y="2281238"/>
          <p14:tracePt t="19352" x="1770063" y="2281238"/>
          <p14:tracePt t="19366" x="1762125" y="2281238"/>
          <p14:tracePt t="19373" x="1754188" y="2281238"/>
          <p14:tracePt t="19381" x="1746250" y="2281238"/>
          <p14:tracePt t="19389" x="1714500" y="2281238"/>
          <p14:tracePt t="19395" x="1682750" y="2281238"/>
          <p14:tracePt t="19403" x="1625600" y="2281238"/>
          <p14:tracePt t="19412" x="1570038" y="2281238"/>
          <p14:tracePt t="19418" x="1538288" y="2281238"/>
          <p14:tracePt t="19425" x="1490663" y="2289175"/>
          <p14:tracePt t="19433" x="1443038" y="2289175"/>
          <p14:tracePt t="19440" x="1387475" y="2305050"/>
          <p14:tracePt t="19448" x="1331913" y="2312988"/>
          <p14:tracePt t="19455" x="1266825" y="2328863"/>
          <p14:tracePt t="19463" x="1219200" y="2328863"/>
          <p14:tracePt t="19471" x="1187450" y="2336800"/>
          <p14:tracePt t="19477" x="1131888" y="2336800"/>
          <p14:tracePt t="19485" x="1100138" y="2336800"/>
          <p14:tracePt t="19493" x="1068388" y="2336800"/>
          <p14:tracePt t="19501" x="1044575" y="2336800"/>
          <p14:tracePt t="19508" x="1028700" y="2336800"/>
          <p14:tracePt t="19515" x="1012825" y="2336800"/>
          <p14:tracePt t="19524" x="989013" y="2336800"/>
          <p14:tracePt t="19531" x="973138" y="2336800"/>
          <p14:tracePt t="19540" x="965200" y="2336800"/>
          <p14:tracePt t="19545" x="949325" y="2336800"/>
          <p14:tracePt t="19553" x="941388" y="2336800"/>
          <p14:tracePt t="19572" x="933450" y="2336800"/>
          <p14:tracePt t="19576" x="925513" y="2336800"/>
          <p14:tracePt t="19583" x="917575" y="2336800"/>
          <p14:tracePt t="19590" x="908050" y="2336800"/>
          <p14:tracePt t="19606" x="900113" y="2336800"/>
          <p14:tracePt t="19612" x="892175" y="2336800"/>
          <p14:tracePt t="19636" x="884238" y="2336800"/>
          <p14:tracePt t="19643" x="868363" y="2336800"/>
          <p14:tracePt t="19658" x="860425" y="2336800"/>
          <p14:tracePt t="19673" x="852488" y="2336800"/>
          <p14:tracePt t="19800" x="844550" y="2344738"/>
          <p14:tracePt t="19808" x="844550" y="2352675"/>
          <p14:tracePt t="19815" x="844550" y="2360613"/>
          <p14:tracePt t="19823" x="844550" y="2376488"/>
          <p14:tracePt t="19830" x="844550" y="2400300"/>
          <p14:tracePt t="19838" x="836613" y="2408238"/>
          <p14:tracePt t="19845" x="836613" y="2424113"/>
          <p14:tracePt t="19853" x="828675" y="2439988"/>
          <p14:tracePt t="19861" x="828675" y="2455863"/>
          <p14:tracePt t="19868" x="820738" y="2471738"/>
          <p14:tracePt t="19875" x="820738" y="2479675"/>
          <p14:tracePt t="19883" x="812800" y="2495550"/>
          <p14:tracePt t="19898" x="812800" y="2503488"/>
          <p14:tracePt t="19905" x="812800" y="2519363"/>
          <p14:tracePt t="19913" x="804863" y="2527300"/>
          <p14:tracePt t="19921" x="796925" y="2535238"/>
          <p14:tracePt t="19928" x="796925" y="2543175"/>
          <p14:tracePt t="19943" x="796925" y="2559050"/>
          <p14:tracePt t="19951" x="788988" y="2559050"/>
          <p14:tracePt t="19958" x="788988" y="2566988"/>
          <p14:tracePt t="19965" x="788988" y="2576513"/>
          <p14:tracePt t="19981" x="781050" y="2592388"/>
          <p14:tracePt t="19996" x="781050" y="2600325"/>
          <p14:tracePt t="20010" x="773113" y="2600325"/>
          <p14:tracePt t="20033" x="773113" y="2608263"/>
          <p14:tracePt t="20055" x="773113" y="2616200"/>
          <p14:tracePt t="20326" x="773113" y="2608263"/>
          <p14:tracePt t="20333" x="765175" y="2600325"/>
          <p14:tracePt t="20340" x="757238" y="2584450"/>
          <p14:tracePt t="20348" x="757238" y="2566988"/>
          <p14:tracePt t="20355" x="749300" y="2551113"/>
          <p14:tracePt t="20363" x="741363" y="2535238"/>
          <p14:tracePt t="20371" x="733425" y="2527300"/>
          <p14:tracePt t="20378" x="717550" y="2511425"/>
          <p14:tracePt t="20387" x="709613" y="2495550"/>
          <p14:tracePt t="20392" x="701675" y="2487613"/>
          <p14:tracePt t="20400" x="693738" y="2479675"/>
          <p14:tracePt t="20408" x="685800" y="2471738"/>
          <p14:tracePt t="20415" x="685800" y="2463800"/>
          <p14:tracePt t="20423" x="685800" y="2447925"/>
          <p14:tracePt t="20430" x="677863" y="2447925"/>
          <p14:tracePt t="20438" x="677863" y="2439988"/>
          <p14:tracePt t="20454" x="677863" y="2432050"/>
          <p14:tracePt t="20483" x="677863" y="2424113"/>
          <p14:tracePt t="20543" x="677863" y="2416175"/>
          <p14:tracePt t="20618" x="677863" y="2424113"/>
          <p14:tracePt t="20625" x="685800" y="2447925"/>
          <p14:tracePt t="20633" x="685800" y="2463800"/>
          <p14:tracePt t="20640" x="693738" y="2479675"/>
          <p14:tracePt t="20649" x="701675" y="2503488"/>
          <p14:tracePt t="20655" x="709613" y="2527300"/>
          <p14:tracePt t="20664" x="717550" y="2543175"/>
          <p14:tracePt t="20671" x="725488" y="2559050"/>
          <p14:tracePt t="20678" x="725488" y="2566988"/>
          <p14:tracePt t="20686" x="741363" y="2584450"/>
          <p14:tracePt t="20693" x="741363" y="2592388"/>
          <p14:tracePt t="20701" x="741363" y="2600325"/>
          <p14:tracePt t="20708" x="749300" y="2600325"/>
          <p14:tracePt t="20790" x="749300" y="2584450"/>
          <p14:tracePt t="20798" x="749300" y="2559050"/>
          <p14:tracePt t="20805" x="749300" y="2551113"/>
          <p14:tracePt t="20812" x="749300" y="2535238"/>
          <p14:tracePt t="20821" x="749300" y="2527300"/>
          <p14:tracePt t="20828" x="749300" y="2519363"/>
          <p14:tracePt t="20836" x="749300" y="2503488"/>
          <p14:tracePt t="20843" x="749300" y="2495550"/>
          <p14:tracePt t="20850" x="749300" y="2479675"/>
          <p14:tracePt t="20858" x="757238" y="2479675"/>
          <p14:tracePt t="20866" x="757238" y="2471738"/>
          <p14:tracePt t="20873" x="757238" y="2463800"/>
          <p14:tracePt t="20881" x="757238" y="2455863"/>
          <p14:tracePt t="20903" x="757238" y="2447925"/>
          <p14:tracePt t="21000" x="757238" y="2455863"/>
          <p14:tracePt t="21008" x="757238" y="2463800"/>
          <p14:tracePt t="21016" x="757238" y="2471738"/>
          <p14:tracePt t="21024" x="757238" y="2479675"/>
          <p14:tracePt t="21031" x="757238" y="2487613"/>
          <p14:tracePt t="21120" x="757238" y="2479675"/>
          <p14:tracePt t="21128" x="757238" y="2455863"/>
          <p14:tracePt t="21136" x="765175" y="2439988"/>
          <p14:tracePt t="21143" x="765175" y="2416175"/>
          <p14:tracePt t="21151" x="765175" y="2408238"/>
          <p14:tracePt t="21158" x="773113" y="2400300"/>
          <p14:tracePt t="21166" x="773113" y="2384425"/>
          <p14:tracePt t="21173" x="781050" y="2376488"/>
          <p14:tracePt t="21180" x="781050" y="2368550"/>
          <p14:tracePt t="21188" x="781050" y="2360613"/>
          <p14:tracePt t="21203" x="781050" y="2352675"/>
          <p14:tracePt t="21420" x="773113" y="2360613"/>
          <p14:tracePt t="21436" x="773113" y="2368550"/>
          <p14:tracePt t="21443" x="773113" y="2376488"/>
          <p14:tracePt t="21450" x="765175" y="2376488"/>
          <p14:tracePt t="21466" x="765175" y="2384425"/>
          <p14:tracePt t="21487" x="757238" y="2384425"/>
          <p14:tracePt t="22816" x="765175" y="2384425"/>
          <p14:tracePt t="22830" x="773113" y="2384425"/>
          <p14:tracePt t="22838" x="781050" y="2376488"/>
          <p14:tracePt t="22846" x="781050" y="2368550"/>
          <p14:tracePt t="22853" x="788988" y="2368550"/>
          <p14:tracePt t="22862" x="788988" y="2360613"/>
          <p14:tracePt t="22871" x="796925" y="2360613"/>
          <p14:tracePt t="22884" x="812800" y="2360613"/>
          <p14:tracePt t="22890" x="812800" y="2352675"/>
          <p14:tracePt t="22903" x="820738" y="2352675"/>
          <p14:tracePt t="22906" x="828675" y="2344738"/>
          <p14:tracePt t="22913" x="836613" y="2344738"/>
          <p14:tracePt t="22928" x="844550" y="2336800"/>
          <p14:tracePt t="22936" x="852488" y="2336800"/>
          <p14:tracePt t="22951" x="860425" y="2328863"/>
          <p14:tracePt t="22959" x="868363" y="2328863"/>
          <p14:tracePt t="22975" x="876300" y="2328863"/>
          <p14:tracePt t="23026" x="884238" y="2328863"/>
          <p14:tracePt t="23070" x="892175" y="2328863"/>
          <p14:tracePt t="23145" x="900113" y="2328863"/>
          <p14:tracePt t="23640" x="900113" y="2320925"/>
          <p14:tracePt t="23653" x="892175" y="2320925"/>
          <p14:tracePt t="23656" x="892175" y="2312988"/>
          <p14:tracePt t="23666" x="892175" y="2305050"/>
          <p14:tracePt t="23680" x="892175" y="2289175"/>
          <p14:tracePt t="23687" x="892175" y="2281238"/>
          <p14:tracePt t="23694" x="884238" y="2265363"/>
          <p14:tracePt t="23703" x="884238" y="2257425"/>
          <p14:tracePt t="23708" x="884238" y="2249488"/>
          <p14:tracePt t="23717" x="876300" y="2233613"/>
          <p14:tracePt t="23725" x="868363" y="2216150"/>
          <p14:tracePt t="23733" x="868363" y="2208213"/>
          <p14:tracePt t="23738" x="860425" y="2192338"/>
          <p14:tracePt t="23746" x="852488" y="2192338"/>
          <p14:tracePt t="23753" x="844550" y="2176463"/>
          <p14:tracePt t="23760" x="836613" y="2176463"/>
          <p14:tracePt t="23768" x="828675" y="2168525"/>
          <p14:tracePt t="23775" x="820738" y="2160588"/>
          <p14:tracePt t="23785" x="812800" y="2160588"/>
          <p14:tracePt t="23792" x="796925" y="2152650"/>
          <p14:tracePt t="23805" x="788988" y="2152650"/>
          <p14:tracePt t="23813" x="781050" y="2152650"/>
          <p14:tracePt t="23821" x="773113" y="2152650"/>
          <p14:tracePt t="23829" x="765175" y="2152650"/>
          <p14:tracePt t="23837" x="757238" y="2152650"/>
          <p14:tracePt t="23844" x="749300" y="2152650"/>
          <p14:tracePt t="23852" x="741363" y="2152650"/>
          <p14:tracePt t="23859" x="733425" y="2152650"/>
          <p14:tracePt t="23866" x="725488" y="2152650"/>
          <p14:tracePt t="23873" x="709613" y="2160588"/>
          <p14:tracePt t="23888" x="701675" y="2168525"/>
          <p14:tracePt t="23897" x="693738" y="2168525"/>
          <p14:tracePt t="23904" x="685800" y="2176463"/>
          <p14:tracePt t="23921" x="677863" y="2176463"/>
          <p14:tracePt t="23927" x="677863" y="2184400"/>
          <p14:tracePt t="23934" x="661988" y="2192338"/>
          <p14:tracePt t="23951" x="654050" y="2200275"/>
          <p14:tracePt t="23963" x="646113" y="2208213"/>
          <p14:tracePt t="23972" x="638175" y="2208213"/>
          <p14:tracePt t="23978" x="638175" y="2216150"/>
          <p14:tracePt t="23987" x="630238" y="2224088"/>
          <p14:tracePt t="23993" x="630238" y="2241550"/>
          <p14:tracePt t="24003" x="622300" y="2249488"/>
          <p14:tracePt t="24008" x="622300" y="2265363"/>
          <p14:tracePt t="24017" x="622300" y="2281238"/>
          <p14:tracePt t="24027" x="622300" y="2289175"/>
          <p14:tracePt t="24033" x="622300" y="2305050"/>
          <p14:tracePt t="24040" x="622300" y="2320925"/>
          <p14:tracePt t="24047" x="622300" y="2336800"/>
          <p14:tracePt t="24055" x="622300" y="2344738"/>
          <p14:tracePt t="24060" x="638175" y="2360613"/>
          <p14:tracePt t="24087" x="661988" y="2376488"/>
          <p14:tracePt t="24090" x="669925" y="2376488"/>
          <p14:tracePt t="24100" x="677863" y="2376488"/>
          <p14:tracePt t="24105" x="685800" y="2376488"/>
          <p14:tracePt t="24113" x="693738" y="2376488"/>
          <p14:tracePt t="24120" x="701675" y="2376488"/>
          <p14:tracePt t="24136" x="717550" y="2376488"/>
          <p14:tracePt t="24144" x="725488" y="2368550"/>
          <p14:tracePt t="24152" x="733425" y="2360613"/>
          <p14:tracePt t="24159" x="749300" y="2352675"/>
          <p14:tracePt t="24165" x="773113" y="2328863"/>
          <p14:tracePt t="24173" x="796925" y="2312988"/>
          <p14:tracePt t="24182" x="820738" y="2297113"/>
          <p14:tracePt t="24188" x="828675" y="2281238"/>
          <p14:tracePt t="24197" x="852488" y="2265363"/>
          <p14:tracePt t="24203" x="876300" y="2241550"/>
          <p14:tracePt t="24210" x="892175" y="2224088"/>
          <p14:tracePt t="24220" x="917575" y="2208213"/>
          <p14:tracePt t="24227" x="917575" y="2192338"/>
          <p14:tracePt t="24235" x="933450" y="2168525"/>
          <p14:tracePt t="24240" x="941388" y="2160588"/>
          <p14:tracePt t="24252" x="941388" y="2152650"/>
          <p14:tracePt t="24255" x="941388" y="2144713"/>
          <p14:tracePt t="24279" x="941388" y="2136775"/>
          <p14:tracePt t="24293" x="941388" y="2128838"/>
          <p14:tracePt t="24345" x="933450" y="2128838"/>
          <p14:tracePt t="24353" x="925513" y="2128838"/>
          <p14:tracePt t="24361" x="925513" y="2136775"/>
          <p14:tracePt t="24369" x="917575" y="2136775"/>
          <p14:tracePt t="24376" x="908050" y="2136775"/>
          <p14:tracePt t="24384" x="908050" y="2144713"/>
          <p14:tracePt t="24392" x="892175" y="2144713"/>
          <p14:tracePt t="24399" x="892175" y="2152650"/>
          <p14:tracePt t="24407" x="876300" y="2160588"/>
          <p14:tracePt t="24413" x="868363" y="2168525"/>
          <p14:tracePt t="24420" x="860425" y="2176463"/>
          <p14:tracePt t="24427" x="844550" y="2184400"/>
          <p14:tracePt t="24435" x="836613" y="2192338"/>
          <p14:tracePt t="24444" x="820738" y="2200275"/>
          <p14:tracePt t="24452" x="820738" y="2208213"/>
          <p14:tracePt t="24459" x="812800" y="2216150"/>
          <p14:tracePt t="24466" x="804863" y="2224088"/>
          <p14:tracePt t="24473" x="796925" y="2241550"/>
          <p14:tracePt t="24482" x="788988" y="2257425"/>
          <p14:tracePt t="24488" x="781050" y="2273300"/>
          <p14:tracePt t="24495" x="773113" y="2289175"/>
          <p14:tracePt t="24505" x="773113" y="2312988"/>
          <p14:tracePt t="24511" x="773113" y="2328863"/>
          <p14:tracePt t="24521" x="773113" y="2336800"/>
          <p14:tracePt t="24529" x="765175" y="2360613"/>
          <p14:tracePt t="24534" x="765175" y="2368550"/>
          <p14:tracePt t="24541" x="765175" y="2384425"/>
          <p14:tracePt t="24548" x="765175" y="2400300"/>
          <p14:tracePt t="24556" x="765175" y="2416175"/>
          <p14:tracePt t="24570" x="765175" y="2424113"/>
          <p14:tracePt t="24579" x="765175" y="2432050"/>
          <p14:tracePt t="24735" x="765175" y="2439988"/>
          <p14:tracePt t="24742" x="757238" y="2439988"/>
          <p14:tracePt t="24773" x="749300" y="2439988"/>
          <p14:tracePt t="24782" x="741363" y="2439988"/>
          <p14:tracePt t="24788" x="741363" y="2447925"/>
          <p14:tracePt t="24803" x="733425" y="2447925"/>
          <p14:tracePt t="24812" x="733425" y="2455863"/>
          <p14:tracePt t="24826" x="733425" y="2463800"/>
          <p14:tracePt t="24834" x="725488" y="2463800"/>
          <p14:tracePt t="24855" x="717550" y="2463800"/>
          <p14:tracePt t="24866" x="717550" y="2471738"/>
          <p14:tracePt t="24886" x="709613" y="2471738"/>
          <p14:tracePt t="24901" x="701675" y="2471738"/>
          <p14:tracePt t="24909" x="701675" y="2479675"/>
          <p14:tracePt t="25560" x="709613" y="2479675"/>
          <p14:tracePt t="25598" x="709613" y="2471738"/>
          <p14:tracePt t="25615" x="717550" y="2471738"/>
          <p14:tracePt t="25666" x="725488" y="2471738"/>
          <p14:tracePt t="25703" x="725488" y="2463800"/>
          <p14:tracePt t="25719" x="733425" y="2463800"/>
          <p14:tracePt t="25749" x="733425" y="2455863"/>
          <p14:tracePt t="25757" x="741363" y="2455863"/>
          <p14:tracePt t="25766" x="749300" y="2455863"/>
          <p14:tracePt t="25770" x="749300" y="2447925"/>
          <p14:tracePt t="25781" x="757238" y="2447925"/>
          <p14:tracePt t="25800" x="765175" y="2439988"/>
          <p14:tracePt t="25818" x="773113" y="2439988"/>
          <p14:tracePt t="25830" x="781050" y="2432050"/>
          <p14:tracePt t="25853" x="788988" y="2424113"/>
          <p14:tracePt t="25943" x="796925" y="2424113"/>
          <p14:tracePt t="25966" x="796925" y="2416175"/>
          <p14:tracePt t="29140" x="820738" y="2408238"/>
          <p14:tracePt t="29143" x="860425" y="2392363"/>
          <p14:tracePt t="29144" x="868363" y="2392363"/>
          <p14:tracePt t="29146" x="868363" y="2384425"/>
          <p14:tracePt t="29153" x="884238" y="2384425"/>
          <p14:tracePt t="29177" x="892175" y="2384425"/>
          <p14:tracePt t="29218" x="900113" y="2376488"/>
          <p14:tracePt t="29220" x="908050" y="2376488"/>
          <p14:tracePt t="29245" x="917575" y="2368550"/>
          <p14:tracePt t="29259" x="925513" y="2368550"/>
          <p14:tracePt t="29281" x="933450" y="2368550"/>
          <p14:tracePt t="29290" x="941388" y="2360613"/>
          <p14:tracePt t="29296" x="949325" y="2352675"/>
          <p14:tracePt t="29313" x="965200" y="2344738"/>
          <p14:tracePt t="29318" x="973138" y="2344738"/>
          <p14:tracePt t="29327" x="981075" y="2336800"/>
          <p14:tracePt t="29333" x="989013" y="2336800"/>
          <p14:tracePt t="29341" x="989013" y="2328863"/>
          <p14:tracePt t="29348" x="996950" y="2328863"/>
          <p14:tracePt t="29356" x="1004888" y="2328863"/>
          <p14:tracePt t="29520" x="996950" y="2328863"/>
          <p14:tracePt t="29530" x="989013" y="2328863"/>
          <p14:tracePt t="29536" x="981075" y="2336800"/>
          <p14:tracePt t="29546" x="957263" y="2352675"/>
          <p14:tracePt t="29551" x="925513" y="2360613"/>
          <p14:tracePt t="29560" x="900113" y="2384425"/>
          <p14:tracePt t="29567" x="876300" y="2400300"/>
          <p14:tracePt t="29574" x="844550" y="2408238"/>
          <p14:tracePt t="29581" x="820738" y="2424113"/>
          <p14:tracePt t="29589" x="796925" y="2439988"/>
          <p14:tracePt t="29598" x="773113" y="2439988"/>
          <p14:tracePt t="29604" x="757238" y="2455863"/>
          <p14:tracePt t="29613" x="749300" y="2463800"/>
          <p14:tracePt t="29618" x="741363" y="2463800"/>
          <p14:tracePt t="29627" x="733425" y="2471738"/>
          <p14:tracePt t="29633" x="725488" y="2471738"/>
          <p14:tracePt t="29753" x="733425" y="2471738"/>
          <p14:tracePt t="29761" x="749300" y="2463800"/>
          <p14:tracePt t="29768" x="757238" y="2463800"/>
          <p14:tracePt t="29776" x="773113" y="2447925"/>
          <p14:tracePt t="29785" x="796925" y="2439988"/>
          <p14:tracePt t="29790" x="812800" y="2432050"/>
          <p14:tracePt t="29798" x="820738" y="2416175"/>
          <p14:tracePt t="29806" x="844550" y="2416175"/>
          <p14:tracePt t="29814" x="868363" y="2392363"/>
          <p14:tracePt t="29821" x="876300" y="2392363"/>
          <p14:tracePt t="29829" x="892175" y="2376488"/>
          <p14:tracePt t="29836" x="908050" y="2368550"/>
          <p14:tracePt t="29845" x="925513" y="2360613"/>
          <p14:tracePt t="29851" x="941388" y="2352675"/>
          <p14:tracePt t="29860" x="949325" y="2344738"/>
          <p14:tracePt t="29866" x="957263" y="2344738"/>
          <p14:tracePt t="29875" x="957263" y="2336800"/>
          <p14:tracePt t="29882" x="965200" y="2336800"/>
          <p14:tracePt t="29940" x="965200" y="2328863"/>
          <p14:tracePt t="29949" x="973138" y="2328863"/>
          <p14:tracePt t="30143" x="965200" y="2328863"/>
          <p14:tracePt t="30152" x="957263" y="2336800"/>
          <p14:tracePt t="30160" x="949325" y="2336800"/>
          <p14:tracePt t="30166" x="941388" y="2344738"/>
          <p14:tracePt t="30173" x="933450" y="2344738"/>
          <p14:tracePt t="30180" x="933450" y="2352675"/>
          <p14:tracePt t="30189" x="925513" y="2352675"/>
          <p14:tracePt t="30196" x="917575" y="2352675"/>
          <p14:tracePt t="30204" x="917575" y="2360613"/>
          <p14:tracePt t="30219" x="908050" y="2360613"/>
          <p14:tracePt t="33715" x="908050" y="2376488"/>
          <p14:tracePt t="33717" x="860425" y="2592388"/>
          <p14:tracePt t="33718" x="860425" y="2616200"/>
          <p14:tracePt t="33720" x="852488" y="2632075"/>
          <p14:tracePt t="33721" x="852488" y="2640013"/>
          <p14:tracePt t="33728" x="852488" y="2647950"/>
          <p14:tracePt t="33735" x="852488" y="2655888"/>
          <p14:tracePt t="33745" x="844550" y="2655888"/>
          <p14:tracePt t="34238" x="852488" y="2655888"/>
          <p14:tracePt t="34268" x="860425" y="2655888"/>
          <p14:tracePt t="34279" x="868363" y="2647950"/>
          <p14:tracePt t="34293" x="876300" y="2647950"/>
          <p14:tracePt t="34298" x="884238" y="2647950"/>
          <p14:tracePt t="34313" x="892175" y="2647950"/>
          <p14:tracePt t="34323" x="900113" y="2647950"/>
          <p14:tracePt t="34336" x="908050" y="2647950"/>
          <p14:tracePt t="34351" x="917575" y="2647950"/>
          <p14:tracePt t="34375" x="925513" y="2647950"/>
          <p14:tracePt t="34456" x="925513" y="2655888"/>
          <p14:tracePt t="34466" x="917575" y="2655888"/>
          <p14:tracePt t="34471" x="917575" y="2663825"/>
          <p14:tracePt t="34478" x="900113" y="2663825"/>
          <p14:tracePt t="34487" x="884238" y="2671763"/>
          <p14:tracePt t="34494" x="868363" y="2687638"/>
          <p14:tracePt t="34500" x="860425" y="2703513"/>
          <p14:tracePt t="34508" x="828675" y="2719388"/>
          <p14:tracePt t="34515" x="812800" y="2735263"/>
          <p14:tracePt t="34524" x="804863" y="2743200"/>
          <p14:tracePt t="34531" x="796925" y="2751138"/>
          <p14:tracePt t="34540" x="788988" y="2751138"/>
          <p14:tracePt t="34546" x="781050" y="2759075"/>
          <p14:tracePt t="34563" x="773113" y="2759075"/>
          <p14:tracePt t="34568" x="773113" y="2767013"/>
          <p14:tracePt t="34584" x="765175" y="2774950"/>
          <p14:tracePt t="34770" x="773113" y="2774950"/>
          <p14:tracePt t="34778" x="788988" y="2774950"/>
          <p14:tracePt t="34787" x="796925" y="2774950"/>
          <p14:tracePt t="34802" x="804863" y="2774950"/>
          <p14:tracePt t="34809" x="812800" y="2774950"/>
          <p14:tracePt t="34914" x="820738" y="2774950"/>
          <p14:tracePt t="34930" x="828675" y="2774950"/>
          <p14:tracePt t="34946" x="836613" y="2774950"/>
          <p14:tracePt t="34951" x="844550" y="2774950"/>
          <p14:tracePt t="34959" x="844550" y="2767013"/>
          <p14:tracePt t="34965" x="860425" y="2767013"/>
          <p14:tracePt t="34975" x="876300" y="2767013"/>
          <p14:tracePt t="34981" x="892175" y="2767013"/>
          <p14:tracePt t="34991" x="925513" y="2767013"/>
          <p14:tracePt t="34996" x="941388" y="2767013"/>
          <p14:tracePt t="35004" x="965200" y="2767013"/>
          <p14:tracePt t="35011" x="981075" y="2759075"/>
          <p14:tracePt t="35019" x="996950" y="2759075"/>
          <p14:tracePt t="35027" x="1012825" y="2751138"/>
          <p14:tracePt t="35034" x="1028700" y="2751138"/>
          <p14:tracePt t="35043" x="1044575" y="2751138"/>
          <p14:tracePt t="35057" x="1052513" y="2751138"/>
          <p14:tracePt t="35065" x="1060450" y="2751138"/>
          <p14:tracePt t="35087" x="1068388" y="2751138"/>
          <p14:tracePt t="35461" x="1076325" y="2751138"/>
          <p14:tracePt t="35469" x="1076325" y="2743200"/>
          <p14:tracePt t="36737" x="0" y="0"/>
        </p14:tracePtLst>
        <p14:tracePtLst>
          <p14:tracePt t="42138" x="677863" y="2344738"/>
          <p14:tracePt t="42908" x="685800" y="2344738"/>
          <p14:tracePt t="42915" x="717550" y="2344738"/>
          <p14:tracePt t="42924" x="749300" y="2344738"/>
          <p14:tracePt t="42931" x="757238" y="2344738"/>
          <p14:tracePt t="42938" x="765175" y="2344738"/>
          <p14:tracePt t="42945" x="788988" y="2352675"/>
          <p14:tracePt t="42954" x="804863" y="2352675"/>
          <p14:tracePt t="42962" x="820738" y="2352675"/>
          <p14:tracePt t="42969" x="828675" y="2352675"/>
          <p14:tracePt t="42975" x="836613" y="2352675"/>
          <p14:tracePt t="42984" x="844550" y="2352675"/>
          <p14:tracePt t="42999" x="852488" y="2352675"/>
          <p14:tracePt t="45001" x="860425" y="2352675"/>
          <p14:tracePt t="45008" x="868363" y="2352675"/>
          <p14:tracePt t="45035" x="868363" y="2344738"/>
          <p14:tracePt t="45038" x="876300" y="2344738"/>
          <p14:tracePt t="45046" x="884238" y="2344738"/>
          <p14:tracePt t="45062" x="892175" y="2336800"/>
          <p14:tracePt t="45087" x="908050" y="2328863"/>
          <p14:tracePt t="45106" x="917575" y="2328863"/>
          <p14:tracePt t="45115" x="917575" y="2320925"/>
          <p14:tracePt t="45130" x="925513" y="2320925"/>
          <p14:tracePt t="45151" x="925513" y="2312988"/>
          <p14:tracePt t="45159" x="933450" y="2312988"/>
          <p14:tracePt t="45167" x="941388" y="2312988"/>
          <p14:tracePt t="45183" x="949325" y="2312988"/>
          <p14:tracePt t="45188" x="949325" y="2305050"/>
          <p14:tracePt t="45197" x="957263" y="2305050"/>
          <p14:tracePt t="45203" x="957263" y="2297113"/>
          <p14:tracePt t="45218" x="973138" y="2297113"/>
          <p14:tracePt t="45225" x="973138" y="2289175"/>
          <p14:tracePt t="45233" x="981075" y="2289175"/>
          <p14:tracePt t="45242" x="1004888" y="2265363"/>
          <p14:tracePt t="45249" x="1012825" y="2265363"/>
          <p14:tracePt t="45258" x="1028700" y="2257425"/>
          <p14:tracePt t="45264" x="1036638" y="2249488"/>
          <p14:tracePt t="45270" x="1052513" y="2241550"/>
          <p14:tracePt t="45279" x="1068388" y="2224088"/>
          <p14:tracePt t="45286" x="1092200" y="2216150"/>
          <p14:tracePt t="45295" x="1123950" y="2192338"/>
          <p14:tracePt t="45302" x="1147763" y="2176463"/>
          <p14:tracePt t="45309" x="1187450" y="2152650"/>
          <p14:tracePt t="45317" x="1235075" y="2120900"/>
          <p14:tracePt t="45324" x="1266825" y="2097088"/>
          <p14:tracePt t="45334" x="1308100" y="2073275"/>
          <p14:tracePt t="45338" x="1355725" y="2041525"/>
          <p14:tracePt t="45349" x="1411288" y="2009775"/>
          <p14:tracePt t="45353" x="1466850" y="1978025"/>
          <p14:tracePt t="45363" x="1498600" y="1954213"/>
          <p14:tracePt t="45370" x="1562100" y="1922463"/>
          <p14:tracePt t="45377" x="1609725" y="1890713"/>
          <p14:tracePt t="45385" x="1666875" y="1849438"/>
          <p14:tracePt t="45390" x="1714500" y="1817688"/>
          <p14:tracePt t="45399" x="1762125" y="1785938"/>
          <p14:tracePt t="45406" x="1809750" y="1746250"/>
          <p14:tracePt t="45413" x="1849438" y="1722438"/>
          <p14:tracePt t="45422" x="1889125" y="1698625"/>
          <p14:tracePt t="45430" x="1920875" y="1666875"/>
          <p14:tracePt t="45436" x="1944688" y="1658938"/>
          <p14:tracePt t="45449" x="1976438" y="1627188"/>
          <p14:tracePt t="45452" x="2000250" y="1611313"/>
          <p14:tracePt t="45459" x="2033588" y="1579563"/>
          <p14:tracePt t="45467" x="2049463" y="1571625"/>
          <p14:tracePt t="45474" x="2081213" y="1547813"/>
          <p14:tracePt t="45483" x="2097088" y="1530350"/>
          <p14:tracePt t="45489" x="2112963" y="1514475"/>
          <p14:tracePt t="45499" x="2128838" y="1498600"/>
          <p14:tracePt t="45504" x="2144713" y="1490663"/>
          <p14:tracePt t="45512" x="2160588" y="1466850"/>
          <p14:tracePt t="45520" x="2176463" y="1458913"/>
          <p14:tracePt t="45525" x="2184400" y="1443038"/>
          <p14:tracePt t="45533" x="2200275" y="1435100"/>
          <p14:tracePt t="45542" x="2208213" y="1427163"/>
          <p14:tracePt t="45549" x="2216150" y="1411288"/>
          <p14:tracePt t="45556" x="2224088" y="1411288"/>
          <p14:tracePt t="45566" x="2232025" y="1403350"/>
          <p14:tracePt t="45571" x="2232025" y="1395413"/>
          <p14:tracePt t="45580" x="2239963" y="1387475"/>
          <p14:tracePt t="45597" x="2239963" y="1379538"/>
          <p14:tracePt t="45602" x="2255838" y="1371600"/>
          <p14:tracePt t="45609" x="2255838" y="1363663"/>
          <p14:tracePt t="45617" x="2255838" y="1355725"/>
          <p14:tracePt t="45625" x="2263775" y="1347788"/>
          <p14:tracePt t="45638" x="2263775" y="1339850"/>
          <p14:tracePt t="45648" x="2263775" y="1323975"/>
          <p14:tracePt t="45653" x="2263775" y="1316038"/>
          <p14:tracePt t="45660" x="2271713" y="1308100"/>
          <p14:tracePt t="45670" x="2271713" y="1292225"/>
          <p14:tracePt t="45676" x="2271713" y="1284288"/>
          <p14:tracePt t="45686" x="2279650" y="1276350"/>
          <p14:tracePt t="45691" x="2279650" y="1260475"/>
          <p14:tracePt t="45699" x="2279650" y="1220788"/>
          <p14:tracePt t="45706" x="2279650" y="1212850"/>
          <p14:tracePt t="45717" x="2279650" y="1195388"/>
          <p14:tracePt t="45721" x="2279650" y="1187450"/>
          <p14:tracePt t="45729" x="2271713" y="1163638"/>
          <p14:tracePt t="45736" x="2263775" y="1163638"/>
          <p14:tracePt t="45745" x="2255838" y="1155700"/>
          <p14:tracePt t="45751" x="2247900" y="1155700"/>
          <p14:tracePt t="45759" x="2247900" y="1147763"/>
          <p14:tracePt t="45767" x="2232025" y="1147763"/>
          <p14:tracePt t="45785" x="2224088" y="1147763"/>
          <p14:tracePt t="45788" x="2216150" y="1147763"/>
          <p14:tracePt t="45797" x="2208213" y="1147763"/>
          <p14:tracePt t="45805" x="2200275" y="1147763"/>
          <p14:tracePt t="45811" x="2200275" y="1155700"/>
          <p14:tracePt t="45819" x="2184400" y="1155700"/>
          <p14:tracePt t="45827" x="2184400" y="1163638"/>
          <p14:tracePt t="45835" x="2168525" y="1171575"/>
          <p14:tracePt t="45840" x="2160588" y="1171575"/>
          <p14:tracePt t="45849" x="2160588" y="1179513"/>
          <p14:tracePt t="45858" x="2152650" y="1187450"/>
          <p14:tracePt t="45864" x="2152650" y="1195388"/>
          <p14:tracePt t="45871" x="2136775" y="1212850"/>
          <p14:tracePt t="45880" x="2128838" y="1236663"/>
          <p14:tracePt t="45887" x="2128838" y="1252538"/>
          <p14:tracePt t="45895" x="2128838" y="1276350"/>
          <p14:tracePt t="45901" x="2128838" y="1284288"/>
          <p14:tracePt t="45910" x="2128838" y="1308100"/>
          <p14:tracePt t="45917" x="2128838" y="1323975"/>
          <p14:tracePt t="45926" x="2128838" y="1347788"/>
          <p14:tracePt t="45932" x="2128838" y="1363663"/>
          <p14:tracePt t="45938" x="2136775" y="1395413"/>
          <p14:tracePt t="45948" x="2144713" y="1411288"/>
          <p14:tracePt t="45953" x="2152650" y="1427163"/>
          <p14:tracePt t="45962" x="2160588" y="1443038"/>
          <p14:tracePt t="45969" x="2168525" y="1458913"/>
          <p14:tracePt t="45977" x="2184400" y="1482725"/>
          <p14:tracePt t="45984" x="2192338" y="1490663"/>
          <p14:tracePt t="45991" x="2208213" y="1506538"/>
          <p14:tracePt t="45999" x="2208213" y="1514475"/>
          <p14:tracePt t="46005" x="2224088" y="1522413"/>
          <p14:tracePt t="46015" x="2224088" y="1530350"/>
          <p14:tracePt t="46021" x="2232025" y="1530350"/>
          <p14:tracePt t="46031" x="2239963" y="1530350"/>
          <p14:tracePt t="46044" x="2247900" y="1530350"/>
          <p14:tracePt t="46059" x="2263775" y="1530350"/>
          <p14:tracePt t="46067" x="2279650" y="1522413"/>
          <p14:tracePt t="46074" x="2295525" y="1498600"/>
          <p14:tracePt t="46082" x="2327275" y="1474788"/>
          <p14:tracePt t="46100" x="2366963" y="1419225"/>
          <p14:tracePt t="46103" x="2400300" y="1379538"/>
          <p14:tracePt t="46110" x="2424113" y="1339850"/>
          <p14:tracePt t="46118" x="2439988" y="1308100"/>
          <p14:tracePt t="46127" x="2447925" y="1284288"/>
          <p14:tracePt t="46134" x="2455863" y="1276350"/>
          <p14:tracePt t="46142" x="2455863" y="1268413"/>
          <p14:tracePt t="46151" x="2455863" y="1260475"/>
          <p14:tracePt t="46179" x="2455863" y="1252538"/>
          <p14:tracePt t="46283" x="2447925" y="1252538"/>
          <p14:tracePt t="46328" x="2439988" y="1252538"/>
          <p14:tracePt t="47424" x="2590800" y="1331913"/>
          <p14:tracePt t="47431" x="2782888" y="1435100"/>
          <p14:tracePt t="47439" x="2917825" y="1490663"/>
          <p14:tracePt t="47447" x="3076575" y="1555750"/>
          <p14:tracePt t="47453" x="3244850" y="1643063"/>
          <p14:tracePt t="47466" x="3387725" y="1714500"/>
          <p14:tracePt t="47469" x="3516313" y="1801813"/>
          <p14:tracePt t="47477" x="3627438" y="1873250"/>
          <p14:tracePt t="47483" x="3714750" y="1922463"/>
          <p14:tracePt t="47491" x="3802063" y="1978025"/>
          <p14:tracePt t="47500" x="3875088" y="2025650"/>
          <p14:tracePt t="47507" x="3922713" y="2057400"/>
          <p14:tracePt t="47515" x="3938588" y="2065338"/>
          <p14:tracePt t="47522" x="3946525" y="2065338"/>
          <p14:tracePt t="47558" x="3954463" y="2057400"/>
          <p14:tracePt t="47565" x="3954463" y="2041525"/>
          <p14:tracePt t="47573" x="3962400" y="2017713"/>
          <p14:tracePt t="47583" x="3962400" y="1993900"/>
          <p14:tracePt t="47588" x="3962400" y="1970088"/>
          <p14:tracePt t="47596" x="3962400" y="1946275"/>
          <p14:tracePt t="47605" x="3962400" y="1930400"/>
          <p14:tracePt t="47612" x="3962400" y="1922463"/>
          <p14:tracePt t="47619" x="3962400" y="1914525"/>
          <p14:tracePt t="47627" x="3962400" y="1898650"/>
          <p14:tracePt t="47642" x="3962400" y="1890713"/>
          <p14:tracePt t="47657" x="3962400" y="1881188"/>
          <p14:tracePt t="47686" x="3962400" y="1865313"/>
          <p14:tracePt t="47701" x="3962400" y="1857375"/>
          <p14:tracePt t="47709" x="3962400" y="1849438"/>
          <p14:tracePt t="47718" x="3962400" y="1841500"/>
          <p14:tracePt t="47723" x="3970338" y="1833563"/>
          <p14:tracePt t="47731" x="3970338" y="1825625"/>
          <p14:tracePt t="47739" x="3994150" y="1817688"/>
          <p14:tracePt t="47747" x="4033838" y="1809750"/>
          <p14:tracePt t="47753" x="4081463" y="1809750"/>
          <p14:tracePt t="47761" x="4137025" y="1809750"/>
          <p14:tracePt t="47770" x="4200525" y="1809750"/>
          <p14:tracePt t="47776" x="4249738" y="1809750"/>
          <p14:tracePt t="47783" x="4281488" y="1801813"/>
          <p14:tracePt t="47791" x="4321175" y="1801813"/>
          <p14:tracePt t="47799" x="4337050" y="1801813"/>
          <p14:tracePt t="47846" x="4337050" y="1793875"/>
          <p14:tracePt t="47858" x="4337050" y="1785938"/>
          <p14:tracePt t="47882" x="4337050" y="1778000"/>
          <p14:tracePt t="47897" x="4321175" y="1770063"/>
          <p14:tracePt t="47913" x="4305300" y="1754188"/>
          <p14:tracePt t="47918" x="4289425" y="1746250"/>
          <p14:tracePt t="47927" x="4273550" y="1746250"/>
          <p14:tracePt t="47934" x="4273550" y="1730375"/>
          <p14:tracePt t="47942" x="4257675" y="1730375"/>
          <p14:tracePt t="47950" x="4249738" y="1714500"/>
          <p14:tracePt t="47957" x="4241800" y="1690688"/>
          <p14:tracePt t="47964" x="4233863" y="1658938"/>
          <p14:tracePt t="47971" x="4225925" y="1635125"/>
          <p14:tracePt t="47980" x="4225925" y="1603375"/>
          <p14:tracePt t="47986" x="4225925" y="1555750"/>
          <p14:tracePt t="47995" x="4217988" y="1522413"/>
          <p14:tracePt t="48001" x="4210050" y="1498600"/>
          <p14:tracePt t="48010" x="4200525" y="1466850"/>
          <p14:tracePt t="48016" x="4192588" y="1419225"/>
          <p14:tracePt t="48027" x="4184650" y="1403350"/>
          <p14:tracePt t="48032" x="4176713" y="1379538"/>
          <p14:tracePt t="48038" x="4160838" y="1339850"/>
          <p14:tracePt t="48047" x="4144963" y="1316038"/>
          <p14:tracePt t="48053" x="4137025" y="1292225"/>
          <p14:tracePt t="48068" x="4121150" y="1276350"/>
          <p14:tracePt t="48069" x="4121150" y="1260475"/>
          <p14:tracePt t="48077" x="4113213" y="1252538"/>
          <p14:tracePt t="48086" x="4105275" y="1244600"/>
          <p14:tracePt t="48090" x="4089400" y="1244600"/>
          <p14:tracePt t="48098" x="4081463" y="1252538"/>
          <p14:tracePt t="48107" x="4065588" y="1268413"/>
          <p14:tracePt t="48115" x="4041775" y="1308100"/>
          <p14:tracePt t="48120" x="4017963" y="1331913"/>
          <p14:tracePt t="48131" x="4010025" y="1371600"/>
          <p14:tracePt t="48137" x="3994150" y="1395413"/>
          <p14:tracePt t="48146" x="3978275" y="1411288"/>
          <p14:tracePt t="48152" x="3978275" y="1427163"/>
          <p14:tracePt t="48158" x="3970338" y="1450975"/>
          <p14:tracePt t="48165" x="3970338" y="1466850"/>
          <p14:tracePt t="48174" x="3962400" y="1482725"/>
          <p14:tracePt t="48182" x="3962400" y="1506538"/>
          <p14:tracePt t="48189" x="3970338" y="1530350"/>
          <p14:tracePt t="48197" x="3986213" y="1563688"/>
          <p14:tracePt t="48204" x="4010025" y="1587500"/>
          <p14:tracePt t="48214" x="4025900" y="1603375"/>
          <p14:tracePt t="48218" x="4057650" y="1635125"/>
          <p14:tracePt t="48228" x="4081463" y="1651000"/>
          <p14:tracePt t="48234" x="4121150" y="1658938"/>
          <p14:tracePt t="48243" x="4160838" y="1666875"/>
          <p14:tracePt t="48249" x="4210050" y="1666875"/>
          <p14:tracePt t="48257" x="4273550" y="1666875"/>
          <p14:tracePt t="48265" x="4329113" y="1651000"/>
          <p14:tracePt t="48271" x="4368800" y="1619250"/>
          <p14:tracePt t="48278" x="4424363" y="1579563"/>
          <p14:tracePt t="48286" x="4456113" y="1555750"/>
          <p14:tracePt t="48295" x="4503738" y="1498600"/>
          <p14:tracePt t="48302" x="4543425" y="1450975"/>
          <p14:tracePt t="48308" x="4584700" y="1411288"/>
          <p14:tracePt t="48317" x="4616450" y="1371600"/>
          <p14:tracePt t="48323" x="4632325" y="1355725"/>
          <p14:tracePt t="48331" x="4664075" y="1331913"/>
          <p14:tracePt t="48339" x="4664075" y="1316038"/>
          <p14:tracePt t="48347" x="4687888" y="1300163"/>
          <p14:tracePt t="48353" x="4695825" y="1284288"/>
          <p14:tracePt t="48363" x="4711700" y="1276350"/>
          <p14:tracePt t="48369" x="4711700" y="1268413"/>
          <p14:tracePt t="48378" x="4719638" y="1268413"/>
          <p14:tracePt t="48406" x="4727575" y="1268413"/>
          <p14:tracePt t="48414" x="4735513" y="1268413"/>
          <p14:tracePt t="48422" x="4759325" y="1268413"/>
          <p14:tracePt t="48428" x="4799013" y="1268413"/>
          <p14:tracePt t="48437" x="4830763" y="1268413"/>
          <p14:tracePt t="48447" x="4878388" y="1268413"/>
          <p14:tracePt t="48451" x="4926013" y="1268413"/>
          <p14:tracePt t="48459" x="5006975" y="1268413"/>
          <p14:tracePt t="48467" x="5078413" y="1260475"/>
          <p14:tracePt t="48474" x="5157788" y="1260475"/>
          <p14:tracePt t="48482" x="5197475" y="1260475"/>
          <p14:tracePt t="48489" x="5205413" y="1260475"/>
          <p14:tracePt t="48496" x="5221288" y="1260475"/>
          <p14:tracePt t="48505" x="5300663" y="1260475"/>
          <p14:tracePt t="48512" x="5381625" y="1260475"/>
          <p14:tracePt t="48518" x="5437188" y="1260475"/>
          <p14:tracePt t="48527" x="5508625" y="1260475"/>
          <p14:tracePt t="48534" x="5556250" y="1260475"/>
          <p14:tracePt t="48542" x="5588000" y="1260475"/>
          <p14:tracePt t="48549" x="5611813" y="1260475"/>
          <p14:tracePt t="48602" x="5611813" y="1276350"/>
          <p14:tracePt t="48610" x="5611813" y="1300163"/>
          <p14:tracePt t="48616" x="5611813" y="1331913"/>
          <p14:tracePt t="48625" x="5603875" y="1363663"/>
          <p14:tracePt t="48632" x="5588000" y="1403350"/>
          <p14:tracePt t="48639" x="5580063" y="1435100"/>
          <p14:tracePt t="48648" x="5572125" y="1450975"/>
          <p14:tracePt t="48653" x="5572125" y="1482725"/>
          <p14:tracePt t="48663" x="5564188" y="1506538"/>
          <p14:tracePt t="48668" x="5556250" y="1522413"/>
          <p14:tracePt t="48676" x="5556250" y="1530350"/>
          <p14:tracePt t="48683" x="5548313" y="1538288"/>
          <p14:tracePt t="48691" x="5548313" y="1555750"/>
          <p14:tracePt t="48700" x="5548313" y="1579563"/>
          <p14:tracePt t="48705" x="5540375" y="1587500"/>
          <p14:tracePt t="48713" x="5532438" y="1603375"/>
          <p14:tracePt t="48722" x="5532438" y="1627188"/>
          <p14:tracePt t="48728" x="5524500" y="1643063"/>
          <p14:tracePt t="48743" x="5524500" y="1651000"/>
          <p14:tracePt t="48810" x="5524500" y="1635125"/>
          <p14:tracePt t="48819" x="5540375" y="1627188"/>
          <p14:tracePt t="48827" x="5540375" y="1619250"/>
          <p14:tracePt t="48834" x="5556250" y="1595438"/>
          <p14:tracePt t="48841" x="5556250" y="1587500"/>
          <p14:tracePt t="48848" x="5580063" y="1563688"/>
          <p14:tracePt t="48856" x="5580063" y="1555750"/>
          <p14:tracePt t="48864" x="5588000" y="1555750"/>
          <p14:tracePt t="48916" x="5588000" y="1563688"/>
          <p14:tracePt t="48923" x="5588000" y="1571625"/>
          <p14:tracePt t="48931" x="5588000" y="1587500"/>
          <p14:tracePt t="48938" x="5588000" y="1611313"/>
          <p14:tracePt t="48946" x="5588000" y="1643063"/>
          <p14:tracePt t="48954" x="5580063" y="1682750"/>
          <p14:tracePt t="48960" x="5580063" y="1714500"/>
          <p14:tracePt t="48968" x="5580063" y="1746250"/>
          <p14:tracePt t="48975" x="5580063" y="1770063"/>
          <p14:tracePt t="48983" x="5580063" y="1793875"/>
          <p14:tracePt t="48993" x="5603875" y="1833563"/>
          <p14:tracePt t="48998" x="5619750" y="1841500"/>
          <p14:tracePt t="49006" x="5643563" y="1849438"/>
          <p14:tracePt t="49014" x="5676900" y="1849438"/>
          <p14:tracePt t="49021" x="5708650" y="1841500"/>
          <p14:tracePt t="49028" x="5732463" y="1825625"/>
          <p14:tracePt t="49036" x="5764213" y="1793875"/>
          <p14:tracePt t="49044" x="5795963" y="1746250"/>
          <p14:tracePt t="49051" x="5835650" y="1698625"/>
          <p14:tracePt t="49058" x="5859463" y="1651000"/>
          <p14:tracePt t="49067" x="5883275" y="1603375"/>
          <p14:tracePt t="49080" x="5899150" y="1555750"/>
          <p14:tracePt t="49081" x="5915025" y="1522413"/>
          <p14:tracePt t="49088" x="5915025" y="1498600"/>
          <p14:tracePt t="49096" x="5915025" y="1466850"/>
          <p14:tracePt t="49104" x="5915025" y="1450975"/>
          <p14:tracePt t="49110" x="5915025" y="1435100"/>
          <p14:tracePt t="49118" x="5915025" y="1427163"/>
          <p14:tracePt t="49126" x="5915025" y="1419225"/>
          <p14:tracePt t="49133" x="5915025" y="1411288"/>
          <p14:tracePt t="49164" x="5915025" y="1403350"/>
          <p14:tracePt t="49275" x="5907088" y="1403350"/>
          <p14:tracePt t="49314" x="5899150" y="1411288"/>
          <p14:tracePt t="49365" x="5891213" y="1411288"/>
          <p14:tracePt t="49388" x="5891213" y="1419225"/>
          <p14:tracePt t="49410" x="5883275" y="1419225"/>
          <p14:tracePt t="49433" x="5859463" y="1427163"/>
          <p14:tracePt t="49440" x="5843588" y="1443038"/>
          <p14:tracePt t="49448" x="5803900" y="1482725"/>
          <p14:tracePt t="49456" x="5756275" y="1522413"/>
          <p14:tracePt t="49463" x="5724525" y="1563688"/>
          <p14:tracePt t="49471" x="5684838" y="1603375"/>
          <p14:tracePt t="49479" x="5643563" y="1651000"/>
          <p14:tracePt t="49486" x="5580063" y="1714500"/>
          <p14:tracePt t="49494" x="5540375" y="1762125"/>
          <p14:tracePt t="49501" x="5492750" y="1809750"/>
          <p14:tracePt t="49509" x="5445125" y="1857375"/>
          <p14:tracePt t="49516" x="5405438" y="1898650"/>
          <p14:tracePt t="49523" x="5373688" y="1930400"/>
          <p14:tracePt t="49531" x="5357813" y="1954213"/>
          <p14:tracePt t="49538" x="5326063" y="1985963"/>
          <p14:tracePt t="49546" x="5300663" y="2025650"/>
          <p14:tracePt t="49553" x="5292725" y="2025650"/>
          <p14:tracePt t="49793" x="5284788" y="2025650"/>
          <p14:tracePt t="49808" x="5276850" y="2025650"/>
          <p14:tracePt t="49815" x="5260975" y="2025650"/>
          <p14:tracePt t="49830" x="5245100" y="2025650"/>
          <p14:tracePt t="49838" x="5221288" y="2025650"/>
          <p14:tracePt t="49846" x="5205413" y="2025650"/>
          <p14:tracePt t="49853" x="5173663" y="2025650"/>
          <p14:tracePt t="49861" x="5126038" y="2017713"/>
          <p14:tracePt t="49868" x="5078413" y="2001838"/>
          <p14:tracePt t="49878" x="5022850" y="1985963"/>
          <p14:tracePt t="49883" x="4959350" y="1970088"/>
          <p14:tracePt t="49890" x="4902200" y="1954213"/>
          <p14:tracePt t="49898" x="4854575" y="1946275"/>
          <p14:tracePt t="49907" x="4814888" y="1938338"/>
          <p14:tracePt t="49915" x="4767263" y="1930400"/>
          <p14:tracePt t="49920" x="4735513" y="1930400"/>
          <p14:tracePt t="49929" x="4719638" y="1930400"/>
          <p14:tracePt t="49936" x="4695825" y="1930400"/>
          <p14:tracePt t="49946" x="4679950" y="1930400"/>
          <p14:tracePt t="49951" x="4664075" y="1930400"/>
          <p14:tracePt t="49975" x="4656138" y="1930400"/>
          <p14:tracePt t="50003" x="4648200" y="1930400"/>
          <p14:tracePt t="50012" x="4640263" y="1930400"/>
          <p14:tracePt t="50018" x="4632325" y="1930400"/>
          <p14:tracePt t="50027" x="4624388" y="1930400"/>
          <p14:tracePt t="50035" x="4608513" y="1930400"/>
          <p14:tracePt t="50041" x="4600575" y="1938338"/>
          <p14:tracePt t="50048" x="4584700" y="1938338"/>
          <p14:tracePt t="50055" x="4576763" y="1946275"/>
          <p14:tracePt t="50063" x="4567238" y="1946275"/>
          <p14:tracePt t="50071" x="4559300" y="1946275"/>
          <p14:tracePt t="50079" x="4551363" y="1946275"/>
          <p14:tracePt t="50099" x="4543425" y="1946275"/>
          <p14:tracePt t="50101" x="4527550" y="1946275"/>
          <p14:tracePt t="50109" x="4519613" y="1946275"/>
          <p14:tracePt t="50124" x="4511675" y="1946275"/>
          <p14:tracePt t="50131" x="4503738" y="1946275"/>
          <p14:tracePt t="50139" x="4495800" y="1946275"/>
          <p14:tracePt t="50154" x="4487863" y="1946275"/>
          <p14:tracePt t="50162" x="4479925" y="1946275"/>
          <p14:tracePt t="50168" x="4471988" y="1938338"/>
          <p14:tracePt t="50184" x="4471988" y="1930400"/>
          <p14:tracePt t="50193" x="4464050" y="1922463"/>
          <p14:tracePt t="50199" x="4456113" y="1922463"/>
          <p14:tracePt t="50206" x="4440238" y="1906588"/>
          <p14:tracePt t="50214" x="4424363" y="1906588"/>
          <p14:tracePt t="50221" x="4416425" y="1898650"/>
          <p14:tracePt t="50230" x="4400550" y="1890713"/>
          <p14:tracePt t="50235" x="4376738" y="1881188"/>
          <p14:tracePt t="50246" x="4368800" y="1881188"/>
          <p14:tracePt t="50251" x="4352925" y="1881188"/>
          <p14:tracePt t="50260" x="4337050" y="1881188"/>
          <p14:tracePt t="50267" x="4321175" y="1881188"/>
          <p14:tracePt t="50275" x="4297363" y="1881188"/>
          <p14:tracePt t="50282" x="4281488" y="1881188"/>
          <p14:tracePt t="50288" x="4257675" y="1881188"/>
          <p14:tracePt t="50296" x="4233863" y="1881188"/>
          <p14:tracePt t="50303" x="4217988" y="1881188"/>
          <p14:tracePt t="50313" x="4200525" y="1881188"/>
          <p14:tracePt t="50318" x="4176713" y="1881188"/>
          <p14:tracePt t="50328" x="4168775" y="1881188"/>
          <p14:tracePt t="50333" x="4152900" y="1890713"/>
          <p14:tracePt t="50340" x="4144963" y="1890713"/>
          <p14:tracePt t="50348" x="4137025" y="1898650"/>
          <p14:tracePt t="50364" x="4129088" y="1898650"/>
          <p14:tracePt t="50505" x="4137025" y="1890713"/>
          <p14:tracePt t="50520" x="4144963" y="1890713"/>
          <p14:tracePt t="50530" x="4144963" y="1881188"/>
          <p14:tracePt t="50536" x="4160838" y="1881188"/>
          <p14:tracePt t="50545" x="4168775" y="1873250"/>
          <p14:tracePt t="50552" x="4184650" y="1865313"/>
          <p14:tracePt t="50562" x="4200525" y="1857375"/>
          <p14:tracePt t="50567" x="4225925" y="1849438"/>
          <p14:tracePt t="50575" x="4249738" y="1841500"/>
          <p14:tracePt t="50583" x="4265613" y="1841500"/>
          <p14:tracePt t="50588" x="4281488" y="1833563"/>
          <p14:tracePt t="50596" x="4289425" y="1825625"/>
          <p14:tracePt t="50604" x="4313238" y="1817688"/>
          <p14:tracePt t="50613" x="4321175" y="1817688"/>
          <p14:tracePt t="50619" x="4329113" y="1817688"/>
          <p14:tracePt t="50626" x="4337050" y="1809750"/>
          <p14:tracePt t="50636" x="4344988" y="1809750"/>
          <p14:tracePt t="50641" x="4352925" y="1809750"/>
          <p14:tracePt t="50666" x="4352925" y="1801813"/>
          <p14:tracePt t="50821" x="4352925" y="1793875"/>
          <p14:tracePt t="50844" x="4344988" y="1785938"/>
          <p14:tracePt t="50852" x="4337050" y="1785938"/>
          <p14:tracePt t="50864" x="4321175" y="1785938"/>
          <p14:tracePt t="50866" x="4297363" y="1778000"/>
          <p14:tracePt t="50875" x="4273550" y="1778000"/>
          <p14:tracePt t="50881" x="4265613" y="1778000"/>
          <p14:tracePt t="50889" x="4241800" y="1778000"/>
          <p14:tracePt t="50897" x="4225925" y="1778000"/>
          <p14:tracePt t="50904" x="4210050" y="1778000"/>
          <p14:tracePt t="50912" x="4184650" y="1778000"/>
          <p14:tracePt t="50927" x="4176713" y="1778000"/>
          <p14:tracePt t="50942" x="4168775" y="1778000"/>
          <p14:tracePt t="50986" x="4160838" y="1778000"/>
          <p14:tracePt t="51098" x="4176713" y="1778000"/>
          <p14:tracePt t="51107" x="4192588" y="1778000"/>
          <p14:tracePt t="51114" x="4217988" y="1778000"/>
          <p14:tracePt t="51122" x="4273550" y="1793875"/>
          <p14:tracePt t="51129" x="4313238" y="1801813"/>
          <p14:tracePt t="51136" x="4400550" y="1817688"/>
          <p14:tracePt t="51145" x="4479925" y="1825625"/>
          <p14:tracePt t="51151" x="4527550" y="1833563"/>
          <p14:tracePt t="51158" x="4576763" y="1833563"/>
          <p14:tracePt t="51165" x="4632325" y="1841500"/>
          <p14:tracePt t="51174" x="4672013" y="1849438"/>
          <p14:tracePt t="51181" x="4719638" y="1849438"/>
          <p14:tracePt t="51189" x="4759325" y="1849438"/>
          <p14:tracePt t="51197" x="4783138" y="1849438"/>
          <p14:tracePt t="51204" x="4799013" y="1849438"/>
          <p14:tracePt t="51211" x="4814888" y="1849438"/>
          <p14:tracePt t="51220" x="4830763" y="1849438"/>
          <p14:tracePt t="51226" x="4846638" y="1849438"/>
          <p14:tracePt t="51235" x="4870450" y="1841500"/>
          <p14:tracePt t="51241" x="4878388" y="1841500"/>
          <p14:tracePt t="51248" x="4894263" y="1833563"/>
          <p14:tracePt t="51256" x="4918075" y="1825625"/>
          <p14:tracePt t="51264" x="4926013" y="1817688"/>
          <p14:tracePt t="51270" x="4943475" y="1817688"/>
          <p14:tracePt t="51278" x="4959350" y="1809750"/>
          <p14:tracePt t="51286" x="4975225" y="1801813"/>
          <p14:tracePt t="51295" x="4991100" y="1793875"/>
          <p14:tracePt t="51300" x="5006975" y="1785938"/>
          <p14:tracePt t="51311" x="5022850" y="1778000"/>
          <p14:tracePt t="51324" x="5030788" y="1770063"/>
          <p14:tracePt t="51331" x="5046663" y="1770063"/>
          <p14:tracePt t="51339" x="5062538" y="1762125"/>
          <p14:tracePt t="51347" x="5078413" y="1762125"/>
          <p14:tracePt t="51354" x="5086350" y="1754188"/>
          <p14:tracePt t="51362" x="5110163" y="1746250"/>
          <p14:tracePt t="51368" x="5118100" y="1746250"/>
          <p14:tracePt t="51377" x="5133975" y="1746250"/>
          <p14:tracePt t="51383" x="5141913" y="1746250"/>
          <p14:tracePt t="51391" x="5165725" y="1738313"/>
          <p14:tracePt t="51399" x="5173663" y="1730375"/>
          <p14:tracePt t="51406" x="5189538" y="1730375"/>
          <p14:tracePt t="51415" x="5205413" y="1722438"/>
          <p14:tracePt t="51421" x="5237163" y="1722438"/>
          <p14:tracePt t="51429" x="5268913" y="1714500"/>
          <p14:tracePt t="51437" x="5284788" y="1714500"/>
          <p14:tracePt t="51444" x="5300663" y="1706563"/>
          <p14:tracePt t="51451" x="5318125" y="1706563"/>
          <p14:tracePt t="51460" x="5334000" y="1698625"/>
          <p14:tracePt t="51466" x="5349875" y="1698625"/>
          <p14:tracePt t="51475" x="5373688" y="1698625"/>
          <p14:tracePt t="51481" x="5389563" y="1690688"/>
          <p14:tracePt t="51489" x="5405438" y="1682750"/>
          <p14:tracePt t="51497" x="5421313" y="1674813"/>
          <p14:tracePt t="51504" x="5429250" y="1674813"/>
          <p14:tracePt t="51513" x="5437188" y="1674813"/>
          <p14:tracePt t="51519" x="5445125" y="1674813"/>
          <p14:tracePt t="51543" x="5453063" y="1674813"/>
          <p14:tracePt t="51705" x="5453063" y="1666875"/>
          <p14:tracePt t="51744" x="5445125" y="1674813"/>
          <p14:tracePt t="51750" x="5429250" y="1682750"/>
          <p14:tracePt t="51761" x="5389563" y="1698625"/>
          <p14:tracePt t="51766" x="5357813" y="1714500"/>
          <p14:tracePt t="51776" x="5318125" y="1730375"/>
          <p14:tracePt t="51782" x="5268913" y="1754188"/>
          <p14:tracePt t="51788" x="5221288" y="1778000"/>
          <p14:tracePt t="51795" x="5181600" y="1793875"/>
          <p14:tracePt t="51804" x="5141913" y="1809750"/>
          <p14:tracePt t="51812" x="5094288" y="1825625"/>
          <p14:tracePt t="51819" x="5086350" y="1833563"/>
          <p14:tracePt t="51826" x="5054600" y="1841500"/>
          <p14:tracePt t="51833" x="5022850" y="1841500"/>
          <p14:tracePt t="51844" x="4983163" y="1849438"/>
          <p14:tracePt t="51848" x="4959350" y="1849438"/>
          <p14:tracePt t="51857" x="4933950" y="1849438"/>
          <p14:tracePt t="51864" x="4918075" y="1857375"/>
          <p14:tracePt t="51873" x="4902200" y="1857375"/>
          <p14:tracePt t="51879" x="4894263" y="1857375"/>
          <p14:tracePt t="51887" x="4878388" y="1857375"/>
          <p14:tracePt t="51901" x="4870450" y="1857375"/>
          <p14:tracePt t="52110" x="4886325" y="1857375"/>
          <p14:tracePt t="52127" x="4894263" y="1857375"/>
          <p14:tracePt t="52143" x="4902200" y="1857375"/>
          <p14:tracePt t="52157" x="4910138" y="1857375"/>
          <p14:tracePt t="52164" x="4918075" y="1857375"/>
          <p14:tracePt t="52180" x="4926013" y="1857375"/>
          <p14:tracePt t="52186" x="4933950" y="1857375"/>
          <p14:tracePt t="52202" x="4951413" y="1857375"/>
          <p14:tracePt t="52208" x="4959350" y="1849438"/>
          <p14:tracePt t="52215" x="4967288" y="1849438"/>
          <p14:tracePt t="52225" x="4983163" y="1849438"/>
          <p14:tracePt t="52231" x="4983163" y="1841500"/>
          <p14:tracePt t="52240" x="4991100" y="1841500"/>
          <p14:tracePt t="52680" x="4999038" y="1833563"/>
          <p14:tracePt t="52689" x="5006975" y="1833563"/>
          <p14:tracePt t="52696" x="5014913" y="1833563"/>
          <p14:tracePt t="52704" x="5030788" y="1833563"/>
          <p14:tracePt t="52711" x="5030788" y="1825625"/>
          <p14:tracePt t="52718" x="5038725" y="1825625"/>
          <p14:tracePt t="52726" x="5046663" y="1817688"/>
          <p14:tracePt t="52742" x="5054600" y="1817688"/>
          <p14:tracePt t="52913" x="5038725" y="1825625"/>
          <p14:tracePt t="52922" x="5022850" y="1833563"/>
          <p14:tracePt t="52929" x="5006975" y="1849438"/>
          <p14:tracePt t="52935" x="4991100" y="1865313"/>
          <p14:tracePt t="52943" x="4967288" y="1881188"/>
          <p14:tracePt t="52953" x="4959350" y="1881188"/>
          <p14:tracePt t="52959" x="4926013" y="1898650"/>
          <p14:tracePt t="52976" x="4918075" y="1906588"/>
          <p14:tracePt t="52981" x="4902200" y="1906588"/>
          <p14:tracePt t="52989" x="4902200" y="1914525"/>
          <p14:tracePt t="53012" x="4894263" y="1914525"/>
          <p14:tracePt t="53100" x="4902200" y="1914525"/>
          <p14:tracePt t="53109" x="4918075" y="1906588"/>
          <p14:tracePt t="53116" x="4943475" y="1898650"/>
          <p14:tracePt t="53125" x="4951413" y="1890713"/>
          <p14:tracePt t="53131" x="4959350" y="1890713"/>
          <p14:tracePt t="53139" x="4975225" y="1881188"/>
          <p14:tracePt t="53147" x="4983163" y="1873250"/>
          <p14:tracePt t="53153" x="4999038" y="1865313"/>
          <p14:tracePt t="53161" x="5014913" y="1857375"/>
          <p14:tracePt t="53169" x="5022850" y="1857375"/>
          <p14:tracePt t="53183" x="5030788" y="1857375"/>
          <p14:tracePt t="53192" x="5038725" y="1857375"/>
          <p14:tracePt t="53200" x="5038725" y="1849438"/>
          <p14:tracePt t="54915" x="5030788" y="1849438"/>
          <p14:tracePt t="54924" x="5006975" y="1849438"/>
          <p14:tracePt t="54931" x="4983163" y="1857375"/>
          <p14:tracePt t="54940" x="4959350" y="1865313"/>
          <p14:tracePt t="54946" x="4943475" y="1865313"/>
          <p14:tracePt t="54955" x="4933950" y="1865313"/>
          <p14:tracePt t="54961" x="4926013" y="1865313"/>
          <p14:tracePt t="55178" x="4926013" y="1857375"/>
          <p14:tracePt t="55201" x="4926013" y="1849438"/>
          <p14:tracePt t="55218" x="4926013" y="1833563"/>
          <p14:tracePt t="55231" x="4933950" y="1825625"/>
          <p14:tracePt t="55241" x="4933950" y="1809750"/>
          <p14:tracePt t="55246" x="4943475" y="1809750"/>
          <p14:tracePt t="55255" x="4943475" y="1793875"/>
          <p14:tracePt t="55261" x="4951413" y="1793875"/>
          <p14:tracePt t="55268" x="4951413" y="1785938"/>
          <p14:tracePt t="55292" x="4951413" y="1778000"/>
          <p14:tracePt t="60184" x="4975225" y="1770063"/>
          <p14:tracePt t="60186" x="5014913" y="1762125"/>
          <p14:tracePt t="60187" x="5022850" y="1754188"/>
          <p14:tracePt t="60189" x="5030788" y="1754188"/>
          <p14:tracePt t="60286" x="5038725" y="1754188"/>
          <p14:tracePt t="60331" x="5046663" y="1754188"/>
          <p14:tracePt t="60339" x="5054600" y="1754188"/>
          <p14:tracePt t="60347" x="5062538" y="1754188"/>
          <p14:tracePt t="60354" x="5070475" y="1754188"/>
          <p14:tracePt t="60362" x="5086350" y="1738313"/>
          <p14:tracePt t="60377" x="5094288" y="1738313"/>
          <p14:tracePt t="60384" x="5102225" y="1738313"/>
          <p14:tracePt t="60399" x="5110163" y="1738313"/>
          <p14:tracePt t="60406" x="5118100" y="1738313"/>
          <p14:tracePt t="60729" x="0" y="0"/>
        </p14:tracePtLst>
        <p14:tracePtLst>
          <p14:tracePt t="66535" x="4168775" y="1825625"/>
          <p14:tracePt t="66594" x="4168775" y="1817688"/>
          <p14:tracePt t="66706" x="4176713" y="1817688"/>
          <p14:tracePt t="66721" x="4184650" y="1817688"/>
          <p14:tracePt t="66736" x="4192588" y="1817688"/>
          <p14:tracePt t="67329" x="4200525" y="1817688"/>
          <p14:tracePt t="67338" x="4210050" y="1817688"/>
          <p14:tracePt t="67344" x="4217988" y="1817688"/>
          <p14:tracePt t="67359" x="4233863" y="1817688"/>
          <p14:tracePt t="67375" x="4241800" y="1817688"/>
          <p14:tracePt t="67382" x="4257675" y="1817688"/>
          <p14:tracePt t="67388" x="4257675" y="1809750"/>
          <p14:tracePt t="67397" x="4265613" y="1809750"/>
          <p14:tracePt t="67403" x="4273550" y="1809750"/>
          <p14:tracePt t="67414" x="4281488" y="1809750"/>
          <p14:tracePt t="67427" x="4289425" y="1809750"/>
          <p14:tracePt t="67629" x="4297363" y="1809750"/>
          <p14:tracePt t="67637" x="4313238" y="1809750"/>
          <p14:tracePt t="67645" x="4344988" y="1809750"/>
          <p14:tracePt t="67651" x="4384675" y="1809750"/>
          <p14:tracePt t="67660" x="4408488" y="1809750"/>
          <p14:tracePt t="67667" x="4456113" y="1809750"/>
          <p14:tracePt t="67676" x="4511675" y="1801813"/>
          <p14:tracePt t="67683" x="4567238" y="1801813"/>
          <p14:tracePt t="67688" x="4632325" y="1801813"/>
          <p14:tracePt t="67697" x="4703763" y="1801813"/>
          <p14:tracePt t="67704" x="4791075" y="1793875"/>
          <p14:tracePt t="67712" x="4878388" y="1793875"/>
          <p14:tracePt t="67718" x="4926013" y="1793875"/>
          <p14:tracePt t="67728" x="4975225" y="1793875"/>
          <p14:tracePt t="67734" x="5006975" y="1793875"/>
          <p14:tracePt t="67743" x="5054600" y="1785938"/>
          <p14:tracePt t="67750" x="5094288" y="1778000"/>
          <p14:tracePt t="67757" x="5126038" y="1770063"/>
          <p14:tracePt t="67765" x="5157788" y="1762125"/>
          <p14:tracePt t="67771" x="5189538" y="1762125"/>
          <p14:tracePt t="67782" x="5205413" y="1762125"/>
          <p14:tracePt t="67786" x="5213350" y="1762125"/>
          <p14:tracePt t="67796" x="5221288" y="1762125"/>
          <p14:tracePt t="67808" x="5229225" y="1762125"/>
          <p14:tracePt t="67824" x="5237163" y="1762125"/>
          <p14:tracePt t="67833" x="5245100" y="1754188"/>
          <p14:tracePt t="67847" x="5253038" y="1754188"/>
          <p14:tracePt t="67865" x="5260975" y="1754188"/>
          <p14:tracePt t="67877" x="5268913" y="1746250"/>
          <p14:tracePt t="67884" x="5276850" y="1746250"/>
          <p14:tracePt t="67914" x="5284788" y="1738313"/>
          <p14:tracePt t="67944" x="5292725" y="1738313"/>
          <p14:tracePt t="67951" x="5292725" y="1730375"/>
          <p14:tracePt t="67968" x="5300663" y="1730375"/>
          <p14:tracePt t="67976" x="5310188" y="1730375"/>
          <p14:tracePt t="67988" x="5318125" y="1730375"/>
          <p14:tracePt t="67997" x="5318125" y="1722438"/>
          <p14:tracePt t="68004" x="5326063" y="1722438"/>
          <p14:tracePt t="68020" x="5334000" y="1714500"/>
          <p14:tracePt t="68026" x="5341938" y="1706563"/>
          <p14:tracePt t="68033" x="5349875" y="1706563"/>
          <p14:tracePt t="68051" x="5357813" y="1706563"/>
          <p14:tracePt t="68057" x="5373688" y="1698625"/>
          <p14:tracePt t="68065" x="5381625" y="1698625"/>
          <p14:tracePt t="68084" x="5413375" y="1690688"/>
          <p14:tracePt t="68087" x="5421313" y="1682750"/>
          <p14:tracePt t="68096" x="5429250" y="1682750"/>
          <p14:tracePt t="68102" x="5445125" y="1674813"/>
          <p14:tracePt t="68109" x="5453063" y="1674813"/>
          <p14:tracePt t="68116" x="5461000" y="1674813"/>
          <p14:tracePt t="68125" x="5476875" y="1674813"/>
          <p14:tracePt t="68132" x="5476875" y="1666875"/>
          <p14:tracePt t="68140" x="5484813" y="1666875"/>
          <p14:tracePt t="68147" x="5492750" y="1666875"/>
          <p14:tracePt t="68155" x="5500688" y="1666875"/>
          <p14:tracePt t="68162" x="5508625" y="1666875"/>
          <p14:tracePt t="68168" x="5524500" y="1666875"/>
          <p14:tracePt t="68177" x="5532438" y="1666875"/>
          <p14:tracePt t="68184" x="5548313" y="1666875"/>
          <p14:tracePt t="68192" x="5556250" y="1658938"/>
          <p14:tracePt t="68206" x="5572125" y="1658938"/>
          <p14:tracePt t="68215" x="5580063" y="1658938"/>
          <p14:tracePt t="68222" x="5588000" y="1651000"/>
          <p14:tracePt t="68230" x="5595938" y="1651000"/>
          <p14:tracePt t="68260" x="5603875" y="1651000"/>
          <p14:tracePt t="68283" x="5611813" y="1651000"/>
          <p14:tracePt t="68304" x="5619750" y="1651000"/>
          <p14:tracePt t="68315" x="5627688" y="1651000"/>
          <p14:tracePt t="68327" x="5635625" y="1651000"/>
          <p14:tracePt t="68335" x="5643563" y="1651000"/>
          <p14:tracePt t="68350" x="5659438" y="1651000"/>
          <p14:tracePt t="68357" x="5667375" y="1651000"/>
          <p14:tracePt t="68365" x="5676900" y="1651000"/>
          <p14:tracePt t="68371" x="5692775" y="1651000"/>
          <p14:tracePt t="68379" x="5700713" y="1651000"/>
          <p14:tracePt t="68387" x="5708650" y="1666875"/>
          <p14:tracePt t="68396" x="5716588" y="1674813"/>
          <p14:tracePt t="68401" x="5724525" y="1682750"/>
          <p14:tracePt t="68409" x="5732463" y="1690688"/>
          <p14:tracePt t="68416" x="5740400" y="1698625"/>
          <p14:tracePt t="68433" x="5740400" y="1706563"/>
          <p14:tracePt t="68438" x="5748338" y="1706563"/>
          <p14:tracePt t="68446" x="5748338" y="1714500"/>
          <p14:tracePt t="69098" x="5748338" y="1722438"/>
          <p14:tracePt t="69117" x="5740400" y="1722438"/>
          <p14:tracePt t="69122" x="5740400" y="1730375"/>
          <p14:tracePt t="69129" x="5732463" y="1730375"/>
          <p14:tracePt t="69136" x="5732463" y="1738313"/>
          <p14:tracePt t="69146" x="5724525" y="1738313"/>
          <p14:tracePt t="69151" x="5724525" y="1746250"/>
          <p14:tracePt t="69160" x="5716588" y="1754188"/>
          <p14:tracePt t="69167" x="5716588" y="1762125"/>
          <p14:tracePt t="69182" x="5708650" y="1770063"/>
          <p14:tracePt t="69200" x="5700713" y="1778000"/>
          <p14:tracePt t="69213" x="5700713" y="1785938"/>
          <p14:tracePt t="73968" x="5676900" y="1785938"/>
          <p14:tracePt t="73970" x="5619750" y="1785938"/>
          <p14:tracePt t="73971" x="5548313" y="1785938"/>
          <p14:tracePt t="73975" x="5429250" y="1785938"/>
          <p14:tracePt t="73981" x="5365750" y="1785938"/>
          <p14:tracePt t="73992" x="5292725" y="1785938"/>
          <p14:tracePt t="73997" x="5213350" y="1785938"/>
          <p14:tracePt t="74004" x="5118100" y="1785938"/>
          <p14:tracePt t="74012" x="5038725" y="1785938"/>
          <p14:tracePt t="74020" x="4933950" y="1785938"/>
          <p14:tracePt t="74028" x="4838700" y="1785938"/>
          <p14:tracePt t="74035" x="4751388" y="1785938"/>
          <p14:tracePt t="74043" x="4664075" y="1785938"/>
          <p14:tracePt t="74050" x="4600575" y="1785938"/>
          <p14:tracePt t="74058" x="4503738" y="1785938"/>
          <p14:tracePt t="74078" x="4305300" y="1778000"/>
          <p14:tracePt t="74079" x="4200525" y="1778000"/>
          <p14:tracePt t="74087" x="4081463" y="1778000"/>
          <p14:tracePt t="74095" x="3978275" y="1778000"/>
          <p14:tracePt t="74101" x="3867150" y="1778000"/>
          <p14:tracePt t="74109" x="3746500" y="1785938"/>
          <p14:tracePt t="74116" x="3619500" y="1785938"/>
          <p14:tracePt t="74125" x="3516313" y="1793875"/>
          <p14:tracePt t="74132" x="3379788" y="1793875"/>
          <p14:tracePt t="74140" x="3268663" y="1793875"/>
          <p14:tracePt t="74147" x="3141663" y="1793875"/>
          <p14:tracePt t="74154" x="2965450" y="1793875"/>
          <p14:tracePt t="74161" x="2830513" y="1793875"/>
          <p14:tracePt t="74170" x="2759075" y="1793875"/>
          <p14:tracePt t="74178" x="2670175" y="1793875"/>
          <p14:tracePt t="74185" x="2598738" y="1793875"/>
          <p14:tracePt t="74193" x="2527300" y="1793875"/>
          <p14:tracePt t="74200" x="2463800" y="1793875"/>
          <p14:tracePt t="74207" x="2416175" y="1793875"/>
          <p14:tracePt t="74214" x="2392363" y="1793875"/>
          <p14:tracePt t="74223" x="2366963" y="1793875"/>
          <p14:tracePt t="74229" x="2359025" y="1793875"/>
          <p14:tracePt t="74236" x="2351088" y="1793875"/>
          <p14:tracePt t="74386" x="2343150" y="1793875"/>
          <p14:tracePt t="74394" x="2335213" y="1785938"/>
          <p14:tracePt t="74402" x="2327275" y="1778000"/>
          <p14:tracePt t="74410" x="2303463" y="1762125"/>
          <p14:tracePt t="74417" x="2287588" y="1746250"/>
          <p14:tracePt t="74425" x="2263775" y="1730375"/>
          <p14:tracePt t="74433" x="2232025" y="1706563"/>
          <p14:tracePt t="74441" x="2216150" y="1690688"/>
          <p14:tracePt t="74447" x="2200275" y="1674813"/>
          <p14:tracePt t="74455" x="2168525" y="1658938"/>
          <p14:tracePt t="74462" x="2152650" y="1643063"/>
          <p14:tracePt t="74470" x="2136775" y="1627188"/>
          <p14:tracePt t="74478" x="2120900" y="1627188"/>
          <p14:tracePt t="74485" x="2112963" y="1619250"/>
          <p14:tracePt t="74494" x="2105025" y="1619250"/>
          <p14:tracePt t="74499" x="2105025" y="1611313"/>
          <p14:tracePt t="74506" x="2097088" y="1611313"/>
          <p14:tracePt t="74524" x="2089150" y="1611313"/>
          <p14:tracePt t="74589" x="2081213" y="1611313"/>
          <p14:tracePt t="74972" x="2089150" y="1611313"/>
          <p14:tracePt t="75046" x="2097088" y="1611313"/>
          <p14:tracePt t="75091" x="2105025" y="1603375"/>
          <p14:tracePt t="75107" x="2112963" y="1603375"/>
          <p14:tracePt t="75452" x="0" y="0"/>
        </p14:tracePtLst>
        <p14:tracePtLst>
          <p14:tracePt t="95555" x="4933950" y="1801813"/>
          <p14:tracePt t="95913" x="4951413" y="1801813"/>
          <p14:tracePt t="95920" x="4967288" y="1793875"/>
          <p14:tracePt t="95929" x="4999038" y="1785938"/>
          <p14:tracePt t="95937" x="5022850" y="1778000"/>
          <p14:tracePt t="95943" x="5046663" y="1778000"/>
          <p14:tracePt t="95951" x="5070475" y="1762125"/>
          <p14:tracePt t="95959" x="5094288" y="1754188"/>
          <p14:tracePt t="95966" x="5126038" y="1746250"/>
          <p14:tracePt t="95976" x="5149850" y="1746250"/>
          <p14:tracePt t="95980" x="5165725" y="1746250"/>
          <p14:tracePt t="95988" x="5181600" y="1738313"/>
          <p14:tracePt t="95996" x="5189538" y="1738313"/>
          <p14:tracePt t="96004" x="5197475" y="1730375"/>
          <p14:tracePt t="96011" x="5205413" y="1730375"/>
          <p14:tracePt t="96019" x="5213350" y="1730375"/>
          <p14:tracePt t="96028" x="5221288" y="1730375"/>
          <p14:tracePt t="96034" x="5229225" y="1730375"/>
          <p14:tracePt t="96043" x="5245100" y="1722438"/>
          <p14:tracePt t="96048" x="5260975" y="1722438"/>
          <p14:tracePt t="96057" x="5268913" y="1722438"/>
          <p14:tracePt t="96063" x="5268913" y="1714500"/>
          <p14:tracePt t="96074" x="5284788" y="1714500"/>
          <p14:tracePt t="96460" x="5276850" y="1714500"/>
          <p14:tracePt t="96468" x="5268913" y="1714500"/>
          <p14:tracePt t="96484" x="5268913" y="1722438"/>
          <p14:tracePt t="96492" x="5260975" y="1722438"/>
          <p14:tracePt t="96524" x="5253038" y="1722438"/>
          <p14:tracePt t="96565" x="5245100" y="1722438"/>
          <p14:tracePt t="97226" x="5253038" y="1722438"/>
          <p14:tracePt t="97256" x="5260975" y="1722438"/>
          <p14:tracePt t="97285" x="5268913" y="1722438"/>
          <p14:tracePt t="97331" x="5276850" y="1722438"/>
          <p14:tracePt t="100874" x="5229225" y="1754188"/>
          <p14:tracePt t="100875" x="5157788" y="1785938"/>
          <p14:tracePt t="100878" x="5118100" y="1801813"/>
          <p14:tracePt t="100879" x="5094288" y="1817688"/>
          <p14:tracePt t="100886" x="5070475" y="1825625"/>
          <p14:tracePt t="100893" x="5054600" y="1825625"/>
          <p14:tracePt t="100905" x="5038725" y="1833563"/>
          <p14:tracePt t="100908" x="5030788" y="1833563"/>
          <p14:tracePt t="101035" x="5022850" y="1833563"/>
          <p14:tracePt t="101056" x="5014913" y="1833563"/>
          <p14:tracePt t="101087" x="4999038" y="1833563"/>
          <p14:tracePt t="101089" x="4991100" y="1833563"/>
          <p14:tracePt t="101095" x="4975225" y="1833563"/>
          <p14:tracePt t="101106" x="4959350" y="1833563"/>
          <p14:tracePt t="101112" x="4933950" y="1833563"/>
          <p14:tracePt t="101118" x="4910138" y="1833563"/>
          <p14:tracePt t="101127" x="4894263" y="1833563"/>
          <p14:tracePt t="101135" x="4862513" y="1833563"/>
          <p14:tracePt t="101141" x="4830763" y="1825625"/>
          <p14:tracePt t="101149" x="4799013" y="1825625"/>
          <p14:tracePt t="101156" x="4743450" y="1817688"/>
          <p14:tracePt t="101163" x="4695825" y="1809750"/>
          <p14:tracePt t="101173" x="4640263" y="1809750"/>
          <p14:tracePt t="101178" x="4600575" y="1801813"/>
          <p14:tracePt t="101186" x="4543425" y="1793875"/>
          <p14:tracePt t="101193" x="4495800" y="1793875"/>
          <p14:tracePt t="101204" x="4456113" y="1793875"/>
          <p14:tracePt t="101208" x="4408488" y="1793875"/>
          <p14:tracePt t="101215" x="4368800" y="1785938"/>
          <p14:tracePt t="101223" x="4329113" y="1778000"/>
          <p14:tracePt t="101232" x="4297363" y="1778000"/>
          <p14:tracePt t="101239" x="4281488" y="1778000"/>
          <p14:tracePt t="101245" x="4265613" y="1770063"/>
          <p14:tracePt t="101257" x="4257675" y="1770063"/>
          <p14:tracePt t="101261" x="4241800" y="1770063"/>
          <p14:tracePt t="101270" x="4233863" y="1770063"/>
          <p14:tracePt t="101286" x="4225925" y="1770063"/>
          <p14:tracePt t="101291" x="4217988" y="1770063"/>
          <p14:tracePt t="101340" x="4210050" y="1770063"/>
          <p14:tracePt t="101343" x="4210050" y="1762125"/>
          <p14:tracePt t="101353" x="4200525" y="1762125"/>
          <p14:tracePt t="101366" x="4192588" y="1762125"/>
          <p14:tracePt t="101373" x="4184650" y="1762125"/>
          <p14:tracePt t="101396" x="4176713" y="1762125"/>
          <p14:tracePt t="101413" x="4168775" y="1762125"/>
          <p14:tracePt t="101425" x="4152900" y="1762125"/>
          <p14:tracePt t="101436" x="4129088" y="1762125"/>
          <p14:tracePt t="101441" x="4121150" y="1762125"/>
          <p14:tracePt t="101449" x="4097338" y="1762125"/>
          <p14:tracePt t="101456" x="4081463" y="1762125"/>
          <p14:tracePt t="101463" x="4065588" y="1762125"/>
          <p14:tracePt t="101473" x="4057650" y="1762125"/>
          <p14:tracePt t="101486" x="4049713" y="1762125"/>
          <p14:tracePt t="101605" x="4049713" y="1754188"/>
          <p14:tracePt t="101614" x="4065588" y="1754188"/>
          <p14:tracePt t="101621" x="4073525" y="1754188"/>
          <p14:tracePt t="101629" x="4081463" y="1746250"/>
          <p14:tracePt t="101637" x="4089400" y="1746250"/>
          <p14:tracePt t="101645" x="4097338" y="1746250"/>
          <p14:tracePt t="101652" x="4113213" y="1738313"/>
          <p14:tracePt t="101660" x="4129088" y="1738313"/>
          <p14:tracePt t="101667" x="4152900" y="1730375"/>
          <p14:tracePt t="101673" x="4168775" y="1730375"/>
          <p14:tracePt t="101682" x="4184650" y="1722438"/>
          <p14:tracePt t="101689" x="4192588" y="1722438"/>
          <p14:tracePt t="101695" x="4210050" y="1722438"/>
          <p14:tracePt t="101705" x="4225925" y="1722438"/>
          <p14:tracePt t="101711" x="4241800" y="1722438"/>
          <p14:tracePt t="101718" x="4257675" y="1722438"/>
          <p14:tracePt t="101726" x="4289425" y="1722438"/>
          <p14:tracePt t="101736" x="4305300" y="1722438"/>
          <p14:tracePt t="101741" x="4329113" y="1722438"/>
          <p14:tracePt t="101749" x="4344988" y="1730375"/>
          <p14:tracePt t="101756" x="4368800" y="1730375"/>
          <p14:tracePt t="101765" x="4392613" y="1738313"/>
          <p14:tracePt t="101772" x="4424363" y="1746250"/>
          <p14:tracePt t="101779" x="4456113" y="1746250"/>
          <p14:tracePt t="101788" x="4479925" y="1754188"/>
          <p14:tracePt t="101793" x="4495800" y="1754188"/>
          <p14:tracePt t="101802" x="4535488" y="1762125"/>
          <p14:tracePt t="101808" x="4559300" y="1770063"/>
          <p14:tracePt t="101816" x="4600575" y="1778000"/>
          <p14:tracePt t="101825" x="4616450" y="1778000"/>
          <p14:tracePt t="101831" x="4640263" y="1785938"/>
          <p14:tracePt t="101838" x="4664075" y="1785938"/>
          <p14:tracePt t="101846" x="4679950" y="1785938"/>
          <p14:tracePt t="101854" x="4703763" y="1793875"/>
          <p14:tracePt t="101860" x="4727575" y="1793875"/>
          <p14:tracePt t="101869" x="4743450" y="1801813"/>
          <p14:tracePt t="101876" x="4767263" y="1809750"/>
          <p14:tracePt t="101885" x="4791075" y="1809750"/>
          <p14:tracePt t="101891" x="4814888" y="1809750"/>
          <p14:tracePt t="101898" x="4838700" y="1809750"/>
          <p14:tracePt t="101907" x="4862513" y="1817688"/>
          <p14:tracePt t="101913" x="4894263" y="1825625"/>
          <p14:tracePt t="101921" x="4918075" y="1825625"/>
          <p14:tracePt t="101930" x="4959350" y="1833563"/>
          <p14:tracePt t="101937" x="4991100" y="1841500"/>
          <p14:tracePt t="101945" x="5038725" y="1841500"/>
          <p14:tracePt t="101951" x="5070475" y="1841500"/>
          <p14:tracePt t="101958" x="5102225" y="1841500"/>
          <p14:tracePt t="101967" x="5126038" y="1841500"/>
          <p14:tracePt t="101973" x="5149850" y="1841500"/>
          <p14:tracePt t="101981" x="5181600" y="1841500"/>
          <p14:tracePt t="101988" x="5205413" y="1841500"/>
          <p14:tracePt t="101996" x="5237163" y="1841500"/>
          <p14:tracePt t="102004" x="5253038" y="1841500"/>
          <p14:tracePt t="102012" x="5268913" y="1841500"/>
          <p14:tracePt t="102019" x="5284788" y="1841500"/>
          <p14:tracePt t="102025" x="5310188" y="1841500"/>
          <p14:tracePt t="102036" x="5318125" y="1841500"/>
          <p14:tracePt t="102041" x="5326063" y="1841500"/>
          <p14:tracePt t="102049" x="5334000" y="1841500"/>
          <p14:tracePt t="102056" x="5341938" y="1841500"/>
          <p14:tracePt t="102064" x="5349875" y="1841500"/>
          <p14:tracePt t="102089" x="5357813" y="1841500"/>
          <p14:tracePt t="102093" x="5365750" y="1841500"/>
          <p14:tracePt t="102109" x="5373688" y="1841500"/>
          <p14:tracePt t="102116" x="5381625" y="1841500"/>
          <p14:tracePt t="102125" x="5389563" y="1841500"/>
          <p14:tracePt t="102133" x="5397500" y="1841500"/>
          <p14:tracePt t="102139" x="5405438" y="1841500"/>
          <p14:tracePt t="102146" x="5437188" y="1833563"/>
          <p14:tracePt t="102154" x="5461000" y="1833563"/>
          <p14:tracePt t="102160" x="5484813" y="1833563"/>
          <p14:tracePt t="102169" x="5500688" y="1833563"/>
          <p14:tracePt t="102176" x="5524500" y="1833563"/>
          <p14:tracePt t="102186" x="5540375" y="1833563"/>
          <p14:tracePt t="102192" x="5556250" y="1833563"/>
          <p14:tracePt t="102198" x="5564188" y="1833563"/>
          <p14:tracePt t="102206" x="5572125" y="1833563"/>
          <p14:tracePt t="102220" x="5580063" y="1833563"/>
          <p14:tracePt t="102237" x="5588000" y="1833563"/>
          <p14:tracePt t="103571" x="5580063" y="1833563"/>
          <p14:tracePt t="103579" x="5556250" y="1833563"/>
          <p14:tracePt t="103588" x="5500688" y="1833563"/>
          <p14:tracePt t="103593" x="5445125" y="1833563"/>
          <p14:tracePt t="103601" x="5381625" y="1833563"/>
          <p14:tracePt t="103609" x="5326063" y="1841500"/>
          <p14:tracePt t="103616" x="5268913" y="1841500"/>
          <p14:tracePt t="103625" x="5237163" y="1841500"/>
          <p14:tracePt t="103631" x="5205413" y="1841500"/>
          <p14:tracePt t="103639" x="5181600" y="1841500"/>
          <p14:tracePt t="103646" x="5173663" y="1841500"/>
          <p14:tracePt t="103654" x="5165725" y="1841500"/>
          <p14:tracePt t="103788" x="5157788" y="1841500"/>
          <p14:tracePt t="103795" x="5149850" y="1841500"/>
          <p14:tracePt t="103805" x="5141913" y="1841500"/>
          <p14:tracePt t="103812" x="5126038" y="1841500"/>
          <p14:tracePt t="103819" x="5094288" y="1841500"/>
          <p14:tracePt t="103826" x="5054600" y="1841500"/>
          <p14:tracePt t="103835" x="5022850" y="1841500"/>
          <p14:tracePt t="103841" x="4983163" y="1841500"/>
          <p14:tracePt t="103851" x="4959350" y="1841500"/>
          <p14:tracePt t="103856" x="4926013" y="1841500"/>
          <p14:tracePt t="103865" x="4878388" y="1841500"/>
          <p14:tracePt t="103871" x="4838700" y="1841500"/>
          <p14:tracePt t="103880" x="4799013" y="1841500"/>
          <p14:tracePt t="103886" x="4759325" y="1841500"/>
          <p14:tracePt t="103893" x="4727575" y="1841500"/>
          <p14:tracePt t="103902" x="4703763" y="1841500"/>
          <p14:tracePt t="103909" x="4672013" y="1841500"/>
          <p14:tracePt t="103915" x="4656138" y="1841500"/>
          <p14:tracePt t="103925" x="4624388" y="1841500"/>
          <p14:tracePt t="103933" x="4608513" y="1849438"/>
          <p14:tracePt t="103939" x="4600575" y="1849438"/>
          <p14:tracePt t="103945" x="4576763" y="1849438"/>
          <p14:tracePt t="103971" x="4567238" y="1849438"/>
          <p14:tracePt t="103976" x="4567238" y="1857375"/>
          <p14:tracePt t="103991" x="4551363" y="1857375"/>
          <p14:tracePt t="103999" x="4543425" y="1857375"/>
          <p14:tracePt t="104006" x="4543425" y="1865313"/>
          <p14:tracePt t="104013" x="4527550" y="1873250"/>
          <p14:tracePt t="104021" x="4519613" y="1873250"/>
          <p14:tracePt t="104028" x="4511675" y="1873250"/>
          <p14:tracePt t="104036" x="4495800" y="1873250"/>
          <p14:tracePt t="104043" x="4495800" y="1881188"/>
          <p14:tracePt t="104051" x="4487863" y="1881188"/>
          <p14:tracePt t="104058" x="4479925" y="1881188"/>
          <p14:tracePt t="104073" x="4479925" y="1890713"/>
          <p14:tracePt t="104081" x="4471988" y="1890713"/>
          <p14:tracePt t="104095" x="4464050" y="1890713"/>
          <p14:tracePt t="104163" x="4464050" y="1898650"/>
          <p14:tracePt t="104621" x="4456113" y="1898650"/>
          <p14:tracePt t="105040" x="4456113" y="1890713"/>
          <p14:tracePt t="105050" x="4456113" y="1865313"/>
          <p14:tracePt t="105056" x="4456113" y="1849438"/>
          <p14:tracePt t="105065" x="4456113" y="1825625"/>
          <p14:tracePt t="105085" x="4456113" y="1778000"/>
          <p14:tracePt t="105088" x="4456113" y="1746250"/>
          <p14:tracePt t="105093" x="4456113" y="1730375"/>
          <p14:tracePt t="105101" x="4456113" y="1706563"/>
          <p14:tracePt t="105109" x="4456113" y="1698625"/>
          <p14:tracePt t="105117" x="4456113" y="1690688"/>
          <p14:tracePt t="105124" x="4456113" y="1666875"/>
          <p14:tracePt t="105134" x="4456113" y="1658938"/>
          <p14:tracePt t="105146" x="4448175" y="1643063"/>
          <p14:tracePt t="105235" x="4448175" y="1635125"/>
          <p14:tracePt t="105273" x="4448175" y="1627188"/>
          <p14:tracePt t="105520" x="4440238" y="1627188"/>
          <p14:tracePt t="105529" x="4432300" y="1627188"/>
          <p14:tracePt t="105536" x="4392613" y="1627188"/>
          <p14:tracePt t="105544" x="4305300" y="1666875"/>
          <p14:tracePt t="105552" x="4241800" y="1698625"/>
          <p14:tracePt t="105559" x="4168775" y="1706563"/>
          <p14:tracePt t="105566" x="4105275" y="1714500"/>
          <p14:tracePt t="105573" x="4041775" y="1738313"/>
          <p14:tracePt t="105580" x="3970338" y="1762125"/>
          <p14:tracePt t="105589" x="3906838" y="1785938"/>
          <p14:tracePt t="105596" x="3843338" y="1817688"/>
          <p14:tracePt t="105603" x="3770313" y="1857375"/>
          <p14:tracePt t="105612" x="3722688" y="1881188"/>
          <p14:tracePt t="105619" x="3635375" y="1922463"/>
          <p14:tracePt t="105625" x="3524250" y="1970088"/>
          <p14:tracePt t="105634" x="3419475" y="2025650"/>
          <p14:tracePt t="105641" x="3284538" y="2081213"/>
          <p14:tracePt t="105649" x="3125788" y="2136775"/>
          <p14:tracePt t="105655" x="3013075" y="2168525"/>
          <p14:tracePt t="105664" x="2830513" y="2249488"/>
          <p14:tracePt t="105670" x="2638425" y="2297113"/>
          <p14:tracePt t="105679" x="2408238" y="2344738"/>
          <p14:tracePt t="105687" x="2232025" y="2376488"/>
          <p14:tracePt t="105693" x="2097088" y="2392363"/>
          <p14:tracePt t="105701" x="1992313" y="2408238"/>
          <p14:tracePt t="105709" x="1897063" y="2408238"/>
          <p14:tracePt t="105717" x="1849438" y="2408238"/>
          <p14:tracePt t="105725" x="1778000" y="2408238"/>
          <p14:tracePt t="105731" x="1722438" y="2408238"/>
          <p14:tracePt t="105738" x="1682750" y="2408238"/>
          <p14:tracePt t="105747" x="1651000" y="2408238"/>
          <p14:tracePt t="105753" x="1633538" y="2408238"/>
          <p14:tracePt t="105761" x="1617663" y="2408238"/>
          <p14:tracePt t="105776" x="1609725" y="2408238"/>
          <p14:tracePt t="105800" x="1601788" y="2408238"/>
          <p14:tracePt t="105830" x="1601788" y="2400300"/>
          <p14:tracePt t="105851" x="1593850" y="2392363"/>
          <p14:tracePt t="105858" x="1585913" y="2392363"/>
          <p14:tracePt t="105866" x="1585913" y="2384425"/>
          <p14:tracePt t="105873" x="1577975" y="2384425"/>
          <p14:tracePt t="105888" x="1546225" y="2384425"/>
          <p14:tracePt t="105897" x="1514475" y="2384425"/>
          <p14:tracePt t="105903" x="1458913" y="2384425"/>
          <p14:tracePt t="105911" x="1435100" y="2384425"/>
          <p14:tracePt t="105918" x="1403350" y="2384425"/>
          <p14:tracePt t="105926" x="1371600" y="2392363"/>
          <p14:tracePt t="105933" x="1347788" y="2408238"/>
          <p14:tracePt t="105941" x="1339850" y="2416175"/>
          <p14:tracePt t="105948" x="1331913" y="2424113"/>
          <p14:tracePt t="105956" x="1323975" y="2432050"/>
          <p14:tracePt t="105964" x="1323975" y="2447925"/>
          <p14:tracePt t="105971" x="1316038" y="2447925"/>
          <p14:tracePt t="105978" x="1316038" y="2455863"/>
          <p14:tracePt t="106180" x="1308100" y="2455863"/>
          <p14:tracePt t="106188" x="1308100" y="2463800"/>
          <p14:tracePt t="106196" x="1292225" y="2471738"/>
          <p14:tracePt t="106204" x="1284288" y="2471738"/>
          <p14:tracePt t="106210" x="1266825" y="2471738"/>
          <p14:tracePt t="106218" x="1243013" y="2479675"/>
          <p14:tracePt t="106226" x="1227138" y="2495550"/>
          <p14:tracePt t="106234" x="1187450" y="2495550"/>
          <p14:tracePt t="106243" x="1147763" y="2495550"/>
          <p14:tracePt t="106250" x="1123950" y="2503488"/>
          <p14:tracePt t="106256" x="1123950" y="2511425"/>
          <p14:tracePt t="106264" x="1116013" y="2511425"/>
          <p14:tracePt t="106271" x="1108075" y="2511425"/>
          <p14:tracePt t="106420" x="1100138" y="2511425"/>
          <p14:tracePt t="106443" x="1092200" y="2511425"/>
          <p14:tracePt t="106481" x="1084263" y="2511425"/>
          <p14:tracePt t="106496" x="1068388" y="2511425"/>
          <p14:tracePt t="106503" x="1060450" y="2503488"/>
          <p14:tracePt t="106511" x="1052513" y="2503488"/>
          <p14:tracePt t="106518" x="1036638" y="2503488"/>
          <p14:tracePt t="106533" x="1028700" y="2503488"/>
          <p14:tracePt t="106540" x="1020763" y="2503488"/>
          <p14:tracePt t="106548" x="1020763" y="2495550"/>
          <p14:tracePt t="106556" x="1012825" y="2495550"/>
          <p14:tracePt t="106600" x="1004888" y="2495550"/>
          <p14:tracePt t="106608" x="1004888" y="2487613"/>
          <p14:tracePt t="106616" x="996950" y="2487613"/>
          <p14:tracePt t="106631" x="981075" y="2487613"/>
          <p14:tracePt t="106638" x="981075" y="2479675"/>
          <p14:tracePt t="106647" x="973138" y="2479675"/>
          <p14:tracePt t="106653" x="957263" y="2479675"/>
          <p14:tracePt t="106668" x="949325" y="2479675"/>
          <p14:tracePt t="106676" x="941388" y="2479675"/>
          <p14:tracePt t="106683" x="925513" y="2479675"/>
          <p14:tracePt t="106690" x="917575" y="2479675"/>
          <p14:tracePt t="106698" x="908050" y="2479675"/>
          <p14:tracePt t="106713" x="900113" y="2479675"/>
          <p14:tracePt t="106721" x="900113" y="2487613"/>
          <p14:tracePt t="106736" x="892175" y="2495550"/>
          <p14:tracePt t="106833" x="884238" y="2471738"/>
          <p14:tracePt t="106840" x="876300" y="2447925"/>
          <p14:tracePt t="106848" x="868363" y="2400300"/>
          <p14:tracePt t="106856" x="860425" y="2368550"/>
          <p14:tracePt t="106863" x="852488" y="2344738"/>
          <p14:tracePt t="106871" x="852488" y="2297113"/>
          <p14:tracePt t="106878" x="852488" y="2265363"/>
          <p14:tracePt t="106886" x="844550" y="2233613"/>
          <p14:tracePt t="106893" x="844550" y="2208213"/>
          <p14:tracePt t="106900" x="844550" y="2192338"/>
          <p14:tracePt t="106908" x="844550" y="2168525"/>
          <p14:tracePt t="106916" x="844550" y="2160588"/>
          <p14:tracePt t="106923" x="844550" y="2152650"/>
          <p14:tracePt t="106998" x="844550" y="2160588"/>
          <p14:tracePt t="107006" x="844550" y="2176463"/>
          <p14:tracePt t="107013" x="836613" y="2184400"/>
          <p14:tracePt t="107021" x="836613" y="2192338"/>
          <p14:tracePt t="107028" x="828675" y="2208213"/>
          <p14:tracePt t="107036" x="820738" y="2224088"/>
          <p14:tracePt t="107043" x="820738" y="2233613"/>
          <p14:tracePt t="107050" x="820738" y="2249488"/>
          <p14:tracePt t="107058" x="820738" y="2265363"/>
          <p14:tracePt t="107066" x="820738" y="2273300"/>
          <p14:tracePt t="107082" x="820738" y="2305050"/>
          <p14:tracePt t="107088" x="820738" y="2328863"/>
          <p14:tracePt t="107096" x="820738" y="2344738"/>
          <p14:tracePt t="107103" x="820738" y="2368550"/>
          <p14:tracePt t="107111" x="820738" y="2392363"/>
          <p14:tracePt t="107119" x="820738" y="2408238"/>
          <p14:tracePt t="107126" x="820738" y="2424113"/>
          <p14:tracePt t="107133" x="820738" y="2439988"/>
          <p14:tracePt t="107141" x="820738" y="2463800"/>
          <p14:tracePt t="107149" x="820738" y="2471738"/>
          <p14:tracePt t="107156" x="820738" y="2487613"/>
          <p14:tracePt t="107163" x="820738" y="2503488"/>
          <p14:tracePt t="107171" x="820738" y="2519363"/>
          <p14:tracePt t="107186" x="820738" y="2527300"/>
          <p14:tracePt t="107208" x="820738" y="2535238"/>
          <p14:tracePt t="107253" x="820738" y="2543175"/>
          <p14:tracePt t="107531" x="812800" y="2543175"/>
          <p14:tracePt t="107538" x="796925" y="2584450"/>
          <p14:tracePt t="107548" x="781050" y="2600325"/>
          <p14:tracePt t="107553" x="773113" y="2616200"/>
          <p14:tracePt t="107560" x="749300" y="2647950"/>
          <p14:tracePt t="107569" x="741363" y="2663825"/>
          <p14:tracePt t="107576" x="725488" y="2671763"/>
          <p14:tracePt t="107583" x="709613" y="2703513"/>
          <p14:tracePt t="107591" x="701675" y="2711450"/>
          <p14:tracePt t="107598" x="677863" y="2719388"/>
          <p14:tracePt t="107606" x="677863" y="2735263"/>
          <p14:tracePt t="107614" x="661988" y="2743200"/>
          <p14:tracePt t="107621" x="661988" y="2759075"/>
          <p14:tracePt t="107628" x="646113" y="2759075"/>
          <p14:tracePt t="107636" x="646113" y="2767013"/>
          <p14:tracePt t="107808" x="661988" y="2767013"/>
          <p14:tracePt t="107816" x="669925" y="2767013"/>
          <p14:tracePt t="107831" x="685800" y="2767013"/>
          <p14:tracePt t="107838" x="701675" y="2767013"/>
          <p14:tracePt t="107846" x="709613" y="2767013"/>
          <p14:tracePt t="107853" x="717550" y="2767013"/>
          <p14:tracePt t="107861" x="733425" y="2767013"/>
          <p14:tracePt t="107868" x="749300" y="2759075"/>
          <p14:tracePt t="107876" x="757238" y="2759075"/>
          <p14:tracePt t="107883" x="773113" y="2759075"/>
          <p14:tracePt t="107891" x="781050" y="2759075"/>
          <p14:tracePt t="107900" x="788988" y="2751138"/>
          <p14:tracePt t="107906" x="804863" y="2751138"/>
          <p14:tracePt t="107923" x="812800" y="2751138"/>
          <p14:tracePt t="107934" x="820738" y="2751138"/>
          <p14:tracePt t="107938" x="828675" y="2751138"/>
          <p14:tracePt t="107951" x="836613" y="2751138"/>
          <p14:tracePt t="107966" x="844550" y="2743200"/>
          <p14:tracePt t="107988" x="852488" y="2743200"/>
          <p14:tracePt t="108026" x="852488" y="2735263"/>
          <p14:tracePt t="108041" x="852488" y="2727325"/>
          <p14:tracePt t="108082" x="836613" y="2727325"/>
          <p14:tracePt t="108086" x="828675" y="2727325"/>
          <p14:tracePt t="108101" x="820738" y="2727325"/>
          <p14:tracePt t="108108" x="812800" y="2727325"/>
          <p14:tracePt t="108116" x="804863" y="2727325"/>
          <p14:tracePt t="108176" x="796925" y="2727325"/>
          <p14:tracePt t="108296" x="804863" y="2727325"/>
          <p14:tracePt t="108318" x="812800" y="2727325"/>
          <p14:tracePt t="108333" x="820738" y="2727325"/>
          <p14:tracePt t="108341" x="828675" y="2727325"/>
          <p14:tracePt t="108364" x="828675" y="2719388"/>
          <p14:tracePt t="108416" x="820738" y="2719388"/>
          <p14:tracePt t="108423" x="804863" y="2719388"/>
          <p14:tracePt t="108431" x="788988" y="2727325"/>
          <p14:tracePt t="108438" x="773113" y="2727325"/>
          <p14:tracePt t="108446" x="749300" y="2735263"/>
          <p14:tracePt t="108453" x="709613" y="2743200"/>
          <p14:tracePt t="108461" x="693738" y="2751138"/>
          <p14:tracePt t="108468" x="685800" y="2751138"/>
          <p14:tracePt t="108476" x="677863" y="2751138"/>
          <p14:tracePt t="108580" x="685800" y="2751138"/>
          <p14:tracePt t="108588" x="693738" y="2751138"/>
          <p14:tracePt t="108596" x="701675" y="2751138"/>
          <p14:tracePt t="108603" x="709613" y="2751138"/>
          <p14:tracePt t="108618" x="717550" y="2751138"/>
          <p14:tracePt t="108626" x="725488" y="2751138"/>
          <p14:tracePt t="108641" x="733425" y="2751138"/>
          <p14:tracePt t="108648" x="741363" y="2751138"/>
          <p14:tracePt t="108693" x="749300" y="2751138"/>
          <p14:tracePt t="109602" x="757238" y="2751138"/>
          <p14:tracePt t="109609" x="781050" y="2751138"/>
          <p14:tracePt t="109616" x="804863" y="2767013"/>
          <p14:tracePt t="109624" x="828675" y="2790825"/>
          <p14:tracePt t="109632" x="868363" y="2822575"/>
          <p14:tracePt t="109638" x="925513" y="2854325"/>
          <p14:tracePt t="109646" x="981075" y="2901950"/>
          <p14:tracePt t="109653" x="1044575" y="2951163"/>
          <p14:tracePt t="109662" x="1116013" y="3006725"/>
          <p14:tracePt t="109668" x="1195388" y="3070225"/>
          <p14:tracePt t="109676" x="1300163" y="3149600"/>
          <p14:tracePt t="109683" x="1450975" y="3236913"/>
          <p14:tracePt t="109692" x="1651000" y="3389313"/>
          <p14:tracePt t="109699" x="1825625" y="3508375"/>
          <p14:tracePt t="109705" x="2017713" y="3556000"/>
          <p14:tracePt t="109715" x="2247900" y="3684588"/>
          <p14:tracePt t="109721" x="2479675" y="3803650"/>
          <p14:tracePt t="109730" x="2701925" y="3898900"/>
          <p14:tracePt t="109736" x="2894013" y="3979863"/>
          <p14:tracePt t="109746" x="3084513" y="4043363"/>
          <p14:tracePt t="109752" x="3228975" y="4098925"/>
          <p14:tracePt t="109758" x="3324225" y="4130675"/>
          <p14:tracePt t="109765" x="3411538" y="4162425"/>
          <p14:tracePt t="109774" x="3459163" y="4170363"/>
          <p14:tracePt t="109781" x="3484563" y="4178300"/>
          <p14:tracePt t="109790" x="3492500" y="4186238"/>
          <p14:tracePt t="109804" x="3500438" y="4186238"/>
          <p14:tracePt t="109820" x="3500438" y="4178300"/>
          <p14:tracePt t="109826" x="3500438" y="4162425"/>
          <p14:tracePt t="109833" x="3492500" y="4154488"/>
          <p14:tracePt t="109840" x="3492500" y="4146550"/>
          <p14:tracePt t="109849" x="3492500" y="4130675"/>
          <p14:tracePt t="109856" x="3492500" y="4114800"/>
          <p14:tracePt t="109866" x="3492500" y="4106863"/>
          <p14:tracePt t="109871" x="3492500" y="4098925"/>
          <p14:tracePt t="109878" x="3492500" y="4083050"/>
          <p14:tracePt t="109897" x="3484563" y="4067175"/>
          <p14:tracePt t="109903" x="3476625" y="4067175"/>
          <p14:tracePt t="109908" x="3476625" y="4059238"/>
          <p14:tracePt t="109916" x="3467100" y="4059238"/>
          <p14:tracePt t="109925" x="3467100" y="4051300"/>
          <p14:tracePt t="109932" x="3443288" y="4035425"/>
          <p14:tracePt t="109938" x="3427413" y="4027488"/>
          <p14:tracePt t="109949" x="3403600" y="4019550"/>
          <p14:tracePt t="109953" x="3363913" y="3995738"/>
          <p14:tracePt t="109962" x="3316288" y="3979863"/>
          <p14:tracePt t="109968" x="3260725" y="3956050"/>
          <p14:tracePt t="109976" x="3221038" y="3938588"/>
          <p14:tracePt t="109983" x="3173413" y="3930650"/>
          <p14:tracePt t="109993" x="3125788" y="3906838"/>
          <p14:tracePt t="109999" x="3076575" y="3898900"/>
          <p14:tracePt t="110006" x="3021013" y="3883025"/>
          <p14:tracePt t="110015" x="2981325" y="3875088"/>
          <p14:tracePt t="110022" x="2949575" y="3867150"/>
          <p14:tracePt t="110031" x="2925763" y="3867150"/>
          <p14:tracePt t="110036" x="2878138" y="3867150"/>
          <p14:tracePt t="110046" x="2870200" y="3867150"/>
          <p14:tracePt t="110051" x="2862263" y="3867150"/>
          <p14:tracePt t="110090" x="2854325" y="3875088"/>
          <p14:tracePt t="110105" x="2838450" y="3883025"/>
          <p14:tracePt t="110111" x="2830513" y="3890963"/>
          <p14:tracePt t="110120" x="2814638" y="3898900"/>
          <p14:tracePt t="110126" x="2798763" y="3906838"/>
          <p14:tracePt t="110133" x="2774950" y="3922713"/>
          <p14:tracePt t="110149" x="2759075" y="3930650"/>
          <p14:tracePt t="110164" x="2759075" y="3938588"/>
          <p14:tracePt t="110403" x="2759075" y="3930650"/>
          <p14:tracePt t="110418" x="2759075" y="3922713"/>
          <p14:tracePt t="110433" x="2759075" y="3914775"/>
          <p14:tracePt t="110441" x="2767013" y="3914775"/>
          <p14:tracePt t="110449" x="2767013" y="3906838"/>
          <p14:tracePt t="110479" x="2767013" y="3898900"/>
          <p14:tracePt t="110486" x="2767013" y="3890963"/>
          <p14:tracePt t="110726" x="2767013" y="3883025"/>
          <p14:tracePt t="110741" x="2767013" y="3867150"/>
          <p14:tracePt t="110756" x="2767013" y="3851275"/>
          <p14:tracePt t="110763" x="2767013" y="3835400"/>
          <p14:tracePt t="110771" x="2767013" y="3827463"/>
          <p14:tracePt t="110778" x="2767013" y="3803650"/>
          <p14:tracePt t="110786" x="2767013" y="3795713"/>
          <p14:tracePt t="110793" x="2767013" y="3787775"/>
          <p14:tracePt t="110801" x="2767013" y="3779838"/>
          <p14:tracePt t="110816" x="2767013" y="3763963"/>
          <p14:tracePt t="110830" x="2759075" y="3756025"/>
          <p14:tracePt t="110840" x="2759075" y="3748088"/>
          <p14:tracePt t="110846" x="2759075" y="3740150"/>
          <p14:tracePt t="110861" x="2759075" y="3732213"/>
          <p14:tracePt t="110876" x="2759075" y="3724275"/>
          <p14:tracePt t="110905" x="2759075" y="3716338"/>
          <p14:tracePt t="110929" x="2751138" y="3708400"/>
          <p14:tracePt t="110966" x="2751138" y="3700463"/>
          <p14:tracePt t="110980" x="2751138" y="3692525"/>
          <p14:tracePt t="110996" x="2751138" y="3684588"/>
          <p14:tracePt t="111011" x="2759075" y="3676650"/>
          <p14:tracePt t="111019" x="2759075" y="3668713"/>
          <p14:tracePt t="111027" x="2774950" y="3668713"/>
          <p14:tracePt t="111041" x="2782888" y="3668713"/>
          <p14:tracePt t="111048" x="2798763" y="3668713"/>
          <p14:tracePt t="111063" x="2806700" y="3668713"/>
          <p14:tracePt t="111071" x="2814638" y="3668713"/>
          <p14:tracePt t="111079" x="2822575" y="3668713"/>
          <p14:tracePt t="111086" x="2830513" y="3668713"/>
          <p14:tracePt t="111094" x="2838450" y="3668713"/>
          <p14:tracePt t="111101" x="2846388" y="3668713"/>
          <p14:tracePt t="111108" x="2854325" y="3668713"/>
          <p14:tracePt t="111123" x="2862263" y="3668713"/>
          <p14:tracePt t="111130" x="2870200" y="3668713"/>
          <p14:tracePt t="111146" x="2878138" y="3668713"/>
          <p14:tracePt t="111153" x="2878138" y="3676650"/>
          <p14:tracePt t="111176" x="2886075" y="3684588"/>
          <p14:tracePt t="111191" x="2886075" y="3692525"/>
          <p14:tracePt t="111198" x="2894013" y="3692525"/>
          <p14:tracePt t="111206" x="2901950" y="3700463"/>
          <p14:tracePt t="111221" x="2909888" y="3700463"/>
          <p14:tracePt t="111229" x="2925763" y="3700463"/>
          <p14:tracePt t="111236" x="2941638" y="3700463"/>
          <p14:tracePt t="111243" x="2965450" y="3700463"/>
          <p14:tracePt t="111251" x="2997200" y="3700463"/>
          <p14:tracePt t="111258" x="3028950" y="3700463"/>
          <p14:tracePt t="111265" x="3076575" y="3692525"/>
          <p14:tracePt t="111274" x="3125788" y="3676650"/>
          <p14:tracePt t="111281" x="3189288" y="3668713"/>
          <p14:tracePt t="111288" x="3228975" y="3660775"/>
          <p14:tracePt t="111296" x="3284538" y="3652838"/>
          <p14:tracePt t="111303" x="3348038" y="3644900"/>
          <p14:tracePt t="111311" x="3395663" y="3636963"/>
          <p14:tracePt t="111319" x="3427413" y="3629025"/>
          <p14:tracePt t="111326" x="3459163" y="3629025"/>
          <p14:tracePt t="111333" x="3484563" y="3629025"/>
          <p14:tracePt t="111341" x="3508375" y="3629025"/>
          <p14:tracePt t="111348" x="3516313" y="3629025"/>
          <p14:tracePt t="111356" x="3524250" y="3629025"/>
          <p14:tracePt t="111363" x="3532188" y="3629025"/>
          <p14:tracePt t="111371" x="3556000" y="3629025"/>
          <p14:tracePt t="111386" x="3563938" y="3636963"/>
          <p14:tracePt t="111394" x="3579813" y="3644900"/>
          <p14:tracePt t="111401" x="3595688" y="3644900"/>
          <p14:tracePt t="111408" x="3603625" y="3652838"/>
          <p14:tracePt t="111415" x="3619500" y="3668713"/>
          <p14:tracePt t="111423" x="3627438" y="3668713"/>
          <p14:tracePt t="111431" x="3635375" y="3676650"/>
          <p14:tracePt t="111446" x="3643313" y="3684588"/>
          <p14:tracePt t="111453" x="3643313" y="3692525"/>
          <p14:tracePt t="111462" x="3651250" y="3692525"/>
          <p14:tracePt t="111468" x="3659188" y="3700463"/>
          <p14:tracePt t="111476" x="3675063" y="3716338"/>
          <p14:tracePt t="111483" x="3690938" y="3724275"/>
          <p14:tracePt t="111491" x="3706813" y="3740150"/>
          <p14:tracePt t="111498" x="3722688" y="3748088"/>
          <p14:tracePt t="111506" x="3738563" y="3763963"/>
          <p14:tracePt t="111513" x="3754438" y="3763963"/>
          <p14:tracePt t="111521" x="3762375" y="3771900"/>
          <p14:tracePt t="111529" x="3778250" y="3779838"/>
          <p14:tracePt t="111544" x="3786188" y="3779838"/>
          <p14:tracePt t="112008" x="3786188" y="3787775"/>
          <p14:tracePt t="112016" x="3786188" y="3795713"/>
          <p14:tracePt t="112031" x="3786188" y="3803650"/>
          <p14:tracePt t="112039" x="3786188" y="3811588"/>
          <p14:tracePt t="112046" x="3786188" y="3819525"/>
          <p14:tracePt t="112055" x="3786188" y="3827463"/>
          <p14:tracePt t="112062" x="3786188" y="3835400"/>
          <p14:tracePt t="112069" x="3786188" y="3843338"/>
          <p14:tracePt t="112079" x="3786188" y="3851275"/>
          <p14:tracePt t="112092" x="3786188" y="3859213"/>
          <p14:tracePt t="112115" x="3786188" y="3867150"/>
          <p14:tracePt t="112121" x="3786188" y="3875088"/>
          <p14:tracePt t="112151" x="3794125" y="3875088"/>
          <p14:tracePt t="112175" x="3802063" y="3875088"/>
          <p14:tracePt t="112203" x="3810000" y="3875088"/>
          <p14:tracePt t="112218" x="3817938" y="3875088"/>
          <p14:tracePt t="112233" x="3825875" y="3875088"/>
          <p14:tracePt t="112241" x="3833813" y="3875088"/>
          <p14:tracePt t="112248" x="3851275" y="3867150"/>
          <p14:tracePt t="112256" x="3875088" y="3859213"/>
          <p14:tracePt t="112263" x="3890963" y="3859213"/>
          <p14:tracePt t="112271" x="3906838" y="3859213"/>
          <p14:tracePt t="112278" x="3930650" y="3851275"/>
          <p14:tracePt t="112286" x="3946525" y="3851275"/>
          <p14:tracePt t="112293" x="3962400" y="3851275"/>
          <p14:tracePt t="112301" x="3978275" y="3843338"/>
          <p14:tracePt t="112308" x="3986213" y="3843338"/>
          <p14:tracePt t="112315" x="3994150" y="3843338"/>
          <p14:tracePt t="112391" x="4002088" y="3843338"/>
          <p14:tracePt t="112428" x="4010025" y="3843338"/>
          <p14:tracePt t="112458" x="4017963" y="3843338"/>
          <p14:tracePt t="112465" x="4025900" y="3843338"/>
          <p14:tracePt t="112481" x="4033838" y="3843338"/>
          <p14:tracePt t="112488" x="4049713" y="3843338"/>
          <p14:tracePt t="112503" x="4057650" y="3843338"/>
          <p14:tracePt t="112511" x="4065588" y="3843338"/>
          <p14:tracePt t="112533" x="4073525" y="3843338"/>
          <p14:tracePt t="115740" x="4049713" y="3787775"/>
          <p14:tracePt t="115741" x="4033838" y="3692525"/>
          <p14:tracePt t="115744" x="4033838" y="3579813"/>
          <p14:tracePt t="115750" x="4025900" y="3524250"/>
          <p14:tracePt t="115759" x="4025900" y="3460750"/>
          <p14:tracePt t="115765" x="4025900" y="3397250"/>
          <p14:tracePt t="115775" x="4025900" y="3333750"/>
          <p14:tracePt t="115782" x="4033838" y="3252788"/>
          <p14:tracePt t="115789" x="4041775" y="3181350"/>
          <p14:tracePt t="115797" x="4065588" y="3109913"/>
          <p14:tracePt t="115803" x="4089400" y="3038475"/>
          <p14:tracePt t="115810" x="4113213" y="2959100"/>
          <p14:tracePt t="115819" x="4152900" y="2886075"/>
          <p14:tracePt t="115827" x="4176713" y="2822575"/>
          <p14:tracePt t="115834" x="4200525" y="2759075"/>
          <p14:tracePt t="115842" x="4210050" y="2687638"/>
          <p14:tracePt t="115848" x="4233863" y="2655888"/>
          <p14:tracePt t="115857" x="4249738" y="2608263"/>
          <p14:tracePt t="115863" x="4257675" y="2584450"/>
          <p14:tracePt t="115873" x="4265613" y="2559050"/>
          <p14:tracePt t="115879" x="4281488" y="2527300"/>
          <p14:tracePt t="115885" x="4289425" y="2503488"/>
          <p14:tracePt t="115895" x="4305300" y="2487613"/>
          <p14:tracePt t="115902" x="4313238" y="2463800"/>
          <p14:tracePt t="115911" x="4321175" y="2439988"/>
          <p14:tracePt t="115917" x="4344988" y="2416175"/>
          <p14:tracePt t="115924" x="4360863" y="2400300"/>
          <p14:tracePt t="115931" x="4368800" y="2384425"/>
          <p14:tracePt t="115941" x="4392613" y="2360613"/>
          <p14:tracePt t="115946" x="4392613" y="2352675"/>
          <p14:tracePt t="115955" x="4400550" y="2344738"/>
          <p14:tracePt t="115968" x="4400550" y="2336800"/>
          <p14:tracePt t="115984" x="4400550" y="2328863"/>
          <p14:tracePt t="115993" x="4408488" y="2328863"/>
          <p14:tracePt t="115998" x="4408488" y="2320925"/>
          <p14:tracePt t="116005" x="4408488" y="2312988"/>
          <p14:tracePt t="116014" x="4416425" y="2297113"/>
          <p14:tracePt t="116021" x="4424363" y="2265363"/>
          <p14:tracePt t="116028" x="4432300" y="2216150"/>
          <p14:tracePt t="116037" x="4432300" y="2176463"/>
          <p14:tracePt t="116044" x="4440238" y="2144713"/>
          <p14:tracePt t="116052" x="4440238" y="2120900"/>
          <p14:tracePt t="116059" x="4448175" y="2081213"/>
          <p14:tracePt t="116065" x="4456113" y="2057400"/>
          <p14:tracePt t="116075" x="4456113" y="2033588"/>
          <p14:tracePt t="116096" x="4471988" y="1954213"/>
          <p14:tracePt t="116103" x="4471988" y="1930400"/>
          <p14:tracePt t="116112" x="4479925" y="1906588"/>
          <p14:tracePt t="116119" x="4479925" y="1890713"/>
          <p14:tracePt t="116127" x="4479925" y="1865313"/>
          <p14:tracePt t="116135" x="4479925" y="1849438"/>
          <p14:tracePt t="116143" x="4479925" y="1833563"/>
          <p14:tracePt t="116149" x="4479925" y="1825625"/>
          <p14:tracePt t="116156" x="4479925" y="1817688"/>
          <p14:tracePt t="116163" x="4479925" y="1809750"/>
          <p14:tracePt t="116172" x="4471988" y="1809750"/>
          <p14:tracePt t="116178" x="4471988" y="1801813"/>
          <p14:tracePt t="116185" x="4471988" y="1793875"/>
          <p14:tracePt t="116195" x="4471988" y="1770063"/>
          <p14:tracePt t="116202" x="4471988" y="1746250"/>
          <p14:tracePt t="116210" x="4471988" y="1714500"/>
          <p14:tracePt t="116217" x="4479925" y="1674813"/>
          <p14:tracePt t="116224" x="4495800" y="1651000"/>
          <p14:tracePt t="116231" x="4503738" y="1627188"/>
          <p14:tracePt t="116238" x="4519613" y="1603375"/>
          <p14:tracePt t="116246" x="4527550" y="1579563"/>
          <p14:tracePt t="116255" x="4543425" y="1579563"/>
          <p14:tracePt t="116261" x="4543425" y="1571625"/>
          <p14:tracePt t="116268" x="4559300" y="1563688"/>
          <p14:tracePt t="116286" x="4567238" y="1563688"/>
          <p14:tracePt t="116300" x="4576763" y="1563688"/>
          <p14:tracePt t="116315" x="4592638" y="1563688"/>
          <p14:tracePt t="116323" x="4600575" y="1555750"/>
          <p14:tracePt t="116328" x="4616450" y="1555750"/>
          <p14:tracePt t="116335" x="4632325" y="1555750"/>
          <p14:tracePt t="116343" x="4656138" y="1563688"/>
          <p14:tracePt t="116351" x="4672013" y="1563688"/>
          <p14:tracePt t="116359" x="4711700" y="1579563"/>
          <p14:tracePt t="116366" x="4735513" y="1595438"/>
          <p14:tracePt t="116374" x="4783138" y="1611313"/>
          <p14:tracePt t="116381" x="4806950" y="1619250"/>
          <p14:tracePt t="116389" x="4846638" y="1627188"/>
          <p14:tracePt t="116396" x="4878388" y="1651000"/>
          <p14:tracePt t="116403" x="4918075" y="1658938"/>
          <p14:tracePt t="116411" x="4943475" y="1666875"/>
          <p14:tracePt t="116418" x="4967288" y="1666875"/>
          <p14:tracePt t="116425" x="4983163" y="1666875"/>
          <p14:tracePt t="116435" x="4991100" y="1666875"/>
          <p14:tracePt t="116441" x="5006975" y="1674813"/>
          <p14:tracePt t="116448" x="5014913" y="1674813"/>
          <p14:tracePt t="116456" x="5022850" y="1674813"/>
          <p14:tracePt t="116463" x="5038725" y="1674813"/>
          <p14:tracePt t="116472" x="5054600" y="1674813"/>
          <p14:tracePt t="116478" x="5070475" y="1674813"/>
          <p14:tracePt t="116485" x="5078413" y="1674813"/>
          <p14:tracePt t="116493" x="5086350" y="1674813"/>
          <p14:tracePt t="116501" x="5110163" y="1674813"/>
          <p14:tracePt t="116510" x="5118100" y="1674813"/>
          <p14:tracePt t="116516" x="5133975" y="1674813"/>
          <p14:tracePt t="116524" x="5141913" y="1674813"/>
          <p14:tracePt t="116531" x="5149850" y="1674813"/>
          <p14:tracePt t="116546" x="5165725" y="1674813"/>
          <p14:tracePt t="116554" x="5181600" y="1674813"/>
          <p14:tracePt t="116613" x="5173663" y="1674813"/>
          <p14:tracePt t="116622" x="5149850" y="1682750"/>
          <p14:tracePt t="116628" x="5118100" y="1690688"/>
          <p14:tracePt t="116636" x="5086350" y="1690688"/>
          <p14:tracePt t="116643" x="5038725" y="1698625"/>
          <p14:tracePt t="116651" x="4999038" y="1706563"/>
          <p14:tracePt t="116658" x="4967288" y="1706563"/>
          <p14:tracePt t="116666" x="4926013" y="1714500"/>
          <p14:tracePt t="116674" x="4870450" y="1722438"/>
          <p14:tracePt t="116681" x="4846638" y="1722438"/>
          <p14:tracePt t="116688" x="4822825" y="1722438"/>
          <p14:tracePt t="116696" x="4791075" y="1722438"/>
          <p14:tracePt t="116703" x="4767263" y="1722438"/>
          <p14:tracePt t="116711" x="4743450" y="1722438"/>
          <p14:tracePt t="116718" x="4727575" y="1722438"/>
          <p14:tracePt t="116756" x="4727575" y="1730375"/>
          <p14:tracePt t="116831" x="4743450" y="1730375"/>
          <p14:tracePt t="116839" x="4791075" y="1730375"/>
          <p14:tracePt t="116845" x="4830763" y="1730375"/>
          <p14:tracePt t="116854" x="4878388" y="1730375"/>
          <p14:tracePt t="116860" x="4943475" y="1730375"/>
          <p14:tracePt t="116868" x="5006975" y="1730375"/>
          <p14:tracePt t="116876" x="5046663" y="1730375"/>
          <p14:tracePt t="116883" x="5118100" y="1730375"/>
          <p14:tracePt t="116891" x="5181600" y="1730375"/>
          <p14:tracePt t="116898" x="5245100" y="1730375"/>
          <p14:tracePt t="116906" x="5310188" y="1730375"/>
          <p14:tracePt t="116913" x="5373688" y="1730375"/>
          <p14:tracePt t="116921" x="5421313" y="1730375"/>
          <p14:tracePt t="116928" x="5453063" y="1730375"/>
          <p14:tracePt t="116936" x="5476875" y="1730375"/>
          <p14:tracePt t="116943" x="5500688" y="1730375"/>
          <p14:tracePt t="116951" x="5508625" y="1730375"/>
          <p14:tracePt t="116958" x="5524500" y="1730375"/>
          <p14:tracePt t="116974" x="5532438" y="1730375"/>
          <p14:tracePt t="117108" x="5524500" y="1730375"/>
          <p14:tracePt t="117116" x="5484813" y="1730375"/>
          <p14:tracePt t="117124" x="5453063" y="1730375"/>
          <p14:tracePt t="117131" x="5397500" y="1730375"/>
          <p14:tracePt t="117138" x="5334000" y="1730375"/>
          <p14:tracePt t="117146" x="5284788" y="1730375"/>
          <p14:tracePt t="117154" x="5221288" y="1730375"/>
          <p14:tracePt t="117161" x="5165725" y="1738313"/>
          <p14:tracePt t="117168" x="5126038" y="1746250"/>
          <p14:tracePt t="117175" x="5086350" y="1754188"/>
          <p14:tracePt t="117183" x="5062538" y="1762125"/>
          <p14:tracePt t="117191" x="5038725" y="1762125"/>
          <p14:tracePt t="117206" x="5030788" y="1762125"/>
          <p14:tracePt t="117296" x="5038725" y="1762125"/>
          <p14:tracePt t="117304" x="5054600" y="1762125"/>
          <p14:tracePt t="117311" x="5086350" y="1762125"/>
          <p14:tracePt t="117318" x="5118100" y="1762125"/>
          <p14:tracePt t="117325" x="5173663" y="1762125"/>
          <p14:tracePt t="117333" x="5205413" y="1754188"/>
          <p14:tracePt t="117341" x="5260975" y="1754188"/>
          <p14:tracePt t="117348" x="5300663" y="1754188"/>
          <p14:tracePt t="117356" x="5357813" y="1754188"/>
          <p14:tracePt t="117363" x="5389563" y="1754188"/>
          <p14:tracePt t="117371" x="5421313" y="1754188"/>
          <p14:tracePt t="117378" x="5461000" y="1754188"/>
          <p14:tracePt t="117393" x="5484813" y="1754188"/>
          <p14:tracePt t="117498" x="5453063" y="1754188"/>
          <p14:tracePt t="117507" x="5413375" y="1754188"/>
          <p14:tracePt t="117513" x="5365750" y="1754188"/>
          <p14:tracePt t="117521" x="5326063" y="1754188"/>
          <p14:tracePt t="117528" x="5253038" y="1754188"/>
          <p14:tracePt t="117536" x="5173663" y="1754188"/>
          <p14:tracePt t="117544" x="5094288" y="1754188"/>
          <p14:tracePt t="117551" x="4999038" y="1754188"/>
          <p14:tracePt t="117558" x="4902200" y="1754188"/>
          <p14:tracePt t="117566" x="4814888" y="1754188"/>
          <p14:tracePt t="117574" x="4727575" y="1754188"/>
          <p14:tracePt t="117581" x="4679950" y="1762125"/>
          <p14:tracePt t="117589" x="4632325" y="1762125"/>
          <p14:tracePt t="117596" x="4576763" y="1778000"/>
          <p14:tracePt t="117603" x="4559300" y="1785938"/>
          <p14:tracePt t="117611" x="4551363" y="1793875"/>
          <p14:tracePt t="117618" x="4527550" y="1817688"/>
          <p14:tracePt t="117626" x="4519613" y="1825625"/>
          <p14:tracePt t="117633" x="4503738" y="1841500"/>
          <p14:tracePt t="117641" x="4495800" y="1881188"/>
          <p14:tracePt t="117648" x="4479925" y="1906588"/>
          <p14:tracePt t="117657" x="4456113" y="1946275"/>
          <p14:tracePt t="117663" x="4440238" y="1970088"/>
          <p14:tracePt t="117670" x="4424363" y="1993900"/>
          <p14:tracePt t="117678" x="4408488" y="2025650"/>
          <p14:tracePt t="117686" x="4400550" y="2033588"/>
          <p14:tracePt t="117693" x="4392613" y="2049463"/>
          <p14:tracePt t="117701" x="4384675" y="2073275"/>
          <p14:tracePt t="117708" x="4376738" y="2097088"/>
          <p14:tracePt t="117717" x="4368800" y="2120900"/>
          <p14:tracePt t="117723" x="4360863" y="2152650"/>
          <p14:tracePt t="117731" x="4344988" y="2200275"/>
          <p14:tracePt t="117739" x="4321175" y="2233613"/>
          <p14:tracePt t="117746" x="4321175" y="2265363"/>
          <p14:tracePt t="117754" x="4297363" y="2289175"/>
          <p14:tracePt t="117761" x="4273550" y="2320925"/>
          <p14:tracePt t="117768" x="4265613" y="2328863"/>
          <p14:tracePt t="117776" x="4265613" y="2336800"/>
          <p14:tracePt t="117783" x="4257675" y="2336800"/>
          <p14:tracePt t="117813" x="4249738" y="2336800"/>
          <p14:tracePt t="117821" x="4249738" y="2320925"/>
          <p14:tracePt t="117828" x="4249738" y="2305050"/>
          <p14:tracePt t="117837" x="4241800" y="2249488"/>
          <p14:tracePt t="117843" x="4241800" y="2208213"/>
          <p14:tracePt t="117851" x="4241800" y="2176463"/>
          <p14:tracePt t="117858" x="4241800" y="2144713"/>
          <p14:tracePt t="117866" x="4233863" y="2105025"/>
          <p14:tracePt t="117874" x="4233863" y="2081213"/>
          <p14:tracePt t="117881" x="4233863" y="2057400"/>
          <p14:tracePt t="117890" x="4233863" y="2049463"/>
          <p14:tracePt t="117896" x="4225925" y="2033588"/>
          <p14:tracePt t="117904" x="4225925" y="2017713"/>
          <p14:tracePt t="117911" x="4225925" y="2009775"/>
          <p14:tracePt t="117918" x="4225925" y="2001838"/>
          <p14:tracePt t="117926" x="4225925" y="1993900"/>
          <p14:tracePt t="117933" x="4217988" y="1985963"/>
          <p14:tracePt t="117941" x="4210050" y="1978025"/>
          <p14:tracePt t="117948" x="4210050" y="1970088"/>
          <p14:tracePt t="117956" x="4200525" y="1970088"/>
          <p14:tracePt t="117963" x="4200525" y="1962150"/>
          <p14:tracePt t="117971" x="4192588" y="1954213"/>
          <p14:tracePt t="117979" x="4192588" y="1946275"/>
          <p14:tracePt t="118068" x="4192588" y="1938338"/>
          <p14:tracePt t="118092" x="4217988" y="1890713"/>
          <p14:tracePt t="118098" x="4225925" y="1873250"/>
          <p14:tracePt t="118106" x="4233863" y="1857375"/>
          <p14:tracePt t="118114" x="4241800" y="1841500"/>
          <p14:tracePt t="118120" x="4249738" y="1833563"/>
          <p14:tracePt t="118128" x="4249738" y="1825625"/>
          <p14:tracePt t="118137" x="4257675" y="1809750"/>
          <p14:tracePt t="118143" x="4265613" y="1801813"/>
          <p14:tracePt t="118153" x="4273550" y="1778000"/>
          <p14:tracePt t="118158" x="4273550" y="1770063"/>
          <p14:tracePt t="118166" x="4273550" y="1754188"/>
          <p14:tracePt t="118174" x="4273550" y="1746250"/>
          <p14:tracePt t="118181" x="4273550" y="1738313"/>
          <p14:tracePt t="118189" x="4273550" y="1730375"/>
          <p14:tracePt t="118196" x="4273550" y="1722438"/>
          <p14:tracePt t="118204" x="4273550" y="1714500"/>
          <p14:tracePt t="118218" x="4265613" y="1698625"/>
          <p14:tracePt t="118226" x="4257675" y="1698625"/>
          <p14:tracePt t="118233" x="4249738" y="1682750"/>
          <p14:tracePt t="118241" x="4241800" y="1682750"/>
          <p14:tracePt t="118248" x="4233863" y="1674813"/>
          <p14:tracePt t="118256" x="4225925" y="1666875"/>
          <p14:tracePt t="118270" x="4217988" y="1658938"/>
          <p14:tracePt t="118287" x="4210050" y="1658938"/>
          <p14:tracePt t="118293" x="4200525" y="1658938"/>
          <p14:tracePt t="118316" x="4192588" y="1658938"/>
          <p14:tracePt t="118331" x="4176713" y="1658938"/>
          <p14:tracePt t="118338" x="4168775" y="1658938"/>
          <p14:tracePt t="118346" x="4160838" y="1666875"/>
          <p14:tracePt t="118354" x="4137025" y="1674813"/>
          <p14:tracePt t="118361" x="4121150" y="1690688"/>
          <p14:tracePt t="118368" x="4105275" y="1690688"/>
          <p14:tracePt t="118375" x="4081463" y="1706563"/>
          <p14:tracePt t="118383" x="4057650" y="1722438"/>
          <p14:tracePt t="118391" x="4049713" y="1738313"/>
          <p14:tracePt t="118398" x="4033838" y="1746250"/>
          <p14:tracePt t="118406" x="4025900" y="1762125"/>
          <p14:tracePt t="118413" x="4017963" y="1785938"/>
          <p14:tracePt t="118421" x="4002088" y="1793875"/>
          <p14:tracePt t="118428" x="3994150" y="1809750"/>
          <p14:tracePt t="118437" x="3994150" y="1825625"/>
          <p14:tracePt t="118450" x="3986213" y="1841500"/>
          <p14:tracePt t="118458" x="3986213" y="1849438"/>
          <p14:tracePt t="118466" x="3978275" y="1873250"/>
          <p14:tracePt t="118473" x="3978275" y="1881188"/>
          <p14:tracePt t="118481" x="3962400" y="1898650"/>
          <p14:tracePt t="118489" x="3962400" y="1914525"/>
          <p14:tracePt t="118495" x="3954463" y="1938338"/>
          <p14:tracePt t="118503" x="3946525" y="1954213"/>
          <p14:tracePt t="118511" x="3938588" y="1970088"/>
          <p14:tracePt t="118519" x="3930650" y="1993900"/>
          <p14:tracePt t="118526" x="3922713" y="2025650"/>
          <p14:tracePt t="118534" x="3914775" y="2073275"/>
          <p14:tracePt t="118541" x="3906838" y="2097088"/>
          <p14:tracePt t="118548" x="3898900" y="2120900"/>
          <p14:tracePt t="118556" x="3898900" y="2144713"/>
          <p14:tracePt t="118563" x="3890963" y="2168525"/>
          <p14:tracePt t="118570" x="3875088" y="2208213"/>
          <p14:tracePt t="118579" x="3859213" y="2241550"/>
          <p14:tracePt t="118587" x="3851275" y="2281238"/>
          <p14:tracePt t="118593" x="3851275" y="2312988"/>
          <p14:tracePt t="118601" x="3843338" y="2360613"/>
          <p14:tracePt t="118608" x="3843338" y="2392363"/>
          <p14:tracePt t="118616" x="3833813" y="2447925"/>
          <p14:tracePt t="118624" x="3833813" y="2495550"/>
          <p14:tracePt t="118631" x="3825875" y="2551113"/>
          <p14:tracePt t="118639" x="3817938" y="2608263"/>
          <p14:tracePt t="118646" x="3817938" y="2687638"/>
          <p14:tracePt t="118654" x="3817938" y="2751138"/>
          <p14:tracePt t="118661" x="3810000" y="2814638"/>
          <p14:tracePt t="118669" x="3810000" y="2846388"/>
          <p14:tracePt t="118676" x="3810000" y="2886075"/>
          <p14:tracePt t="118683" x="3810000" y="2935288"/>
          <p14:tracePt t="118691" x="3810000" y="2967038"/>
          <p14:tracePt t="118698" x="3810000" y="2990850"/>
          <p14:tracePt t="118706" x="3810000" y="3014663"/>
          <p14:tracePt t="118713" x="3810000" y="3022600"/>
          <p14:tracePt t="118721" x="3817938" y="3054350"/>
          <p14:tracePt t="118728" x="3825875" y="3086100"/>
          <p14:tracePt t="118737" x="3833813" y="3117850"/>
          <p14:tracePt t="118743" x="3843338" y="3141663"/>
          <p14:tracePt t="118751" x="3851275" y="3173413"/>
          <p14:tracePt t="118758" x="3859213" y="3205163"/>
          <p14:tracePt t="118765" x="3867150" y="3236913"/>
          <p14:tracePt t="118774" x="3875088" y="3252788"/>
          <p14:tracePt t="118781" x="3875088" y="3270250"/>
          <p14:tracePt t="118789" x="3898900" y="3317875"/>
          <p14:tracePt t="118796" x="3922713" y="3349625"/>
          <p14:tracePt t="118803" x="3954463" y="3389313"/>
          <p14:tracePt t="118811" x="3978275" y="3421063"/>
          <p14:tracePt t="118818" x="4002088" y="3444875"/>
          <p14:tracePt t="118826" x="4017963" y="3460750"/>
          <p14:tracePt t="118833" x="4049713" y="3484563"/>
          <p14:tracePt t="118841" x="4057650" y="3500438"/>
          <p14:tracePt t="118848" x="4073525" y="3516313"/>
          <p14:tracePt t="118856" x="4089400" y="3524250"/>
          <p14:tracePt t="118863" x="4089400" y="3540125"/>
          <p14:tracePt t="118871" x="4097338" y="3540125"/>
          <p14:tracePt t="118878" x="4097338" y="3548063"/>
          <p14:tracePt t="118888" x="4105275" y="3548063"/>
          <p14:tracePt t="118893" x="4105275" y="3563938"/>
          <p14:tracePt t="118908" x="4105275" y="3579813"/>
          <p14:tracePt t="118916" x="4113213" y="3587750"/>
          <p14:tracePt t="118923" x="4113213" y="3605213"/>
          <p14:tracePt t="118939" x="4121150" y="3613150"/>
          <p14:tracePt t="118953" x="4129088" y="3613150"/>
          <p14:tracePt t="118961" x="4129088" y="3621088"/>
          <p14:tracePt t="119148" x="4129088" y="3629025"/>
          <p14:tracePt t="119186" x="4129088" y="3636963"/>
          <p14:tracePt t="119433" x="4137025" y="3636963"/>
          <p14:tracePt t="119440" x="4176713" y="3652838"/>
          <p14:tracePt t="119449" x="4241800" y="3668713"/>
          <p14:tracePt t="119457" x="4313238" y="3684588"/>
          <p14:tracePt t="119464" x="4384675" y="3692525"/>
          <p14:tracePt t="119471" x="4432300" y="3700463"/>
          <p14:tracePt t="119478" x="4479925" y="3700463"/>
          <p14:tracePt t="119487" x="4527550" y="3708400"/>
          <p14:tracePt t="119493" x="4584700" y="3716338"/>
          <p14:tracePt t="119502" x="4632325" y="3724275"/>
          <p14:tracePt t="119508" x="4656138" y="3724275"/>
          <p14:tracePt t="119515" x="4672013" y="3732213"/>
          <p14:tracePt t="119525" x="4679950" y="3732213"/>
          <p14:tracePt t="119533" x="4687888" y="3732213"/>
          <p14:tracePt t="119546" x="4695825" y="3732213"/>
          <p14:tracePt t="119554" x="4703763" y="3732213"/>
          <p14:tracePt t="119561" x="4711700" y="3732213"/>
          <p14:tracePt t="119585" x="4719638" y="3740150"/>
          <p14:tracePt t="119599" x="4727575" y="3740150"/>
          <p14:tracePt t="119614" x="4735513" y="3740150"/>
          <p14:tracePt t="119623" x="4743450" y="3740150"/>
          <p14:tracePt t="119638" x="4751388" y="3740150"/>
          <p14:tracePt t="119645" x="4751388" y="3748088"/>
          <p14:tracePt t="119660" x="4759325" y="3748088"/>
          <p14:tracePt t="119667" x="4767263" y="3756025"/>
          <p14:tracePt t="119673" x="4775200" y="3756025"/>
          <p14:tracePt t="119683" x="4783138" y="3756025"/>
          <p14:tracePt t="119689" x="4799013" y="3756025"/>
          <p14:tracePt t="119696" x="4799013" y="3763963"/>
          <p14:tracePt t="119703" x="4806950" y="3763963"/>
          <p14:tracePt t="119763" x="4806950" y="3771900"/>
          <p14:tracePt t="119771" x="4806950" y="3779838"/>
          <p14:tracePt t="119778" x="4822825" y="3787775"/>
          <p14:tracePt t="119786" x="4838700" y="3811588"/>
          <p14:tracePt t="119794" x="4854575" y="3827463"/>
          <p14:tracePt t="119801" x="4870450" y="3835400"/>
          <p14:tracePt t="119808" x="4878388" y="3843338"/>
          <p14:tracePt t="119816" x="4894263" y="3859213"/>
          <p14:tracePt t="119823" x="4902200" y="3859213"/>
          <p14:tracePt t="119831" x="4910138" y="3859213"/>
          <p14:tracePt t="119861" x="4918075" y="3859213"/>
          <p14:tracePt t="120468" x="4854575" y="3859213"/>
          <p14:tracePt t="120477" x="4735513" y="3851275"/>
          <p14:tracePt t="120485" x="4632325" y="3843338"/>
          <p14:tracePt t="120493" x="4479925" y="3835400"/>
          <p14:tracePt t="120498" x="4321175" y="3819525"/>
          <p14:tracePt t="120505" x="4168775" y="3819525"/>
          <p14:tracePt t="120514" x="4041775" y="3819525"/>
          <p14:tracePt t="120523" x="3914775" y="3835400"/>
          <p14:tracePt t="120529" x="3817938" y="3843338"/>
          <p14:tracePt t="120535" x="3746500" y="3859213"/>
          <p14:tracePt t="120545" x="3667125" y="3875088"/>
          <p14:tracePt t="120553" x="3619500" y="3890963"/>
          <p14:tracePt t="120558" x="3587750" y="3898900"/>
          <p14:tracePt t="120567" x="3556000" y="3914775"/>
          <p14:tracePt t="120574" x="3532188" y="3914775"/>
          <p14:tracePt t="120582" x="3508375" y="3922713"/>
          <p14:tracePt t="120590" x="3492500" y="3922713"/>
          <p14:tracePt t="120597" x="3476625" y="3922713"/>
          <p14:tracePt t="120604" x="3459163" y="3922713"/>
          <p14:tracePt t="120610" x="3443288" y="3922713"/>
          <p14:tracePt t="120620" x="3427413" y="3922713"/>
          <p14:tracePt t="120626" x="3403600" y="3922713"/>
          <p14:tracePt t="120635" x="3379788" y="3922713"/>
          <p14:tracePt t="120642" x="3355975" y="3922713"/>
          <p14:tracePt t="120649" x="3324225" y="3914775"/>
          <p14:tracePt t="120657" x="3292475" y="3914775"/>
          <p14:tracePt t="120665" x="3260725" y="3906838"/>
          <p14:tracePt t="120673" x="3228975" y="3906838"/>
          <p14:tracePt t="120679" x="3205163" y="3898900"/>
          <p14:tracePt t="120687" x="3181350" y="3898900"/>
          <p14:tracePt t="120694" x="3157538" y="3890963"/>
          <p14:tracePt t="120703" x="3133725" y="3890963"/>
          <p14:tracePt t="120708" x="3117850" y="3890963"/>
          <p14:tracePt t="120723" x="3109913" y="3890963"/>
          <p14:tracePt t="120820" x="3100388" y="3890963"/>
          <p14:tracePt t="120830" x="3084513" y="3890963"/>
          <p14:tracePt t="120839" x="3084513" y="3883025"/>
          <p14:tracePt t="120845" x="3076575" y="3883025"/>
          <p14:tracePt t="120853" x="3068638" y="3883025"/>
          <p14:tracePt t="120858" x="3060700" y="3883025"/>
          <p14:tracePt t="120868" x="3052763" y="3883025"/>
          <p14:tracePt t="120873" x="3044825" y="3883025"/>
          <p14:tracePt t="120883" x="3036888" y="3883025"/>
          <p14:tracePt t="120890" x="3036888" y="3875088"/>
          <p14:tracePt t="120896" x="3028950" y="3875088"/>
          <p14:tracePt t="120904" x="3021013" y="3875088"/>
          <p14:tracePt t="120911" x="3013075" y="3875088"/>
          <p14:tracePt t="120958" x="3005138" y="3867150"/>
          <p14:tracePt t="120963" x="2997200" y="3867150"/>
          <p14:tracePt t="120978" x="2989263" y="3867150"/>
          <p14:tracePt t="120986" x="2981325" y="3859213"/>
          <p14:tracePt t="120993" x="2973388" y="3859213"/>
          <p14:tracePt t="121001" x="2957513" y="3859213"/>
          <p14:tracePt t="121008" x="2933700" y="3859213"/>
          <p14:tracePt t="121106" x="2965450" y="3859213"/>
          <p14:tracePt t="121113" x="3013075" y="3859213"/>
          <p14:tracePt t="121121" x="3084513" y="3859213"/>
          <p14:tracePt t="121128" x="3189288" y="3859213"/>
          <p14:tracePt t="121136" x="3292475" y="3859213"/>
          <p14:tracePt t="121143" x="3419475" y="3859213"/>
          <p14:tracePt t="121151" x="3571875" y="3859213"/>
          <p14:tracePt t="121158" x="3706813" y="3859213"/>
          <p14:tracePt t="121166" x="3810000" y="3859213"/>
          <p14:tracePt t="121173" x="3938588" y="3859213"/>
          <p14:tracePt t="121181" x="4089400" y="3859213"/>
          <p14:tracePt t="121188" x="4144963" y="3859213"/>
          <p14:tracePt t="121195" x="4210050" y="3859213"/>
          <p14:tracePt t="121204" x="4273550" y="3859213"/>
          <p14:tracePt t="121211" x="4337050" y="3859213"/>
          <p14:tracePt t="121218" x="4360863" y="3859213"/>
          <p14:tracePt t="121226" x="4416425" y="3859213"/>
          <p14:tracePt t="121234" x="4456113" y="3867150"/>
          <p14:tracePt t="121241" x="4487863" y="3867150"/>
          <p14:tracePt t="121248" x="4511675" y="3875088"/>
          <p14:tracePt t="121256" x="4535488" y="3883025"/>
          <p14:tracePt t="121263" x="4543425" y="3883025"/>
          <p14:tracePt t="121278" x="4559300" y="3890963"/>
          <p14:tracePt t="121287" x="4576763" y="3890963"/>
          <p14:tracePt t="121293" x="4584700" y="3890963"/>
          <p14:tracePt t="121301" x="4592638" y="3890963"/>
          <p14:tracePt t="121308" x="4600575" y="3890963"/>
          <p14:tracePt t="121316" x="4608513" y="3890963"/>
          <p14:tracePt t="121323" x="4616450" y="3898900"/>
          <p14:tracePt t="121331" x="4624388" y="3898900"/>
          <p14:tracePt t="121338" x="4632325" y="3898900"/>
          <p14:tracePt t="121354" x="4640263" y="3898900"/>
          <p14:tracePt t="121399" x="4648200" y="3898900"/>
          <p14:tracePt t="121406" x="4664075" y="3898900"/>
          <p14:tracePt t="121414" x="4672013" y="3898900"/>
          <p14:tracePt t="121421" x="4687888" y="3898900"/>
          <p14:tracePt t="121428" x="4703763" y="3890963"/>
          <p14:tracePt t="121437" x="4711700" y="3890963"/>
          <p14:tracePt t="121443" x="4727575" y="3890963"/>
          <p14:tracePt t="121451" x="4743450" y="3890963"/>
          <p14:tracePt t="121458" x="4759325" y="3890963"/>
          <p14:tracePt t="121467" x="4799013" y="3890963"/>
          <p14:tracePt t="121474" x="4830763" y="3890963"/>
          <p14:tracePt t="121481" x="4910138" y="3898900"/>
          <p14:tracePt t="121488" x="4983163" y="3906838"/>
          <p14:tracePt t="121496" x="5038725" y="3914775"/>
          <p14:tracePt t="121504" x="5118100" y="3930650"/>
          <p14:tracePt t="121511" x="5173663" y="3930650"/>
          <p14:tracePt t="121518" x="5221288" y="3938588"/>
          <p14:tracePt t="121526" x="5260975" y="3938588"/>
          <p14:tracePt t="121534" x="5268913" y="3938588"/>
          <p14:tracePt t="121550" x="5276850" y="3938588"/>
          <p14:tracePt t="121653" x="5260975" y="3938588"/>
          <p14:tracePt t="121661" x="5237163" y="3930650"/>
          <p14:tracePt t="121668" x="5205413" y="3922713"/>
          <p14:tracePt t="121676" x="5173663" y="3914775"/>
          <p14:tracePt t="121684" x="5118100" y="3906838"/>
          <p14:tracePt t="121691" x="5078413" y="3898900"/>
          <p14:tracePt t="121698" x="5006975" y="3890963"/>
          <p14:tracePt t="121706" x="4967288" y="3883025"/>
          <p14:tracePt t="121713" x="4943475" y="3883025"/>
          <p14:tracePt t="121721" x="4902200" y="3875088"/>
          <p14:tracePt t="121728" x="4878388" y="3875088"/>
          <p14:tracePt t="121938" x="4886325" y="3875088"/>
          <p14:tracePt t="121946" x="4910138" y="3875088"/>
          <p14:tracePt t="121954" x="4926013" y="3875088"/>
          <p14:tracePt t="121960" x="4951413" y="3875088"/>
          <p14:tracePt t="121968" x="4975225" y="3875088"/>
          <p14:tracePt t="121976" x="4999038" y="3875088"/>
          <p14:tracePt t="121984" x="5022850" y="3875088"/>
          <p14:tracePt t="121990" x="5054600" y="3875088"/>
          <p14:tracePt t="121998" x="5086350" y="3875088"/>
          <p14:tracePt t="122006" x="5110163" y="3875088"/>
          <p14:tracePt t="122013" x="5126038" y="3875088"/>
          <p14:tracePt t="122021" x="5133975" y="3875088"/>
          <p14:tracePt t="122178" x="5141913" y="3875088"/>
          <p14:tracePt t="122193" x="5149850" y="3875088"/>
          <p14:tracePt t="122200" x="5157788" y="3875088"/>
          <p14:tracePt t="122208" x="5181600" y="3875088"/>
          <p14:tracePt t="122216" x="5197475" y="3875088"/>
          <p14:tracePt t="122223" x="5229225" y="3875088"/>
          <p14:tracePt t="122231" x="5253038" y="3867150"/>
          <p14:tracePt t="122238" x="5276850" y="3867150"/>
          <p14:tracePt t="122246" x="5300663" y="3859213"/>
          <p14:tracePt t="122254" x="5318125" y="3859213"/>
          <p14:tracePt t="122268" x="5334000" y="3859213"/>
          <p14:tracePt t="122284" x="5341938" y="3859213"/>
          <p14:tracePt t="122306" x="5341938" y="3851275"/>
          <p14:tracePt t="122338" x="5349875" y="3851275"/>
          <p14:tracePt t="123363" x="5413375" y="3851275"/>
          <p14:tracePt t="123372" x="5484813" y="3851275"/>
          <p14:tracePt t="123379" x="5556250" y="3851275"/>
          <p14:tracePt t="123386" x="5651500" y="3851275"/>
          <p14:tracePt t="123394" x="5756275" y="3851275"/>
          <p14:tracePt t="123402" x="5867400" y="3851275"/>
          <p14:tracePt t="123410" x="5970588" y="3851275"/>
          <p14:tracePt t="123418" x="6059488" y="3851275"/>
          <p14:tracePt t="123425" x="6130925" y="3851275"/>
          <p14:tracePt t="123433" x="6178550" y="3859213"/>
          <p14:tracePt t="123439" x="6202363" y="3859213"/>
          <p14:tracePt t="123446" x="6210300" y="3867150"/>
          <p14:tracePt t="123558" x="6202363" y="3867150"/>
          <p14:tracePt t="123573" x="6186488" y="3867150"/>
          <p14:tracePt t="123581" x="6170613" y="3867150"/>
          <p14:tracePt t="123589" x="6146800" y="3859213"/>
          <p14:tracePt t="123596" x="6122988" y="3859213"/>
          <p14:tracePt t="123603" x="6083300" y="3859213"/>
          <p14:tracePt t="123613" x="6034088" y="3859213"/>
          <p14:tracePt t="123619" x="5994400" y="3859213"/>
          <p14:tracePt t="123626" x="5962650" y="3859213"/>
          <p14:tracePt t="123634" x="5930900" y="3859213"/>
          <p14:tracePt t="123641" x="5859463" y="3859213"/>
          <p14:tracePt t="123651" x="5819775" y="3859213"/>
          <p14:tracePt t="123656" x="5780088" y="3859213"/>
          <p14:tracePt t="123665" x="5748338" y="3859213"/>
          <p14:tracePt t="123671" x="5724525" y="3859213"/>
          <p14:tracePt t="123679" x="5708650" y="3859213"/>
          <p14:tracePt t="123687" x="5684838" y="3859213"/>
          <p14:tracePt t="123693" x="5676900" y="3859213"/>
          <p14:tracePt t="123702" x="5667375" y="3859213"/>
          <p14:tracePt t="123718" x="5659438" y="3859213"/>
          <p14:tracePt t="123739" x="5651500" y="3859213"/>
          <p14:tracePt t="123746" x="5643563" y="3859213"/>
          <p14:tracePt t="123753" x="5635625" y="3859213"/>
          <p14:tracePt t="123762" x="5619750" y="3859213"/>
          <p14:tracePt t="123769" x="5595938" y="3859213"/>
          <p14:tracePt t="123775" x="5588000" y="3859213"/>
          <p14:tracePt t="123784" x="5572125" y="3859213"/>
          <p14:tracePt t="123791" x="5564188" y="3859213"/>
          <p14:tracePt t="123798" x="5556250" y="3859213"/>
          <p14:tracePt t="123970" x="5564188" y="3859213"/>
          <p14:tracePt t="123978" x="5572125" y="3859213"/>
          <p14:tracePt t="123986" x="5580063" y="3859213"/>
          <p14:tracePt t="124002" x="5588000" y="3859213"/>
          <p14:tracePt t="124008" x="5595938" y="3859213"/>
          <p14:tracePt t="124016" x="5603875" y="3859213"/>
          <p14:tracePt t="124023" x="5611813" y="3859213"/>
          <p14:tracePt t="124038" x="5627688" y="3859213"/>
          <p14:tracePt t="124046" x="5635625" y="3859213"/>
          <p14:tracePt t="124061" x="5651500" y="3859213"/>
          <p14:tracePt t="124077" x="5659438" y="3859213"/>
          <p14:tracePt t="124090" x="5667375" y="3859213"/>
          <p14:tracePt t="124128" x="5676900" y="3859213"/>
          <p14:tracePt t="124270" x="5684838" y="3859213"/>
          <p14:tracePt t="124294" x="5692775" y="3859213"/>
          <p14:tracePt t="124331" x="5700713" y="3859213"/>
          <p14:tracePt t="124353" x="5708650" y="3859213"/>
          <p14:tracePt t="124398" x="5716588" y="3859213"/>
          <p14:tracePt t="124421" x="5724525" y="3859213"/>
          <p14:tracePt t="124473" x="5732463" y="3859213"/>
          <p14:tracePt t="129134" x="5692775" y="3859213"/>
          <p14:tracePt t="129135" x="5627688" y="3859213"/>
          <p14:tracePt t="129136" x="5588000" y="3859213"/>
          <p14:tracePt t="129138" x="5580063" y="3859213"/>
          <p14:tracePt t="129139" x="5564188" y="3859213"/>
          <p14:tracePt t="130414" x="5556250" y="3859213"/>
          <p14:tracePt t="130422" x="5524500" y="3875088"/>
          <p14:tracePt t="130431" x="5476875" y="3875088"/>
          <p14:tracePt t="130437" x="5453063" y="3883025"/>
          <p14:tracePt t="130446" x="5397500" y="3890963"/>
          <p14:tracePt t="130451" x="5326063" y="3890963"/>
          <p14:tracePt t="130461" x="5237163" y="3898900"/>
          <p14:tracePt t="130467" x="5133975" y="3898900"/>
          <p14:tracePt t="130474" x="5014913" y="3898900"/>
          <p14:tracePt t="130481" x="4910138" y="3906838"/>
          <p14:tracePt t="130489" x="4783138" y="3906838"/>
          <p14:tracePt t="130497" x="4664075" y="3906838"/>
          <p14:tracePt t="130504" x="4567238" y="3906838"/>
          <p14:tracePt t="130514" x="4471988" y="3914775"/>
          <p14:tracePt t="130519" x="4408488" y="3930650"/>
          <p14:tracePt t="130528" x="4360863" y="3930650"/>
          <p14:tracePt t="130533" x="4329113" y="3938588"/>
          <p14:tracePt t="130542" x="4297363" y="3938588"/>
          <p14:tracePt t="130549" x="4281488" y="3948113"/>
          <p14:tracePt t="130557" x="4265613" y="3956050"/>
          <p14:tracePt t="130564" x="4241800" y="3963988"/>
          <p14:tracePt t="130572" x="4217988" y="3963988"/>
          <p14:tracePt t="130581" x="4192588" y="3979863"/>
          <p14:tracePt t="130586" x="4144963" y="3987800"/>
          <p14:tracePt t="130593" x="4113213" y="4003675"/>
          <p14:tracePt t="130601" x="4049713" y="4027488"/>
          <p14:tracePt t="130609" x="4002088" y="4043363"/>
          <p14:tracePt t="130616" x="3946525" y="4059238"/>
          <p14:tracePt t="130624" x="3890963" y="4075113"/>
          <p14:tracePt t="130632" x="3817938" y="4090988"/>
          <p14:tracePt t="130640" x="3762375" y="4114800"/>
          <p14:tracePt t="130649" x="3706813" y="4122738"/>
          <p14:tracePt t="130655" x="3643313" y="4130675"/>
          <p14:tracePt t="130662" x="3579813" y="4130675"/>
          <p14:tracePt t="130668" x="3532188" y="4130675"/>
          <p14:tracePt t="130678" x="3476625" y="4130675"/>
          <p14:tracePt t="130684" x="3443288" y="4130675"/>
          <p14:tracePt t="130692" x="3395663" y="4130675"/>
          <p14:tracePt t="130699" x="3355975" y="4130675"/>
          <p14:tracePt t="130707" x="3308350" y="4130675"/>
          <p14:tracePt t="130716" x="3268663" y="4130675"/>
          <p14:tracePt t="130721" x="3236913" y="4130675"/>
          <p14:tracePt t="130730" x="3205163" y="4130675"/>
          <p14:tracePt t="130736" x="3181350" y="4130675"/>
          <p14:tracePt t="130746" x="3165475" y="4130675"/>
          <p14:tracePt t="130752" x="3141663" y="4130675"/>
          <p14:tracePt t="130760" x="3117850" y="4130675"/>
          <p14:tracePt t="130766" x="3084513" y="4122738"/>
          <p14:tracePt t="130773" x="3060700" y="4122738"/>
          <p14:tracePt t="130781" x="3028950" y="4122738"/>
          <p14:tracePt t="130789" x="3005138" y="4114800"/>
          <p14:tracePt t="130797" x="2989263" y="4106863"/>
          <p14:tracePt t="130803" x="2957513" y="4098925"/>
          <p14:tracePt t="130811" x="2933700" y="4090988"/>
          <p14:tracePt t="130820" x="2894013" y="4090988"/>
          <p14:tracePt t="130829" x="2870200" y="4083050"/>
          <p14:tracePt t="130834" x="2838450" y="4075113"/>
          <p14:tracePt t="130844" x="2806700" y="4067175"/>
          <p14:tracePt t="130850" x="2767013" y="4059238"/>
          <p14:tracePt t="130857" x="2733675" y="4059238"/>
          <p14:tracePt t="130865" x="2693988" y="4051300"/>
          <p14:tracePt t="130873" x="2654300" y="4051300"/>
          <p14:tracePt t="130880" x="2614613" y="4043363"/>
          <p14:tracePt t="130887" x="2582863" y="4043363"/>
          <p14:tracePt t="130894" x="2551113" y="4043363"/>
          <p14:tracePt t="130903" x="2527300" y="4043363"/>
          <p14:tracePt t="130909" x="2487613" y="4043363"/>
          <p14:tracePt t="130916" x="2463800" y="4043363"/>
          <p14:tracePt t="130923" x="2447925" y="4043363"/>
          <p14:tracePt t="130932" x="2432050" y="4043363"/>
          <p14:tracePt t="130939" x="2424113" y="4043363"/>
          <p14:tracePt t="130947" x="2408238" y="4043363"/>
          <p14:tracePt t="130955" x="2400300" y="4043363"/>
          <p14:tracePt t="130962" x="2392363" y="4051300"/>
          <p14:tracePt t="130968" x="2384425" y="4051300"/>
          <p14:tracePt t="130976" x="2374900" y="4051300"/>
          <p14:tracePt t="130983" x="2366963" y="4051300"/>
          <p14:tracePt t="130993" x="2366963" y="4059238"/>
          <p14:tracePt t="131118" x="2359025" y="4059238"/>
          <p14:tracePt t="131185" x="2374900" y="4067175"/>
          <p14:tracePt t="131195" x="2400300" y="4067175"/>
          <p14:tracePt t="131202" x="2439988" y="4067175"/>
          <p14:tracePt t="131210" x="2471738" y="4067175"/>
          <p14:tracePt t="131216" x="2535238" y="4067175"/>
          <p14:tracePt t="131225" x="2574925" y="4067175"/>
          <p14:tracePt t="131231" x="2622550" y="4075113"/>
          <p14:tracePt t="131240" x="2686050" y="4075113"/>
          <p14:tracePt t="131247" x="2741613" y="4075113"/>
          <p14:tracePt t="131256" x="2798763" y="4083050"/>
          <p14:tracePt t="131263" x="2830513" y="4083050"/>
          <p14:tracePt t="131268" x="2862263" y="4090988"/>
          <p14:tracePt t="131279" x="2894013" y="4098925"/>
          <p14:tracePt t="131284" x="2917825" y="4098925"/>
          <p14:tracePt t="131294" x="2941638" y="4106863"/>
          <p14:tracePt t="131300" x="2965450" y="4106863"/>
          <p14:tracePt t="131307" x="2989263" y="4114800"/>
          <p14:tracePt t="131314" x="3013075" y="4114800"/>
          <p14:tracePt t="131321" x="3028950" y="4114800"/>
          <p14:tracePt t="131332" x="3044825" y="4114800"/>
          <p14:tracePt t="131336" x="3052763" y="4114800"/>
          <p14:tracePt t="131345" x="3076575" y="4122738"/>
          <p14:tracePt t="131351" x="3092450" y="4122738"/>
          <p14:tracePt t="131361" x="3117850" y="4122738"/>
          <p14:tracePt t="131366" x="3133725" y="4122738"/>
          <p14:tracePt t="131375" x="3149600" y="4122738"/>
          <p14:tracePt t="131382" x="3157538" y="4122738"/>
          <p14:tracePt t="131389" x="3165475" y="4122738"/>
          <p14:tracePt t="131397" x="3173413" y="4122738"/>
          <p14:tracePt t="131405" x="3181350" y="4122738"/>
          <p14:tracePt t="131418" x="3189288" y="4122738"/>
          <p14:tracePt t="131434" x="3197225" y="4122738"/>
          <p14:tracePt t="131449" x="3205163" y="4122738"/>
          <p14:tracePt t="131546" x="3205163" y="4114800"/>
          <p14:tracePt t="131556" x="3189288" y="4106863"/>
          <p14:tracePt t="131562" x="3149600" y="4098925"/>
          <p14:tracePt t="131569" x="3117850" y="4090988"/>
          <p14:tracePt t="131578" x="3052763" y="4083050"/>
          <p14:tracePt t="131584" x="2973388" y="4067175"/>
          <p14:tracePt t="131596" x="2909888" y="4051300"/>
          <p14:tracePt t="131599" x="2822575" y="4035425"/>
          <p14:tracePt t="131608" x="2733675" y="4027488"/>
          <p14:tracePt t="131616" x="2670175" y="4019550"/>
          <p14:tracePt t="131622" x="2598738" y="4011613"/>
          <p14:tracePt t="131631" x="2535238" y="4011613"/>
          <p14:tracePt t="131636" x="2471738" y="4011613"/>
          <p14:tracePt t="131645" x="2432050" y="4003675"/>
          <p14:tracePt t="131651" x="2408238" y="4003675"/>
          <p14:tracePt t="131661" x="2392363" y="4003675"/>
          <p14:tracePt t="131675" x="2384425" y="4003675"/>
          <p14:tracePt t="131682" x="2374900" y="4003675"/>
          <p14:tracePt t="131689" x="2366963" y="3995738"/>
          <p14:tracePt t="131706" x="2359025" y="3995738"/>
          <p14:tracePt t="131713" x="2351088" y="3995738"/>
          <p14:tracePt t="131720" x="2343150" y="3995738"/>
          <p14:tracePt t="131728" x="2319338" y="3995738"/>
          <p14:tracePt t="131735" x="2303463" y="3995738"/>
          <p14:tracePt t="131743" x="2287588" y="3995738"/>
          <p14:tracePt t="131748" x="2279650" y="4003675"/>
          <p14:tracePt t="131758" x="2271713" y="4003675"/>
          <p14:tracePt t="131773" x="2263775" y="4003675"/>
          <p14:tracePt t="131891" x="2263775" y="4011613"/>
          <p14:tracePt t="131898" x="2271713" y="4019550"/>
          <p14:tracePt t="131907" x="2319338" y="4027488"/>
          <p14:tracePt t="131915" x="2343150" y="4027488"/>
          <p14:tracePt t="131921" x="2400300" y="4043363"/>
          <p14:tracePt t="131930" x="2463800" y="4043363"/>
          <p14:tracePt t="131936" x="2519363" y="4051300"/>
          <p14:tracePt t="131945" x="2606675" y="4067175"/>
          <p14:tracePt t="131951" x="2701925" y="4075113"/>
          <p14:tracePt t="131961" x="2798763" y="4090988"/>
          <p14:tracePt t="131966" x="2894013" y="4098925"/>
          <p14:tracePt t="131976" x="2989263" y="4098925"/>
          <p14:tracePt t="131982" x="3060700" y="4098925"/>
          <p14:tracePt t="131990" x="3141663" y="4106863"/>
          <p14:tracePt t="131997" x="3173413" y="4106863"/>
          <p14:tracePt t="132003" x="3213100" y="4106863"/>
          <p14:tracePt t="132013" x="3236913" y="4106863"/>
          <p14:tracePt t="132018" x="3252788" y="4106863"/>
          <p14:tracePt t="132221" x="3244850" y="4106863"/>
          <p14:tracePt t="132229" x="3197225" y="4106863"/>
          <p14:tracePt t="132237" x="3141663" y="4106863"/>
          <p14:tracePt t="132245" x="3092450" y="4106863"/>
          <p14:tracePt t="132251" x="3013075" y="4106863"/>
          <p14:tracePt t="132259" x="2933700" y="4106863"/>
          <p14:tracePt t="132266" x="2878138" y="4106863"/>
          <p14:tracePt t="132275" x="2790825" y="4106863"/>
          <p14:tracePt t="132281" x="2717800" y="4106863"/>
          <p14:tracePt t="132289" x="2654300" y="4106863"/>
          <p14:tracePt t="132297" x="2590800" y="4106863"/>
          <p14:tracePt t="132305" x="2551113" y="4106863"/>
          <p14:tracePt t="132312" x="2503488" y="4106863"/>
          <p14:tracePt t="132320" x="2487613" y="4106863"/>
          <p14:tracePt t="132326" x="2471738" y="4106863"/>
          <p14:tracePt t="132336" x="2463800" y="4106863"/>
          <p14:tracePt t="132344" x="2455863" y="4106863"/>
          <p14:tracePt t="132357" x="2447925" y="4106863"/>
          <p14:tracePt t="132364" x="2439988" y="4106863"/>
          <p14:tracePt t="132372" x="2432050" y="4106863"/>
          <p14:tracePt t="132388" x="2424113" y="4106863"/>
          <p14:tracePt t="132395" x="2416175" y="4106863"/>
          <p14:tracePt t="132513" x="2424113" y="4106863"/>
          <p14:tracePt t="132521" x="2447925" y="4106863"/>
          <p14:tracePt t="132528" x="2503488" y="4106863"/>
          <p14:tracePt t="132536" x="2551113" y="4106863"/>
          <p14:tracePt t="132544" x="2614613" y="4106863"/>
          <p14:tracePt t="132551" x="2701925" y="4122738"/>
          <p14:tracePt t="132558" x="2790825" y="4122738"/>
          <p14:tracePt t="132566" x="2870200" y="4122738"/>
          <p14:tracePt t="132574" x="2957513" y="4122738"/>
          <p14:tracePt t="132581" x="3028950" y="4122738"/>
          <p14:tracePt t="132588" x="3084513" y="4122738"/>
          <p14:tracePt t="132596" x="3125788" y="4122738"/>
          <p14:tracePt t="132604" x="3173413" y="4122738"/>
          <p14:tracePt t="132612" x="3189288" y="4122738"/>
          <p14:tracePt t="132618" x="3197225" y="4122738"/>
          <p14:tracePt t="132723" x="3181350" y="4122738"/>
          <p14:tracePt t="132731" x="3157538" y="4114800"/>
          <p14:tracePt t="132739" x="3125788" y="4114800"/>
          <p14:tracePt t="132746" x="3060700" y="4114800"/>
          <p14:tracePt t="132754" x="3005138" y="4114800"/>
          <p14:tracePt t="132761" x="2949575" y="4114800"/>
          <p14:tracePt t="132768" x="2878138" y="4114800"/>
          <p14:tracePt t="132777" x="2814638" y="4114800"/>
          <p14:tracePt t="132783" x="2725738" y="4114800"/>
          <p14:tracePt t="132792" x="2678113" y="4114800"/>
          <p14:tracePt t="132798" x="2630488" y="4114800"/>
          <p14:tracePt t="132806" x="2614613" y="4114800"/>
          <p14:tracePt t="132813" x="2598738" y="4114800"/>
          <p14:tracePt t="132821" x="2574925" y="4114800"/>
          <p14:tracePt t="132829" x="2566988" y="4114800"/>
          <p14:tracePt t="132844" x="2559050" y="4114800"/>
          <p14:tracePt t="132889" x="2551113" y="4114800"/>
          <p14:tracePt t="132903" x="2543175" y="4114800"/>
          <p14:tracePt t="132912" x="2535238" y="4114800"/>
          <p14:tracePt t="132933" x="2527300" y="4114800"/>
          <p14:tracePt t="133001" x="2543175" y="4114800"/>
          <p14:tracePt t="133009" x="2582863" y="4114800"/>
          <p14:tracePt t="133016" x="2622550" y="4114800"/>
          <p14:tracePt t="133024" x="2701925" y="4114800"/>
          <p14:tracePt t="133031" x="2774950" y="4114800"/>
          <p14:tracePt t="133039" x="2838450" y="4114800"/>
          <p14:tracePt t="133046" x="2925763" y="4114800"/>
          <p14:tracePt t="133053" x="3005138" y="4114800"/>
          <p14:tracePt t="133061" x="3076575" y="4114800"/>
          <p14:tracePt t="133069" x="3133725" y="4114800"/>
          <p14:tracePt t="133077" x="3189288" y="4114800"/>
          <p14:tracePt t="133083" x="3221038" y="4114800"/>
          <p14:tracePt t="133091" x="3236913" y="4114800"/>
          <p14:tracePt t="133098" x="3252788" y="4114800"/>
          <p14:tracePt t="133241" x="3252788" y="4106863"/>
          <p14:tracePt t="133263" x="3244850" y="4106863"/>
          <p14:tracePt t="134929" x="3252788" y="4106863"/>
          <p14:tracePt t="134945" x="3260725" y="4106863"/>
          <p14:tracePt t="134951" x="3268663" y="4106863"/>
          <p14:tracePt t="134960" x="3276600" y="4106863"/>
          <p14:tracePt t="134966" x="3284538" y="4106863"/>
          <p14:tracePt t="134976" x="3308350" y="4106863"/>
          <p14:tracePt t="134981" x="3316288" y="4106863"/>
          <p14:tracePt t="134990" x="3332163" y="4106863"/>
          <p14:tracePt t="134996" x="3355975" y="4106863"/>
          <p14:tracePt t="135003" x="3363913" y="4106863"/>
          <p14:tracePt t="135011" x="3379788" y="4106863"/>
          <p14:tracePt t="135019" x="3403600" y="4106863"/>
          <p14:tracePt t="135028" x="3411538" y="4106863"/>
          <p14:tracePt t="135035" x="3419475" y="4106863"/>
          <p14:tracePt t="135043" x="3427413" y="4106863"/>
          <p14:tracePt t="135051" x="3435350" y="4106863"/>
          <p14:tracePt t="135060" x="3443288" y="4106863"/>
          <p14:tracePt t="135124" x="3443288" y="4098925"/>
          <p14:tracePt t="135131" x="3451225" y="4098925"/>
          <p14:tracePt t="135146" x="3459163" y="4098925"/>
          <p14:tracePt t="135155" x="3459163" y="4090988"/>
          <p14:tracePt t="135180" x="3459163" y="4075113"/>
          <p14:tracePt t="135183" x="3451225" y="4075113"/>
          <p14:tracePt t="135192" x="3443288" y="4067175"/>
          <p14:tracePt t="135199" x="3435350" y="4067175"/>
          <p14:tracePt t="135206" x="3419475" y="4059238"/>
          <p14:tracePt t="135217" x="3403600" y="4059238"/>
          <p14:tracePt t="135223" x="3387725" y="4059238"/>
          <p14:tracePt t="135229" x="3363913" y="4059238"/>
          <p14:tracePt t="135238" x="3348038" y="4059238"/>
          <p14:tracePt t="135245" x="3332163" y="4059238"/>
          <p14:tracePt t="135251" x="3308350" y="4059238"/>
          <p14:tracePt t="135261" x="3292475" y="4059238"/>
          <p14:tracePt t="135266" x="3268663" y="4059238"/>
          <p14:tracePt t="135275" x="3236913" y="4059238"/>
          <p14:tracePt t="135281" x="3205163" y="4059238"/>
          <p14:tracePt t="135293" x="3157538" y="4059238"/>
          <p14:tracePt t="135296" x="3109913" y="4059238"/>
          <p14:tracePt t="135304" x="3060700" y="4067175"/>
          <p14:tracePt t="135311" x="3021013" y="4067175"/>
          <p14:tracePt t="135318" x="2957513" y="4067175"/>
          <p14:tracePt t="135326" x="2909888" y="4067175"/>
          <p14:tracePt t="135333" x="2854325" y="4067175"/>
          <p14:tracePt t="135342" x="2814638" y="4067175"/>
          <p14:tracePt t="135348" x="2782888" y="4067175"/>
          <p14:tracePt t="135357" x="2767013" y="4067175"/>
          <p14:tracePt t="135363" x="2751138" y="4067175"/>
          <p14:tracePt t="135371" x="2741613" y="4067175"/>
          <p14:tracePt t="135386" x="2733675" y="4067175"/>
          <p14:tracePt t="135393" x="2725738" y="4067175"/>
          <p14:tracePt t="135431" x="2717800" y="4067175"/>
          <p14:tracePt t="135446" x="2709863" y="4067175"/>
          <p14:tracePt t="135453" x="2701925" y="4067175"/>
          <p14:tracePt t="135461" x="2693988" y="4067175"/>
          <p14:tracePt t="135469" x="2678113" y="4067175"/>
          <p14:tracePt t="135484" x="2670175" y="4067175"/>
          <p14:tracePt t="135491" x="2654300" y="4067175"/>
          <p14:tracePt t="135499" x="2638425" y="4067175"/>
          <p14:tracePt t="135506" x="2622550" y="4067175"/>
          <p14:tracePt t="135513" x="2614613" y="4067175"/>
          <p14:tracePt t="135521" x="2598738" y="4067175"/>
          <p14:tracePt t="135529" x="2582863" y="4067175"/>
          <p14:tracePt t="135536" x="2574925" y="4067175"/>
          <p14:tracePt t="135543" x="2559050" y="4067175"/>
          <p14:tracePt t="135551" x="2543175" y="4067175"/>
          <p14:tracePt t="135559" x="2519363" y="4067175"/>
          <p14:tracePt t="135566" x="2503488" y="4067175"/>
          <p14:tracePt t="135641" x="2503488" y="4059238"/>
          <p14:tracePt t="135663" x="2511425" y="4059238"/>
          <p14:tracePt t="135672" x="2535238" y="4059238"/>
          <p14:tracePt t="135678" x="2582863" y="4059238"/>
          <p14:tracePt t="135686" x="2614613" y="4059238"/>
          <p14:tracePt t="135693" x="2646363" y="4059238"/>
          <p14:tracePt t="135700" x="2717800" y="4059238"/>
          <p14:tracePt t="135709" x="2782888" y="4059238"/>
          <p14:tracePt t="135716" x="2870200" y="4059238"/>
          <p14:tracePt t="135724" x="2949575" y="4059238"/>
          <p14:tracePt t="135731" x="3028950" y="4059238"/>
          <p14:tracePt t="135739" x="3100388" y="4067175"/>
          <p14:tracePt t="135746" x="3157538" y="4075113"/>
          <p14:tracePt t="135754" x="3221038" y="4083050"/>
          <p14:tracePt t="135761" x="3276600" y="4090988"/>
          <p14:tracePt t="135769" x="3332163" y="4098925"/>
          <p14:tracePt t="135776" x="3379788" y="4106863"/>
          <p14:tracePt t="135784" x="3419475" y="4114800"/>
          <p14:tracePt t="135792" x="3451225" y="4114800"/>
          <p14:tracePt t="135799" x="3484563" y="4114800"/>
          <p14:tracePt t="135806" x="3500438" y="4114800"/>
          <p14:tracePt t="135814" x="3516313" y="4114800"/>
          <p14:tracePt t="135822" x="3532188" y="4114800"/>
          <p14:tracePt t="135829" x="3540125" y="4114800"/>
          <p14:tracePt t="135836" x="3548063" y="4114800"/>
          <p14:tracePt t="135851" x="3556000" y="4114800"/>
          <p14:tracePt t="135941" x="3540125" y="4114800"/>
          <p14:tracePt t="135949" x="3532188" y="4114800"/>
          <p14:tracePt t="135956" x="3508375" y="4114800"/>
          <p14:tracePt t="135963" x="3492500" y="4114800"/>
          <p14:tracePt t="135972" x="3476625" y="4114800"/>
          <p14:tracePt t="135978" x="3459163" y="4122738"/>
          <p14:tracePt t="135986" x="3435350" y="4122738"/>
          <p14:tracePt t="135993" x="3411538" y="4122738"/>
          <p14:tracePt t="136001" x="3387725" y="4122738"/>
          <p14:tracePt t="136009" x="3355975" y="4122738"/>
          <p14:tracePt t="136017" x="3332163" y="4122738"/>
          <p14:tracePt t="136026" x="3308350" y="4122738"/>
          <p14:tracePt t="136031" x="3284538" y="4122738"/>
          <p14:tracePt t="136039" x="3252788" y="4122738"/>
          <p14:tracePt t="136046" x="3205163" y="4122738"/>
          <p14:tracePt t="136053" x="3165475" y="4122738"/>
          <p14:tracePt t="136061" x="3125788" y="4114800"/>
          <p14:tracePt t="136068" x="3052763" y="4106863"/>
          <p14:tracePt t="136076" x="3028950" y="4106863"/>
          <p14:tracePt t="136091" x="2997200" y="4098925"/>
          <p14:tracePt t="136106" x="2989263" y="4098925"/>
          <p14:tracePt t="136114" x="2981325" y="4098925"/>
          <p14:tracePt t="136151" x="2973388" y="4098925"/>
          <p14:tracePt t="136211" x="2981325" y="4098925"/>
          <p14:tracePt t="136219" x="3005138" y="4098925"/>
          <p14:tracePt t="136226" x="3052763" y="4098925"/>
          <p14:tracePt t="136234" x="3092450" y="4106863"/>
          <p14:tracePt t="136242" x="3165475" y="4106863"/>
          <p14:tracePt t="136248" x="3244850" y="4130675"/>
          <p14:tracePt t="136257" x="3355975" y="4138613"/>
          <p14:tracePt t="136263" x="3532188" y="4154488"/>
          <p14:tracePt t="136271" x="3738563" y="4170363"/>
          <p14:tracePt t="136278" x="3954463" y="4178300"/>
          <p14:tracePt t="136286" x="4113213" y="4194175"/>
          <p14:tracePt t="136293" x="4313238" y="4194175"/>
          <p14:tracePt t="136301" x="4487863" y="4202113"/>
          <p14:tracePt t="136309" x="4664075" y="4202113"/>
          <p14:tracePt t="136316" x="4799013" y="4202113"/>
          <p14:tracePt t="136324" x="4910138" y="4202113"/>
          <p14:tracePt t="136331" x="5030788" y="4202113"/>
          <p14:tracePt t="136339" x="5141913" y="4210050"/>
          <p14:tracePt t="136346" x="5221288" y="4210050"/>
          <p14:tracePt t="136354" x="5300663" y="4210050"/>
          <p14:tracePt t="136361" x="5365750" y="4210050"/>
          <p14:tracePt t="136369" x="5484813" y="4217988"/>
          <p14:tracePt t="136376" x="5580063" y="4241800"/>
          <p14:tracePt t="136383" x="5676900" y="4249738"/>
          <p14:tracePt t="136391" x="5756275" y="4257675"/>
          <p14:tracePt t="136398" x="5827713" y="4265613"/>
          <p14:tracePt t="136406" x="5930900" y="4265613"/>
          <p14:tracePt t="136413" x="6018213" y="4265613"/>
          <p14:tracePt t="136422" x="6115050" y="4273550"/>
          <p14:tracePt t="136428" x="6186488" y="4273550"/>
          <p14:tracePt t="136436" x="6265863" y="4291013"/>
          <p14:tracePt t="136443" x="6329363" y="4298950"/>
          <p14:tracePt t="136452" x="6361113" y="4298950"/>
          <p14:tracePt t="136460" x="6392863" y="4306888"/>
          <p14:tracePt t="136466" x="6434138" y="4314825"/>
          <p14:tracePt t="136475" x="6457950" y="4314825"/>
          <p14:tracePt t="136481" x="6473825" y="4322763"/>
          <p14:tracePt t="136489" x="6489700" y="4338638"/>
          <p14:tracePt t="136496" x="6513513" y="4338638"/>
          <p14:tracePt t="136503" x="6537325" y="4346575"/>
          <p14:tracePt t="136511" x="6561138" y="4354513"/>
          <p14:tracePt t="136519" x="6584950" y="4362450"/>
          <p14:tracePt t="136526" x="6608763" y="4370388"/>
          <p14:tracePt t="136534" x="6640513" y="4370388"/>
          <p14:tracePt t="136541" x="6664325" y="4370388"/>
          <p14:tracePt t="136549" x="6680200" y="4370388"/>
          <p14:tracePt t="136556" x="6696075" y="4370388"/>
          <p14:tracePt t="136624" x="6696075" y="4354513"/>
          <p14:tracePt t="136632" x="6680200" y="4338638"/>
          <p14:tracePt t="136639" x="6664325" y="4322763"/>
          <p14:tracePt t="136646" x="6616700" y="4291013"/>
          <p14:tracePt t="136653" x="6561138" y="4257675"/>
          <p14:tracePt t="136661" x="6489700" y="4210050"/>
          <p14:tracePt t="136668" x="6402388" y="4170363"/>
          <p14:tracePt t="136676" x="6345238" y="4138613"/>
          <p14:tracePt t="136684" x="6265863" y="4090988"/>
          <p14:tracePt t="136691" x="6186488" y="4059238"/>
          <p14:tracePt t="136699" x="6122988" y="4027488"/>
          <p14:tracePt t="136708" x="6051550" y="3987800"/>
          <p14:tracePt t="136714" x="5994400" y="3963988"/>
          <p14:tracePt t="136722" x="5946775" y="3938588"/>
          <p14:tracePt t="136728" x="5915025" y="3922713"/>
          <p14:tracePt t="136736" x="5867400" y="3890963"/>
          <p14:tracePt t="136744" x="5819775" y="3883025"/>
          <p14:tracePt t="136752" x="5748338" y="3851275"/>
          <p14:tracePt t="136759" x="5692775" y="3835400"/>
          <p14:tracePt t="136766" x="5635625" y="3819525"/>
          <p14:tracePt t="136774" x="5595938" y="3811588"/>
          <p14:tracePt t="136782" x="5572125" y="3811588"/>
          <p14:tracePt t="136788" x="5540375" y="3811588"/>
          <p14:tracePt t="136796" x="5516563" y="3811588"/>
          <p14:tracePt t="136804" x="5500688" y="3811588"/>
          <p14:tracePt t="136834" x="5492750" y="3811588"/>
          <p14:tracePt t="136848" x="5484813" y="3811588"/>
          <p14:tracePt t="136857" x="5476875" y="3811588"/>
          <p14:tracePt t="136863" x="5461000" y="3811588"/>
          <p14:tracePt t="136872" x="5437188" y="3819525"/>
          <p14:tracePt t="136879" x="5397500" y="3819525"/>
          <p14:tracePt t="136886" x="5373688" y="3827463"/>
          <p14:tracePt t="136894" x="5318125" y="3835400"/>
          <p14:tracePt t="136901" x="5276850" y="3843338"/>
          <p14:tracePt t="136908" x="5237163" y="3851275"/>
          <p14:tracePt t="136916" x="5205413" y="3851275"/>
          <p14:tracePt t="136925" x="5173663" y="3851275"/>
          <p14:tracePt t="136932" x="5149850" y="3851275"/>
          <p14:tracePt t="136938" x="5141913" y="3851275"/>
          <p14:tracePt t="136946" x="5133975" y="3851275"/>
          <p14:tracePt t="136954" x="5118100" y="3851275"/>
          <p14:tracePt t="136970" x="5110163" y="3851275"/>
          <p14:tracePt t="136976" x="5094288" y="3851275"/>
          <p14:tracePt t="136991" x="5086350" y="3851275"/>
          <p14:tracePt t="136999" x="5078413" y="3851275"/>
          <p14:tracePt t="137007" x="5070475" y="3851275"/>
          <p14:tracePt t="137014" x="5054600" y="3851275"/>
          <p14:tracePt t="137029" x="5046663" y="3851275"/>
          <p14:tracePt t="137036" x="5030788" y="3851275"/>
          <p14:tracePt t="137044" x="5022850" y="3851275"/>
          <p14:tracePt t="137051" x="5014913" y="3851275"/>
          <p14:tracePt t="137066" x="5006975" y="3851275"/>
          <p14:tracePt t="137074" x="4991100" y="3851275"/>
          <p14:tracePt t="137081" x="4975225" y="3851275"/>
          <p14:tracePt t="137091" x="4959350" y="3851275"/>
          <p14:tracePt t="137096" x="4943475" y="3843338"/>
          <p14:tracePt t="137105" x="4933950" y="3843338"/>
          <p14:tracePt t="137112" x="4910138" y="3835400"/>
          <p14:tracePt t="137120" x="4894263" y="3835400"/>
          <p14:tracePt t="137126" x="4878388" y="3835400"/>
          <p14:tracePt t="137133" x="4870450" y="3835400"/>
          <p14:tracePt t="137141" x="4862513" y="3835400"/>
          <p14:tracePt t="137172" x="4854575" y="3835400"/>
          <p14:tracePt t="137216" x="4846638" y="3835400"/>
          <p14:tracePt t="137231" x="4838700" y="3835400"/>
          <p14:tracePt t="137239" x="4830763" y="3835400"/>
          <p14:tracePt t="137261" x="4822825" y="3835400"/>
          <p14:tracePt t="137276" x="4814888" y="3835400"/>
          <p14:tracePt t="137283" x="4806950" y="3835400"/>
          <p14:tracePt t="137291" x="4799013" y="3835400"/>
          <p14:tracePt t="137299" x="4783138" y="3835400"/>
          <p14:tracePt t="137307" x="4775200" y="3843338"/>
          <p14:tracePt t="137314" x="4751388" y="3843338"/>
          <p14:tracePt t="137321" x="4743450" y="3843338"/>
          <p14:tracePt t="137329" x="4727575" y="3843338"/>
          <p14:tracePt t="137337" x="4703763" y="3843338"/>
          <p14:tracePt t="137344" x="4695825" y="3851275"/>
          <p14:tracePt t="137351" x="4679950" y="3859213"/>
          <p14:tracePt t="137358" x="4672013" y="3859213"/>
          <p14:tracePt t="137405" x="4664075" y="3859213"/>
          <p14:tracePt t="137434" x="4656138" y="3859213"/>
          <p14:tracePt t="137441" x="4648200" y="3859213"/>
          <p14:tracePt t="137449" x="4640263" y="3859213"/>
          <p14:tracePt t="137463" x="4632325" y="3859213"/>
          <p14:tracePt t="137472" x="4624388" y="3859213"/>
          <p14:tracePt t="137479" x="4616450" y="3859213"/>
          <p14:tracePt t="137636" x="4616450" y="3867150"/>
          <p14:tracePt t="137659" x="4624388" y="3875088"/>
          <p14:tracePt t="137666" x="4656138" y="3875088"/>
          <p14:tracePt t="137674" x="4687888" y="3875088"/>
          <p14:tracePt t="137681" x="4719638" y="3883025"/>
          <p14:tracePt t="137689" x="4767263" y="3883025"/>
          <p14:tracePt t="137696" x="4814888" y="3890963"/>
          <p14:tracePt t="137704" x="4870450" y="3898900"/>
          <p14:tracePt t="137711" x="4918075" y="3898900"/>
          <p14:tracePt t="137718" x="4991100" y="3898900"/>
          <p14:tracePt t="137726" x="5046663" y="3898900"/>
          <p14:tracePt t="137734" x="5118100" y="3898900"/>
          <p14:tracePt t="137741" x="5173663" y="3898900"/>
          <p14:tracePt t="137749" x="5237163" y="3898900"/>
          <p14:tracePt t="137757" x="5300663" y="3898900"/>
          <p14:tracePt t="137763" x="5341938" y="3898900"/>
          <p14:tracePt t="137771" x="5421313" y="3898900"/>
          <p14:tracePt t="137778" x="5484813" y="3898900"/>
          <p14:tracePt t="137787" x="5548313" y="3898900"/>
          <p14:tracePt t="137793" x="5595938" y="3898900"/>
          <p14:tracePt t="137801" x="5667375" y="3898900"/>
          <p14:tracePt t="137808" x="5716588" y="3898900"/>
          <p14:tracePt t="137816" x="5764213" y="3898900"/>
          <p14:tracePt t="137824" x="5811838" y="3898900"/>
          <p14:tracePt t="137831" x="5859463" y="3898900"/>
          <p14:tracePt t="137839" x="5915025" y="3898900"/>
          <p14:tracePt t="137846" x="5946775" y="3898900"/>
          <p14:tracePt t="137854" x="5978525" y="3898900"/>
          <p14:tracePt t="137862" x="6002338" y="3898900"/>
          <p14:tracePt t="137869" x="6018213" y="3898900"/>
          <p14:tracePt t="137876" x="6034088" y="3898900"/>
          <p14:tracePt t="137884" x="6043613" y="3898900"/>
          <p14:tracePt t="137891" x="6067425" y="3898900"/>
          <p14:tracePt t="137899" x="6075363" y="3906838"/>
          <p14:tracePt t="137907" x="6083300" y="3906838"/>
          <p14:tracePt t="137913" x="6091238" y="3906838"/>
          <p14:tracePt t="137937" x="6099175" y="3906838"/>
          <p14:tracePt t="137951" x="6107113" y="3906838"/>
          <p14:tracePt t="137958" x="6115050" y="3906838"/>
          <p14:tracePt t="137966" x="6122988" y="3906838"/>
          <p14:tracePt t="137981" x="6138863" y="3906838"/>
          <p14:tracePt t="137996" x="6162675" y="3906838"/>
          <p14:tracePt t="138123" x="6154738" y="3906838"/>
          <p14:tracePt t="138131" x="6122988" y="3906838"/>
          <p14:tracePt t="138139" x="6067425" y="3906838"/>
          <p14:tracePt t="138146" x="6034088" y="3906838"/>
          <p14:tracePt t="138155" x="5962650" y="3906838"/>
          <p14:tracePt t="138161" x="5875338" y="3906838"/>
          <p14:tracePt t="138168" x="5772150" y="3906838"/>
          <p14:tracePt t="138176" x="5667375" y="3906838"/>
          <p14:tracePt t="138184" x="5556250" y="3906838"/>
          <p14:tracePt t="138191" x="5445125" y="3914775"/>
          <p14:tracePt t="138199" x="5365750" y="3914775"/>
          <p14:tracePt t="138207" x="5284788" y="3914775"/>
          <p14:tracePt t="138214" x="5260975" y="3914775"/>
          <p14:tracePt t="138221" x="5213350" y="3914775"/>
          <p14:tracePt t="138228" x="5157788" y="3914775"/>
          <p14:tracePt t="138237" x="5118100" y="3914775"/>
          <p14:tracePt t="138243" x="5070475" y="3914775"/>
          <p14:tracePt t="138251" x="5038725" y="3914775"/>
          <p14:tracePt t="138259" x="5014913" y="3914775"/>
          <p14:tracePt t="138266" x="4983163" y="3914775"/>
          <p14:tracePt t="138274" x="4951413" y="3914775"/>
          <p14:tracePt t="138281" x="4918075" y="3914775"/>
          <p14:tracePt t="138289" x="4886325" y="3914775"/>
          <p14:tracePt t="138296" x="4862513" y="3914775"/>
          <p14:tracePt t="138304" x="4830763" y="3914775"/>
          <p14:tracePt t="138311" x="4814888" y="3914775"/>
          <p14:tracePt t="138318" x="4783138" y="3914775"/>
          <p14:tracePt t="138326" x="4727575" y="3914775"/>
          <p14:tracePt t="138333" x="4711700" y="3914775"/>
          <p14:tracePt t="138341" x="4695825" y="3914775"/>
          <p14:tracePt t="138349" x="4679950" y="3914775"/>
          <p14:tracePt t="138357" x="4672013" y="3914775"/>
          <p14:tracePt t="138363" x="4664075" y="3914775"/>
          <p14:tracePt t="138371" x="4656138" y="3914775"/>
          <p14:tracePt t="138379" x="4648200" y="3914775"/>
          <p14:tracePt t="138387" x="4640263" y="3914775"/>
          <p14:tracePt t="138393" x="4624388" y="3914775"/>
          <p14:tracePt t="138401" x="4616450" y="3914775"/>
          <p14:tracePt t="138409" x="4608513" y="3914775"/>
          <p14:tracePt t="138416" x="4600575" y="3914775"/>
          <p14:tracePt t="138431" x="4592638" y="3914775"/>
          <p14:tracePt t="138513" x="4608513" y="3906838"/>
          <p14:tracePt t="138522" x="4640263" y="3906838"/>
          <p14:tracePt t="138528" x="4672013" y="3906838"/>
          <p14:tracePt t="138538" x="4735513" y="3906838"/>
          <p14:tracePt t="138543" x="4783138" y="3906838"/>
          <p14:tracePt t="138551" x="4854575" y="3906838"/>
          <p14:tracePt t="138558" x="4926013" y="3906838"/>
          <p14:tracePt t="138566" x="5014913" y="3906838"/>
          <p14:tracePt t="138574" x="5110163" y="3906838"/>
          <p14:tracePt t="138581" x="5205413" y="3906838"/>
          <p14:tracePt t="138589" x="5276850" y="3906838"/>
          <p14:tracePt t="138596" x="5373688" y="3906838"/>
          <p14:tracePt t="138604" x="5461000" y="3906838"/>
          <p14:tracePt t="138612" x="5532438" y="3906838"/>
          <p14:tracePt t="138618" x="5595938" y="3906838"/>
          <p14:tracePt t="138626" x="5635625" y="3906838"/>
          <p14:tracePt t="138633" x="5659438" y="3906838"/>
          <p14:tracePt t="138641" x="5692775" y="3906838"/>
          <p14:tracePt t="138649" x="5716588" y="3906838"/>
          <p14:tracePt t="138656" x="5732463" y="3906838"/>
          <p14:tracePt t="138664" x="5740400" y="3906838"/>
          <p14:tracePt t="138672" x="5748338" y="3906838"/>
          <p14:tracePt t="138688" x="5756275" y="3906838"/>
          <p14:tracePt t="138761" x="5756275" y="3898900"/>
          <p14:tracePt t="138776" x="5740400" y="3890963"/>
          <p14:tracePt t="138783" x="5716588" y="3890963"/>
          <p14:tracePt t="138791" x="5692775" y="3890963"/>
          <p14:tracePt t="138798" x="5643563" y="3890963"/>
          <p14:tracePt t="138807" x="5603875" y="3890963"/>
          <p14:tracePt t="138813" x="5564188" y="3890963"/>
          <p14:tracePt t="138821" x="5500688" y="3890963"/>
          <p14:tracePt t="138828" x="5453063" y="3890963"/>
          <p14:tracePt t="138839" x="5397500" y="3890963"/>
          <p14:tracePt t="138843" x="5349875" y="3890963"/>
          <p14:tracePt t="138851" x="5318125" y="3890963"/>
          <p14:tracePt t="138858" x="5268913" y="3890963"/>
          <p14:tracePt t="138866" x="5237163" y="3890963"/>
          <p14:tracePt t="138874" x="5213350" y="3890963"/>
          <p14:tracePt t="138881" x="5181600" y="3890963"/>
          <p14:tracePt t="138889" x="5149850" y="3890963"/>
          <p14:tracePt t="138896" x="5118100" y="3890963"/>
          <p14:tracePt t="138905" x="5094288" y="3890963"/>
          <p14:tracePt t="138911" x="5070475" y="3890963"/>
          <p14:tracePt t="138919" x="5038725" y="3890963"/>
          <p14:tracePt t="138926" x="4991100" y="3890963"/>
          <p14:tracePt t="138933" x="4959350" y="3890963"/>
          <p14:tracePt t="138941" x="4926013" y="3883025"/>
          <p14:tracePt t="138949" x="4886325" y="3883025"/>
          <p14:tracePt t="138956" x="4846638" y="3883025"/>
          <p14:tracePt t="138963" x="4814888" y="3875088"/>
          <p14:tracePt t="138972" x="4791075" y="3875088"/>
          <p14:tracePt t="138979" x="4759325" y="3875088"/>
          <p14:tracePt t="138986" x="4735513" y="3867150"/>
          <p14:tracePt t="138993" x="4711700" y="3867150"/>
          <p14:tracePt t="139000" x="4703763" y="3867150"/>
          <p14:tracePt t="139009" x="4679950" y="3867150"/>
          <p14:tracePt t="139016" x="4672013" y="3867150"/>
          <p14:tracePt t="139151" x="4687888" y="3867150"/>
          <p14:tracePt t="139158" x="4719638" y="3867150"/>
          <p14:tracePt t="139166" x="4751388" y="3867150"/>
          <p14:tracePt t="139174" x="4783138" y="3867150"/>
          <p14:tracePt t="139181" x="4838700" y="3867150"/>
          <p14:tracePt t="139190" x="4870450" y="3867150"/>
          <p14:tracePt t="139196" x="4933950" y="3867150"/>
          <p14:tracePt t="139205" x="4999038" y="3867150"/>
          <p14:tracePt t="139211" x="5062538" y="3867150"/>
          <p14:tracePt t="139219" x="5126038" y="3875088"/>
          <p14:tracePt t="139226" x="5205413" y="3883025"/>
          <p14:tracePt t="139234" x="5268913" y="3890963"/>
          <p14:tracePt t="139241" x="5349875" y="3890963"/>
          <p14:tracePt t="139249" x="5405438" y="3890963"/>
          <p14:tracePt t="139256" x="5468938" y="3890963"/>
          <p14:tracePt t="139263" x="5532438" y="3898900"/>
          <p14:tracePt t="139271" x="5580063" y="3898900"/>
          <p14:tracePt t="139279" x="5643563" y="3906838"/>
          <p14:tracePt t="139286" x="5684838" y="3906838"/>
          <p14:tracePt t="139293" x="5724525" y="3914775"/>
          <p14:tracePt t="139301" x="5764213" y="3922713"/>
          <p14:tracePt t="139308" x="5795963" y="3922713"/>
          <p14:tracePt t="139316" x="5843588" y="3922713"/>
          <p14:tracePt t="139323" x="5875338" y="3922713"/>
          <p14:tracePt t="139331" x="5899150" y="3922713"/>
          <p14:tracePt t="139339" x="5930900" y="3922713"/>
          <p14:tracePt t="139346" x="5962650" y="3922713"/>
          <p14:tracePt t="139354" x="5986463" y="3922713"/>
          <p14:tracePt t="139361" x="6043613" y="3922713"/>
          <p14:tracePt t="139370" x="6067425" y="3922713"/>
          <p14:tracePt t="139376" x="6083300" y="3922713"/>
          <p14:tracePt t="139384" x="6099175" y="3922713"/>
          <p14:tracePt t="139391" x="6107113" y="3922713"/>
          <p14:tracePt t="139398" x="6115050" y="3922713"/>
          <p14:tracePt t="139414" x="6122988" y="3922713"/>
          <p14:tracePt t="139428" x="6130925" y="3922713"/>
          <p14:tracePt t="140313" x="6115050" y="3922713"/>
          <p14:tracePt t="140322" x="6107113" y="3922713"/>
          <p14:tracePt t="140329" x="6099175" y="3914775"/>
          <p14:tracePt t="140336" x="6075363" y="3914775"/>
          <p14:tracePt t="140343" x="6051550" y="3914775"/>
          <p14:tracePt t="140353" x="6026150" y="3914775"/>
          <p14:tracePt t="140359" x="6002338" y="3914775"/>
          <p14:tracePt t="140370" x="5978525" y="3914775"/>
          <p14:tracePt t="140374" x="5962650" y="3914775"/>
          <p14:tracePt t="140382" x="5946775" y="3906838"/>
          <p14:tracePt t="140397" x="5938838" y="3906838"/>
          <p14:tracePt t="140493" x="5930900" y="3906838"/>
          <p14:tracePt t="140509" x="5922963" y="3906838"/>
          <p14:tracePt t="140518" x="5907088" y="3906838"/>
          <p14:tracePt t="140524" x="5899150" y="3906838"/>
          <p14:tracePt t="140531" x="5883275" y="3906838"/>
          <p14:tracePt t="140539" x="5859463" y="3906838"/>
          <p14:tracePt t="140547" x="5843588" y="3906838"/>
          <p14:tracePt t="140555" x="5819775" y="3898900"/>
          <p14:tracePt t="140561" x="5803900" y="3898900"/>
          <p14:tracePt t="140571" x="5780088" y="3890963"/>
          <p14:tracePt t="140577" x="5756275" y="3883025"/>
          <p14:tracePt t="140584" x="5740400" y="3883025"/>
          <p14:tracePt t="140591" x="5724525" y="3883025"/>
          <p14:tracePt t="140599" x="5716588" y="3883025"/>
          <p14:tracePt t="140607" x="5700713" y="3875088"/>
          <p14:tracePt t="140614" x="5692775" y="3875088"/>
          <p14:tracePt t="140622" x="5684838" y="3875088"/>
          <p14:tracePt t="140630" x="5684838" y="3867150"/>
          <p14:tracePt t="140638" x="5676900" y="3867150"/>
          <p14:tracePt t="140682" x="5667375" y="3867150"/>
          <p14:tracePt t="140711" x="5667375" y="3859213"/>
          <p14:tracePt t="140726" x="5667375" y="3851275"/>
          <p14:tracePt t="140742" x="5667375" y="3843338"/>
          <p14:tracePt t="140750" x="5667375" y="3835400"/>
          <p14:tracePt t="140765" x="5667375" y="3827463"/>
          <p14:tracePt t="140779" x="5667375" y="3819525"/>
          <p14:tracePt t="140804" x="5667375" y="3811588"/>
          <p14:tracePt t="141551" x="5667375" y="3803650"/>
          <p14:tracePt t="141559" x="5667375" y="3787775"/>
          <p14:tracePt t="141566" x="5676900" y="3779838"/>
          <p14:tracePt t="141575" x="5676900" y="3763963"/>
          <p14:tracePt t="141582" x="5684838" y="3756025"/>
          <p14:tracePt t="141589" x="5692775" y="3740150"/>
          <p14:tracePt t="141598" x="5692775" y="3732213"/>
          <p14:tracePt t="141605" x="5692775" y="3716338"/>
          <p14:tracePt t="141611" x="5692775" y="3708400"/>
          <p14:tracePt t="141620" x="5692775" y="3700463"/>
          <p14:tracePt t="141626" x="5692775" y="3692525"/>
          <p14:tracePt t="141641" x="5692775" y="3684588"/>
          <p14:tracePt t="141657" x="5692775" y="3676650"/>
          <p14:tracePt t="141694" x="5692775" y="3668713"/>
          <p14:tracePt t="141843" x="5692775" y="3676650"/>
          <p14:tracePt t="141852" x="5684838" y="3676650"/>
          <p14:tracePt t="141860" x="5684838" y="3684588"/>
          <p14:tracePt t="141873" x="5684838" y="3700463"/>
          <p14:tracePt t="141889" x="5684838" y="3708400"/>
          <p14:tracePt t="141900" x="5684838" y="3716338"/>
          <p14:tracePt t="141906" x="5684838" y="3724275"/>
          <p14:tracePt t="141913" x="5684838" y="3732213"/>
          <p14:tracePt t="141927" x="5692775" y="3732213"/>
          <p14:tracePt t="141938" x="5692775" y="3740150"/>
          <p14:tracePt t="142031" x="5700713" y="3740150"/>
          <p14:tracePt t="142234" x="5700713" y="3732213"/>
          <p14:tracePt t="142250" x="5700713" y="3724275"/>
          <p14:tracePt t="142257" x="5700713" y="3716338"/>
          <p14:tracePt t="142272" x="5700713" y="3708400"/>
          <p14:tracePt t="142279" x="5700713" y="3700463"/>
          <p14:tracePt t="142287" x="5700713" y="3692525"/>
          <p14:tracePt t="142293" x="5700713" y="3676650"/>
          <p14:tracePt t="142303" x="5692775" y="3668713"/>
          <p14:tracePt t="142308" x="5692775" y="3660775"/>
          <p14:tracePt t="142318" x="5692775" y="3644900"/>
          <p14:tracePt t="142324" x="5692775" y="3629025"/>
          <p14:tracePt t="142331" x="5692775" y="3613150"/>
          <p14:tracePt t="142339" x="5684838" y="3605213"/>
          <p14:tracePt t="142347" x="5684838" y="3587750"/>
          <p14:tracePt t="142354" x="5684838" y="3571875"/>
          <p14:tracePt t="142371" x="5684838" y="3556000"/>
          <p14:tracePt t="142377" x="5684838" y="3548063"/>
          <p14:tracePt t="142385" x="5684838" y="3532188"/>
          <p14:tracePt t="142391" x="5684838" y="3524250"/>
          <p14:tracePt t="142400" x="5684838" y="3500438"/>
          <p14:tracePt t="142406" x="5684838" y="3484563"/>
          <p14:tracePt t="142415" x="5684838" y="3460750"/>
          <p14:tracePt t="142422" x="5692775" y="3436938"/>
          <p14:tracePt t="142430" x="5700713" y="3421063"/>
          <p14:tracePt t="142438" x="5716588" y="3405188"/>
          <p14:tracePt t="142445" x="5716588" y="3389313"/>
          <p14:tracePt t="142451" x="5724525" y="3373438"/>
          <p14:tracePt t="142458" x="5732463" y="3365500"/>
          <p14:tracePt t="142466" x="5740400" y="3349625"/>
          <p14:tracePt t="142473" x="5748338" y="3341688"/>
          <p14:tracePt t="142482" x="5748338" y="3333750"/>
          <p14:tracePt t="142489" x="5764213" y="3317875"/>
          <p14:tracePt t="142496" x="5772150" y="3302000"/>
          <p14:tracePt t="142506" x="5780088" y="3286125"/>
          <p14:tracePt t="142511" x="5788025" y="3286125"/>
          <p14:tracePt t="142519" x="5795963" y="3270250"/>
          <p14:tracePt t="142526" x="5803900" y="3252788"/>
          <p14:tracePt t="142536" x="5819775" y="3244850"/>
          <p14:tracePt t="142541" x="5827713" y="3221038"/>
          <p14:tracePt t="142550" x="5843588" y="3213100"/>
          <p14:tracePt t="142557" x="5851525" y="3205163"/>
          <p14:tracePt t="142564" x="5859463" y="3205163"/>
          <p14:tracePt t="142572" x="5867400" y="3189288"/>
          <p14:tracePt t="142579" x="5875338" y="3189288"/>
          <p14:tracePt t="142595" x="5883275" y="3189288"/>
          <p14:tracePt t="142609" x="5883275" y="3181350"/>
          <p14:tracePt t="142618" x="5891213" y="3181350"/>
          <p14:tracePt t="142625" x="5899150" y="3181350"/>
          <p14:tracePt t="142632" x="5907088" y="3181350"/>
          <p14:tracePt t="142647" x="5915025" y="3181350"/>
          <p14:tracePt t="142654" x="5922963" y="3181350"/>
          <p14:tracePt t="142669" x="5938838" y="3181350"/>
          <p14:tracePt t="142685" x="5946775" y="3181350"/>
          <p14:tracePt t="142706" x="5954713" y="3181350"/>
          <p14:tracePt t="142886" x="5962650" y="3189288"/>
          <p14:tracePt t="142893" x="5962650" y="3197225"/>
          <p14:tracePt t="142903" x="5970588" y="3213100"/>
          <p14:tracePt t="142909" x="5978525" y="3221038"/>
          <p14:tracePt t="142918" x="5986463" y="3236913"/>
          <p14:tracePt t="142925" x="5994400" y="3252788"/>
          <p14:tracePt t="142932" x="6002338" y="3278188"/>
          <p14:tracePt t="142938" x="6018213" y="3286125"/>
          <p14:tracePt t="142946" x="6018213" y="3302000"/>
          <p14:tracePt t="142953" x="6034088" y="3325813"/>
          <p14:tracePt t="142963" x="6043613" y="3333750"/>
          <p14:tracePt t="142970" x="6043613" y="3349625"/>
          <p14:tracePt t="142978" x="6051550" y="3365500"/>
          <p14:tracePt t="142984" x="6059488" y="3365500"/>
          <p14:tracePt t="142991" x="6059488" y="3373438"/>
          <p14:tracePt t="143000" x="6059488" y="3381375"/>
          <p14:tracePt t="143015" x="6067425" y="3389313"/>
          <p14:tracePt t="143022" x="6067425" y="3397250"/>
          <p14:tracePt t="143030" x="6067425" y="3405188"/>
          <p14:tracePt t="143043" x="6075363" y="3421063"/>
          <p14:tracePt t="143052" x="6075363" y="3429000"/>
          <p14:tracePt t="143059" x="6075363" y="3436938"/>
          <p14:tracePt t="143068" x="6075363" y="3444875"/>
          <p14:tracePt t="143087" x="6083300" y="3468688"/>
          <p14:tracePt t="143090" x="6083300" y="3476625"/>
          <p14:tracePt t="143097" x="6083300" y="3492500"/>
          <p14:tracePt t="143104" x="6083300" y="3508375"/>
          <p14:tracePt t="143111" x="6083300" y="3532188"/>
          <p14:tracePt t="143120" x="6083300" y="3540125"/>
          <p14:tracePt t="143126" x="6083300" y="3548063"/>
          <p14:tracePt t="143136" x="6083300" y="3556000"/>
          <p14:tracePt t="143142" x="6083300" y="3563938"/>
          <p14:tracePt t="143150" x="6083300" y="3579813"/>
          <p14:tracePt t="143156" x="6083300" y="3595688"/>
          <p14:tracePt t="143164" x="6083300" y="3613150"/>
          <p14:tracePt t="143179" x="6075363" y="3621088"/>
          <p14:tracePt t="143187" x="6075363" y="3644900"/>
          <p14:tracePt t="143193" x="6075363" y="3652838"/>
          <p14:tracePt t="143204" x="6067425" y="3676650"/>
          <p14:tracePt t="143210" x="6067425" y="3684588"/>
          <p14:tracePt t="143727" x="6083300" y="3684588"/>
          <p14:tracePt t="143735" x="6115050" y="3684588"/>
          <p14:tracePt t="143741" x="6154738" y="3668713"/>
          <p14:tracePt t="143751" x="6202363" y="3644900"/>
          <p14:tracePt t="143758" x="6242050" y="3621088"/>
          <p14:tracePt t="143768" x="6273800" y="3605213"/>
          <p14:tracePt t="143772" x="6297613" y="3587750"/>
          <p14:tracePt t="143778" x="6313488" y="3571875"/>
          <p14:tracePt t="143786" x="6321425" y="3563938"/>
          <p14:tracePt t="143794" x="6329363" y="3548063"/>
          <p14:tracePt t="143810" x="6337300" y="3548063"/>
          <p14:tracePt t="143816" x="6337300" y="3540125"/>
          <p14:tracePt t="143832" x="6345238" y="3540125"/>
          <p14:tracePt t="143839" x="6353175" y="3540125"/>
          <p14:tracePt t="143854" x="6361113" y="3540125"/>
          <p14:tracePt t="143862" x="6369050" y="3532188"/>
          <p14:tracePt t="143870" x="6376988" y="3532188"/>
          <p14:tracePt t="143876" x="6392863" y="3532188"/>
          <p14:tracePt t="143884" x="6402388" y="3532188"/>
          <p14:tracePt t="143891" x="6434138" y="3532188"/>
          <p14:tracePt t="143901" x="6481763" y="3548063"/>
          <p14:tracePt t="143906" x="6545263" y="3563938"/>
          <p14:tracePt t="143916" x="6632575" y="3587750"/>
          <p14:tracePt t="143922" x="6704013" y="3605213"/>
          <p14:tracePt t="143930" x="6792913" y="3644900"/>
          <p14:tracePt t="143937" x="6872288" y="3660775"/>
          <p14:tracePt t="143945" x="6959600" y="3684588"/>
          <p14:tracePt t="143953" x="7023100" y="3708400"/>
          <p14:tracePt t="143958" x="7062788" y="3724275"/>
          <p14:tracePt t="143968" x="7086600" y="3732213"/>
          <p14:tracePt t="143974" x="7094538" y="3732213"/>
          <p14:tracePt t="143983" x="7102475" y="3740150"/>
          <p14:tracePt t="144035" x="7102475" y="3748088"/>
          <p14:tracePt t="144051" x="7102475" y="3756025"/>
          <p14:tracePt t="144063" x="7102475" y="3763963"/>
          <p14:tracePt t="144073" x="7110413" y="3763963"/>
          <p14:tracePt t="144079" x="7118350" y="3771900"/>
          <p14:tracePt t="144103" x="7126288" y="3787775"/>
          <p14:tracePt t="144110" x="7135813" y="3787775"/>
          <p14:tracePt t="144124" x="7151688" y="3795713"/>
          <p14:tracePt t="144132" x="7159625" y="3803650"/>
          <p14:tracePt t="144138" x="7175500" y="3803650"/>
          <p14:tracePt t="144147" x="7191375" y="3803650"/>
          <p14:tracePt t="144154" x="7231063" y="3811588"/>
          <p14:tracePt t="144161" x="7254875" y="3811588"/>
          <p14:tracePt t="144169" x="7278688" y="3811588"/>
          <p14:tracePt t="144177" x="7294563" y="3811588"/>
          <p14:tracePt t="144184" x="7310438" y="3811588"/>
          <p14:tracePt t="144191" x="7334250" y="3811588"/>
          <p14:tracePt t="144201" x="7366000" y="3811588"/>
          <p14:tracePt t="144206" x="7389813" y="3803650"/>
          <p14:tracePt t="144216" x="7421563" y="3803650"/>
          <p14:tracePt t="144221" x="7445375" y="3803650"/>
          <p14:tracePt t="144230" x="7461250" y="3803650"/>
          <p14:tracePt t="144237" x="7485063" y="3803650"/>
          <p14:tracePt t="144245" x="7510463" y="3803650"/>
          <p14:tracePt t="144252" x="7526338" y="3803650"/>
          <p14:tracePt t="144258" x="7550150" y="3803650"/>
          <p14:tracePt t="144267" x="7573963" y="3803650"/>
          <p14:tracePt t="144273" x="7589838" y="3803650"/>
          <p14:tracePt t="144283" x="7597775" y="3803650"/>
          <p14:tracePt t="144298" x="7605713" y="3803650"/>
          <p14:tracePt t="144363" x="7613650" y="3803650"/>
          <p14:tracePt t="144402" x="7613650" y="3795713"/>
          <p14:tracePt t="144410" x="7621588" y="3795713"/>
          <p14:tracePt t="144551" x="7621588" y="3803650"/>
          <p14:tracePt t="144568" x="7621588" y="3811588"/>
          <p14:tracePt t="144574" x="7613650" y="3827463"/>
          <p14:tracePt t="144584" x="7605713" y="3843338"/>
          <p14:tracePt t="144589" x="7597775" y="3851275"/>
          <p14:tracePt t="144597" x="7589838" y="3859213"/>
          <p14:tracePt t="144603" x="7581900" y="3867150"/>
          <p14:tracePt t="144613" x="7566025" y="3875088"/>
          <p14:tracePt t="144621" x="7558088" y="3883025"/>
          <p14:tracePt t="144636" x="7550150" y="3883025"/>
          <p14:tracePt t="144798" x="7566025" y="3883025"/>
          <p14:tracePt t="144807" x="7597775" y="3875088"/>
          <p14:tracePt t="144814" x="7621588" y="3875088"/>
          <p14:tracePt t="144822" x="7677150" y="3875088"/>
          <p14:tracePt t="144830" x="7724775" y="3875088"/>
          <p14:tracePt t="144837" x="7780338" y="3875088"/>
          <p14:tracePt t="144845" x="7827963" y="3875088"/>
          <p14:tracePt t="144852" x="7851775" y="3875088"/>
          <p14:tracePt t="144859" x="7869238" y="3883025"/>
          <p14:tracePt t="144911" x="7859713" y="3883025"/>
          <p14:tracePt t="144918" x="7843838" y="3890963"/>
          <p14:tracePt t="144926" x="7820025" y="3890963"/>
          <p14:tracePt t="144935" x="7780338" y="3898900"/>
          <p14:tracePt t="144941" x="7724775" y="3898900"/>
          <p14:tracePt t="144952" x="7645400" y="3898900"/>
          <p14:tracePt t="144956" x="7581900" y="3883025"/>
          <p14:tracePt t="144967" x="7510463" y="3875088"/>
          <p14:tracePt t="144972" x="7461250" y="3867150"/>
          <p14:tracePt t="144979" x="7405688" y="3859213"/>
          <p14:tracePt t="144986" x="7342188" y="3851275"/>
          <p14:tracePt t="144995" x="7286625" y="3835400"/>
          <p14:tracePt t="145002" x="7239000" y="3827463"/>
          <p14:tracePt t="145010" x="7207250" y="3811588"/>
          <p14:tracePt t="145017" x="7175500" y="3811588"/>
          <p14:tracePt t="145025" x="7159625" y="3803650"/>
          <p14:tracePt t="145033" x="7135813" y="3803650"/>
          <p14:tracePt t="145038" x="7118350" y="3803650"/>
          <p14:tracePt t="145047" x="7102475" y="3803650"/>
          <p14:tracePt t="145054" x="7094538" y="3803650"/>
          <p14:tracePt t="145158" x="7110413" y="3803650"/>
          <p14:tracePt t="145167" x="7143750" y="3803650"/>
          <p14:tracePt t="145174" x="7183438" y="3803650"/>
          <p14:tracePt t="145184" x="7231063" y="3803650"/>
          <p14:tracePt t="145189" x="7262813" y="3803650"/>
          <p14:tracePt t="145198" x="7318375" y="3803650"/>
          <p14:tracePt t="145204" x="7366000" y="3803650"/>
          <p14:tracePt t="145211" x="7413625" y="3803650"/>
          <p14:tracePt t="145219" x="7453313" y="3803650"/>
          <p14:tracePt t="145226" x="7485063" y="3803650"/>
          <p14:tracePt t="145234" x="7526338" y="3803650"/>
          <p14:tracePt t="145242" x="7542213" y="3803650"/>
          <p14:tracePt t="145251" x="7558088" y="3803650"/>
          <p14:tracePt t="145257" x="7566025" y="3811588"/>
          <p14:tracePt t="145267" x="7573963" y="3811588"/>
          <p14:tracePt t="145271" x="7581900" y="3811588"/>
          <p14:tracePt t="145279" x="7589838" y="3811588"/>
          <p14:tracePt t="145296" x="7597775" y="3811588"/>
          <p14:tracePt t="145421" x="7597775" y="3819525"/>
          <p14:tracePt t="145430" x="7605713" y="3819525"/>
          <p14:tracePt t="145436" x="7629525" y="3827463"/>
          <p14:tracePt t="145445" x="7653338" y="3827463"/>
          <p14:tracePt t="145452" x="7669213" y="3835400"/>
          <p14:tracePt t="145459" x="7685088" y="3835400"/>
          <p14:tracePt t="145467" x="7708900" y="3843338"/>
          <p14:tracePt t="145473" x="7716838" y="3843338"/>
          <p14:tracePt t="145486" x="7732713" y="3843338"/>
          <p14:tracePt t="145497" x="7740650" y="3843338"/>
          <p14:tracePt t="145570" x="7700963" y="3843338"/>
          <p14:tracePt t="145579" x="7669213" y="3843338"/>
          <p14:tracePt t="145586" x="7581900" y="3843338"/>
          <p14:tracePt t="145595" x="7445375" y="3819525"/>
          <p14:tracePt t="145602" x="7326313" y="3811588"/>
          <p14:tracePt t="145610" x="7199313" y="3795713"/>
          <p14:tracePt t="145617" x="7078663" y="3787775"/>
          <p14:tracePt t="145625" x="6935788" y="3787775"/>
          <p14:tracePt t="145634" x="6784975" y="3787775"/>
          <p14:tracePt t="145638" x="6664325" y="3787775"/>
          <p14:tracePt t="145646" x="6561138" y="3787775"/>
          <p14:tracePt t="145655" x="6473825" y="3787775"/>
          <p14:tracePt t="145662" x="6418263" y="3787775"/>
          <p14:tracePt t="145669" x="6353175" y="3787775"/>
          <p14:tracePt t="145677" x="6321425" y="3787775"/>
          <p14:tracePt t="145685" x="6289675" y="3787775"/>
          <p14:tracePt t="145692" x="6265863" y="3787775"/>
          <p14:tracePt t="145700" x="6257925" y="3787775"/>
          <p14:tracePt t="145706" x="6242050" y="3787775"/>
          <p14:tracePt t="145718" x="6234113" y="3787775"/>
          <p14:tracePt t="145730" x="6226175" y="3787775"/>
          <p14:tracePt t="145760" x="6218238" y="3787775"/>
          <p14:tracePt t="145767" x="6210300" y="3787775"/>
          <p14:tracePt t="145784" x="6202363" y="3787775"/>
          <p14:tracePt t="145789" x="6194425" y="3787775"/>
          <p14:tracePt t="145798" x="6186488" y="3787775"/>
          <p14:tracePt t="145804" x="6178550" y="3787775"/>
          <p14:tracePt t="145851" x="6170613" y="3787775"/>
          <p14:tracePt t="145908" x="6186488" y="3787775"/>
          <p14:tracePt t="145917" x="6210300" y="3787775"/>
          <p14:tracePt t="145923" x="6242050" y="3787775"/>
          <p14:tracePt t="145931" x="6297613" y="3787775"/>
          <p14:tracePt t="145939" x="6353175" y="3787775"/>
          <p14:tracePt t="145947" x="6410325" y="3795713"/>
          <p14:tracePt t="145953" x="6489700" y="3803650"/>
          <p14:tracePt t="145961" x="6577013" y="3811588"/>
          <p14:tracePt t="145969" x="6672263" y="3819525"/>
          <p14:tracePt t="145976" x="6769100" y="3827463"/>
          <p14:tracePt t="145984" x="6856413" y="3843338"/>
          <p14:tracePt t="145991" x="6951663" y="3843338"/>
          <p14:tracePt t="145999" x="7007225" y="3851275"/>
          <p14:tracePt t="146006" x="7078663" y="3851275"/>
          <p14:tracePt t="146014" x="7143750" y="3859213"/>
          <p14:tracePt t="146021" x="7191375" y="3859213"/>
          <p14:tracePt t="146029" x="7223125" y="3859213"/>
          <p14:tracePt t="146036" x="7254875" y="3859213"/>
          <p14:tracePt t="146043" x="7270750" y="3867150"/>
          <p14:tracePt t="146051" x="7286625" y="3867150"/>
          <p14:tracePt t="146058" x="7294563" y="3867150"/>
          <p14:tracePt t="146067" x="7302500" y="3867150"/>
          <p14:tracePt t="146073" x="7310438" y="3867150"/>
          <p14:tracePt t="146084" x="7318375" y="3875088"/>
          <p14:tracePt t="146088" x="7334250" y="3875088"/>
          <p14:tracePt t="146097" x="7342188" y="3875088"/>
          <p14:tracePt t="146103" x="7358063" y="3875088"/>
          <p14:tracePt t="146111" x="7373938" y="3875088"/>
          <p14:tracePt t="146118" x="7389813" y="3875088"/>
          <p14:tracePt t="146126" x="7405688" y="3875088"/>
          <p14:tracePt t="146134" x="7413625" y="3875088"/>
          <p14:tracePt t="146141" x="7429500" y="3875088"/>
          <p14:tracePt t="146149" x="7445375" y="3875088"/>
          <p14:tracePt t="146164" x="7453313" y="3875088"/>
          <p14:tracePt t="146171" x="7461250" y="3875088"/>
          <p14:tracePt t="146179" x="7469188" y="3875088"/>
          <p14:tracePt t="146186" x="7477125" y="3875088"/>
          <p14:tracePt t="146193" x="7502525" y="3875088"/>
          <p14:tracePt t="146201" x="7518400" y="3875088"/>
          <p14:tracePt t="146208" x="7526338" y="3875088"/>
          <p14:tracePt t="146216" x="7534275" y="3875088"/>
          <p14:tracePt t="146223" x="7550150" y="3875088"/>
          <p14:tracePt t="146231" x="7573963" y="3875088"/>
          <p14:tracePt t="146238" x="7581900" y="3875088"/>
          <p14:tracePt t="146254" x="7589838" y="3875088"/>
          <p14:tracePt t="146261" x="7597775" y="3875088"/>
          <p14:tracePt t="146321" x="7605713" y="3875088"/>
          <p14:tracePt t="146337" x="7621588" y="3883025"/>
          <p14:tracePt t="146344" x="7637463" y="3883025"/>
          <p14:tracePt t="146351" x="7645400" y="3883025"/>
          <p14:tracePt t="146358" x="7661275" y="3883025"/>
          <p14:tracePt t="146366" x="7677150" y="3883025"/>
          <p14:tracePt t="146373" x="7693025" y="3890963"/>
          <p14:tracePt t="146381" x="7700963" y="3890963"/>
          <p14:tracePt t="149466" x="7700963" y="3914775"/>
          <p14:tracePt t="149468" x="7700963" y="3938588"/>
          <p14:tracePt t="149471" x="7700963" y="3948113"/>
          <p14:tracePt t="149479" x="7700963" y="3963988"/>
          <p14:tracePt t="149487" x="7700963" y="3979863"/>
          <p14:tracePt t="149497" x="7700963" y="3987800"/>
          <p14:tracePt t="149501" x="7700963" y="3995738"/>
          <p14:tracePt t="149509" x="7700963" y="4011613"/>
          <p14:tracePt t="149517" x="7700963" y="4019550"/>
          <p14:tracePt t="149533" x="7700963" y="4035425"/>
          <p14:tracePt t="149554" x="7700963" y="4043363"/>
          <p14:tracePt t="149599" x="7700963" y="4051300"/>
          <p14:tracePt t="149615" x="7700963" y="4059238"/>
          <p14:tracePt t="149621" x="7700963" y="4067175"/>
          <p14:tracePt t="149629" x="7700963" y="4083050"/>
          <p14:tracePt t="149636" x="7700963" y="4106863"/>
          <p14:tracePt t="149645" x="7693025" y="4114800"/>
          <p14:tracePt t="149651" x="7693025" y="4130675"/>
          <p14:tracePt t="149659" x="7693025" y="4146550"/>
          <p14:tracePt t="149666" x="7693025" y="4162425"/>
          <p14:tracePt t="149674" x="7685088" y="4178300"/>
          <p14:tracePt t="149681" x="7685088" y="4186238"/>
          <p14:tracePt t="149689" x="7685088" y="4202113"/>
          <p14:tracePt t="149697" x="7677150" y="4210050"/>
          <p14:tracePt t="149704" x="7677150" y="4217988"/>
          <p14:tracePt t="149712" x="7677150" y="4225925"/>
          <p14:tracePt t="149726" x="7677150" y="4233863"/>
          <p14:tracePt t="149831" x="7677150" y="4241800"/>
          <p14:tracePt t="149847" x="7677150" y="4249738"/>
          <p14:tracePt t="149861" x="7677150" y="4257675"/>
          <p14:tracePt t="149891" x="7677150" y="4265613"/>
          <p14:tracePt t="149981" x="7677150" y="4241800"/>
          <p14:tracePt t="149988" x="7677150" y="4186238"/>
          <p14:tracePt t="149997" x="7669213" y="4138613"/>
          <p14:tracePt t="150004" x="7661275" y="4075113"/>
          <p14:tracePt t="150011" x="7653338" y="4019550"/>
          <p14:tracePt t="150019" x="7645400" y="3963988"/>
          <p14:tracePt t="150028" x="7637463" y="3890963"/>
          <p14:tracePt t="150034" x="7629525" y="3851275"/>
          <p14:tracePt t="150041" x="7629525" y="3835400"/>
          <p14:tracePt t="150048" x="7621588" y="3819525"/>
          <p14:tracePt t="150056" x="7621588" y="3811588"/>
          <p14:tracePt t="150064" x="7621588" y="3803650"/>
          <p14:tracePt t="150081" x="7621588" y="3795713"/>
          <p14:tracePt t="150086" x="7613650" y="3795713"/>
          <p14:tracePt t="150221" x="7613650" y="3803650"/>
          <p14:tracePt t="150230" x="7613650" y="3819525"/>
          <p14:tracePt t="150236" x="7613650" y="3843338"/>
          <p14:tracePt t="150244" x="7613650" y="3875088"/>
          <p14:tracePt t="150251" x="7613650" y="3922713"/>
          <p14:tracePt t="150259" x="7613650" y="3956050"/>
          <p14:tracePt t="150266" x="7613650" y="3987800"/>
          <p14:tracePt t="150273" x="7613650" y="4035425"/>
          <p14:tracePt t="150281" x="7613650" y="4067175"/>
          <p14:tracePt t="150288" x="7621588" y="4098925"/>
          <p14:tracePt t="150297" x="7629525" y="4146550"/>
          <p14:tracePt t="150303" x="7637463" y="4154488"/>
          <p14:tracePt t="150311" x="7637463" y="4162425"/>
          <p14:tracePt t="150401" x="7645400" y="4154488"/>
          <p14:tracePt t="150409" x="7645400" y="4146550"/>
          <p14:tracePt t="150416" x="7645400" y="4122738"/>
          <p14:tracePt t="150424" x="7645400" y="4106863"/>
          <p14:tracePt t="150431" x="7645400" y="4090988"/>
          <p14:tracePt t="150439" x="7645400" y="4075113"/>
          <p14:tracePt t="150448" x="7645400" y="4067175"/>
          <p14:tracePt t="150460" x="7645400" y="4043363"/>
          <p14:tracePt t="150463" x="7645400" y="4035425"/>
          <p14:tracePt t="150468" x="7645400" y="4011613"/>
          <p14:tracePt t="150477" x="7645400" y="3987800"/>
          <p14:tracePt t="150484" x="7645400" y="3963988"/>
          <p14:tracePt t="150491" x="7645400" y="3948113"/>
          <p14:tracePt t="150498" x="7645400" y="3930650"/>
          <p14:tracePt t="150506" x="7637463" y="3906838"/>
          <p14:tracePt t="150514" x="7637463" y="3883025"/>
          <p14:tracePt t="150522" x="7637463" y="3859213"/>
          <p14:tracePt t="150529" x="7637463" y="3851275"/>
          <p14:tracePt t="150536" x="7637463" y="3827463"/>
          <p14:tracePt t="150544" x="7637463" y="3811588"/>
          <p14:tracePt t="150551" x="7637463" y="3803650"/>
          <p14:tracePt t="150566" x="7637463" y="3795713"/>
          <p14:tracePt t="150574" x="7637463" y="3787775"/>
          <p14:tracePt t="150656" x="7637463" y="3795713"/>
          <p14:tracePt t="150664" x="7637463" y="3803650"/>
          <p14:tracePt t="150671" x="7637463" y="3819525"/>
          <p14:tracePt t="150679" x="7653338" y="3835400"/>
          <p14:tracePt t="150686" x="7653338" y="3851275"/>
          <p14:tracePt t="150693" x="7653338" y="3867150"/>
          <p14:tracePt t="150701" x="7661275" y="3875088"/>
          <p14:tracePt t="150709" x="7661275" y="3883025"/>
          <p14:tracePt t="150716" x="7669213" y="3883025"/>
          <p14:tracePt t="150723" x="7669213" y="3898900"/>
          <p14:tracePt t="150738" x="7669213" y="3906838"/>
          <p14:tracePt t="150753" x="7669213" y="3914775"/>
          <p14:tracePt t="150769" x="7669213" y="3922713"/>
          <p14:tracePt t="150836" x="7669213" y="3914775"/>
          <p14:tracePt t="150843" x="7669213" y="3890963"/>
          <p14:tracePt t="150851" x="7661275" y="3867150"/>
          <p14:tracePt t="150858" x="7653338" y="3859213"/>
          <p14:tracePt t="150866" x="7645400" y="3835400"/>
          <p14:tracePt t="150873" x="7637463" y="3819525"/>
          <p14:tracePt t="150881" x="7637463" y="3795713"/>
          <p14:tracePt t="150888" x="7629525" y="3779838"/>
          <p14:tracePt t="150903" x="7629525" y="3763963"/>
          <p14:tracePt t="150911" x="7629525" y="3756025"/>
          <p14:tracePt t="150934" x="7629525" y="3748088"/>
          <p14:tracePt t="150949" x="7629525" y="3740150"/>
          <p14:tracePt t="151218" x="7621588" y="3748088"/>
          <p14:tracePt t="151229" x="7605713" y="3756025"/>
          <p14:tracePt t="151234" x="7597775" y="3771900"/>
          <p14:tracePt t="151244" x="7581900" y="3787775"/>
          <p14:tracePt t="151250" x="7566025" y="3803650"/>
          <p14:tracePt t="151257" x="7550150" y="3819525"/>
          <p14:tracePt t="151264" x="7534275" y="3843338"/>
          <p14:tracePt t="151271" x="7518400" y="3859213"/>
          <p14:tracePt t="151280" x="7502525" y="3875088"/>
          <p14:tracePt t="151295" x="7493000" y="3883025"/>
          <p14:tracePt t="151429" x="7493000" y="3890963"/>
          <p14:tracePt t="151451" x="7502525" y="3898900"/>
          <p14:tracePt t="151459" x="7502525" y="3906838"/>
          <p14:tracePt t="151466" x="7510463" y="3906838"/>
          <p14:tracePt t="151473" x="7518400" y="3906838"/>
          <p14:tracePt t="151481" x="7534275" y="3906838"/>
          <p14:tracePt t="151489" x="7550150" y="3914775"/>
          <p14:tracePt t="151496" x="7573963" y="3914775"/>
          <p14:tracePt t="151504" x="7597775" y="3914775"/>
          <p14:tracePt t="151512" x="7621588" y="3914775"/>
          <p14:tracePt t="151519" x="7653338" y="3914775"/>
          <p14:tracePt t="151527" x="7677150" y="3906838"/>
          <p14:tracePt t="151533" x="7708900" y="3898900"/>
          <p14:tracePt t="151542" x="7756525" y="3883025"/>
          <p14:tracePt t="151548" x="7796213" y="3859213"/>
          <p14:tracePt t="151557" x="7812088" y="3843338"/>
          <p14:tracePt t="151563" x="7835900" y="3819525"/>
          <p14:tracePt t="151572" x="7859713" y="3803650"/>
          <p14:tracePt t="151579" x="7877175" y="3779838"/>
          <p14:tracePt t="151586" x="7900988" y="3756025"/>
          <p14:tracePt t="151594" x="7908925" y="3732213"/>
          <p14:tracePt t="151601" x="7924800" y="3676650"/>
          <p14:tracePt t="151609" x="7924800" y="3636963"/>
          <p14:tracePt t="151616" x="7924800" y="3605213"/>
          <p14:tracePt t="151624" x="7924800" y="3587750"/>
          <p14:tracePt t="151631" x="7924800" y="3571875"/>
          <p14:tracePt t="151639" x="7924800" y="3563938"/>
          <p14:tracePt t="151646" x="7916863" y="3540125"/>
          <p14:tracePt t="151653" x="7908925" y="3540125"/>
          <p14:tracePt t="151661" x="7893050" y="3516313"/>
          <p14:tracePt t="151669" x="7885113" y="3516313"/>
          <p14:tracePt t="151676" x="7869238" y="3500438"/>
          <p14:tracePt t="151683" x="7859713" y="3500438"/>
          <p14:tracePt t="151692" x="7851775" y="3492500"/>
          <p14:tracePt t="151698" x="7827963" y="3484563"/>
          <p14:tracePt t="151706" x="7820025" y="3484563"/>
          <p14:tracePt t="151714" x="7812088" y="3484563"/>
          <p14:tracePt t="151721" x="7796213" y="3484563"/>
          <p14:tracePt t="151729" x="7772400" y="3476625"/>
          <p14:tracePt t="151736" x="7756525" y="3476625"/>
          <p14:tracePt t="151743" x="7740650" y="3476625"/>
          <p14:tracePt t="151751" x="7732713" y="3476625"/>
          <p14:tracePt t="151759" x="7716838" y="3476625"/>
          <p14:tracePt t="151766" x="7700963" y="3476625"/>
          <p14:tracePt t="151775" x="7677150" y="3476625"/>
          <p14:tracePt t="151781" x="7661275" y="3492500"/>
          <p14:tracePt t="151789" x="7645400" y="3492500"/>
          <p14:tracePt t="151796" x="7637463" y="3500438"/>
          <p14:tracePt t="151803" x="7613650" y="3516313"/>
          <p14:tracePt t="151811" x="7605713" y="3524250"/>
          <p14:tracePt t="151818" x="7589838" y="3540125"/>
          <p14:tracePt t="151826" x="7581900" y="3548063"/>
          <p14:tracePt t="151833" x="7573963" y="3563938"/>
          <p14:tracePt t="151841" x="7566025" y="3579813"/>
          <p14:tracePt t="151848" x="7550150" y="3595688"/>
          <p14:tracePt t="151856" x="7550150" y="3605213"/>
          <p14:tracePt t="151863" x="7542213" y="3621088"/>
          <p14:tracePt t="151871" x="7526338" y="3644900"/>
          <p14:tracePt t="151879" x="7526338" y="3660775"/>
          <p14:tracePt t="151886" x="7518400" y="3676650"/>
          <p14:tracePt t="151895" x="7510463" y="3692525"/>
          <p14:tracePt t="151901" x="7510463" y="3700463"/>
          <p14:tracePt t="151909" x="7510463" y="3724275"/>
          <p14:tracePt t="151916" x="7510463" y="3740150"/>
          <p14:tracePt t="151924" x="7510463" y="3756025"/>
          <p14:tracePt t="151939" x="7510463" y="3771900"/>
          <p14:tracePt t="151946" x="7510463" y="3779838"/>
          <p14:tracePt t="151953" x="7510463" y="3787775"/>
          <p14:tracePt t="151963" x="7510463" y="3795713"/>
          <p14:tracePt t="151976" x="7510463" y="3803650"/>
          <p14:tracePt t="151983" x="7510463" y="3811588"/>
          <p14:tracePt t="151992" x="7518400" y="3811588"/>
          <p14:tracePt t="151998" x="7526338" y="3811588"/>
          <p14:tracePt t="152006" x="7534275" y="3819525"/>
          <p14:tracePt t="152029" x="7542213" y="3819525"/>
          <p14:tracePt t="152053" x="7550150" y="3819525"/>
          <p14:tracePt t="152079" x="7550150" y="3827463"/>
          <p14:tracePt t="152096" x="7558088" y="3827463"/>
          <p14:tracePt t="152103" x="7558088" y="3835400"/>
          <p14:tracePt t="152112" x="7558088" y="3843338"/>
          <p14:tracePt t="152118" x="7558088" y="3859213"/>
          <p14:tracePt t="152126" x="7558088" y="3867150"/>
          <p14:tracePt t="152134" x="7566025" y="3883025"/>
          <p14:tracePt t="152142" x="7573963" y="3914775"/>
          <p14:tracePt t="152150" x="7573963" y="3938588"/>
          <p14:tracePt t="152156" x="7581900" y="3963988"/>
          <p14:tracePt t="152164" x="7581900" y="3979863"/>
          <p14:tracePt t="152171" x="7581900" y="3995738"/>
          <p14:tracePt t="152179" x="7581900" y="4027488"/>
          <p14:tracePt t="152186" x="7581900" y="4035425"/>
          <p14:tracePt t="152194" x="7589838" y="4051300"/>
          <p14:tracePt t="152202" x="7589838" y="4059238"/>
          <p14:tracePt t="152209" x="7589838" y="4067175"/>
          <p14:tracePt t="152231" x="7589838" y="4075113"/>
          <p14:tracePt t="152358" x="7589838" y="4083050"/>
          <p14:tracePt t="152366" x="7589838" y="4090988"/>
          <p14:tracePt t="152381" x="7589838" y="4098925"/>
          <p14:tracePt t="152388" x="7589838" y="4106863"/>
          <p14:tracePt t="152396" x="7589838" y="4114800"/>
          <p14:tracePt t="152403" x="7589838" y="4122738"/>
          <p14:tracePt t="152411" x="7605713" y="4154488"/>
          <p14:tracePt t="152418" x="7613650" y="4170363"/>
          <p14:tracePt t="152427" x="7645400" y="4186238"/>
          <p14:tracePt t="152433" x="7669213" y="4210050"/>
          <p14:tracePt t="152442" x="7708900" y="4225925"/>
          <p14:tracePt t="152448" x="7732713" y="4233863"/>
          <p14:tracePt t="152456" x="7764463" y="4241800"/>
          <p14:tracePt t="152464" x="7812088" y="4249738"/>
          <p14:tracePt t="152473" x="7835900" y="4257675"/>
          <p14:tracePt t="152480" x="7877175" y="4257675"/>
          <p14:tracePt t="152487" x="7908925" y="4257675"/>
          <p14:tracePt t="152494" x="7948613" y="4257675"/>
          <p14:tracePt t="152501" x="7980363" y="4257675"/>
          <p14:tracePt t="152509" x="7996238" y="4257675"/>
          <p14:tracePt t="152516" x="8004175" y="4257675"/>
          <p14:tracePt t="152525" x="8012113" y="4257675"/>
          <p14:tracePt t="152531" x="8012113" y="4249738"/>
          <p14:tracePt t="152546" x="8012113" y="4241800"/>
          <p14:tracePt t="152553" x="8012113" y="4233863"/>
          <p14:tracePt t="152593" x="8012113" y="4225925"/>
          <p14:tracePt t="152613" x="8012113" y="4217988"/>
          <p14:tracePt t="152621" x="8012113" y="4210050"/>
          <p14:tracePt t="152629" x="8012113" y="4202113"/>
          <p14:tracePt t="152636" x="7996238" y="4178300"/>
          <p14:tracePt t="152644" x="7972425" y="4154488"/>
          <p14:tracePt t="152651" x="7948613" y="4122738"/>
          <p14:tracePt t="152659" x="7908925" y="4090988"/>
          <p14:tracePt t="152666" x="7869238" y="4075113"/>
          <p14:tracePt t="152674" x="7827963" y="4051300"/>
          <p14:tracePt t="152681" x="7780338" y="4027488"/>
          <p14:tracePt t="152688" x="7748588" y="4011613"/>
          <p14:tracePt t="152696" x="7732713" y="3995738"/>
          <p14:tracePt t="152704" x="7693025" y="3987800"/>
          <p14:tracePt t="152711" x="7677150" y="3979863"/>
          <p14:tracePt t="152719" x="7661275" y="3971925"/>
          <p14:tracePt t="152727" x="7653338" y="3971925"/>
          <p14:tracePt t="152734" x="7637463" y="3971925"/>
          <p14:tracePt t="152742" x="7629525" y="3971925"/>
          <p14:tracePt t="152749" x="7621588" y="3963988"/>
          <p14:tracePt t="152756" x="7613650" y="3963988"/>
          <p14:tracePt t="152771" x="7605713" y="3963988"/>
          <p14:tracePt t="152779" x="7597775" y="3963988"/>
          <p14:tracePt t="152794" x="7589838" y="3963988"/>
          <p14:tracePt t="152801" x="7581900" y="3963988"/>
          <p14:tracePt t="152809" x="7581900" y="3971925"/>
          <p14:tracePt t="152816" x="7566025" y="3979863"/>
          <p14:tracePt t="152824" x="7558088" y="3987800"/>
          <p14:tracePt t="152832" x="7550150" y="3987800"/>
          <p14:tracePt t="152838" x="7534275" y="4003675"/>
          <p14:tracePt t="152854" x="7526338" y="4011613"/>
          <p14:tracePt t="152862" x="7518400" y="4019550"/>
          <p14:tracePt t="152869" x="7510463" y="4035425"/>
          <p14:tracePt t="152877" x="7510463" y="4043363"/>
          <p14:tracePt t="152883" x="7493000" y="4059238"/>
          <p14:tracePt t="152892" x="7493000" y="4075113"/>
          <p14:tracePt t="152898" x="7493000" y="4083050"/>
          <p14:tracePt t="152906" x="7493000" y="4090988"/>
          <p14:tracePt t="152913" x="7493000" y="4098925"/>
          <p14:tracePt t="152921" x="7493000" y="4114800"/>
          <p14:tracePt t="152928" x="7502525" y="4130675"/>
          <p14:tracePt t="152944" x="7518400" y="4146550"/>
          <p14:tracePt t="152951" x="7534275" y="4162425"/>
          <p14:tracePt t="152959" x="7558088" y="4178300"/>
          <p14:tracePt t="152966" x="7589838" y="4186238"/>
          <p14:tracePt t="152974" x="7621588" y="4210050"/>
          <p14:tracePt t="152981" x="7661275" y="4217988"/>
          <p14:tracePt t="152989" x="7685088" y="4225925"/>
          <p14:tracePt t="152996" x="7708900" y="4233863"/>
          <p14:tracePt t="153004" x="7740650" y="4233863"/>
          <p14:tracePt t="153011" x="7764463" y="4241800"/>
          <p14:tracePt t="153019" x="7788275" y="4241800"/>
          <p14:tracePt t="153027" x="7812088" y="4249738"/>
          <p14:tracePt t="153033" x="7820025" y="4249738"/>
          <p14:tracePt t="153042" x="7827963" y="4249738"/>
          <p14:tracePt t="153048" x="7835900" y="4249738"/>
          <p14:tracePt t="153056" x="7843838" y="4249738"/>
          <p14:tracePt t="153063" x="7851775" y="4249738"/>
          <p14:tracePt t="153077" x="7851775" y="4233863"/>
          <p14:tracePt t="153079" x="7851775" y="4225925"/>
          <p14:tracePt t="153086" x="7851775" y="4217988"/>
          <p14:tracePt t="153094" x="7859713" y="4202113"/>
          <p14:tracePt t="153101" x="7859713" y="4194175"/>
          <p14:tracePt t="153116" x="7869238" y="4178300"/>
          <p14:tracePt t="153132" x="7869238" y="4170363"/>
          <p14:tracePt t="153163" x="7869238" y="4162425"/>
          <p14:tracePt t="153192" x="7869238" y="4154488"/>
          <p14:tracePt t="153207" x="7869238" y="4146550"/>
          <p14:tracePt t="153228" x="7859713" y="4146550"/>
          <p14:tracePt t="153244" x="7851775" y="4146550"/>
          <p14:tracePt t="153251" x="7843838" y="4146550"/>
          <p14:tracePt t="153258" x="7835900" y="4146550"/>
          <p14:tracePt t="153281" x="7827963" y="4146550"/>
          <p14:tracePt t="154279" x="7820025" y="4146550"/>
          <p14:tracePt t="154294" x="7804150" y="4154488"/>
          <p14:tracePt t="154303" x="7788275" y="4154488"/>
          <p14:tracePt t="154310" x="7780338" y="4162425"/>
          <p14:tracePt t="154318" x="7764463" y="4170363"/>
          <p14:tracePt t="154325" x="7748588" y="4178300"/>
          <p14:tracePt t="154331" x="7724775" y="4178300"/>
          <p14:tracePt t="154340" x="7716838" y="4194175"/>
          <p14:tracePt t="154346" x="7708900" y="4194175"/>
          <p14:tracePt t="154355" x="7693025" y="4202113"/>
          <p14:tracePt t="154362" x="7685088" y="4210050"/>
          <p14:tracePt t="154368" x="7677150" y="4210050"/>
          <p14:tracePt t="154378" x="7669213" y="4217988"/>
          <p14:tracePt t="154383" x="7661275" y="4217988"/>
          <p14:tracePt t="155719" x="7661275" y="4225925"/>
          <p14:tracePt t="155727" x="7653338" y="4233863"/>
          <p14:tracePt t="155735" x="7637463" y="4241800"/>
          <p14:tracePt t="155743" x="7621588" y="4257675"/>
          <p14:tracePt t="155750" x="7597775" y="4273550"/>
          <p14:tracePt t="155757" x="7558088" y="4281488"/>
          <p14:tracePt t="155765" x="7550150" y="4298950"/>
          <p14:tracePt t="155772" x="7526338" y="4306888"/>
          <p14:tracePt t="155779" x="7502525" y="4314825"/>
          <p14:tracePt t="155786" x="7485063" y="4322763"/>
          <p14:tracePt t="155793" x="7469188" y="4338638"/>
          <p14:tracePt t="155802" x="7461250" y="4338638"/>
          <p14:tracePt t="155825" x="7453313" y="4338638"/>
          <p14:tracePt t="155921" x="7445375" y="4346575"/>
          <p14:tracePt t="155951" x="7437438" y="4346575"/>
          <p14:tracePt t="155989" x="7429500" y="4346575"/>
          <p14:tracePt t="156004" x="7421563" y="4346575"/>
          <p14:tracePt t="156116" x="7413625" y="4346575"/>
          <p14:tracePt t="157713" x="7350125" y="4346575"/>
          <p14:tracePt t="157723" x="7270750" y="4346575"/>
          <p14:tracePt t="157729" x="7135813" y="4330700"/>
          <p14:tracePt t="157738" x="6983413" y="4298950"/>
          <p14:tracePt t="157745" x="6840538" y="4281488"/>
          <p14:tracePt t="157752" x="6680200" y="4257675"/>
          <p14:tracePt t="157759" x="6561138" y="4257675"/>
          <p14:tracePt t="157767" x="6465888" y="4249738"/>
          <p14:tracePt t="157775" x="6369050" y="4249738"/>
          <p14:tracePt t="157782" x="6289675" y="4249738"/>
          <p14:tracePt t="157788" x="6210300" y="4241800"/>
          <p14:tracePt t="157797" x="6130925" y="4241800"/>
          <p14:tracePt t="157805" x="6051550" y="4241800"/>
          <p14:tracePt t="157811" x="5970588" y="4241800"/>
          <p14:tracePt t="157820" x="5891213" y="4241800"/>
          <p14:tracePt t="157826" x="5803900" y="4241800"/>
          <p14:tracePt t="157835" x="5684838" y="4241800"/>
          <p14:tracePt t="157843" x="5540375" y="4241800"/>
          <p14:tracePt t="157848" x="5365750" y="4241800"/>
          <p14:tracePt t="157857" x="5165725" y="4241800"/>
          <p14:tracePt t="157863" x="4943475" y="4241800"/>
          <p14:tracePt t="157873" x="4775200" y="4241800"/>
          <p14:tracePt t="157878" x="4551363" y="4241800"/>
          <p14:tracePt t="157889" x="4352925" y="4225925"/>
          <p14:tracePt t="157894" x="4192588" y="4217988"/>
          <p14:tracePt t="157904" x="4057650" y="4210050"/>
          <p14:tracePt t="157910" x="3962400" y="4186238"/>
          <p14:tracePt t="157916" x="3890963" y="4178300"/>
          <p14:tracePt t="157926" x="3802063" y="4170363"/>
          <p14:tracePt t="157931" x="3730625" y="4154488"/>
          <p14:tracePt t="157940" x="3667125" y="4138613"/>
          <p14:tracePt t="157946" x="3595688" y="4122738"/>
          <p14:tracePt t="157954" x="3508375" y="4122738"/>
          <p14:tracePt t="157962" x="3435350" y="4114800"/>
          <p14:tracePt t="157970" x="3363913" y="4106863"/>
          <p14:tracePt t="157977" x="3300413" y="4098925"/>
          <p14:tracePt t="157984" x="3260725" y="4098925"/>
          <p14:tracePt t="157992" x="3197225" y="4098925"/>
          <p14:tracePt t="157999" x="3133725" y="4098925"/>
          <p14:tracePt t="158008" x="3068638" y="4098925"/>
          <p14:tracePt t="158013" x="3013075" y="4098925"/>
          <p14:tracePt t="158024" x="2973388" y="4098925"/>
          <p14:tracePt t="158030" x="2925763" y="4098925"/>
          <p14:tracePt t="158038" x="2901950" y="4098925"/>
          <p14:tracePt t="158044" x="2862263" y="4098925"/>
          <p14:tracePt t="158052" x="2830513" y="4098925"/>
          <p14:tracePt t="158059" x="2806700" y="4098925"/>
          <p14:tracePt t="158066" x="2774950" y="4098925"/>
          <p14:tracePt t="158074" x="2741613" y="4098925"/>
          <p14:tracePt t="158082" x="2709863" y="4098925"/>
          <p14:tracePt t="158091" x="2670175" y="4098925"/>
          <p14:tracePt t="158097" x="2654300" y="4098925"/>
          <p14:tracePt t="158105" x="2622550" y="4106863"/>
          <p14:tracePt t="158111" x="2606675" y="4106863"/>
          <p14:tracePt t="158121" x="2582863" y="4114800"/>
          <p14:tracePt t="158126" x="2574925" y="4122738"/>
          <p14:tracePt t="158135" x="2566988" y="4122738"/>
          <p14:tracePt t="158142" x="2559050" y="4122738"/>
          <p14:tracePt t="158157" x="2551113" y="4130675"/>
          <p14:tracePt t="158173" x="2543175" y="4130675"/>
          <p14:tracePt t="158186" x="2535238" y="4138613"/>
          <p14:tracePt t="158193" x="2527300" y="4146550"/>
          <p14:tracePt t="158203" x="2511425" y="4146550"/>
          <p14:tracePt t="158209" x="2503488" y="4146550"/>
          <p14:tracePt t="158217" x="2487613" y="4146550"/>
          <p14:tracePt t="158227" x="2471738" y="4146550"/>
          <p14:tracePt t="158231" x="2439988" y="4146550"/>
          <p14:tracePt t="158240" x="2408238" y="4146550"/>
          <p14:tracePt t="158246" x="2384425" y="4146550"/>
          <p14:tracePt t="158256" x="2366963" y="4154488"/>
          <p14:tracePt t="158351" x="2374900" y="4154488"/>
          <p14:tracePt t="158359" x="2392363" y="4146550"/>
          <p14:tracePt t="158367" x="2408238" y="4138613"/>
          <p14:tracePt t="158374" x="2439988" y="4138613"/>
          <p14:tracePt t="158381" x="2471738" y="4130675"/>
          <p14:tracePt t="158389" x="2511425" y="4130675"/>
          <p14:tracePt t="158396" x="2566988" y="4122738"/>
          <p14:tracePt t="158404" x="2606675" y="4122738"/>
          <p14:tracePt t="158411" x="2670175" y="4114800"/>
          <p14:tracePt t="158419" x="2717800" y="4114800"/>
          <p14:tracePt t="158426" x="2774950" y="4114800"/>
          <p14:tracePt t="158433" x="2846388" y="4114800"/>
          <p14:tracePt t="158441" x="2901950" y="4114800"/>
          <p14:tracePt t="158448" x="2941638" y="4114800"/>
          <p14:tracePt t="158457" x="2981325" y="4114800"/>
          <p14:tracePt t="158463" x="3005138" y="4114800"/>
          <p14:tracePt t="158471" x="3021013" y="4114800"/>
          <p14:tracePt t="158479" x="3028950" y="4114800"/>
          <p14:tracePt t="158487" x="3036888" y="4114800"/>
          <p14:tracePt t="158839" x="3044825" y="4114800"/>
          <p14:tracePt t="158847" x="3060700" y="4122738"/>
          <p14:tracePt t="158854" x="3117850" y="4138613"/>
          <p14:tracePt t="158861" x="3205163" y="4162425"/>
          <p14:tracePt t="158869" x="3308350" y="4178300"/>
          <p14:tracePt t="158876" x="3467100" y="4217988"/>
          <p14:tracePt t="158884" x="3714750" y="4257675"/>
          <p14:tracePt t="158891" x="4010025" y="4298950"/>
          <p14:tracePt t="158899" x="4344988" y="4346575"/>
          <p14:tracePt t="158906" x="4767263" y="4394200"/>
          <p14:tracePt t="158913" x="5118100" y="4433888"/>
          <p14:tracePt t="158922" x="5468938" y="4465638"/>
          <p14:tracePt t="158929" x="5651500" y="4465638"/>
          <p14:tracePt t="158937" x="5930900" y="4465638"/>
          <p14:tracePt t="158944" x="6154738" y="4465638"/>
          <p14:tracePt t="158952" x="6321425" y="4489450"/>
          <p14:tracePt t="158959" x="6426200" y="4505325"/>
          <p14:tracePt t="158966" x="6513513" y="4529138"/>
          <p14:tracePt t="158974" x="6577013" y="4552950"/>
          <p14:tracePt t="158981" x="6624638" y="4552950"/>
          <p14:tracePt t="158990" x="6640513" y="4552950"/>
          <p14:tracePt t="159004" x="6656388" y="4552950"/>
          <p14:tracePt t="159049" x="6664325" y="4552950"/>
          <p14:tracePt t="159091" x="6672263" y="4537075"/>
          <p14:tracePt t="159109" x="6680200" y="4529138"/>
          <p14:tracePt t="159116" x="6680200" y="4521200"/>
          <p14:tracePt t="159176" x="6680200" y="4513263"/>
          <p14:tracePt t="159191" x="6680200" y="4505325"/>
          <p14:tracePt t="159199" x="6664325" y="4489450"/>
          <p14:tracePt t="159206" x="6648450" y="4481513"/>
          <p14:tracePt t="159215" x="6624638" y="4465638"/>
          <p14:tracePt t="159222" x="6577013" y="4457700"/>
          <p14:tracePt t="159228" x="6537325" y="4441825"/>
          <p14:tracePt t="159236" x="6465888" y="4433888"/>
          <p14:tracePt t="159244" x="6402388" y="4418013"/>
          <p14:tracePt t="159251" x="6353175" y="4402138"/>
          <p14:tracePt t="159258" x="6321425" y="4394200"/>
          <p14:tracePt t="159266" x="6289675" y="4378325"/>
          <p14:tracePt t="159274" x="6257925" y="4378325"/>
          <p14:tracePt t="159281" x="6226175" y="4362450"/>
          <p14:tracePt t="159289" x="6210300" y="4362450"/>
          <p14:tracePt t="159296" x="6194425" y="4354513"/>
          <p14:tracePt t="159319" x="6186488" y="4354513"/>
          <p14:tracePt t="159378" x="6210300" y="4354513"/>
          <p14:tracePt t="159386" x="6234113" y="4354513"/>
          <p14:tracePt t="159394" x="6289675" y="4354513"/>
          <p14:tracePt t="159401" x="6353175" y="4354513"/>
          <p14:tracePt t="159408" x="6418263" y="4354513"/>
          <p14:tracePt t="159416" x="6489700" y="4354513"/>
          <p14:tracePt t="159424" x="6545263" y="4354513"/>
          <p14:tracePt t="159432" x="6624638" y="4354513"/>
          <p14:tracePt t="159439" x="6704013" y="4354513"/>
          <p14:tracePt t="159446" x="6784975" y="4354513"/>
          <p14:tracePt t="159457" x="6872288" y="4354513"/>
          <p14:tracePt t="159464" x="6943725" y="4354513"/>
          <p14:tracePt t="159470" x="7007225" y="4354513"/>
          <p14:tracePt t="159477" x="7078663" y="4354513"/>
          <p14:tracePt t="159483" x="7159625" y="4354513"/>
          <p14:tracePt t="159491" x="7215188" y="4354513"/>
          <p14:tracePt t="159498" x="7278688" y="4362450"/>
          <p14:tracePt t="159506" x="7318375" y="4370388"/>
          <p14:tracePt t="159513" x="7358063" y="4370388"/>
          <p14:tracePt t="159522" x="7381875" y="4378325"/>
          <p14:tracePt t="159529" x="7397750" y="4378325"/>
          <p14:tracePt t="159536" x="7413625" y="4378325"/>
          <p14:tracePt t="159543" x="7421563" y="4386263"/>
          <p14:tracePt t="159552" x="7437438" y="4386263"/>
          <p14:tracePt t="159559" x="7445375" y="4386263"/>
          <p14:tracePt t="159566" x="7461250" y="4386263"/>
          <p14:tracePt t="159573" x="7469188" y="4386263"/>
          <p14:tracePt t="159581" x="7485063" y="4394200"/>
          <p14:tracePt t="159589" x="7493000" y="4394200"/>
          <p14:tracePt t="159596" x="7502525" y="4394200"/>
          <p14:tracePt t="159603" x="7518400" y="4394200"/>
          <p14:tracePt t="159611" x="7518400" y="4402138"/>
          <p14:tracePt t="159626" x="7526338" y="4402138"/>
          <p14:tracePt t="159672" x="7526338" y="4394200"/>
          <p14:tracePt t="159686" x="7518400" y="4386263"/>
          <p14:tracePt t="159694" x="7493000" y="4370388"/>
          <p14:tracePt t="159702" x="7445375" y="4354513"/>
          <p14:tracePt t="159709" x="7405688" y="4338638"/>
          <p14:tracePt t="159716" x="7350125" y="4322763"/>
          <p14:tracePt t="159723" x="7302500" y="4306888"/>
          <p14:tracePt t="159731" x="7262813" y="4281488"/>
          <p14:tracePt t="159739" x="7239000" y="4273550"/>
          <p14:tracePt t="159746" x="7199313" y="4257675"/>
          <p14:tracePt t="159754" x="7175500" y="4233863"/>
          <p14:tracePt t="159761" x="7159625" y="4225925"/>
          <p14:tracePt t="159769" x="7143750" y="4210050"/>
          <p14:tracePt t="159783" x="7143750" y="4202113"/>
          <p14:tracePt t="159791" x="7135813" y="4194175"/>
          <p14:tracePt t="159807" x="7135813" y="4186238"/>
          <p14:tracePt t="159822" x="7135813" y="4178300"/>
          <p14:tracePt t="159852" x="7135813" y="4170363"/>
          <p14:tracePt t="159873" x="7135813" y="4162425"/>
          <p14:tracePt t="159889" x="7135813" y="4154488"/>
          <p14:tracePt t="159896" x="7135813" y="4146550"/>
          <p14:tracePt t="159911" x="7135813" y="4138613"/>
          <p14:tracePt t="159919" x="7135813" y="4130675"/>
          <p14:tracePt t="159926" x="7135813" y="4122738"/>
          <p14:tracePt t="159934" x="7135813" y="4114800"/>
          <p14:tracePt t="159941" x="7135813" y="4098925"/>
          <p14:tracePt t="159948" x="7135813" y="4083050"/>
          <p14:tracePt t="159956" x="7126288" y="4075113"/>
          <p14:tracePt t="159963" x="7118350" y="4067175"/>
          <p14:tracePt t="159972" x="7110413" y="4059238"/>
          <p14:tracePt t="159978" x="7102475" y="4051300"/>
          <p14:tracePt t="159986" x="7094538" y="4043363"/>
          <p14:tracePt t="159994" x="7086600" y="4027488"/>
          <p14:tracePt t="160002" x="7070725" y="4019550"/>
          <p14:tracePt t="160009" x="7062788" y="4011613"/>
          <p14:tracePt t="160016" x="7046913" y="4011613"/>
          <p14:tracePt t="160023" x="7038975" y="4003675"/>
          <p14:tracePt t="160031" x="7023100" y="3995738"/>
          <p14:tracePt t="160040" x="7007225" y="3987800"/>
          <p14:tracePt t="160046" x="6991350" y="3987800"/>
          <p14:tracePt t="160054" x="6967538" y="3987800"/>
          <p14:tracePt t="160061" x="6943725" y="3987800"/>
          <p14:tracePt t="160069" x="6919913" y="3987800"/>
          <p14:tracePt t="160076" x="6896100" y="3987800"/>
          <p14:tracePt t="160084" x="6872288" y="3987800"/>
          <p14:tracePt t="160091" x="6848475" y="3987800"/>
          <p14:tracePt t="160098" x="6816725" y="3987800"/>
          <p14:tracePt t="160106" x="6784975" y="3987800"/>
          <p14:tracePt t="160113" x="6751638" y="3987800"/>
          <p14:tracePt t="160122" x="6727825" y="3995738"/>
          <p14:tracePt t="160128" x="6719888" y="4003675"/>
          <p14:tracePt t="160136" x="6696075" y="4003675"/>
          <p14:tracePt t="160144" x="6664325" y="4011613"/>
          <p14:tracePt t="160152" x="6640513" y="4011613"/>
          <p14:tracePt t="160158" x="6632575" y="4011613"/>
          <p14:tracePt t="160171" x="6632575" y="4019550"/>
          <p14:tracePt t="160173" x="6624638" y="4019550"/>
          <p14:tracePt t="160181" x="6616700" y="4027488"/>
          <p14:tracePt t="160189" x="6616700" y="4035425"/>
          <p14:tracePt t="160196" x="6600825" y="4035425"/>
          <p14:tracePt t="160204" x="6600825" y="4051300"/>
          <p14:tracePt t="160212" x="6592888" y="4059238"/>
          <p14:tracePt t="160223" x="6592888" y="4067175"/>
          <p14:tracePt t="160229" x="6584950" y="4075113"/>
          <p14:tracePt t="160234" x="6577013" y="4083050"/>
          <p14:tracePt t="160242" x="6577013" y="4090988"/>
          <p14:tracePt t="160249" x="6569075" y="4098925"/>
          <p14:tracePt t="160264" x="6569075" y="4106863"/>
          <p14:tracePt t="160272" x="6561138" y="4114800"/>
          <p14:tracePt t="160278" x="6561138" y="4130675"/>
          <p14:tracePt t="160294" x="6561138" y="4138613"/>
          <p14:tracePt t="160309" x="6561138" y="4146550"/>
          <p14:tracePt t="160316" x="6561138" y="4154488"/>
          <p14:tracePt t="160323" x="6561138" y="4170363"/>
          <p14:tracePt t="160331" x="6569075" y="4170363"/>
          <p14:tracePt t="160339" x="6592888" y="4178300"/>
          <p14:tracePt t="160346" x="6608763" y="4194175"/>
          <p14:tracePt t="160354" x="6632575" y="4194175"/>
          <p14:tracePt t="160361" x="6648450" y="4202113"/>
          <p14:tracePt t="160369" x="6680200" y="4210050"/>
          <p14:tracePt t="160376" x="6711950" y="4210050"/>
          <p14:tracePt t="160384" x="6759575" y="4217988"/>
          <p14:tracePt t="160391" x="6792913" y="4217988"/>
          <p14:tracePt t="160398" x="6840538" y="4217988"/>
          <p14:tracePt t="160406" x="6904038" y="4217988"/>
          <p14:tracePt t="160414" x="6943725" y="4217988"/>
          <p14:tracePt t="160422" x="6983413" y="4217988"/>
          <p14:tracePt t="160429" x="7038975" y="4217988"/>
          <p14:tracePt t="160435" x="7078663" y="4210050"/>
          <p14:tracePt t="160444" x="7094538" y="4194175"/>
          <p14:tracePt t="160452" x="7102475" y="4194175"/>
          <p14:tracePt t="160458" x="7118350" y="4178300"/>
          <p14:tracePt t="160466" x="7118350" y="4170363"/>
          <p14:tracePt t="160473" x="7126288" y="4162425"/>
          <p14:tracePt t="160489" x="7126288" y="4154488"/>
          <p14:tracePt t="160496" x="7135813" y="4154488"/>
          <p14:tracePt t="160504" x="7135813" y="4146550"/>
          <p14:tracePt t="160519" x="7135813" y="4138613"/>
          <p14:tracePt t="160534" x="7135813" y="4130675"/>
          <p14:tracePt t="160563" x="7135813" y="4122738"/>
          <p14:tracePt t="160587" x="7135813" y="4114800"/>
          <p14:tracePt t="160609" x="7135813" y="4106863"/>
          <p14:tracePt t="160617" x="7135813" y="4098925"/>
          <p14:tracePt t="160631" x="7135813" y="4090988"/>
          <p14:tracePt t="160646" x="7135813" y="4083050"/>
          <p14:tracePt t="160661" x="7135813" y="4075113"/>
          <p14:tracePt t="160669" x="7135813" y="4067175"/>
          <p14:tracePt t="160684" x="7135813" y="4059238"/>
          <p14:tracePt t="160691" x="7118350" y="4035425"/>
          <p14:tracePt t="160699" x="7102475" y="4027488"/>
          <p14:tracePt t="160706" x="7078663" y="4019550"/>
          <p14:tracePt t="160714" x="7046913" y="4003675"/>
          <p14:tracePt t="160722" x="7015163" y="4003675"/>
          <p14:tracePt t="160729" x="6983413" y="3995738"/>
          <p14:tracePt t="160736" x="6927850" y="3995738"/>
          <p14:tracePt t="160744" x="6888163" y="3987800"/>
          <p14:tracePt t="160753" x="6832600" y="3979863"/>
          <p14:tracePt t="160758" x="6784975" y="3971925"/>
          <p14:tracePt t="160766" x="6743700" y="3971925"/>
          <p14:tracePt t="160774" x="6727825" y="3963988"/>
          <p14:tracePt t="160781" x="6688138" y="3963988"/>
          <p14:tracePt t="160789" x="6640513" y="3963988"/>
          <p14:tracePt t="160796" x="6608763" y="3963988"/>
          <p14:tracePt t="160804" x="6577013" y="3963988"/>
          <p14:tracePt t="160811" x="6545263" y="3963988"/>
          <p14:tracePt t="160819" x="6521450" y="3963988"/>
          <p14:tracePt t="160827" x="6505575" y="3963988"/>
          <p14:tracePt t="160834" x="6489700" y="3963988"/>
          <p14:tracePt t="160841" x="6465888" y="3963988"/>
          <p14:tracePt t="160849" x="6450013" y="3963988"/>
          <p14:tracePt t="160856" x="6418263" y="3963988"/>
          <p14:tracePt t="160865" x="6402388" y="3963988"/>
          <p14:tracePt t="160872" x="6376988" y="3979863"/>
          <p14:tracePt t="160879" x="6353175" y="3987800"/>
          <p14:tracePt t="160887" x="6337300" y="4003675"/>
          <p14:tracePt t="160893" x="6321425" y="4011613"/>
          <p14:tracePt t="160903" x="6313488" y="4019550"/>
          <p14:tracePt t="160908" x="6297613" y="4027488"/>
          <p14:tracePt t="160916" x="6289675" y="4043363"/>
          <p14:tracePt t="160931" x="6281738" y="4051300"/>
          <p14:tracePt t="160954" x="6281738" y="4059238"/>
          <p14:tracePt t="160969" x="6281738" y="4067175"/>
          <p14:tracePt t="160983" x="6281738" y="4075113"/>
          <p14:tracePt t="160998" x="6281738" y="4083050"/>
          <p14:tracePt t="161013" x="6297613" y="4098925"/>
          <p14:tracePt t="161022" x="6313488" y="4106863"/>
          <p14:tracePt t="161028" x="6353175" y="4114800"/>
          <p14:tracePt t="161037" x="6376988" y="4130675"/>
          <p14:tracePt t="161044" x="6410325" y="4138613"/>
          <p14:tracePt t="161051" x="6465888" y="4154488"/>
          <p14:tracePt t="161071" x="6577013" y="4178300"/>
          <p14:tracePt t="161074" x="6640513" y="4178300"/>
          <p14:tracePt t="161081" x="6704013" y="4186238"/>
          <p14:tracePt t="161090" x="6769100" y="4194175"/>
          <p14:tracePt t="161096" x="6816725" y="4202113"/>
          <p14:tracePt t="161104" x="6872288" y="4210050"/>
          <p14:tracePt t="161111" x="6904038" y="4210050"/>
          <p14:tracePt t="161119" x="6951663" y="4210050"/>
          <p14:tracePt t="161126" x="6975475" y="4210050"/>
          <p14:tracePt t="161135" x="7007225" y="4210050"/>
          <p14:tracePt t="161141" x="7015163" y="4210050"/>
          <p14:tracePt t="161149" x="7031038" y="4202113"/>
          <p14:tracePt t="161156" x="7038975" y="4194175"/>
          <p14:tracePt t="161163" x="7062788" y="4194175"/>
          <p14:tracePt t="161172" x="7078663" y="4194175"/>
          <p14:tracePt t="161178" x="7086600" y="4186238"/>
          <p14:tracePt t="161186" x="7102475" y="4178300"/>
          <p14:tracePt t="161193" x="7126288" y="4170363"/>
          <p14:tracePt t="161201" x="7126288" y="4162425"/>
          <p14:tracePt t="161209" x="7135813" y="4162425"/>
          <p14:tracePt t="161231" x="7135813" y="4154488"/>
          <p14:tracePt t="161239" x="7143750" y="4154488"/>
          <p14:tracePt t="161261" x="7143750" y="4146550"/>
          <p14:tracePt t="161268" x="7151688" y="4138613"/>
          <p14:tracePt t="161284" x="7159625" y="4138613"/>
          <p14:tracePt t="161291" x="7159625" y="4130675"/>
          <p14:tracePt t="161313" x="7159625" y="4122738"/>
          <p14:tracePt t="161329" x="7159625" y="4114800"/>
          <p14:tracePt t="161339" x="7159625" y="4106863"/>
          <p14:tracePt t="161343" x="7167563" y="4106863"/>
          <p14:tracePt t="161359" x="7167563" y="4098925"/>
          <p14:tracePt t="161366" x="7167563" y="4090988"/>
          <p14:tracePt t="161381" x="7167563" y="4083050"/>
          <p14:tracePt t="161388" x="7167563" y="4075113"/>
          <p14:tracePt t="161404" x="7159625" y="4067175"/>
          <p14:tracePt t="161411" x="7151688" y="4059238"/>
          <p14:tracePt t="161418" x="7135813" y="4051300"/>
          <p14:tracePt t="161426" x="7118350" y="4051300"/>
          <p14:tracePt t="161434" x="7102475" y="4035425"/>
          <p14:tracePt t="161441" x="7094538" y="4035425"/>
          <p14:tracePt t="161448" x="7070725" y="4027488"/>
          <p14:tracePt t="161456" x="7054850" y="4027488"/>
          <p14:tracePt t="161463" x="7038975" y="4027488"/>
          <p14:tracePt t="161472" x="7031038" y="4019550"/>
          <p14:tracePt t="161479" x="7023100" y="4019550"/>
          <p14:tracePt t="161487" x="7015163" y="4019550"/>
          <p14:tracePt t="161494" x="7007225" y="4019550"/>
          <p14:tracePt t="161501" x="6999288" y="4019550"/>
          <p14:tracePt t="161517" x="6983413" y="4011613"/>
          <p14:tracePt t="161535" x="6975475" y="4011613"/>
          <p14:tracePt t="161541" x="6959600" y="4011613"/>
          <p14:tracePt t="161546" x="6951663" y="4011613"/>
          <p14:tracePt t="161554" x="6935788" y="4011613"/>
          <p14:tracePt t="161561" x="6927850" y="4011613"/>
          <p14:tracePt t="161568" x="6904038" y="4011613"/>
          <p14:tracePt t="161576" x="6880225" y="4011613"/>
          <p14:tracePt t="161584" x="6872288" y="4011613"/>
          <p14:tracePt t="161591" x="6848475" y="4011613"/>
          <p14:tracePt t="161599" x="6840538" y="4011613"/>
          <p14:tracePt t="161606" x="6824663" y="4011613"/>
          <p14:tracePt t="161614" x="6808788" y="4011613"/>
          <p14:tracePt t="161621" x="6800850" y="4011613"/>
          <p14:tracePt t="161628" x="6792913" y="4011613"/>
          <p14:tracePt t="161637" x="6784975" y="4011613"/>
          <p14:tracePt t="161652" x="6769100" y="4011613"/>
          <p14:tracePt t="161659" x="6743700" y="4019550"/>
          <p14:tracePt t="161667" x="6735763" y="4019550"/>
          <p14:tracePt t="161673" x="6719888" y="4019550"/>
          <p14:tracePt t="161682" x="6704013" y="4019550"/>
          <p14:tracePt t="161689" x="6696075" y="4019550"/>
          <p14:tracePt t="161696" x="6688138" y="4027488"/>
          <p14:tracePt t="161704" x="6680200" y="4035425"/>
          <p14:tracePt t="161712" x="6672263" y="4035425"/>
          <p14:tracePt t="161718" x="6672263" y="4043363"/>
          <p14:tracePt t="161742" x="6672263" y="4051300"/>
          <p14:tracePt t="161756" x="6672263" y="4059238"/>
          <p14:tracePt t="161772" x="6672263" y="4067175"/>
          <p14:tracePt t="161793" x="6672263" y="4075113"/>
          <p14:tracePt t="161823" x="6672263" y="4083050"/>
          <p14:tracePt t="161838" x="6680200" y="4083050"/>
          <p14:tracePt t="161854" x="6680200" y="4090988"/>
          <p14:tracePt t="161869" x="6680200" y="4098925"/>
          <p14:tracePt t="161884" x="6688138" y="4098925"/>
          <p14:tracePt t="161906" x="6696075" y="4098925"/>
          <p14:tracePt t="161914" x="6704013" y="4106863"/>
          <p14:tracePt t="161921" x="6711950" y="4106863"/>
          <p14:tracePt t="161929" x="6727825" y="4106863"/>
          <p14:tracePt t="161936" x="6735763" y="4106863"/>
          <p14:tracePt t="161944" x="6751638" y="4106863"/>
          <p14:tracePt t="161951" x="6769100" y="4106863"/>
          <p14:tracePt t="161959" x="6784975" y="4106863"/>
          <p14:tracePt t="161967" x="6800850" y="4114800"/>
          <p14:tracePt t="161973" x="6824663" y="4114800"/>
          <p14:tracePt t="161981" x="6840538" y="4114800"/>
          <p14:tracePt t="161988" x="6856413" y="4114800"/>
          <p14:tracePt t="161996" x="6872288" y="4114800"/>
          <p14:tracePt t="162004" x="6888163" y="4114800"/>
          <p14:tracePt t="162011" x="6911975" y="4114800"/>
          <p14:tracePt t="162019" x="6927850" y="4114800"/>
          <p14:tracePt t="162026" x="6951663" y="4114800"/>
          <p14:tracePt t="162034" x="6967538" y="4114800"/>
          <p14:tracePt t="162041" x="6999288" y="4106863"/>
          <p14:tracePt t="162049" x="7023100" y="4098925"/>
          <p14:tracePt t="162056" x="7054850" y="4090988"/>
          <p14:tracePt t="162064" x="7078663" y="4090988"/>
          <p14:tracePt t="162087" x="7126288" y="4059238"/>
          <p14:tracePt t="162094" x="7143750" y="4051300"/>
          <p14:tracePt t="162101" x="7151688" y="4043363"/>
          <p14:tracePt t="162108" x="7159625" y="4043363"/>
          <p14:tracePt t="162123" x="7159625" y="4035425"/>
          <p14:tracePt t="162131" x="7167563" y="4035425"/>
          <p14:tracePt t="162184" x="7167563" y="4027488"/>
          <p14:tracePt t="162198" x="7167563" y="4019550"/>
          <p14:tracePt t="162206" x="7167563" y="4011613"/>
          <p14:tracePt t="162228" x="7167563" y="4003675"/>
          <p14:tracePt t="162244" x="7167563" y="3995738"/>
          <p14:tracePt t="162259" x="7167563" y="3987800"/>
          <p14:tracePt t="162273" x="7167563" y="3979863"/>
          <p14:tracePt t="162296" x="7159625" y="3979863"/>
          <p14:tracePt t="162304" x="7151688" y="3979863"/>
          <p14:tracePt t="164337" x="7143750" y="3979863"/>
          <p14:tracePt t="164343" x="7094538" y="4003675"/>
          <p14:tracePt t="164354" x="7015163" y="4027488"/>
          <p14:tracePt t="164358" x="6927850" y="4051300"/>
          <p14:tracePt t="164367" x="6832600" y="4083050"/>
          <p14:tracePt t="164374" x="6688138" y="4122738"/>
          <p14:tracePt t="164383" x="6584950" y="4146550"/>
          <p14:tracePt t="164389" x="6450013" y="4178300"/>
          <p14:tracePt t="164397" x="6329363" y="4225925"/>
          <p14:tracePt t="164405" x="6194425" y="4265613"/>
          <p14:tracePt t="164411" x="6067425" y="4306888"/>
          <p14:tracePt t="164419" x="5938838" y="4338638"/>
          <p14:tracePt t="164427" x="5851525" y="4362450"/>
          <p14:tracePt t="164435" x="5740400" y="4378325"/>
          <p14:tracePt t="164442" x="5651500" y="4386263"/>
          <p14:tracePt t="164450" x="5548313" y="4386263"/>
          <p14:tracePt t="164457" x="5437188" y="4386263"/>
          <p14:tracePt t="164464" x="5310188" y="4386263"/>
          <p14:tracePt t="164471" x="5165725" y="4386263"/>
          <p14:tracePt t="164480" x="4991100" y="4378325"/>
          <p14:tracePt t="164488" x="4806950" y="4362450"/>
          <p14:tracePt t="164494" x="4672013" y="4354513"/>
          <p14:tracePt t="164503" x="4495800" y="4354513"/>
          <p14:tracePt t="164510" x="4384675" y="4346575"/>
          <p14:tracePt t="164516" x="4281488" y="4330700"/>
          <p14:tracePt t="164524" x="4184650" y="4322763"/>
          <p14:tracePt t="164534" x="4113213" y="4314825"/>
          <p14:tracePt t="164539" x="4041775" y="4306888"/>
          <p14:tracePt t="164547" x="3986213" y="4298950"/>
          <p14:tracePt t="164554" x="3938588" y="4291013"/>
          <p14:tracePt t="164562" x="3906838" y="4291013"/>
          <p14:tracePt t="164570" x="3875088" y="4281488"/>
          <p14:tracePt t="164576" x="3851275" y="4281488"/>
          <p14:tracePt t="164585" x="3817938" y="4281488"/>
          <p14:tracePt t="164592" x="3778250" y="4281488"/>
          <p14:tracePt t="164600" x="3746500" y="4273550"/>
          <p14:tracePt t="164606" x="3730625" y="4273550"/>
          <p14:tracePt t="164615" x="3698875" y="4265613"/>
          <p14:tracePt t="164621" x="3667125" y="4265613"/>
          <p14:tracePt t="164630" x="3619500" y="4257675"/>
          <p14:tracePt t="164637" x="3587750" y="4257675"/>
          <p14:tracePt t="164643" x="3556000" y="4257675"/>
          <p14:tracePt t="164651" x="3540125" y="4249738"/>
          <p14:tracePt t="164659" x="3524250" y="4249738"/>
          <p14:tracePt t="164667" x="3500438" y="4249738"/>
          <p14:tracePt t="164673" x="3492500" y="4241800"/>
          <p14:tracePt t="164682" x="3492500" y="4233863"/>
          <p14:tracePt t="164690" x="3484563" y="4233863"/>
          <p14:tracePt t="164696" x="3484563" y="4225925"/>
          <p14:tracePt t="164703" x="3476625" y="4225925"/>
          <p14:tracePt t="164711" x="3467100" y="4217988"/>
          <p14:tracePt t="164719" x="3459163" y="4217988"/>
          <p14:tracePt t="164735" x="3451225" y="4210050"/>
          <p14:tracePt t="164742" x="3451225" y="4202113"/>
          <p14:tracePt t="164749" x="3443288" y="4202113"/>
          <p14:tracePt t="164757" x="3435350" y="4202113"/>
          <p14:tracePt t="164764" x="3419475" y="4194175"/>
          <p14:tracePt t="164773" x="3387725" y="4186238"/>
          <p14:tracePt t="164780" x="3348038" y="4178300"/>
          <p14:tracePt t="164788" x="3300413" y="4170363"/>
          <p14:tracePt t="164794" x="3236913" y="4162425"/>
          <p14:tracePt t="164803" x="3165475" y="4154488"/>
          <p14:tracePt t="164810" x="3109913" y="4146550"/>
          <p14:tracePt t="164818" x="3036888" y="4138613"/>
          <p14:tracePt t="164823" x="2997200" y="4138613"/>
          <p14:tracePt t="164834" x="2949575" y="4130675"/>
          <p14:tracePt t="164839" x="2917825" y="4130675"/>
          <p14:tracePt t="164846" x="2894013" y="4130675"/>
          <p14:tracePt t="164853" x="2886075" y="4130675"/>
          <p14:tracePt t="164862" x="2878138" y="4130675"/>
          <p14:tracePt t="164876" x="2870200" y="4130675"/>
          <p14:tracePt t="164901" x="2862263" y="4130675"/>
          <p14:tracePt t="164917" x="2854325" y="4130675"/>
          <p14:tracePt t="164921" x="2846388" y="4130675"/>
          <p14:tracePt t="164930" x="2838450" y="4130675"/>
          <p14:tracePt t="164937" x="2822575" y="4130675"/>
          <p14:tracePt t="164943" x="2814638" y="4130675"/>
          <p14:tracePt t="164953" x="2806700" y="4130675"/>
          <p14:tracePt t="164960" x="2806700" y="4138613"/>
          <p14:tracePt t="165731" x="2822575" y="4138613"/>
          <p14:tracePt t="165740" x="2862263" y="4138613"/>
          <p14:tracePt t="165748" x="2917825" y="4130675"/>
          <p14:tracePt t="165754" x="3005138" y="4130675"/>
          <p14:tracePt t="165761" x="3133725" y="4130675"/>
          <p14:tracePt t="165768" x="3332163" y="4130675"/>
          <p14:tracePt t="165776" x="3698875" y="4146550"/>
          <p14:tracePt t="165784" x="4089400" y="4162425"/>
          <p14:tracePt t="165794" x="4567238" y="4178300"/>
          <p14:tracePt t="165799" x="5070475" y="4210050"/>
          <p14:tracePt t="165807" x="5548313" y="4241800"/>
          <p14:tracePt t="165816" x="5962650" y="4273550"/>
          <p14:tracePt t="165821" x="6361113" y="4306888"/>
          <p14:tracePt t="165833" x="6711950" y="4338638"/>
          <p14:tracePt t="165837" x="6999288" y="4346575"/>
          <p14:tracePt t="165843" x="7159625" y="4370388"/>
          <p14:tracePt t="165854" x="7278688" y="4378325"/>
          <p14:tracePt t="165858" x="7358063" y="4386263"/>
          <p14:tracePt t="165868" x="7389813" y="4402138"/>
          <p14:tracePt t="165874" x="7413625" y="4410075"/>
          <p14:tracePt t="165882" x="7429500" y="4410075"/>
          <p14:tracePt t="165890" x="7437438" y="4418013"/>
          <p14:tracePt t="165904" x="7453313" y="4425950"/>
          <p14:tracePt t="165920" x="7469188" y="4441825"/>
          <p14:tracePt t="165927" x="7485063" y="4441825"/>
          <p14:tracePt t="165935" x="7518400" y="4449763"/>
          <p14:tracePt t="165943" x="7542213" y="4465638"/>
          <p14:tracePt t="165951" x="7581900" y="4473575"/>
          <p14:tracePt t="165957" x="7621588" y="4481513"/>
          <p14:tracePt t="165964" x="7677150" y="4497388"/>
          <p14:tracePt t="165974" x="7724775" y="4505325"/>
          <p14:tracePt t="165979" x="7748588" y="4513263"/>
          <p14:tracePt t="165986" x="7780338" y="4521200"/>
          <p14:tracePt t="165994" x="7804150" y="4529138"/>
          <p14:tracePt t="166002" x="7843838" y="4537075"/>
          <p14:tracePt t="166008" x="7869238" y="4545013"/>
          <p14:tracePt t="166017" x="7900988" y="4552950"/>
          <p14:tracePt t="166023" x="7924800" y="4552950"/>
          <p14:tracePt t="166032" x="7948613" y="4560888"/>
          <p14:tracePt t="166040" x="7964488" y="4560888"/>
          <p14:tracePt t="166054" x="7980363" y="4568825"/>
          <p14:tracePt t="166062" x="7988300" y="4568825"/>
          <p14:tracePt t="166069" x="7996238" y="4568825"/>
          <p14:tracePt t="166077" x="8004175" y="4568825"/>
          <p14:tracePt t="166121" x="8004175" y="4560888"/>
          <p14:tracePt t="166131" x="8004175" y="4552950"/>
          <p14:tracePt t="166143" x="8004175" y="4545013"/>
          <p14:tracePt t="166160" x="8004175" y="4537075"/>
          <p14:tracePt t="166168" x="8004175" y="4529138"/>
          <p14:tracePt t="166173" x="8004175" y="4521200"/>
          <p14:tracePt t="166183" x="7996238" y="4513263"/>
          <p14:tracePt t="166189" x="7988300" y="4505325"/>
          <p14:tracePt t="166196" x="7980363" y="4497388"/>
          <p14:tracePt t="166203" x="7972425" y="4489450"/>
          <p14:tracePt t="166213" x="7972425" y="4473575"/>
          <p14:tracePt t="166220" x="7964488" y="4465638"/>
          <p14:tracePt t="166226" x="7956550" y="4449763"/>
          <p14:tracePt t="166241" x="7948613" y="4441825"/>
          <p14:tracePt t="166250" x="7948613" y="4433888"/>
          <p14:tracePt t="166256" x="7948613" y="4425950"/>
          <p14:tracePt t="166266" x="7940675" y="4418013"/>
          <p14:tracePt t="166271" x="7932738" y="4410075"/>
          <p14:tracePt t="166280" x="7932738" y="4402138"/>
          <p14:tracePt t="166286" x="7924800" y="4402138"/>
          <p14:tracePt t="166294" x="7924800" y="4394200"/>
          <p14:tracePt t="166318" x="7916863" y="4394200"/>
          <p14:tracePt t="167133" x="7893050" y="4394200"/>
          <p14:tracePt t="167142" x="7851775" y="4386263"/>
          <p14:tracePt t="167151" x="7788275" y="4378325"/>
          <p14:tracePt t="167157" x="7716838" y="4370388"/>
          <p14:tracePt t="167166" x="7645400" y="4362450"/>
          <p14:tracePt t="167171" x="7566025" y="4346575"/>
          <p14:tracePt t="167180" x="7485063" y="4338638"/>
          <p14:tracePt t="167186" x="7373938" y="4314825"/>
          <p14:tracePt t="167195" x="7270750" y="4298950"/>
          <p14:tracePt t="167202" x="7175500" y="4281488"/>
          <p14:tracePt t="167208" x="7086600" y="4257675"/>
          <p14:tracePt t="167216" x="7023100" y="4249738"/>
          <p14:tracePt t="167224" x="6999288" y="4210050"/>
          <p14:tracePt t="167232" x="6959600" y="4202113"/>
          <p14:tracePt t="167238" x="6943725" y="4202113"/>
          <p14:tracePt t="167247" x="6935788" y="4202113"/>
          <p14:tracePt t="167292" x="6935788" y="4194175"/>
          <p14:tracePt t="167299" x="6927850" y="4186238"/>
          <p14:tracePt t="167306" x="6911975" y="4186238"/>
          <p14:tracePt t="167313" x="6896100" y="4186238"/>
          <p14:tracePt t="167321" x="6872288" y="4186238"/>
          <p14:tracePt t="167329" x="6856413" y="4186238"/>
          <p14:tracePt t="167343" x="6848475" y="4186238"/>
          <p14:tracePt t="167576" x="6840538" y="4186238"/>
          <p14:tracePt t="167585" x="6824663" y="4186238"/>
          <p14:tracePt t="167591" x="6808788" y="4186238"/>
          <p14:tracePt t="167599" x="6792913" y="4194175"/>
          <p14:tracePt t="167606" x="6777038" y="4194175"/>
          <p14:tracePt t="167615" x="6759575" y="4202113"/>
          <p14:tracePt t="167623" x="6735763" y="4210050"/>
          <p14:tracePt t="167628" x="6719888" y="4210050"/>
          <p14:tracePt t="167636" x="6711950" y="4210050"/>
          <p14:tracePt t="167644" x="6704013" y="4217988"/>
          <p14:tracePt t="167651" x="6696075" y="4217988"/>
          <p14:tracePt t="168086" x="6696075" y="4210050"/>
          <p14:tracePt t="168094" x="6688138" y="4202113"/>
          <p14:tracePt t="168110" x="6680200" y="4202113"/>
          <p14:tracePt t="168168" x="6680200" y="4210050"/>
          <p14:tracePt t="168183" x="6680200" y="4217988"/>
          <p14:tracePt t="168191" x="6704013" y="4225925"/>
          <p14:tracePt t="168199" x="6751638" y="4233863"/>
          <p14:tracePt t="168206" x="6792913" y="4241800"/>
          <p14:tracePt t="168214" x="6848475" y="4249738"/>
          <p14:tracePt t="168221" x="6927850" y="4265613"/>
          <p14:tracePt t="168229" x="6975475" y="4281488"/>
          <p14:tracePt t="168236" x="7046913" y="4291013"/>
          <p14:tracePt t="168243" x="7110413" y="4298950"/>
          <p14:tracePt t="168251" x="7191375" y="4298950"/>
          <p14:tracePt t="168259" x="7231063" y="4306888"/>
          <p14:tracePt t="168266" x="7262813" y="4306888"/>
          <p14:tracePt t="168275" x="7294563" y="4306888"/>
          <p14:tracePt t="168282" x="7318375" y="4306888"/>
          <p14:tracePt t="168296" x="7334250" y="4281488"/>
          <p14:tracePt t="168304" x="7342188" y="4265613"/>
          <p14:tracePt t="168312" x="7342188" y="4249738"/>
          <p14:tracePt t="168318" x="7342188" y="4241800"/>
          <p14:tracePt t="168326" x="7342188" y="4225925"/>
          <p14:tracePt t="168333" x="7350125" y="4202113"/>
          <p14:tracePt t="168341" x="7350125" y="4186238"/>
          <p14:tracePt t="168356" x="7350125" y="4170363"/>
          <p14:tracePt t="168365" x="7350125" y="4162425"/>
          <p14:tracePt t="168379" x="7350125" y="4146550"/>
          <p14:tracePt t="168393" x="7350125" y="4138613"/>
          <p14:tracePt t="168408" x="7342188" y="4122738"/>
          <p14:tracePt t="168423" x="7334250" y="4114800"/>
          <p14:tracePt t="168432" x="7326313" y="4098925"/>
          <p14:tracePt t="168438" x="7310438" y="4090988"/>
          <p14:tracePt t="168447" x="7294563" y="4075113"/>
          <p14:tracePt t="168453" x="7278688" y="4075113"/>
          <p14:tracePt t="168463" x="7270750" y="4059238"/>
          <p14:tracePt t="168468" x="7262813" y="4059238"/>
          <p14:tracePt t="168483" x="7254875" y="4043363"/>
          <p14:tracePt t="168491" x="7215188" y="4019550"/>
          <p14:tracePt t="168499" x="7183438" y="4003675"/>
          <p14:tracePt t="168506" x="7143750" y="3995738"/>
          <p14:tracePt t="168514" x="7110413" y="3987800"/>
          <p14:tracePt t="168521" x="7086600" y="3987800"/>
          <p14:tracePt t="168530" x="7046913" y="3979863"/>
          <p14:tracePt t="168536" x="7015163" y="3971925"/>
          <p14:tracePt t="168543" x="6959600" y="3971925"/>
          <p14:tracePt t="168552" x="6911975" y="3971925"/>
          <p14:tracePt t="168558" x="6880225" y="3971925"/>
          <p14:tracePt t="168566" x="6848475" y="3971925"/>
          <p14:tracePt t="168573" x="6816725" y="3971925"/>
          <p14:tracePt t="168582" x="6800850" y="3971925"/>
          <p14:tracePt t="168589" x="6777038" y="3971925"/>
          <p14:tracePt t="168596" x="6751638" y="3971925"/>
          <p14:tracePt t="168603" x="6727825" y="3971925"/>
          <p14:tracePt t="168612" x="6704013" y="3979863"/>
          <p14:tracePt t="168618" x="6664325" y="3987800"/>
          <p14:tracePt t="168626" x="6632575" y="3995738"/>
          <p14:tracePt t="168634" x="6600825" y="3995738"/>
          <p14:tracePt t="168641" x="6584950" y="3995738"/>
          <p14:tracePt t="168648" x="6561138" y="4003675"/>
          <p14:tracePt t="168656" x="6513513" y="4011613"/>
          <p14:tracePt t="168664" x="6505575" y="4019550"/>
          <p14:tracePt t="168671" x="6497638" y="4019550"/>
          <p14:tracePt t="168686" x="6489700" y="4019550"/>
          <p14:tracePt t="168701" x="6481763" y="4019550"/>
          <p14:tracePt t="168716" x="6473825" y="4019550"/>
          <p14:tracePt t="168723" x="6473825" y="4027488"/>
          <p14:tracePt t="168731" x="6465888" y="4027488"/>
          <p14:tracePt t="168738" x="6465888" y="4035425"/>
          <p14:tracePt t="168746" x="6457950" y="4035425"/>
          <p14:tracePt t="168754" x="6450013" y="4043363"/>
          <p14:tracePt t="168769" x="6450013" y="4051300"/>
          <p14:tracePt t="168783" x="6450013" y="4059238"/>
          <p14:tracePt t="168792" x="6450013" y="4067175"/>
          <p14:tracePt t="168806" x="6450013" y="4075113"/>
          <p14:tracePt t="168821" x="6450013" y="4083050"/>
          <p14:tracePt t="168836" x="6450013" y="4098925"/>
          <p14:tracePt t="168844" x="6457950" y="4098925"/>
          <p14:tracePt t="168851" x="6457950" y="4106863"/>
          <p14:tracePt t="168859" x="6473825" y="4114800"/>
          <p14:tracePt t="168866" x="6489700" y="4130675"/>
          <p14:tracePt t="168873" x="6497638" y="4146550"/>
          <p14:tracePt t="168881" x="6529388" y="4154488"/>
          <p14:tracePt t="168889" x="6537325" y="4162425"/>
          <p14:tracePt t="168897" x="6553200" y="4178300"/>
          <p14:tracePt t="168903" x="6569075" y="4178300"/>
          <p14:tracePt t="168918" x="6577013" y="4186238"/>
          <p14:tracePt t="168926" x="6584950" y="4186238"/>
          <p14:tracePt t="168933" x="6592888" y="4186238"/>
          <p14:tracePt t="169001" x="6584950" y="4170363"/>
          <p14:tracePt t="169009" x="6537325" y="4170363"/>
          <p14:tracePt t="169016" x="6497638" y="4170363"/>
          <p14:tracePt t="169024" x="6434138" y="4162425"/>
          <p14:tracePt t="169031" x="6345238" y="4154488"/>
          <p14:tracePt t="169039" x="6242050" y="4138613"/>
          <p14:tracePt t="169046" x="6146800" y="4138613"/>
          <p14:tracePt t="169054" x="6051550" y="4138613"/>
          <p14:tracePt t="169062" x="6018213" y="4138613"/>
          <p14:tracePt t="169069" x="5962650" y="4138613"/>
          <p14:tracePt t="169077" x="5867400" y="4138613"/>
          <p14:tracePt t="169099" x="5659438" y="4186238"/>
          <p14:tracePt t="169106" x="5627688" y="4186238"/>
          <p14:tracePt t="169115" x="5603875" y="4202113"/>
          <p14:tracePt t="169121" x="5595938" y="4210050"/>
          <p14:tracePt t="169128" x="5572125" y="4210050"/>
          <p14:tracePt t="169136" x="5564188" y="4217988"/>
          <p14:tracePt t="169144" x="5532438" y="4233863"/>
          <p14:tracePt t="169153" x="5516563" y="4233863"/>
          <p14:tracePt t="169159" x="5484813" y="4241800"/>
          <p14:tracePt t="169166" x="5461000" y="4241800"/>
          <p14:tracePt t="169174" x="5421313" y="4249738"/>
          <p14:tracePt t="169181" x="5389563" y="4257675"/>
          <p14:tracePt t="169188" x="5334000" y="4257675"/>
          <p14:tracePt t="169197" x="5276850" y="4265613"/>
          <p14:tracePt t="169203" x="5221288" y="4265613"/>
          <p14:tracePt t="169212" x="5165725" y="4265613"/>
          <p14:tracePt t="169218" x="5118100" y="4265613"/>
          <p14:tracePt t="169228" x="5086350" y="4265613"/>
          <p14:tracePt t="169233" x="5038725" y="4265613"/>
          <p14:tracePt t="169241" x="4999038" y="4265613"/>
          <p14:tracePt t="169248" x="4967288" y="4265613"/>
          <p14:tracePt t="169256" x="4933950" y="4265613"/>
          <p14:tracePt t="169264" x="4910138" y="4265613"/>
          <p14:tracePt t="169271" x="4894263" y="4265613"/>
          <p14:tracePt t="169279" x="4870450" y="4265613"/>
          <p14:tracePt t="169287" x="4854575" y="4265613"/>
          <p14:tracePt t="169293" x="4830763" y="4265613"/>
          <p14:tracePt t="169302" x="4806950" y="4265613"/>
          <p14:tracePt t="169309" x="4783138" y="4273550"/>
          <p14:tracePt t="169316" x="4711700" y="4281488"/>
          <p14:tracePt t="169324" x="4656138" y="4281488"/>
          <p14:tracePt t="169332" x="4600575" y="4291013"/>
          <p14:tracePt t="169340" x="4576763" y="4291013"/>
          <p14:tracePt t="169346" x="4535488" y="4298950"/>
          <p14:tracePt t="169354" x="4503738" y="4298950"/>
          <p14:tracePt t="169362" x="4464050" y="4298950"/>
          <p14:tracePt t="169368" x="4432300" y="4306888"/>
          <p14:tracePt t="169378" x="4408488" y="4306888"/>
          <p14:tracePt t="169383" x="4392613" y="4314825"/>
          <p14:tracePt t="169391" x="4384675" y="4314825"/>
          <p14:tracePt t="169399" x="4352925" y="4330700"/>
          <p14:tracePt t="169406" x="4329113" y="4330700"/>
          <p14:tracePt t="169414" x="4305300" y="4330700"/>
          <p14:tracePt t="169421" x="4281488" y="4330700"/>
          <p14:tracePt t="169429" x="4257675" y="4338638"/>
          <p14:tracePt t="169436" x="4233863" y="4338638"/>
          <p14:tracePt t="169443" x="4217988" y="4338638"/>
          <p14:tracePt t="169451" x="4210050" y="4338638"/>
          <p14:tracePt t="169459" x="4200525" y="4346575"/>
          <p14:tracePt t="169466" x="4184650" y="4346575"/>
          <p14:tracePt t="169482" x="4176713" y="4346575"/>
          <p14:tracePt t="169571" x="4192588" y="4346575"/>
          <p14:tracePt t="169578" x="4241800" y="4346575"/>
          <p14:tracePt t="169586" x="4273550" y="4338638"/>
          <p14:tracePt t="169594" x="4321175" y="4322763"/>
          <p14:tracePt t="169601" x="4344988" y="4314825"/>
          <p14:tracePt t="169609" x="4360863" y="4306888"/>
          <p14:tracePt t="169616" x="4384675" y="4291013"/>
          <p14:tracePt t="169623" x="4400550" y="4273550"/>
          <p14:tracePt t="169632" x="4416425" y="4257675"/>
          <p14:tracePt t="169638" x="4432300" y="4233863"/>
          <p14:tracePt t="169647" x="4432300" y="4217988"/>
          <p14:tracePt t="169654" x="4440238" y="4194175"/>
          <p14:tracePt t="169661" x="4440238" y="4186238"/>
          <p14:tracePt t="169669" x="4448175" y="4170363"/>
          <p14:tracePt t="169676" x="4448175" y="4154488"/>
          <p14:tracePt t="169683" x="4448175" y="4130675"/>
          <p14:tracePt t="169699" x="4448175" y="4122738"/>
          <p14:tracePt t="169706" x="4448175" y="4114800"/>
          <p14:tracePt t="169714" x="4440238" y="4106863"/>
          <p14:tracePt t="169728" x="4432300" y="4098925"/>
          <p14:tracePt t="169736" x="4424363" y="4098925"/>
          <p14:tracePt t="169751" x="4416425" y="4098925"/>
          <p14:tracePt t="169758" x="4408488" y="4098925"/>
          <p14:tracePt t="169766" x="4392613" y="4098925"/>
          <p14:tracePt t="169774" x="4384675" y="4098925"/>
          <p14:tracePt t="169782" x="4376738" y="4098925"/>
          <p14:tracePt t="169789" x="4344988" y="4098925"/>
          <p14:tracePt t="169796" x="4329113" y="4098925"/>
          <p14:tracePt t="169804" x="4313238" y="4098925"/>
          <p14:tracePt t="169811" x="4297363" y="4098925"/>
          <p14:tracePt t="169819" x="4289425" y="4098925"/>
          <p14:tracePt t="169826" x="4273550" y="4106863"/>
          <p14:tracePt t="169834" x="4265613" y="4114800"/>
          <p14:tracePt t="169841" x="4257675" y="4122738"/>
          <p14:tracePt t="169848" x="4249738" y="4130675"/>
          <p14:tracePt t="169856" x="4233863" y="4146550"/>
          <p14:tracePt t="169864" x="4233863" y="4154488"/>
          <p14:tracePt t="169871" x="4233863" y="4170363"/>
          <p14:tracePt t="169878" x="4233863" y="4186238"/>
          <p14:tracePt t="169886" x="4233863" y="4202113"/>
          <p14:tracePt t="169894" x="4233863" y="4217988"/>
          <p14:tracePt t="169901" x="4233863" y="4225925"/>
          <p14:tracePt t="169909" x="4233863" y="4241800"/>
          <p14:tracePt t="169916" x="4233863" y="4257675"/>
          <p14:tracePt t="169924" x="4233863" y="4273550"/>
          <p14:tracePt t="169931" x="4249738" y="4281488"/>
          <p14:tracePt t="169939" x="4257675" y="4298950"/>
          <p14:tracePt t="169947" x="4265613" y="4314825"/>
          <p14:tracePt t="169953" x="4297363" y="4322763"/>
          <p14:tracePt t="169962" x="4313238" y="4338638"/>
          <p14:tracePt t="169968" x="4337050" y="4354513"/>
          <p14:tracePt t="169977" x="4360863" y="4354513"/>
          <p14:tracePt t="169983" x="4384675" y="4362450"/>
          <p14:tracePt t="169991" x="4400550" y="4370388"/>
          <p14:tracePt t="169999" x="4416425" y="4370388"/>
          <p14:tracePt t="170006" x="4424363" y="4370388"/>
          <p14:tracePt t="170014" x="4432300" y="4370388"/>
          <p14:tracePt t="170021" x="4440238" y="4370388"/>
          <p14:tracePt t="170036" x="4456113" y="4370388"/>
          <p14:tracePt t="170044" x="4471988" y="4370388"/>
          <p14:tracePt t="170059" x="4479925" y="4354513"/>
          <p14:tracePt t="171333" x="4487863" y="4354513"/>
          <p14:tracePt t="171342" x="4495800" y="4354513"/>
          <p14:tracePt t="171349" x="4519613" y="4354513"/>
          <p14:tracePt t="171357" x="4535488" y="4354513"/>
          <p14:tracePt t="171365" x="4559300" y="4354513"/>
          <p14:tracePt t="171373" x="4567238" y="4354513"/>
          <p14:tracePt t="171379" x="4592638" y="4354513"/>
          <p14:tracePt t="171386" x="4608513" y="4354513"/>
          <p14:tracePt t="171397" x="4616450" y="4362450"/>
          <p14:tracePt t="171401" x="4640263" y="4362450"/>
          <p14:tracePt t="171410" x="4664075" y="4362450"/>
          <p14:tracePt t="171416" x="4679950" y="4370388"/>
          <p14:tracePt t="171425" x="4695825" y="4370388"/>
          <p14:tracePt t="171433" x="4711700" y="4370388"/>
          <p14:tracePt t="171438" x="4727575" y="4370388"/>
          <p14:tracePt t="171455" x="4775200" y="4378325"/>
          <p14:tracePt t="171462" x="4791075" y="4378325"/>
          <p14:tracePt t="171469" x="4814888" y="4378325"/>
          <p14:tracePt t="171476" x="4838700" y="4378325"/>
          <p14:tracePt t="171485" x="4862513" y="4386263"/>
          <p14:tracePt t="171493" x="4878388" y="4386263"/>
          <p14:tracePt t="171500" x="4886325" y="4386263"/>
          <p14:tracePt t="171507" x="4894263" y="4386263"/>
          <p14:tracePt t="171514" x="4910138" y="4386263"/>
          <p14:tracePt t="171522" x="4926013" y="4386263"/>
          <p14:tracePt t="171529" x="4943475" y="4386263"/>
          <p14:tracePt t="171536" x="4959350" y="4386263"/>
          <p14:tracePt t="171547" x="4975225" y="4386263"/>
          <p14:tracePt t="171553" x="4999038" y="4386263"/>
          <p14:tracePt t="171559" x="5014913" y="4386263"/>
          <p14:tracePt t="171566" x="5038725" y="4386263"/>
          <p14:tracePt t="171574" x="5054600" y="4386263"/>
          <p14:tracePt t="171582" x="5078413" y="4386263"/>
          <p14:tracePt t="171590" x="5094288" y="4386263"/>
          <p14:tracePt t="171619" x="5102225" y="4386263"/>
          <p14:tracePt t="171814" x="5110163" y="4386263"/>
          <p14:tracePt t="171821" x="5118100" y="4386263"/>
          <p14:tracePt t="171829" x="5133975" y="4386263"/>
          <p14:tracePt t="171836" x="5157788" y="4386263"/>
          <p14:tracePt t="171844" x="5165725" y="4386263"/>
          <p14:tracePt t="171852" x="5181600" y="4386263"/>
          <p14:tracePt t="171862" x="5197475" y="4386263"/>
          <p14:tracePt t="171867" x="5213350" y="4386263"/>
          <p14:tracePt t="171875" x="5229225" y="4386263"/>
          <p14:tracePt t="171890" x="5237163" y="4386263"/>
          <p14:tracePt t="171986" x="5237163" y="4378325"/>
          <p14:tracePt t="171994" x="5229225" y="4378325"/>
          <p14:tracePt t="172001" x="5213350" y="4378325"/>
          <p14:tracePt t="172009" x="5197475" y="4378325"/>
          <p14:tracePt t="172016" x="5173663" y="4378325"/>
          <p14:tracePt t="172024" x="5149850" y="4378325"/>
          <p14:tracePt t="172031" x="5126038" y="4378325"/>
          <p14:tracePt t="172039" x="5102225" y="4386263"/>
          <p14:tracePt t="172046" x="5086350" y="4386263"/>
          <p14:tracePt t="172054" x="5062538" y="4386263"/>
          <p14:tracePt t="172061" x="5054600" y="4386263"/>
          <p14:tracePt t="172069" x="5038725" y="4394200"/>
          <p14:tracePt t="172079" x="5006975" y="4402138"/>
          <p14:tracePt t="172083" x="4967288" y="4410075"/>
          <p14:tracePt t="172091" x="4951413" y="4410075"/>
          <p14:tracePt t="172098" x="4918075" y="4418013"/>
          <p14:tracePt t="172106" x="4894263" y="4418013"/>
          <p14:tracePt t="172113" x="4870450" y="4418013"/>
          <p14:tracePt t="172121" x="4838700" y="4418013"/>
          <p14:tracePt t="172129" x="4806950" y="4425950"/>
          <p14:tracePt t="172136" x="4759325" y="4425950"/>
          <p14:tracePt t="172144" x="4711700" y="4425950"/>
          <p14:tracePt t="172151" x="4656138" y="4425950"/>
          <p14:tracePt t="172159" x="4600575" y="4418013"/>
          <p14:tracePt t="172166" x="4551363" y="4418013"/>
          <p14:tracePt t="172174" x="4487863" y="4410075"/>
          <p14:tracePt t="172181" x="4448175" y="4410075"/>
          <p14:tracePt t="172189" x="4392613" y="4410075"/>
          <p14:tracePt t="172197" x="4360863" y="4410075"/>
          <p14:tracePt t="172204" x="4337050" y="4410075"/>
          <p14:tracePt t="172211" x="4329113" y="4410075"/>
          <p14:tracePt t="172218" x="4313238" y="4410075"/>
          <p14:tracePt t="172676" x="4321175" y="4410075"/>
          <p14:tracePt t="172684" x="4329113" y="4410075"/>
          <p14:tracePt t="172692" x="4344988" y="4410075"/>
          <p14:tracePt t="172699" x="4368800" y="4410075"/>
          <p14:tracePt t="172706" x="4384675" y="4410075"/>
          <p14:tracePt t="172713" x="4416425" y="4410075"/>
          <p14:tracePt t="172721" x="4432300" y="4410075"/>
          <p14:tracePt t="172729" x="4456113" y="4410075"/>
          <p14:tracePt t="172737" x="4471988" y="4410075"/>
          <p14:tracePt t="172744" x="4495800" y="4410075"/>
          <p14:tracePt t="172751" x="4511675" y="4410075"/>
          <p14:tracePt t="172759" x="4535488" y="4410075"/>
          <p14:tracePt t="172766" x="4543425" y="4410075"/>
          <p14:tracePt t="172775" x="4567238" y="4410075"/>
          <p14:tracePt t="172781" x="4576763" y="4410075"/>
          <p14:tracePt t="172788" x="4584700" y="4410075"/>
          <p14:tracePt t="172796" x="4600575" y="4410075"/>
          <p14:tracePt t="172803" x="4616450" y="4410075"/>
          <p14:tracePt t="172812" x="4624388" y="4410075"/>
          <p14:tracePt t="172818" x="4640263" y="4410075"/>
          <p14:tracePt t="172825" x="4648200" y="4410075"/>
          <p14:tracePt t="172841" x="4672013" y="4410075"/>
          <p14:tracePt t="172843" x="4687888" y="4410075"/>
          <p14:tracePt t="172849" x="4703763" y="4410075"/>
          <p14:tracePt t="172856" x="4711700" y="4410075"/>
          <p14:tracePt t="172863" x="4727575" y="4410075"/>
          <p14:tracePt t="172871" x="4735513" y="4410075"/>
          <p14:tracePt t="172879" x="4759325" y="4410075"/>
          <p14:tracePt t="172886" x="4767263" y="4410075"/>
          <p14:tracePt t="172894" x="4775200" y="4410075"/>
          <p14:tracePt t="172901" x="4783138" y="4410075"/>
          <p14:tracePt t="172909" x="4799013" y="4410075"/>
          <p14:tracePt t="172924" x="4806950" y="4410075"/>
          <p14:tracePt t="172938" x="4814888" y="4410075"/>
          <p14:tracePt t="172946" x="4822825" y="4410075"/>
          <p14:tracePt t="172963" x="4830763" y="4410075"/>
          <p14:tracePt t="172977" x="4838700" y="4410075"/>
          <p14:tracePt t="172999" x="4846638" y="4410075"/>
          <p14:tracePt t="173021" x="4854575" y="4410075"/>
          <p14:tracePt t="173036" x="4862513" y="4410075"/>
          <p14:tracePt t="173051" x="4870450" y="4410075"/>
          <p14:tracePt t="173061" x="4878388" y="4410075"/>
          <p14:tracePt t="173066" x="4886325" y="4410075"/>
          <p14:tracePt t="173073" x="4894263" y="4410075"/>
          <p14:tracePt t="173081" x="4902200" y="4410075"/>
          <p14:tracePt t="173089" x="4910138" y="4410075"/>
          <p14:tracePt t="173096" x="4918075" y="4410075"/>
          <p14:tracePt t="173104" x="4926013" y="4410075"/>
          <p14:tracePt t="173119" x="4933950" y="4410075"/>
          <p14:tracePt t="173231" x="4943475" y="4410075"/>
          <p14:tracePt t="174033" x="4933950" y="4410075"/>
          <p14:tracePt t="174049" x="4918075" y="4425950"/>
          <p14:tracePt t="174082" x="4894263" y="4433888"/>
          <p14:tracePt t="174094" x="4886325" y="4433888"/>
          <p14:tracePt t="174101" x="4878388" y="4441825"/>
          <p14:tracePt t="174110" x="4870450" y="4449763"/>
          <p14:tracePt t="174116" x="4862513" y="4449763"/>
          <p14:tracePt t="174131" x="4854575" y="4449763"/>
          <p14:tracePt t="174155" x="4846638" y="4449763"/>
          <p14:tracePt t="174529" x="4894263" y="4449763"/>
          <p14:tracePt t="174537" x="4951413" y="4441825"/>
          <p14:tracePt t="174545" x="4999038" y="4441825"/>
          <p14:tracePt t="174552" x="5038725" y="4425950"/>
          <p14:tracePt t="174561" x="5094288" y="4418013"/>
          <p14:tracePt t="174568" x="5141913" y="4418013"/>
          <p14:tracePt t="174576" x="5197475" y="4410075"/>
          <p14:tracePt t="174581" x="5237163" y="4402138"/>
          <p14:tracePt t="174589" x="5276850" y="4394200"/>
          <p14:tracePt t="174597" x="5300663" y="4386263"/>
          <p14:tracePt t="174605" x="5326063" y="4378325"/>
          <p14:tracePt t="174612" x="5341938" y="4378325"/>
          <p14:tracePt t="174618" x="5357813" y="4378325"/>
          <p14:tracePt t="174628" x="5381625" y="4378325"/>
          <p14:tracePt t="174634" x="5397500" y="4370388"/>
          <p14:tracePt t="174641" x="5413375" y="4370388"/>
          <p14:tracePt t="174649" x="5429250" y="4370388"/>
          <p14:tracePt t="174656" x="5437188" y="4370388"/>
          <p14:tracePt t="174665" x="5453063" y="4370388"/>
          <p14:tracePt t="174671" x="5468938" y="4370388"/>
          <p14:tracePt t="174681" x="5484813" y="4370388"/>
          <p14:tracePt t="174686" x="5500688" y="4378325"/>
          <p14:tracePt t="174695" x="5508625" y="4386263"/>
          <p14:tracePt t="174701" x="5532438" y="4386263"/>
          <p14:tracePt t="174709" x="5540375" y="4386263"/>
          <p14:tracePt t="174716" x="5556250" y="4394200"/>
          <p14:tracePt t="174726" x="5580063" y="4410075"/>
          <p14:tracePt t="174731" x="5603875" y="4410075"/>
          <p14:tracePt t="174740" x="5627688" y="4410075"/>
          <p14:tracePt t="174747" x="5651500" y="4418013"/>
          <p14:tracePt t="174754" x="5684838" y="4425950"/>
          <p14:tracePt t="174761" x="5700713" y="4425950"/>
          <p14:tracePt t="174769" x="5716588" y="4425950"/>
          <p14:tracePt t="174778" x="5724525" y="4425950"/>
          <p14:tracePt t="174783" x="5732463" y="4425950"/>
          <p14:tracePt t="174796" x="5740400" y="4425950"/>
          <p14:tracePt t="174799" x="5748338" y="4425950"/>
          <p14:tracePt t="174813" x="5756275" y="4425950"/>
          <p14:tracePt t="174829" x="5764213" y="4425950"/>
          <p14:tracePt t="174844" x="5772150" y="4425950"/>
          <p14:tracePt t="174853" x="5780088" y="4425950"/>
          <p14:tracePt t="174867" x="5788025" y="4425950"/>
          <p14:tracePt t="174927" x="5788025" y="4418013"/>
          <p14:tracePt t="175256" x="5788025" y="4410075"/>
          <p14:tracePt t="175273" x="5772150" y="4410075"/>
          <p14:tracePt t="175279" x="5740400" y="4410075"/>
          <p14:tracePt t="175287" x="5700713" y="4410075"/>
          <p14:tracePt t="175295" x="5643563" y="4410075"/>
          <p14:tracePt t="175301" x="5588000" y="4410075"/>
          <p14:tracePt t="175309" x="5524500" y="4410075"/>
          <p14:tracePt t="175316" x="5484813" y="4410075"/>
          <p14:tracePt t="175326" x="5437188" y="4410075"/>
          <p14:tracePt t="175331" x="5413375" y="4410075"/>
          <p14:tracePt t="175340" x="5405438" y="4410075"/>
          <p14:tracePt t="175346" x="5397500" y="4410075"/>
          <p14:tracePt t="175466" x="5389563" y="4410075"/>
          <p14:tracePt t="175474" x="5381625" y="4410075"/>
          <p14:tracePt t="175481" x="5373688" y="4410075"/>
          <p14:tracePt t="175490" x="5365750" y="4410075"/>
          <p14:tracePt t="175496" x="5357813" y="4410075"/>
          <p14:tracePt t="175503" x="5349875" y="4410075"/>
          <p14:tracePt t="175512" x="5341938" y="4410075"/>
          <p14:tracePt t="175549" x="5334000" y="4410075"/>
          <p14:tracePt t="175661" x="5318125" y="4410075"/>
          <p14:tracePt t="175669" x="5292725" y="4410075"/>
          <p14:tracePt t="175676" x="5276850" y="4410075"/>
          <p14:tracePt t="175683" x="5245100" y="4410075"/>
          <p14:tracePt t="175691" x="5205413" y="4410075"/>
          <p14:tracePt t="175699" x="5165725" y="4410075"/>
          <p14:tracePt t="175706" x="5133975" y="4410075"/>
          <p14:tracePt t="175713" x="5110163" y="4410075"/>
          <p14:tracePt t="175721" x="5102225" y="4410075"/>
          <p14:tracePt t="175728" x="5094288" y="4410075"/>
          <p14:tracePt t="176748" x="5126038" y="4410075"/>
          <p14:tracePt t="176757" x="5149850" y="4410075"/>
          <p14:tracePt t="176763" x="5181600" y="4410075"/>
          <p14:tracePt t="176771" x="5221288" y="4410075"/>
          <p14:tracePt t="176778" x="5268913" y="4410075"/>
          <p14:tracePt t="176786" x="5326063" y="4410075"/>
          <p14:tracePt t="176795" x="5365750" y="4410075"/>
          <p14:tracePt t="176802" x="5405438" y="4410075"/>
          <p14:tracePt t="176809" x="5453063" y="4410075"/>
          <p14:tracePt t="176817" x="5476875" y="4410075"/>
          <p14:tracePt t="176825" x="5492750" y="4410075"/>
          <p14:tracePt t="176831" x="5508625" y="4410075"/>
          <p14:tracePt t="176839" x="5516563" y="4410075"/>
          <p14:tracePt t="176846" x="5524500" y="4410075"/>
          <p14:tracePt t="176853" x="5532438" y="4410075"/>
          <p14:tracePt t="176868" x="5540375" y="4410075"/>
          <p14:tracePt t="176892" x="5548313" y="4410075"/>
          <p14:tracePt t="176928" x="5556250" y="4410075"/>
          <p14:tracePt t="177131" x="5548313" y="4410075"/>
          <p14:tracePt t="177191" x="5540375" y="4410075"/>
          <p14:tracePt t="177213" x="5532438" y="4410075"/>
          <p14:tracePt t="177224" x="5524500" y="4410075"/>
          <p14:tracePt t="177278" x="5516563" y="4410075"/>
          <p14:tracePt t="177348" x="5508625" y="4410075"/>
          <p14:tracePt t="177746" x="5500688" y="4410075"/>
          <p14:tracePt t="178384" x="5492750" y="4410075"/>
          <p14:tracePt t="181701" x="0" y="0"/>
        </p14:tracePtLst>
        <p14:tracePtLst>
          <p14:tracePt t="193326" x="5484813" y="4346575"/>
          <p14:tracePt t="193745" x="5484813" y="4338638"/>
          <p14:tracePt t="193760" x="5484813" y="4330700"/>
          <p14:tracePt t="193767" x="5484813" y="4322763"/>
          <p14:tracePt t="193777" x="5484813" y="4314825"/>
          <p14:tracePt t="193790" x="5484813" y="4306888"/>
          <p14:tracePt t="193797" x="5484813" y="4298950"/>
          <p14:tracePt t="193814" x="5484813" y="4291013"/>
          <p14:tracePt t="193820" x="5484813" y="4281488"/>
          <p14:tracePt t="193849" x="5484813" y="4273550"/>
          <p14:tracePt t="193888" x="5484813" y="4265613"/>
          <p14:tracePt t="193910" x="5484813" y="4257675"/>
          <p14:tracePt t="193917" x="5484813" y="4249738"/>
          <p14:tracePt t="193926" x="5484813" y="4241800"/>
          <p14:tracePt t="193932" x="5476875" y="4233863"/>
          <p14:tracePt t="193939" x="5468938" y="4217988"/>
          <p14:tracePt t="193947" x="5461000" y="4210050"/>
          <p14:tracePt t="193955" x="5453063" y="4202113"/>
          <p14:tracePt t="193963" x="5445125" y="4194175"/>
          <p14:tracePt t="193971" x="5445125" y="4186238"/>
          <p14:tracePt t="193978" x="5437188" y="4178300"/>
          <p14:tracePt t="194014" x="5437188" y="4170363"/>
          <p14:tracePt t="194037" x="5429250" y="4170363"/>
          <p14:tracePt t="194045" x="5429250" y="4162425"/>
          <p14:tracePt t="194053" x="5413375" y="4162425"/>
          <p14:tracePt t="194060" x="5397500" y="4162425"/>
          <p14:tracePt t="194077" x="5373688" y="4162425"/>
          <p14:tracePt t="194082" x="5365750" y="4162425"/>
          <p14:tracePt t="194089" x="5349875" y="4162425"/>
          <p14:tracePt t="194097" x="5334000" y="4162425"/>
          <p14:tracePt t="194104" x="5326063" y="4162425"/>
          <p14:tracePt t="194119" x="5318125" y="4162425"/>
          <p14:tracePt t="194128" x="5310188" y="4162425"/>
          <p14:tracePt t="194134" x="5310188" y="4170363"/>
          <p14:tracePt t="194143" x="5300663" y="4170363"/>
          <p14:tracePt t="194149" x="5300663" y="4178300"/>
          <p14:tracePt t="194157" x="5300663" y="4186238"/>
          <p14:tracePt t="194164" x="5292725" y="4202113"/>
          <p14:tracePt t="194172" x="5284788" y="4217988"/>
          <p14:tracePt t="194179" x="5284788" y="4233863"/>
          <p14:tracePt t="194187" x="5276850" y="4257675"/>
          <p14:tracePt t="194195" x="5276850" y="4281488"/>
          <p14:tracePt t="194202" x="5276850" y="4306888"/>
          <p14:tracePt t="194210" x="5276850" y="4330700"/>
          <p14:tracePt t="194217" x="5276850" y="4354513"/>
          <p14:tracePt t="194224" x="5276850" y="4370388"/>
          <p14:tracePt t="194232" x="5276850" y="4378325"/>
          <p14:tracePt t="194240" x="5276850" y="4402138"/>
          <p14:tracePt t="194247" x="5284788" y="4418013"/>
          <p14:tracePt t="194254" x="5292725" y="4433888"/>
          <p14:tracePt t="194261" x="5300663" y="4441825"/>
          <p14:tracePt t="194269" x="5310188" y="4457700"/>
          <p14:tracePt t="194322" x="5318125" y="4457700"/>
          <p14:tracePt t="194329" x="5334000" y="4457700"/>
          <p14:tracePt t="194338" x="5357813" y="4457700"/>
          <p14:tracePt t="194344" x="5365750" y="4457700"/>
          <p14:tracePt t="194352" x="5397500" y="4441825"/>
          <p14:tracePt t="194360" x="5413375" y="4433888"/>
          <p14:tracePt t="194367" x="5437188" y="4433888"/>
          <p14:tracePt t="194374" x="5453063" y="4425950"/>
          <p14:tracePt t="194382" x="5468938" y="4418013"/>
          <p14:tracePt t="194390" x="5476875" y="4410075"/>
          <p14:tracePt t="194397" x="5484813" y="4394200"/>
          <p14:tracePt t="194404" x="5500688" y="4386263"/>
          <p14:tracePt t="194412" x="5500688" y="4378325"/>
          <p14:tracePt t="194419" x="5508625" y="4362450"/>
          <p14:tracePt t="194427" x="5516563" y="4346575"/>
          <p14:tracePt t="194434" x="5516563" y="4338638"/>
          <p14:tracePt t="194443" x="5516563" y="4322763"/>
          <p14:tracePt t="194449" x="5516563" y="4314825"/>
          <p14:tracePt t="194457" x="5516563" y="4306888"/>
          <p14:tracePt t="194464" x="5516563" y="4281488"/>
          <p14:tracePt t="194472" x="5516563" y="4273550"/>
          <p14:tracePt t="194479" x="5516563" y="4257675"/>
          <p14:tracePt t="194487" x="5516563" y="4241800"/>
          <p14:tracePt t="194494" x="5516563" y="4225925"/>
          <p14:tracePt t="194502" x="5516563" y="4217988"/>
          <p14:tracePt t="194509" x="5516563" y="4210050"/>
          <p14:tracePt t="194517" x="5516563" y="4194175"/>
          <p14:tracePt t="194524" x="5524500" y="4194175"/>
          <p14:tracePt t="194532" x="5524500" y="4186238"/>
          <p14:tracePt t="194540" x="5524500" y="4178300"/>
          <p14:tracePt t="194547" x="5524500" y="4170363"/>
          <p14:tracePt t="194562" x="5524500" y="4162425"/>
          <p14:tracePt t="194577" x="5524500" y="4154488"/>
          <p14:tracePt t="194599" x="5524500" y="4146550"/>
          <p14:tracePt t="194607" x="5524500" y="4138613"/>
          <p14:tracePt t="194689" x="5524500" y="4130675"/>
          <p14:tracePt t="194757" x="5516563" y="4130675"/>
          <p14:tracePt t="194764" x="5500688" y="4114800"/>
          <p14:tracePt t="194772" x="5461000" y="4090988"/>
          <p14:tracePt t="194780" x="5429250" y="4059238"/>
          <p14:tracePt t="194787" x="5381625" y="4019550"/>
          <p14:tracePt t="194794" x="5318125" y="3948113"/>
          <p14:tracePt t="194802" x="5245100" y="3867150"/>
          <p14:tracePt t="194810" x="5141913" y="3724275"/>
          <p14:tracePt t="194817" x="5038725" y="3595688"/>
          <p14:tracePt t="194824" x="4926013" y="3421063"/>
          <p14:tracePt t="194832" x="4854575" y="3325813"/>
          <p14:tracePt t="194840" x="4743450" y="3173413"/>
          <p14:tracePt t="194847" x="4679950" y="3094038"/>
          <p14:tracePt t="194854" x="4616450" y="2974975"/>
          <p14:tracePt t="194862" x="4559300" y="2886075"/>
          <p14:tracePt t="194869" x="4527550" y="2814638"/>
          <p14:tracePt t="194877" x="4519613" y="2743200"/>
          <p14:tracePt t="194884" x="4519613" y="2687638"/>
          <p14:tracePt t="194893" x="4511675" y="2624138"/>
          <p14:tracePt t="194899" x="4503738" y="2566988"/>
          <p14:tracePt t="194907" x="4503738" y="2503488"/>
          <p14:tracePt t="194914" x="4503738" y="2463800"/>
          <p14:tracePt t="194922" x="4503738" y="2416175"/>
          <p14:tracePt t="194929" x="4495800" y="2384425"/>
          <p14:tracePt t="194937" x="4495800" y="2368550"/>
          <p14:tracePt t="194944" x="4495800" y="2352675"/>
          <p14:tracePt t="194952" x="4495800" y="2336800"/>
          <p14:tracePt t="194960" x="4495800" y="2328863"/>
          <p14:tracePt t="194967" x="4495800" y="2320925"/>
          <p14:tracePt t="194974" x="4503738" y="2305050"/>
          <p14:tracePt t="194982" x="4527550" y="2273300"/>
          <p14:tracePt t="194990" x="4543425" y="2241550"/>
          <p14:tracePt t="194998" x="4551363" y="2216150"/>
          <p14:tracePt t="195004" x="4576763" y="2168525"/>
          <p14:tracePt t="195012" x="4600575" y="2128838"/>
          <p14:tracePt t="195019" x="4616450" y="2089150"/>
          <p14:tracePt t="195028" x="4632325" y="2049463"/>
          <p14:tracePt t="195034" x="4640263" y="2009775"/>
          <p14:tracePt t="195044" x="4648200" y="1985963"/>
          <p14:tracePt t="195049" x="4664075" y="1954213"/>
          <p14:tracePt t="195057" x="4679950" y="1914525"/>
          <p14:tracePt t="195064" x="4687888" y="1881188"/>
          <p14:tracePt t="195073" x="4695825" y="1841500"/>
          <p14:tracePt t="195092" x="4727575" y="1793875"/>
          <p14:tracePt t="195095" x="4735513" y="1770063"/>
          <p14:tracePt t="195102" x="4743450" y="1754188"/>
          <p14:tracePt t="195110" x="4751388" y="1738313"/>
          <p14:tracePt t="195119" x="4751388" y="1722438"/>
          <p14:tracePt t="195125" x="4751388" y="1706563"/>
          <p14:tracePt t="195140" x="4751388" y="1690688"/>
          <p14:tracePt t="195147" x="4751388" y="1682750"/>
          <p14:tracePt t="195154" x="4743450" y="1666875"/>
          <p14:tracePt t="195162" x="4727575" y="1658938"/>
          <p14:tracePt t="195169" x="4687888" y="1658938"/>
          <p14:tracePt t="195177" x="4656138" y="1651000"/>
          <p14:tracePt t="195184" x="4608513" y="1635125"/>
          <p14:tracePt t="195193" x="4543425" y="1627188"/>
          <p14:tracePt t="195199" x="4487863" y="1611313"/>
          <p14:tracePt t="195207" x="4448175" y="1595438"/>
          <p14:tracePt t="195216" x="4400550" y="1579563"/>
          <p14:tracePt t="195221" x="4368800" y="1563688"/>
          <p14:tracePt t="195231" x="4329113" y="1547813"/>
          <p14:tracePt t="195237" x="4305300" y="1538288"/>
          <p14:tracePt t="195245" x="4281488" y="1522413"/>
          <p14:tracePt t="195252" x="4265613" y="1514475"/>
          <p14:tracePt t="195268" x="4257675" y="1514475"/>
          <p14:tracePt t="195342" x="4257675" y="1538288"/>
          <p14:tracePt t="195349" x="4265613" y="1555750"/>
          <p14:tracePt t="195357" x="4273550" y="1571625"/>
          <p14:tracePt t="195364" x="4281488" y="1587500"/>
          <p14:tracePt t="195372" x="4289425" y="1603375"/>
          <p14:tracePt t="195380" x="4289425" y="1611313"/>
          <p14:tracePt t="195387" x="4297363" y="1619250"/>
          <p14:tracePt t="195454" x="4305300" y="1611313"/>
          <p14:tracePt t="195461" x="4321175" y="1595438"/>
          <p14:tracePt t="195469" x="4329113" y="1571625"/>
          <p14:tracePt t="195477" x="4344988" y="1547813"/>
          <p14:tracePt t="195484" x="4352925" y="1522413"/>
          <p14:tracePt t="195494" x="4368800" y="1490663"/>
          <p14:tracePt t="195499" x="4376738" y="1466850"/>
          <p14:tracePt t="195507" x="4376738" y="1435100"/>
          <p14:tracePt t="195514" x="4376738" y="1411288"/>
          <p14:tracePt t="195523" x="4376738" y="1387475"/>
          <p14:tracePt t="195529" x="4376738" y="1379538"/>
          <p14:tracePt t="195537" x="4376738" y="1363663"/>
          <p14:tracePt t="195544" x="4368800" y="1355725"/>
          <p14:tracePt t="195552" x="4352925" y="1347788"/>
          <p14:tracePt t="195560" x="4337050" y="1347788"/>
          <p14:tracePt t="195566" x="4305300" y="1347788"/>
          <p14:tracePt t="195575" x="4281488" y="1347788"/>
          <p14:tracePt t="195582" x="4249738" y="1347788"/>
          <p14:tracePt t="195590" x="4210050" y="1347788"/>
          <p14:tracePt t="195597" x="4160838" y="1363663"/>
          <p14:tracePt t="195604" x="4113213" y="1395413"/>
          <p14:tracePt t="195612" x="4073525" y="1427163"/>
          <p14:tracePt t="195619" x="4025900" y="1466850"/>
          <p14:tracePt t="195627" x="4002088" y="1490663"/>
          <p14:tracePt t="195634" x="3954463" y="1547813"/>
          <p14:tracePt t="195643" x="3938588" y="1563688"/>
          <p14:tracePt t="195649" x="3922713" y="1587500"/>
          <p14:tracePt t="195657" x="3914775" y="1595438"/>
          <p14:tracePt t="195664" x="3914775" y="1603375"/>
          <p14:tracePt t="195673" x="3914775" y="1627188"/>
          <p14:tracePt t="195679" x="3914775" y="1635125"/>
          <p14:tracePt t="195694" x="3914775" y="1643063"/>
          <p14:tracePt t="195702" x="3914775" y="1651000"/>
          <p14:tracePt t="195710" x="3922713" y="1658938"/>
          <p14:tracePt t="195717" x="3938588" y="1666875"/>
          <p14:tracePt t="195725" x="3946525" y="1666875"/>
          <p14:tracePt t="195731" x="3954463" y="1666875"/>
          <p14:tracePt t="195740" x="3970338" y="1674813"/>
          <p14:tracePt t="195747" x="3986213" y="1682750"/>
          <p14:tracePt t="195754" x="4010025" y="1682750"/>
          <p14:tracePt t="195762" x="4049713" y="1682750"/>
          <p14:tracePt t="195769" x="4105275" y="1682750"/>
          <p14:tracePt t="195777" x="4168775" y="1682750"/>
          <p14:tracePt t="195784" x="4241800" y="1682750"/>
          <p14:tracePt t="195793" x="4337050" y="1682750"/>
          <p14:tracePt t="195799" x="4432300" y="1690688"/>
          <p14:tracePt t="195807" x="4503738" y="1690688"/>
          <p14:tracePt t="195814" x="4592638" y="1690688"/>
          <p14:tracePt t="195823" x="4687888" y="1690688"/>
          <p14:tracePt t="195829" x="4743450" y="1690688"/>
          <p14:tracePt t="195837" x="4783138" y="1698625"/>
          <p14:tracePt t="195844" x="4799013" y="1698625"/>
          <p14:tracePt t="195852" x="4822825" y="1698625"/>
          <p14:tracePt t="195860" x="4830763" y="1698625"/>
          <p14:tracePt t="195875" x="4838700" y="1698625"/>
          <p14:tracePt t="195897" x="4846638" y="1698625"/>
          <p14:tracePt t="195919" x="4854575" y="1698625"/>
          <p14:tracePt t="196002" x="4862513" y="1698625"/>
          <p14:tracePt t="196016" x="4870450" y="1698625"/>
          <p14:tracePt t="196026" x="4878388" y="1698625"/>
          <p14:tracePt t="196032" x="4886325" y="1698625"/>
          <p14:tracePt t="196040" x="4910138" y="1698625"/>
          <p14:tracePt t="196047" x="4933950" y="1698625"/>
          <p14:tracePt t="196054" x="4991100" y="1698625"/>
          <p14:tracePt t="196062" x="5046663" y="1698625"/>
          <p14:tracePt t="196069" x="5110163" y="1698625"/>
          <p14:tracePt t="196092" x="5197475" y="1682750"/>
          <p14:tracePt t="196094" x="5229225" y="1674813"/>
          <p14:tracePt t="196099" x="5260975" y="1658938"/>
          <p14:tracePt t="196106" x="5276850" y="1643063"/>
          <p14:tracePt t="196114" x="5284788" y="1635125"/>
          <p14:tracePt t="196123" x="5292725" y="1619250"/>
          <p14:tracePt t="196137" x="5292725" y="1611313"/>
          <p14:tracePt t="196144" x="5292725" y="1603375"/>
          <p14:tracePt t="196152" x="5292725" y="1587500"/>
          <p14:tracePt t="196159" x="5284788" y="1579563"/>
          <p14:tracePt t="196167" x="5276850" y="1571625"/>
          <p14:tracePt t="196175" x="5253038" y="1571625"/>
          <p14:tracePt t="196182" x="5237163" y="1563688"/>
          <p14:tracePt t="196189" x="5221288" y="1547813"/>
          <p14:tracePt t="196197" x="5197475" y="1547813"/>
          <p14:tracePt t="196205" x="5181600" y="1538288"/>
          <p14:tracePt t="196212" x="5157788" y="1538288"/>
          <p14:tracePt t="196219" x="5141913" y="1530350"/>
          <p14:tracePt t="196227" x="5126038" y="1530350"/>
          <p14:tracePt t="196234" x="5110163" y="1530350"/>
          <p14:tracePt t="196242" x="5102225" y="1530350"/>
          <p14:tracePt t="196249" x="5094288" y="1530350"/>
          <p14:tracePt t="196257" x="5078413" y="1538288"/>
          <p14:tracePt t="196264" x="5070475" y="1547813"/>
          <p14:tracePt t="196273" x="5070475" y="1555750"/>
          <p14:tracePt t="196279" x="5062538" y="1571625"/>
          <p14:tracePt t="196287" x="5054600" y="1579563"/>
          <p14:tracePt t="196294" x="5054600" y="1595438"/>
          <p14:tracePt t="196302" x="5054600" y="1611313"/>
          <p14:tracePt t="196310" x="5054600" y="1635125"/>
          <p14:tracePt t="196317" x="5054600" y="1651000"/>
          <p14:tracePt t="196325" x="5054600" y="1666875"/>
          <p14:tracePt t="196332" x="5054600" y="1674813"/>
          <p14:tracePt t="196340" x="5054600" y="1682750"/>
          <p14:tracePt t="196355" x="5054600" y="1690688"/>
          <p14:tracePt t="196362" x="5062538" y="1690688"/>
          <p14:tracePt t="196812" x="5062538" y="1698625"/>
          <p14:tracePt t="196836" x="5062538" y="1706563"/>
          <p14:tracePt t="196842" x="5062538" y="1714500"/>
          <p14:tracePt t="196849" x="5062538" y="1722438"/>
          <p14:tracePt t="196857" x="5062538" y="1738313"/>
          <p14:tracePt t="196864" x="5062538" y="1762125"/>
          <p14:tracePt t="196872" x="5062538" y="1817688"/>
          <p14:tracePt t="196879" x="5062538" y="1881188"/>
          <p14:tracePt t="196886" x="5062538" y="1978025"/>
          <p14:tracePt t="196894" x="5046663" y="2057400"/>
          <p14:tracePt t="196901" x="5046663" y="2184400"/>
          <p14:tracePt t="196910" x="5046663" y="2312988"/>
          <p14:tracePt t="196917" x="5046663" y="2432050"/>
          <p14:tracePt t="196925" x="5062538" y="2551113"/>
          <p14:tracePt t="196932" x="5078413" y="2655888"/>
          <p14:tracePt t="196940" x="5094288" y="2743200"/>
          <p14:tracePt t="196949" x="5102225" y="2790825"/>
          <p14:tracePt t="196958" x="5126038" y="2862263"/>
          <p14:tracePt t="196962" x="5157788" y="2951163"/>
          <p14:tracePt t="196969" x="5173663" y="3022600"/>
          <p14:tracePt t="196976" x="5181600" y="3086100"/>
          <p14:tracePt t="196985" x="5189538" y="3149600"/>
          <p14:tracePt t="196992" x="5189538" y="3205163"/>
          <p14:tracePt t="196999" x="5189538" y="3270250"/>
          <p14:tracePt t="197007" x="5189538" y="3349625"/>
          <p14:tracePt t="197014" x="5189538" y="3460750"/>
          <p14:tracePt t="197026" x="5189538" y="3556000"/>
          <p14:tracePt t="197030" x="5189538" y="3660775"/>
          <p14:tracePt t="197037" x="5189538" y="3756025"/>
          <p14:tracePt t="197044" x="5189538" y="3851275"/>
          <p14:tracePt t="197052" x="5189538" y="3922713"/>
          <p14:tracePt t="197060" x="5189538" y="3979863"/>
          <p14:tracePt t="197067" x="5189538" y="4043363"/>
          <p14:tracePt t="197091" x="5189538" y="4194175"/>
          <p14:tracePt t="197097" x="5189538" y="4241800"/>
          <p14:tracePt t="197104" x="5189538" y="4291013"/>
          <p14:tracePt t="197112" x="5189538" y="4330700"/>
          <p14:tracePt t="197119" x="5181600" y="4386263"/>
          <p14:tracePt t="197127" x="5173663" y="4433888"/>
          <p14:tracePt t="197135" x="5165725" y="4465638"/>
          <p14:tracePt t="197142" x="5157788" y="4481513"/>
          <p14:tracePt t="197151" x="5157788" y="4505325"/>
          <p14:tracePt t="197157" x="5157788" y="4529138"/>
          <p14:tracePt t="197164" x="5149850" y="4537075"/>
          <p14:tracePt t="197173" x="5133975" y="4560888"/>
          <p14:tracePt t="197179" x="5126038" y="4576763"/>
          <p14:tracePt t="197187" x="5102225" y="4600575"/>
          <p14:tracePt t="197194" x="5086350" y="4616450"/>
          <p14:tracePt t="197202" x="5070475" y="4633913"/>
          <p14:tracePt t="197209" x="5054600" y="4657725"/>
          <p14:tracePt t="197217" x="5038725" y="4657725"/>
          <p14:tracePt t="197225" x="5014913" y="4673600"/>
          <p14:tracePt t="197232" x="4991100" y="4681538"/>
          <p14:tracePt t="197240" x="4975225" y="4681538"/>
          <p14:tracePt t="197247" x="4951413" y="4681538"/>
          <p14:tracePt t="197255" x="4918075" y="4681538"/>
          <p14:tracePt t="197262" x="4878388" y="4689475"/>
          <p14:tracePt t="197269" x="4854575" y="4689475"/>
          <p14:tracePt t="197276" x="4822825" y="4689475"/>
          <p14:tracePt t="197284" x="4791075" y="4697413"/>
          <p14:tracePt t="197292" x="4775200" y="4697413"/>
          <p14:tracePt t="197299" x="4743450" y="4705350"/>
          <p14:tracePt t="197308" x="4703763" y="4713288"/>
          <p14:tracePt t="197314" x="4672013" y="4713288"/>
          <p14:tracePt t="197323" x="4640263" y="4713288"/>
          <p14:tracePt t="197329" x="4624388" y="4721225"/>
          <p14:tracePt t="197338" x="4592638" y="4721225"/>
          <p14:tracePt t="197344" x="4559300" y="4721225"/>
          <p14:tracePt t="197352" x="4535488" y="4721225"/>
          <p14:tracePt t="197359" x="4511675" y="4721225"/>
          <p14:tracePt t="197367" x="4471988" y="4721225"/>
          <p14:tracePt t="197375" x="4456113" y="4721225"/>
          <p14:tracePt t="197382" x="4448175" y="4721225"/>
          <p14:tracePt t="197390" x="4440238" y="4721225"/>
          <p14:tracePt t="197396" x="4432300" y="4705350"/>
          <p14:tracePt t="197412" x="4416425" y="4697413"/>
          <p14:tracePt t="197419" x="4416425" y="4681538"/>
          <p14:tracePt t="197427" x="4400550" y="4681538"/>
          <p14:tracePt t="197434" x="4400550" y="4665663"/>
          <p14:tracePt t="197442" x="4376738" y="4649788"/>
          <p14:tracePt t="197449" x="4368800" y="4633913"/>
          <p14:tracePt t="197457" x="4337050" y="4608513"/>
          <p14:tracePt t="197464" x="4329113" y="4600575"/>
          <p14:tracePt t="197472" x="4313238" y="4576763"/>
          <p14:tracePt t="197479" x="4305300" y="4576763"/>
          <p14:tracePt t="197489" x="4297363" y="4568825"/>
          <p14:tracePt t="197495" x="4281488" y="4552950"/>
          <p14:tracePt t="197502" x="4281488" y="4545013"/>
          <p14:tracePt t="197509" x="4273550" y="4537075"/>
          <p14:tracePt t="197527" x="4265613" y="4521200"/>
          <p14:tracePt t="197533" x="4257675" y="4521200"/>
          <p14:tracePt t="197540" x="4257675" y="4513263"/>
          <p14:tracePt t="197562" x="4249738" y="4505325"/>
          <p14:tracePt t="197599" x="4249738" y="4497388"/>
          <p14:tracePt t="197637" x="4249738" y="4489450"/>
          <p14:tracePt t="197690" x="4249738" y="4481513"/>
          <p14:tracePt t="197705" x="4257675" y="4473575"/>
          <p14:tracePt t="197712" x="4265613" y="4473575"/>
          <p14:tracePt t="197719" x="4281488" y="4465638"/>
          <p14:tracePt t="197727" x="4297363" y="4465638"/>
          <p14:tracePt t="197734" x="4321175" y="4465638"/>
          <p14:tracePt t="197742" x="4352925" y="4465638"/>
          <p14:tracePt t="197749" x="4384675" y="4465638"/>
          <p14:tracePt t="197758" x="4408488" y="4465638"/>
          <p14:tracePt t="197764" x="4456113" y="4465638"/>
          <p14:tracePt t="197772" x="4503738" y="4465638"/>
          <p14:tracePt t="197779" x="4551363" y="4465638"/>
          <p14:tracePt t="197787" x="4608513" y="4465638"/>
          <p14:tracePt t="197794" x="4672013" y="4465638"/>
          <p14:tracePt t="197802" x="4735513" y="4473575"/>
          <p14:tracePt t="197809" x="4775200" y="4481513"/>
          <p14:tracePt t="197817" x="4830763" y="4497388"/>
          <p14:tracePt t="197825" x="4870450" y="4505325"/>
          <p14:tracePt t="197832" x="4926013" y="4505325"/>
          <p14:tracePt t="197840" x="4975225" y="4513263"/>
          <p14:tracePt t="197847" x="4999038" y="4513263"/>
          <p14:tracePt t="197855" x="5038725" y="4513263"/>
          <p14:tracePt t="197862" x="5070475" y="4513263"/>
          <p14:tracePt t="197869" x="5102225" y="4513263"/>
          <p14:tracePt t="197877" x="5141913" y="4513263"/>
          <p14:tracePt t="197884" x="5181600" y="4513263"/>
          <p14:tracePt t="197892" x="5213350" y="4513263"/>
          <p14:tracePt t="197900" x="5229225" y="4513263"/>
          <p14:tracePt t="197907" x="5284788" y="4521200"/>
          <p14:tracePt t="197915" x="5318125" y="4521200"/>
          <p14:tracePt t="197923" x="5357813" y="4529138"/>
          <p14:tracePt t="197931" x="5405438" y="4537075"/>
          <p14:tracePt t="197937" x="5437188" y="4537075"/>
          <p14:tracePt t="197944" x="5461000" y="4545013"/>
          <p14:tracePt t="197952" x="5476875" y="4545013"/>
          <p14:tracePt t="197959" x="5492750" y="4545013"/>
          <p14:tracePt t="197967" x="5508625" y="4545013"/>
          <p14:tracePt t="197975" x="5516563" y="4545013"/>
          <p14:tracePt t="197982" x="5524500" y="4545013"/>
          <p14:tracePt t="197989" x="5532438" y="4545013"/>
          <p14:tracePt t="197997" x="5556250" y="4545013"/>
          <p14:tracePt t="198004" x="5572125" y="4545013"/>
          <p14:tracePt t="198012" x="5595938" y="4545013"/>
          <p14:tracePt t="198019" x="5611813" y="4545013"/>
          <p14:tracePt t="198026" x="5619750" y="4545013"/>
          <p14:tracePt t="198034" x="5651500" y="4545013"/>
          <p14:tracePt t="198042" x="5676900" y="4545013"/>
          <p14:tracePt t="198049" x="5700713" y="4545013"/>
          <p14:tracePt t="198057" x="5732463" y="4545013"/>
          <p14:tracePt t="198064" x="5780088" y="4545013"/>
          <p14:tracePt t="198074" x="5788025" y="4537075"/>
          <p14:tracePt t="198079" x="5795963" y="4537075"/>
          <p14:tracePt t="198087" x="5803900" y="4537075"/>
          <p14:tracePt t="198184" x="5803900" y="4529138"/>
          <p14:tracePt t="198199" x="5803900" y="4513263"/>
          <p14:tracePt t="198207" x="5795963" y="4505325"/>
          <p14:tracePt t="198214" x="5772150" y="4489450"/>
          <p14:tracePt t="198223" x="5716588" y="4481513"/>
          <p14:tracePt t="198229" x="5651500" y="4457700"/>
          <p14:tracePt t="198238" x="5572125" y="4441825"/>
          <p14:tracePt t="198244" x="5500688" y="4425950"/>
          <p14:tracePt t="198252" x="5389563" y="4410075"/>
          <p14:tracePt t="198259" x="5292725" y="4402138"/>
          <p14:tracePt t="198267" x="5173663" y="4378325"/>
          <p14:tracePt t="198274" x="5078413" y="4370388"/>
          <p14:tracePt t="198282" x="4983163" y="4362450"/>
          <p14:tracePt t="198291" x="4902200" y="4362450"/>
          <p14:tracePt t="198297" x="4846638" y="4362450"/>
          <p14:tracePt t="198304" x="4775200" y="4354513"/>
          <p14:tracePt t="198312" x="4727575" y="4354513"/>
          <p14:tracePt t="198319" x="4672013" y="4354513"/>
          <p14:tracePt t="198327" x="4640263" y="4354513"/>
          <p14:tracePt t="198334" x="4608513" y="4354513"/>
          <p14:tracePt t="198341" x="4576763" y="4354513"/>
          <p14:tracePt t="198350" x="4559300" y="4354513"/>
          <p14:tracePt t="198357" x="4543425" y="4354513"/>
          <p14:tracePt t="198364" x="4511675" y="4354513"/>
          <p14:tracePt t="198372" x="4487863" y="4354513"/>
          <p14:tracePt t="198379" x="4471988" y="4354513"/>
          <p14:tracePt t="198388" x="4448175" y="4362450"/>
          <p14:tracePt t="198394" x="4416425" y="4362450"/>
          <p14:tracePt t="198409" x="4408488" y="4370388"/>
          <p14:tracePt t="198417" x="4400550" y="4370388"/>
          <p14:tracePt t="198424" x="4392613" y="4378325"/>
          <p14:tracePt t="198432" x="4368800" y="4378325"/>
          <p14:tracePt t="198441" x="4352925" y="4378325"/>
          <p14:tracePt t="198447" x="4337050" y="4386263"/>
          <p14:tracePt t="198454" x="4329113" y="4386263"/>
          <p14:tracePt t="198462" x="4313238" y="4386263"/>
          <p14:tracePt t="198469" x="4289425" y="4394200"/>
          <p14:tracePt t="198484" x="4281488" y="4394200"/>
          <p14:tracePt t="198492" x="4273550" y="4394200"/>
          <p14:tracePt t="198499" x="4265613" y="4402138"/>
          <p14:tracePt t="198523" x="4257675" y="4402138"/>
          <p14:tracePt t="198604" x="4281488" y="4402138"/>
          <p14:tracePt t="198612" x="4344988" y="4402138"/>
          <p14:tracePt t="198620" x="4408488" y="4402138"/>
          <p14:tracePt t="198628" x="4464050" y="4402138"/>
          <p14:tracePt t="198634" x="4543425" y="4402138"/>
          <p14:tracePt t="198642" x="4640263" y="4410075"/>
          <p14:tracePt t="198649" x="4727575" y="4410075"/>
          <p14:tracePt t="198657" x="4822825" y="4410075"/>
          <p14:tracePt t="198665" x="4894263" y="4410075"/>
          <p14:tracePt t="198672" x="4959350" y="4410075"/>
          <p14:tracePt t="198679" x="5014913" y="4410075"/>
          <p14:tracePt t="198688" x="5062538" y="4410075"/>
          <p14:tracePt t="198694" x="5102225" y="4410075"/>
          <p14:tracePt t="198703" x="5133975" y="4410075"/>
          <p14:tracePt t="198709" x="5165725" y="4410075"/>
          <p14:tracePt t="198717" x="5197475" y="4410075"/>
          <p14:tracePt t="198724" x="5229225" y="4410075"/>
          <p14:tracePt t="198732" x="5253038" y="4410075"/>
          <p14:tracePt t="198741" x="5292725" y="4410075"/>
          <p14:tracePt t="198747" x="5326063" y="4410075"/>
          <p14:tracePt t="198754" x="5365750" y="4410075"/>
          <p14:tracePt t="198762" x="5405438" y="4418013"/>
          <p14:tracePt t="198769" x="5437188" y="4418013"/>
          <p14:tracePt t="198779" x="5468938" y="4418013"/>
          <p14:tracePt t="198784" x="5492750" y="4418013"/>
          <p14:tracePt t="198791" x="5516563" y="4418013"/>
          <p14:tracePt t="198799" x="5532438" y="4418013"/>
          <p14:tracePt t="198807" x="5540375" y="4418013"/>
          <p14:tracePt t="198814" x="5556250" y="4418013"/>
          <p14:tracePt t="198822" x="5572125" y="4418013"/>
          <p14:tracePt t="198829" x="5588000" y="4425950"/>
          <p14:tracePt t="198838" x="5595938" y="4425950"/>
          <p14:tracePt t="198844" x="5603875" y="4425950"/>
          <p14:tracePt t="198852" x="5627688" y="4433888"/>
          <p14:tracePt t="198859" x="5635625" y="4433888"/>
          <p14:tracePt t="198867" x="5643563" y="4433888"/>
          <p14:tracePt t="198874" x="5659438" y="4433888"/>
          <p14:tracePt t="198890" x="5667375" y="4433888"/>
          <p14:tracePt t="198905" x="5684838" y="4433888"/>
          <p14:tracePt t="198912" x="5692775" y="4433888"/>
          <p14:tracePt t="198927" x="5700713" y="4433888"/>
          <p14:tracePt t="198934" x="5708650" y="4433888"/>
          <p14:tracePt t="198941" x="5716588" y="4433888"/>
          <p14:tracePt t="198950" x="5724525" y="4433888"/>
          <p14:tracePt t="198957" x="5732463" y="4433888"/>
          <p14:tracePt t="198965" x="5740400" y="4433888"/>
          <p14:tracePt t="198976" x="5764213" y="4433888"/>
          <p14:tracePt t="198988" x="5772150" y="4433888"/>
          <p14:tracePt t="199002" x="5780088" y="4433888"/>
          <p14:tracePt t="199212" x="0" y="0"/>
        </p14:tracePtLst>
        <p14:tracePtLst>
          <p14:tracePt t="208117" x="4176713" y="4449763"/>
          <p14:tracePt t="208377" x="4184650" y="4449763"/>
          <p14:tracePt t="208385" x="4217988" y="4449763"/>
          <p14:tracePt t="208392" x="4233863" y="4449763"/>
          <p14:tracePt t="208400" x="4257675" y="4449763"/>
          <p14:tracePt t="208408" x="4289425" y="4441825"/>
          <p14:tracePt t="208416" x="4321175" y="4441825"/>
          <p14:tracePt t="208423" x="4352925" y="4441825"/>
          <p14:tracePt t="208431" x="4400550" y="4441825"/>
          <p14:tracePt t="208437" x="4424363" y="4433888"/>
          <p14:tracePt t="208447" x="4456113" y="4433888"/>
          <p14:tracePt t="208452" x="4471988" y="4425950"/>
          <p14:tracePt t="208462" x="4503738" y="4425950"/>
          <p14:tracePt t="208468" x="4527550" y="4425950"/>
          <p14:tracePt t="208475" x="4551363" y="4425950"/>
          <p14:tracePt t="208484" x="4576763" y="4418013"/>
          <p14:tracePt t="208491" x="4584700" y="4418013"/>
          <p14:tracePt t="208499" x="4592638" y="4418013"/>
          <p14:tracePt t="208506" x="4608513" y="4418013"/>
          <p14:tracePt t="208514" x="4624388" y="4418013"/>
          <p14:tracePt t="208520" x="4648200" y="4418013"/>
          <p14:tracePt t="208529" x="4656138" y="4418013"/>
          <p14:tracePt t="208535" x="4679950" y="4418013"/>
          <p14:tracePt t="208545" x="4687888" y="4418013"/>
          <p14:tracePt t="208551" x="4711700" y="4418013"/>
          <p14:tracePt t="208558" x="4743450" y="4418013"/>
          <p14:tracePt t="208566" x="4767263" y="4418013"/>
          <p14:tracePt t="208573" x="4799013" y="4410075"/>
          <p14:tracePt t="208582" x="4830763" y="4410075"/>
          <p14:tracePt t="208588" x="4870450" y="4402138"/>
          <p14:tracePt t="208596" x="4894263" y="4394200"/>
          <p14:tracePt t="208604" x="4926013" y="4394200"/>
          <p14:tracePt t="208611" x="4951413" y="4386263"/>
          <p14:tracePt t="208620" x="4959350" y="4386263"/>
          <p14:tracePt t="208625" x="4975225" y="4386263"/>
          <p14:tracePt t="208640" x="4983163" y="4386263"/>
          <p14:tracePt t="208655" x="4991100" y="4386263"/>
          <p14:tracePt t="208666" x="4999038" y="4386263"/>
          <p14:tracePt t="208670" x="5006975" y="4386263"/>
          <p14:tracePt t="208678" x="5014913" y="4386263"/>
          <p14:tracePt t="208686" x="5022850" y="4386263"/>
          <p14:tracePt t="208693" x="5030788" y="4386263"/>
          <p14:tracePt t="208700" x="5046663" y="4386263"/>
          <p14:tracePt t="208709" x="5054600" y="4386263"/>
          <p14:tracePt t="208716" x="5062538" y="4386263"/>
          <p14:tracePt t="208725" x="5078413" y="4386263"/>
          <p14:tracePt t="208730" x="5086350" y="4386263"/>
          <p14:tracePt t="208738" x="5110163" y="4386263"/>
          <p14:tracePt t="208746" x="5126038" y="4386263"/>
          <p14:tracePt t="208752" x="5149850" y="4386263"/>
          <p14:tracePt t="208760" x="5173663" y="4386263"/>
          <p14:tracePt t="208768" x="5213350" y="4386263"/>
          <p14:tracePt t="208775" x="5253038" y="4386263"/>
          <p14:tracePt t="208783" x="5292725" y="4394200"/>
          <p14:tracePt t="208790" x="5341938" y="4394200"/>
          <p14:tracePt t="208798" x="5389563" y="4394200"/>
          <p14:tracePt t="208806" x="5421313" y="4394200"/>
          <p14:tracePt t="208813" x="5437188" y="4394200"/>
          <p14:tracePt t="208820" x="5453063" y="4394200"/>
          <p14:tracePt t="208828" x="5468938" y="4394200"/>
          <p14:tracePt t="208835" x="5492750" y="4394200"/>
          <p14:tracePt t="208843" x="5500688" y="4394200"/>
          <p14:tracePt t="208850" x="5516563" y="4394200"/>
          <p14:tracePt t="208858" x="5524500" y="4394200"/>
          <p14:tracePt t="208872" x="5532438" y="4394200"/>
          <p14:tracePt t="208903" x="5540375" y="4394200"/>
          <p14:tracePt t="208948" x="5548313" y="4394200"/>
          <p14:tracePt t="208955" x="5556250" y="4394200"/>
          <p14:tracePt t="208979" x="5564188" y="4394200"/>
          <p14:tracePt t="208992" x="5572125" y="4394200"/>
          <p14:tracePt t="209000" x="5580063" y="4394200"/>
          <p14:tracePt t="209008" x="5588000" y="4394200"/>
          <p14:tracePt t="209015" x="5595938" y="4394200"/>
          <p14:tracePt t="209022" x="5603875" y="4394200"/>
          <p14:tracePt t="209031" x="5611813" y="4394200"/>
          <p14:tracePt t="209038" x="5619750" y="4394200"/>
          <p14:tracePt t="209046" x="5627688" y="4394200"/>
          <p14:tracePt t="209052" x="5635625" y="4394200"/>
          <p14:tracePt t="209060" x="5643563" y="4394200"/>
          <p14:tracePt t="209068" x="5651500" y="4394200"/>
          <p14:tracePt t="209081" x="5676900" y="4394200"/>
          <p14:tracePt t="209082" x="5692775" y="4394200"/>
          <p14:tracePt t="209090" x="5700713" y="4394200"/>
          <p14:tracePt t="209098" x="5732463" y="4402138"/>
          <p14:tracePt t="209105" x="5748338" y="4402138"/>
          <p14:tracePt t="209113" x="5772150" y="4402138"/>
          <p14:tracePt t="209120" x="5780088" y="4402138"/>
          <p14:tracePt t="209129" x="5795963" y="4402138"/>
          <p14:tracePt t="209135" x="5803900" y="4402138"/>
          <p14:tracePt t="209142" x="5811838" y="4402138"/>
          <p14:tracePt t="209150" x="5819775" y="4402138"/>
          <p14:tracePt t="209795" x="5795963" y="4402138"/>
          <p14:tracePt t="209803" x="5740400" y="4402138"/>
          <p14:tracePt t="209812" x="5667375" y="4394200"/>
          <p14:tracePt t="209818" x="5580063" y="4394200"/>
          <p14:tracePt t="209826" x="5468938" y="4394200"/>
          <p14:tracePt t="209834" x="5357813" y="4386263"/>
          <p14:tracePt t="209841" x="5229225" y="4386263"/>
          <p14:tracePt t="209849" x="5102225" y="4386263"/>
          <p14:tracePt t="209856" x="4967288" y="4386263"/>
          <p14:tracePt t="209864" x="4862513" y="4386263"/>
          <p14:tracePt t="209870" x="4775200" y="4386263"/>
          <p14:tracePt t="209880" x="4727575" y="4386263"/>
          <p14:tracePt t="209885" x="4695825" y="4386263"/>
          <p14:tracePt t="209894" x="4679950" y="4386263"/>
          <p14:tracePt t="209975" x="4672013" y="4386263"/>
          <p14:tracePt t="209982" x="4664075" y="4386263"/>
          <p14:tracePt t="209991" x="4648200" y="4394200"/>
          <p14:tracePt t="209998" x="4632325" y="4402138"/>
          <p14:tracePt t="210006" x="4608513" y="4402138"/>
          <p14:tracePt t="210013" x="4592638" y="4402138"/>
          <p14:tracePt t="210020" x="4567238" y="4418013"/>
          <p14:tracePt t="210033" x="4559300" y="4418013"/>
          <p14:tracePt t="210036" x="4543425" y="4425950"/>
          <p14:tracePt t="210051" x="4535488" y="4425950"/>
          <p14:tracePt t="210177" x="4519613" y="4425950"/>
          <p14:tracePt t="210187" x="4511675" y="4425950"/>
          <p14:tracePt t="210193" x="4487863" y="4425950"/>
          <p14:tracePt t="210200" x="4471988" y="4425950"/>
          <p14:tracePt t="210208" x="4440238" y="4425950"/>
          <p14:tracePt t="210216" x="4416425" y="4425950"/>
          <p14:tracePt t="210223" x="4400550" y="4425950"/>
          <p14:tracePt t="210233" x="4384675" y="4425950"/>
          <p14:tracePt t="210238" x="4376738" y="4425950"/>
          <p14:tracePt t="211572" x="4408488" y="4425950"/>
          <p14:tracePt t="211580" x="4440238" y="4418013"/>
          <p14:tracePt t="211589" x="4464050" y="4418013"/>
          <p14:tracePt t="211597" x="4495800" y="4410075"/>
          <p14:tracePt t="211602" x="4511675" y="4410075"/>
          <p14:tracePt t="211610" x="4527550" y="4410075"/>
          <p14:tracePt t="211617" x="4543425" y="4410075"/>
          <p14:tracePt t="211625" x="4559300" y="4410075"/>
          <p14:tracePt t="211632" x="4576763" y="4410075"/>
          <p14:tracePt t="211641" x="4592638" y="4410075"/>
          <p14:tracePt t="211648" x="4600575" y="4410075"/>
          <p14:tracePt t="211656" x="4624388" y="4410075"/>
          <p14:tracePt t="211664" x="4648200" y="4410075"/>
          <p14:tracePt t="211670" x="4679950" y="4410075"/>
          <p14:tracePt t="211679" x="4727575" y="4410075"/>
          <p14:tracePt t="211685" x="4799013" y="4410075"/>
          <p14:tracePt t="211695" x="4862513" y="4418013"/>
          <p14:tracePt t="211700" x="4943475" y="4418013"/>
          <p14:tracePt t="211709" x="5006975" y="4425950"/>
          <p14:tracePt t="211716" x="5078413" y="4433888"/>
          <p14:tracePt t="211722" x="5133975" y="4441825"/>
          <p14:tracePt t="211730" x="5181600" y="4449763"/>
          <p14:tracePt t="211738" x="5213350" y="4449763"/>
          <p14:tracePt t="211746" x="5229225" y="4449763"/>
          <p14:tracePt t="211754" x="5237163" y="4449763"/>
          <p14:tracePt t="212075" x="5229225" y="4449763"/>
          <p14:tracePt t="212083" x="5229225" y="4441825"/>
          <p14:tracePt t="212106" x="5221288" y="4441825"/>
          <p14:tracePt t="212113" x="5221288" y="4433888"/>
          <p14:tracePt t="212136" x="5213350" y="4433888"/>
          <p14:tracePt t="212255" x="5213350" y="4425950"/>
          <p14:tracePt t="212315" x="5205413" y="4425950"/>
          <p14:tracePt t="212472" x="5197475" y="4425950"/>
          <p14:tracePt t="212480" x="5189538" y="4425950"/>
          <p14:tracePt t="212504" x="5181600" y="4418013"/>
          <p14:tracePt t="212517" x="5181600" y="4410075"/>
          <p14:tracePt t="212530" x="5173663" y="4410075"/>
          <p14:tracePt t="212540" x="5165725" y="4410075"/>
          <p14:tracePt t="212557" x="5157788" y="4410075"/>
          <p14:tracePt t="212596" x="5149850" y="4410075"/>
          <p14:tracePt t="212623" x="5141913" y="4410075"/>
          <p14:tracePt t="212645" x="5133975" y="4410075"/>
          <p14:tracePt t="212660" x="5126038" y="4410075"/>
          <p14:tracePt t="216488" x="5149850" y="4402138"/>
          <p14:tracePt t="216490" x="5173663" y="4402138"/>
          <p14:tracePt t="216493" x="5181600" y="4402138"/>
          <p14:tracePt t="216501" x="5189538" y="4402138"/>
          <p14:tracePt t="216515" x="5205413" y="4402138"/>
          <p14:tracePt t="216525" x="5213350" y="4402138"/>
          <p14:tracePt t="216530" x="5229225" y="4402138"/>
          <p14:tracePt t="216540" x="5245100" y="4402138"/>
          <p14:tracePt t="216545" x="5260975" y="4410075"/>
          <p14:tracePt t="216554" x="5276850" y="4410075"/>
          <p14:tracePt t="216561" x="5292725" y="4410075"/>
          <p14:tracePt t="216568" x="5318125" y="4410075"/>
          <p14:tracePt t="216577" x="5341938" y="4418013"/>
          <p14:tracePt t="216584" x="5365750" y="4418013"/>
          <p14:tracePt t="216590" x="5389563" y="4418013"/>
          <p14:tracePt t="216599" x="5413375" y="4425950"/>
          <p14:tracePt t="216609" x="5429250" y="4425950"/>
          <p14:tracePt t="216613" x="5445125" y="4425950"/>
          <p14:tracePt t="216621" x="5461000" y="4425950"/>
          <p14:tracePt t="216628" x="5468938" y="4425950"/>
          <p14:tracePt t="216643" x="5476875" y="4425950"/>
          <p14:tracePt t="216815" x="5476875" y="4418013"/>
          <p14:tracePt t="216853" x="5476875" y="4410075"/>
          <p14:tracePt t="216876" x="5476875" y="4402138"/>
          <p14:tracePt t="216914" x="5476875" y="4394200"/>
          <p14:tracePt t="218668" x="5484813" y="4394200"/>
          <p14:tracePt t="218720" x="5492750" y="4394200"/>
          <p14:tracePt t="218736" x="5492750" y="4402138"/>
          <p14:tracePt t="223936" x="5357813" y="4298950"/>
          <p14:tracePt t="223938" x="4902200" y="4019550"/>
          <p14:tracePt t="223940" x="4751388" y="3938588"/>
          <p14:tracePt t="223941" x="4632325" y="3875088"/>
          <p14:tracePt t="223949" x="4503738" y="3803650"/>
          <p14:tracePt t="223956" x="4400550" y="3748088"/>
          <p14:tracePt t="223964" x="4321175" y="3692525"/>
          <p14:tracePt t="223972" x="4257675" y="3652838"/>
          <p14:tracePt t="223979" x="4210050" y="3613150"/>
          <p14:tracePt t="223986" x="4168775" y="3579813"/>
          <p14:tracePt t="223994" x="4129088" y="3548063"/>
          <p14:tracePt t="224002" x="4105275" y="3524250"/>
          <p14:tracePt t="224008" x="4073525" y="3500438"/>
          <p14:tracePt t="224018" x="4041775" y="3460750"/>
          <p14:tracePt t="224023" x="4017963" y="3421063"/>
          <p14:tracePt t="224033" x="3994150" y="3389313"/>
          <p14:tracePt t="224040" x="3962400" y="3341688"/>
          <p14:tracePt t="224047" x="3938588" y="3302000"/>
          <p14:tracePt t="224055" x="3883025" y="3252788"/>
          <p14:tracePt t="224060" x="3851275" y="3221038"/>
          <p14:tracePt t="224069" x="3794125" y="3173413"/>
          <p14:tracePt t="224077" x="3746500" y="3125788"/>
          <p14:tracePt t="224086" x="3683000" y="3086100"/>
          <p14:tracePt t="224090" x="3611563" y="3046413"/>
          <p14:tracePt t="224099" x="3524250" y="2982913"/>
          <p14:tracePt t="224106" x="3451225" y="2919413"/>
          <p14:tracePt t="224113" x="3379788" y="2862263"/>
          <p14:tracePt t="224120" x="3292475" y="2782888"/>
          <p14:tracePt t="224128" x="3197225" y="2711450"/>
          <p14:tracePt t="224136" x="3117850" y="2640013"/>
          <p14:tracePt t="224144" x="3036888" y="2576513"/>
          <p14:tracePt t="224153" x="2981325" y="2527300"/>
          <p14:tracePt t="224159" x="2917825" y="2471738"/>
          <p14:tracePt t="224169" x="2846388" y="2424113"/>
          <p14:tracePt t="224173" x="2814638" y="2384425"/>
          <p14:tracePt t="224182" x="2774950" y="2344738"/>
          <p14:tracePt t="224189" x="2717800" y="2305050"/>
          <p14:tracePt t="224196" x="2693988" y="2273300"/>
          <p14:tracePt t="224204" x="2654300" y="2249488"/>
          <p14:tracePt t="224212" x="2622550" y="2216150"/>
          <p14:tracePt t="224219" x="2598738" y="2184400"/>
          <p14:tracePt t="224226" x="2574925" y="2160588"/>
          <p14:tracePt t="224233" x="2535238" y="2120900"/>
          <p14:tracePt t="224241" x="2479675" y="2057400"/>
          <p14:tracePt t="224250" x="2432050" y="2009775"/>
          <p14:tracePt t="224257" x="2374900" y="1962150"/>
          <p14:tracePt t="224265" x="2319338" y="1914525"/>
          <p14:tracePt t="224272" x="2247900" y="1849438"/>
          <p14:tracePt t="224279" x="2112963" y="1754188"/>
          <p14:tracePt t="224287" x="2065338" y="1722438"/>
          <p14:tracePt t="224294" x="2000250" y="1698625"/>
          <p14:tracePt t="224301" x="1936750" y="1674813"/>
          <p14:tracePt t="224308" x="1905000" y="1658938"/>
          <p14:tracePt t="224318" x="1857375" y="1635125"/>
          <p14:tracePt t="224323" x="1809750" y="1627188"/>
          <p14:tracePt t="224333" x="1785938" y="1619250"/>
          <p14:tracePt t="224340" x="1762125" y="1619250"/>
          <p14:tracePt t="224348" x="1730375" y="1619250"/>
          <p14:tracePt t="224355" x="1698625" y="1619250"/>
          <p14:tracePt t="224360" x="1682750" y="1619250"/>
          <p14:tracePt t="224369" x="1641475" y="1619250"/>
          <p14:tracePt t="224376" x="1601788" y="1619250"/>
          <p14:tracePt t="224385" x="1514475" y="1658938"/>
          <p14:tracePt t="224392" x="1466850" y="1682750"/>
          <p14:tracePt t="224400" x="1403350" y="1722438"/>
          <p14:tracePt t="224407" x="1339850" y="1770063"/>
          <p14:tracePt t="224414" x="1292225" y="1809750"/>
          <p14:tracePt t="224420" x="1243013" y="1849438"/>
          <p14:tracePt t="224429" x="1203325" y="1881188"/>
          <p14:tracePt t="224437" x="1171575" y="1906588"/>
          <p14:tracePt t="224444" x="1139825" y="1938338"/>
          <p14:tracePt t="224453" x="1116013" y="1962150"/>
          <p14:tracePt t="224460" x="1092200" y="1985963"/>
          <p14:tracePt t="224467" x="1076325" y="2001838"/>
          <p14:tracePt t="224475" x="1068388" y="2017713"/>
          <p14:tracePt t="224481" x="1060450" y="2025650"/>
          <p14:tracePt t="224489" x="1060450" y="2041525"/>
          <p14:tracePt t="224497" x="1060450" y="2049463"/>
          <p14:tracePt t="224504" x="1060450" y="2057400"/>
          <p14:tracePt t="224512" x="1060450" y="2065338"/>
          <p14:tracePt t="224519" x="1060450" y="2089150"/>
          <p14:tracePt t="224526" x="1068388" y="2097088"/>
          <p14:tracePt t="224535" x="1076325" y="2112963"/>
          <p14:tracePt t="224541" x="1092200" y="2128838"/>
          <p14:tracePt t="224552" x="1100138" y="2144713"/>
          <p14:tracePt t="224556" x="1116013" y="2160588"/>
          <p14:tracePt t="224565" x="1123950" y="2176463"/>
          <p14:tracePt t="224571" x="1139825" y="2192338"/>
          <p14:tracePt t="224579" x="1155700" y="2200275"/>
          <p14:tracePt t="224588" x="1163638" y="2208213"/>
          <p14:tracePt t="224595" x="1179513" y="2216150"/>
          <p14:tracePt t="224604" x="1187450" y="2216150"/>
          <p14:tracePt t="224608" x="1195388" y="2224088"/>
          <p14:tracePt t="224618" x="1219200" y="2233613"/>
          <p14:tracePt t="224623" x="1235075" y="2241550"/>
          <p14:tracePt t="224633" x="1250950" y="2241550"/>
          <p14:tracePt t="224640" x="1266825" y="2241550"/>
          <p14:tracePt t="224647" x="1284288" y="2241550"/>
          <p14:tracePt t="224654" x="1308100" y="2241550"/>
          <p14:tracePt t="224661" x="1323975" y="2241550"/>
          <p14:tracePt t="224669" x="1347788" y="2241550"/>
          <p14:tracePt t="224677" x="1363663" y="2241550"/>
          <p14:tracePt t="224684" x="1395413" y="2241550"/>
          <p14:tracePt t="224692" x="1419225" y="2208213"/>
          <p14:tracePt t="224702" x="1450975" y="2176463"/>
          <p14:tracePt t="224706" x="1490663" y="2144713"/>
          <p14:tracePt t="224713" x="1506538" y="2112963"/>
          <p14:tracePt t="224721" x="1538288" y="2065338"/>
          <p14:tracePt t="224729" x="1554163" y="2033588"/>
          <p14:tracePt t="224737" x="1593850" y="1978025"/>
          <p14:tracePt t="224744" x="1609725" y="1938338"/>
          <p14:tracePt t="224752" x="1633538" y="1898650"/>
          <p14:tracePt t="224759" x="1641475" y="1865313"/>
          <p14:tracePt t="224769" x="1651000" y="1841500"/>
          <p14:tracePt t="224773" x="1651000" y="1817688"/>
          <p14:tracePt t="224782" x="1651000" y="1809750"/>
          <p14:tracePt t="224789" x="1658938" y="1793875"/>
          <p14:tracePt t="224797" x="1658938" y="1785938"/>
          <p14:tracePt t="224804" x="1658938" y="1762125"/>
          <p14:tracePt t="224810" x="1658938" y="1754188"/>
          <p14:tracePt t="224818" x="1658938" y="1746250"/>
          <p14:tracePt t="224826" x="1651000" y="1738313"/>
          <p14:tracePt t="224834" x="1625600" y="1730375"/>
          <p14:tracePt t="224841" x="1593850" y="1730375"/>
          <p14:tracePt t="224849" x="1554163" y="1730375"/>
          <p14:tracePt t="224857" x="1506538" y="1730375"/>
          <p14:tracePt t="224863" x="1466850" y="1730375"/>
          <p14:tracePt t="224872" x="1427163" y="1730375"/>
          <p14:tracePt t="224879" x="1355725" y="1730375"/>
          <p14:tracePt t="224887" x="1316038" y="1738313"/>
          <p14:tracePt t="224895" x="1274763" y="1754188"/>
          <p14:tracePt t="224902" x="1250950" y="1762125"/>
          <p14:tracePt t="224908" x="1227138" y="1770063"/>
          <p14:tracePt t="224918" x="1195388" y="1793875"/>
          <p14:tracePt t="224923" x="1187450" y="1801813"/>
          <p14:tracePt t="224933" x="1179513" y="1817688"/>
          <p14:tracePt t="224939" x="1163638" y="1833563"/>
          <p14:tracePt t="224947" x="1155700" y="1857375"/>
          <p14:tracePt t="224955" x="1155700" y="1881188"/>
          <p14:tracePt t="224960" x="1155700" y="1906588"/>
          <p14:tracePt t="224970" x="1155700" y="1938338"/>
          <p14:tracePt t="224976" x="1155700" y="1970088"/>
          <p14:tracePt t="224985" x="1155700" y="1993900"/>
          <p14:tracePt t="224992" x="1155700" y="2041525"/>
          <p14:tracePt t="225001" x="1155700" y="2089150"/>
          <p14:tracePt t="225006" x="1163638" y="2128838"/>
          <p14:tracePt t="225015" x="1187450" y="2176463"/>
          <p14:tracePt t="225022" x="1203325" y="2216150"/>
          <p14:tracePt t="225029" x="1235075" y="2241550"/>
          <p14:tracePt t="225037" x="1243013" y="2265363"/>
          <p14:tracePt t="225044" x="1266825" y="2281238"/>
          <p14:tracePt t="225052" x="1274763" y="2289175"/>
          <p14:tracePt t="225060" x="1284288" y="2297113"/>
          <p14:tracePt t="225069" x="1292225" y="2305050"/>
          <p14:tracePt t="225075" x="1300163" y="2305050"/>
          <p14:tracePt t="225082" x="1316038" y="2312988"/>
          <p14:tracePt t="225089" x="1323975" y="2320925"/>
          <p14:tracePt t="225097" x="1331913" y="2320925"/>
          <p14:tracePt t="225104" x="1355725" y="2320925"/>
          <p14:tracePt t="225112" x="1379538" y="2320925"/>
          <p14:tracePt t="225119" x="1403350" y="2320925"/>
          <p14:tracePt t="225127" x="1435100" y="2320925"/>
          <p14:tracePt t="225133" x="1482725" y="2320925"/>
          <p14:tracePt t="225142" x="1522413" y="2320925"/>
          <p14:tracePt t="225151" x="1570038" y="2320925"/>
          <p14:tracePt t="225156" x="1674813" y="2297113"/>
          <p14:tracePt t="225165" x="1754188" y="2281238"/>
          <p14:tracePt t="225171" x="1841500" y="2249488"/>
          <p14:tracePt t="225179" x="1928813" y="2208213"/>
          <p14:tracePt t="225188" x="1992313" y="2184400"/>
          <p14:tracePt t="225194" x="2081213" y="2136775"/>
          <p14:tracePt t="225202" x="2152650" y="2105025"/>
          <p14:tracePt t="225208" x="2279650" y="2049463"/>
          <p14:tracePt t="225219" x="2439988" y="1978025"/>
          <p14:tracePt t="225223" x="2606675" y="1906588"/>
          <p14:tracePt t="225233" x="2806700" y="1833563"/>
          <p14:tracePt t="225239" x="2981325" y="1770063"/>
          <p14:tracePt t="225247" x="3157538" y="1730375"/>
          <p14:tracePt t="225255" x="3284538" y="1690688"/>
          <p14:tracePt t="225260" x="3451225" y="1651000"/>
          <p14:tracePt t="225268" x="3603625" y="1619250"/>
          <p14:tracePt t="225277" x="3698875" y="1603375"/>
          <p14:tracePt t="225285" x="3786188" y="1587500"/>
          <p14:tracePt t="225291" x="3875088" y="1571625"/>
          <p14:tracePt t="225301" x="3930650" y="1563688"/>
          <p14:tracePt t="225306" x="3986213" y="1555750"/>
          <p14:tracePt t="225315" x="4025900" y="1555750"/>
          <p14:tracePt t="225322" x="4065588" y="1555750"/>
          <p14:tracePt t="225329" x="4113213" y="1555750"/>
          <p14:tracePt t="225337" x="4168775" y="1555750"/>
          <p14:tracePt t="225344" x="4241800" y="1555750"/>
          <p14:tracePt t="225352" x="4297363" y="1555750"/>
          <p14:tracePt t="225360" x="4360863" y="1555750"/>
          <p14:tracePt t="225366" x="4392613" y="1555750"/>
          <p14:tracePt t="225375" x="4448175" y="1555750"/>
          <p14:tracePt t="225381" x="4487863" y="1555750"/>
          <p14:tracePt t="225388" x="4519613" y="1555750"/>
          <p14:tracePt t="225396" x="4535488" y="1555750"/>
          <p14:tracePt t="225404" x="4551363" y="1555750"/>
          <p14:tracePt t="225419" x="4559300" y="1555750"/>
          <p14:tracePt t="225434" x="4559300" y="1547813"/>
          <p14:tracePt t="225456" x="4559300" y="1538288"/>
          <p14:tracePt t="225517" x="4535488" y="1538288"/>
          <p14:tracePt t="225523" x="4519613" y="1538288"/>
          <p14:tracePt t="225534" x="4495800" y="1555750"/>
          <p14:tracePt t="225538" x="4456113" y="1571625"/>
          <p14:tracePt t="225547" x="4424363" y="1595438"/>
          <p14:tracePt t="225555" x="4376738" y="1627188"/>
          <p14:tracePt t="225562" x="4344988" y="1651000"/>
          <p14:tracePt t="225569" x="4329113" y="1666875"/>
          <p14:tracePt t="225575" x="4329113" y="1682750"/>
          <p14:tracePt t="225584" x="4329113" y="1690688"/>
          <p14:tracePt t="225591" x="4329113" y="1698625"/>
          <p14:tracePt t="225601" x="4329113" y="1706563"/>
          <p14:tracePt t="225614" x="4329113" y="1714500"/>
          <p14:tracePt t="225666" x="4337050" y="1714500"/>
          <p14:tracePt t="225674" x="4352925" y="1714500"/>
          <p14:tracePt t="225683" x="4368800" y="1714500"/>
          <p14:tracePt t="225688" x="4384675" y="1698625"/>
          <p14:tracePt t="225695" x="4392613" y="1698625"/>
          <p14:tracePt t="225704" x="4416425" y="1682750"/>
          <p14:tracePt t="225712" x="4416425" y="1674813"/>
          <p14:tracePt t="225721" x="4424363" y="1658938"/>
          <p14:tracePt t="225726" x="4432300" y="1658938"/>
          <p14:tracePt t="225758" x="4432300" y="1651000"/>
          <p14:tracePt t="225771" x="4416425" y="1651000"/>
          <p14:tracePt t="225781" x="4400550" y="1658938"/>
          <p14:tracePt t="225786" x="4384675" y="1666875"/>
          <p14:tracePt t="225794" x="4360863" y="1674813"/>
          <p14:tracePt t="225802" x="4352925" y="1682750"/>
          <p14:tracePt t="225809" x="4344988" y="1682750"/>
          <p14:tracePt t="225817" x="4344988" y="1690688"/>
          <p14:tracePt t="225838" x="4344988" y="1698625"/>
          <p14:tracePt t="225861" x="4360863" y="1714500"/>
          <p14:tracePt t="225870" x="4400550" y="1730375"/>
          <p14:tracePt t="225877" x="4448175" y="1738313"/>
          <p14:tracePt t="225884" x="4519613" y="1754188"/>
          <p14:tracePt t="225891" x="4584700" y="1762125"/>
          <p14:tracePt t="225902" x="4648200" y="1770063"/>
          <p14:tracePt t="225907" x="4711700" y="1770063"/>
          <p14:tracePt t="225916" x="4767263" y="1785938"/>
          <p14:tracePt t="225922" x="4838700" y="1785938"/>
          <p14:tracePt t="225929" x="4910138" y="1793875"/>
          <p14:tracePt t="225936" x="4951413" y="1793875"/>
          <p14:tracePt t="225945" x="4991100" y="1793875"/>
          <p14:tracePt t="225952" x="5014913" y="1793875"/>
          <p14:tracePt t="225959" x="5046663" y="1793875"/>
          <p14:tracePt t="225967" x="5054600" y="1793875"/>
          <p14:tracePt t="225975" x="5054600" y="1785938"/>
          <p14:tracePt t="226341" x="0" y="0"/>
        </p14:tracePtLst>
        <p14:tracePtLst>
          <p14:tracePt t="239664" x="5437188" y="4386263"/>
          <p14:tracePt t="240383" x="5445125" y="4378325"/>
          <p14:tracePt t="240390" x="5453063" y="4378325"/>
          <p14:tracePt t="240398" x="5461000" y="4370388"/>
          <p14:tracePt t="240405" x="5476875" y="4362450"/>
          <p14:tracePt t="240412" x="5484813" y="4354513"/>
          <p14:tracePt t="240421" x="5492750" y="4354513"/>
          <p14:tracePt t="240427" x="5508625" y="4338638"/>
          <p14:tracePt t="240442" x="5516563" y="4322763"/>
          <p14:tracePt t="240450" x="5524500" y="4322763"/>
          <p14:tracePt t="240458" x="5532438" y="4322763"/>
          <p14:tracePt t="240464" x="5532438" y="4314825"/>
          <p14:tracePt t="240488" x="5540375" y="4314825"/>
          <p14:tracePt t="240526" x="5540375" y="4306888"/>
          <p14:tracePt t="240534" x="5540375" y="4298950"/>
          <p14:tracePt t="240547" x="5540375" y="4291013"/>
          <p14:tracePt t="240555" x="5540375" y="4281488"/>
          <p14:tracePt t="240563" x="5540375" y="4273550"/>
          <p14:tracePt t="240571" x="5540375" y="4249738"/>
          <p14:tracePt t="240578" x="5540375" y="4241800"/>
          <p14:tracePt t="240585" x="5540375" y="4225925"/>
          <p14:tracePt t="240592" x="5532438" y="4217988"/>
          <p14:tracePt t="240601" x="5532438" y="4202113"/>
          <p14:tracePt t="240609" x="5524500" y="4178300"/>
          <p14:tracePt t="240614" x="5508625" y="4162425"/>
          <p14:tracePt t="240623" x="5508625" y="4154488"/>
          <p14:tracePt t="240629" x="5500688" y="4138613"/>
          <p14:tracePt t="240638" x="5492750" y="4122738"/>
          <p14:tracePt t="240645" x="5476875" y="4114800"/>
          <p14:tracePt t="240655" x="5468938" y="4098925"/>
          <p14:tracePt t="240659" x="5461000" y="4098925"/>
          <p14:tracePt t="240667" x="5461000" y="4090988"/>
          <p14:tracePt t="240676" x="5453063" y="4090988"/>
          <p14:tracePt t="240685" x="5445125" y="4083050"/>
          <p14:tracePt t="240698" x="5437188" y="4083050"/>
          <p14:tracePt t="240725" x="5429250" y="4083050"/>
          <p14:tracePt t="240736" x="5421313" y="4083050"/>
          <p14:tracePt t="240742" x="5413375" y="4083050"/>
          <p14:tracePt t="240765" x="5405438" y="4083050"/>
          <p14:tracePt t="240824" x="5405438" y="4090988"/>
          <p14:tracePt t="240834" x="5397500" y="4098925"/>
          <p14:tracePt t="240840" x="5389563" y="4106863"/>
          <p14:tracePt t="240848" x="5389563" y="4122738"/>
          <p14:tracePt t="240856" x="5389563" y="4130675"/>
          <p14:tracePt t="240863" x="5389563" y="4138613"/>
          <p14:tracePt t="240872" x="5381625" y="4162425"/>
          <p14:tracePt t="240878" x="5381625" y="4178300"/>
          <p14:tracePt t="240886" x="5381625" y="4194175"/>
          <p14:tracePt t="240892" x="5381625" y="4210050"/>
          <p14:tracePt t="240899" x="5381625" y="4217988"/>
          <p14:tracePt t="240909" x="5381625" y="4233863"/>
          <p14:tracePt t="240914" x="5381625" y="4257675"/>
          <p14:tracePt t="240924" x="5381625" y="4273550"/>
          <p14:tracePt t="240931" x="5381625" y="4281488"/>
          <p14:tracePt t="240938" x="5381625" y="4291013"/>
          <p14:tracePt t="240946" x="5389563" y="4306888"/>
          <p14:tracePt t="240953" x="5397500" y="4314825"/>
          <p14:tracePt t="240960" x="5397500" y="4322763"/>
          <p14:tracePt t="240983" x="5397500" y="4330700"/>
          <p14:tracePt t="241007" x="5405438" y="4330700"/>
          <p14:tracePt t="241027" x="5405438" y="4338638"/>
          <p14:tracePt t="241036" x="5413375" y="4338638"/>
          <p14:tracePt t="241074" x="5421313" y="4338638"/>
          <p14:tracePt t="241094" x="5429250" y="4338638"/>
          <p14:tracePt t="242400" x="5405438" y="4338638"/>
          <p14:tracePt t="242408" x="5373688" y="4338638"/>
          <p14:tracePt t="242416" x="5334000" y="4338638"/>
          <p14:tracePt t="242423" x="5276850" y="4346575"/>
          <p14:tracePt t="242431" x="5197475" y="4354513"/>
          <p14:tracePt t="242438" x="5102225" y="4378325"/>
          <p14:tracePt t="242444" x="4999038" y="4394200"/>
          <p14:tracePt t="242454" x="4886325" y="4402138"/>
          <p14:tracePt t="242460" x="4767263" y="4418013"/>
          <p14:tracePt t="242469" x="4656138" y="4425950"/>
          <p14:tracePt t="242476" x="4559300" y="4433888"/>
          <p14:tracePt t="242484" x="4487863" y="4441825"/>
          <p14:tracePt t="242490" x="4440238" y="4449763"/>
          <p14:tracePt t="242498" x="4400550" y="4449763"/>
          <p14:tracePt t="242506" x="4368800" y="4457700"/>
          <p14:tracePt t="242512" x="4344988" y="4457700"/>
          <p14:tracePt t="242520" x="4337050" y="4465638"/>
          <p14:tracePt t="243037" x="4337050" y="4457700"/>
          <p14:tracePt t="243045" x="4352925" y="4449763"/>
          <p14:tracePt t="243053" x="4360863" y="4449763"/>
          <p14:tracePt t="243059" x="4376738" y="4433888"/>
          <p14:tracePt t="243070" x="4400550" y="4433888"/>
          <p14:tracePt t="243091" x="4495800" y="4425950"/>
          <p14:tracePt t="243098" x="4543425" y="4425950"/>
          <p14:tracePt t="243107" x="4600575" y="4425950"/>
          <p14:tracePt t="243113" x="4664075" y="4425950"/>
          <p14:tracePt t="243121" x="4719638" y="4425950"/>
          <p14:tracePt t="243128" x="4791075" y="4425950"/>
          <p14:tracePt t="243135" x="4846638" y="4425950"/>
          <p14:tracePt t="243143" x="4902200" y="4425950"/>
          <p14:tracePt t="243150" x="4967288" y="4425950"/>
          <p14:tracePt t="243157" x="5022850" y="4425950"/>
          <p14:tracePt t="243166" x="5054600" y="4425950"/>
          <p14:tracePt t="243172" x="5086350" y="4425950"/>
          <p14:tracePt t="243180" x="5102225" y="4425950"/>
          <p14:tracePt t="243188" x="5110163" y="4425950"/>
          <p14:tracePt t="243196" x="5126038" y="4425950"/>
          <p14:tracePt t="243209" x="5133975" y="4425950"/>
          <p14:tracePt t="243219" x="5141913" y="4425950"/>
          <p14:tracePt t="243233" x="5149850" y="4425950"/>
          <p14:tracePt t="243240" x="5157788" y="4425950"/>
          <p14:tracePt t="243256" x="5165725" y="4425950"/>
          <p14:tracePt t="243264" x="5181600" y="4433888"/>
          <p14:tracePt t="243271" x="5189538" y="4433888"/>
          <p14:tracePt t="243278" x="5213350" y="4433888"/>
          <p14:tracePt t="243285" x="5237163" y="4441825"/>
          <p14:tracePt t="243292" x="5260975" y="4441825"/>
          <p14:tracePt t="243301" x="5300663" y="4441825"/>
          <p14:tracePt t="243307" x="5357813" y="4441825"/>
          <p14:tracePt t="243316" x="5413375" y="4441825"/>
          <p14:tracePt t="243323" x="5453063" y="4441825"/>
          <p14:tracePt t="243331" x="5508625" y="4441825"/>
          <p14:tracePt t="243339" x="5548313" y="4441825"/>
          <p14:tracePt t="243344" x="5580063" y="4441825"/>
          <p14:tracePt t="243354" x="5603875" y="4441825"/>
          <p14:tracePt t="243360" x="5627688" y="4433888"/>
          <p14:tracePt t="243369" x="5635625" y="4433888"/>
          <p14:tracePt t="243383" x="5643563" y="4425950"/>
          <p14:tracePt t="243397" x="5651500" y="4425950"/>
          <p14:tracePt t="243457" x="5635625" y="4425950"/>
          <p14:tracePt t="243465" x="5611813" y="4425950"/>
          <p14:tracePt t="243472" x="5556250" y="4433888"/>
          <p14:tracePt t="243479" x="5500688" y="4433888"/>
          <p14:tracePt t="243487" x="5429250" y="4433888"/>
          <p14:tracePt t="243494" x="5357813" y="4433888"/>
          <p14:tracePt t="243502" x="5268913" y="4433888"/>
          <p14:tracePt t="243509" x="5197475" y="4433888"/>
          <p14:tracePt t="243517" x="5133975" y="4433888"/>
          <p14:tracePt t="243524" x="5054600" y="4433888"/>
          <p14:tracePt t="243531" x="4975225" y="4433888"/>
          <p14:tracePt t="243539" x="4894263" y="4433888"/>
          <p14:tracePt t="243547" x="4814888" y="4433888"/>
          <p14:tracePt t="243554" x="4727575" y="4433888"/>
          <p14:tracePt t="243562" x="4672013" y="4433888"/>
          <p14:tracePt t="243570" x="4624388" y="4433888"/>
          <p14:tracePt t="243577" x="4567238" y="4433888"/>
          <p14:tracePt t="243585" x="4543425" y="4433888"/>
          <p14:tracePt t="243592" x="4519613" y="4433888"/>
          <p14:tracePt t="243600" x="4511675" y="4433888"/>
          <p14:tracePt t="243614" x="4503738" y="4433888"/>
          <p14:tracePt t="243734" x="4519613" y="4433888"/>
          <p14:tracePt t="243742" x="4543425" y="4433888"/>
          <p14:tracePt t="243750" x="4584700" y="4433888"/>
          <p14:tracePt t="243757" x="4632325" y="4433888"/>
          <p14:tracePt t="243764" x="4695825" y="4433888"/>
          <p14:tracePt t="243772" x="4775200" y="4433888"/>
          <p14:tracePt t="243779" x="4838700" y="4433888"/>
          <p14:tracePt t="243787" x="4959350" y="4441825"/>
          <p14:tracePt t="243794" x="5054600" y="4457700"/>
          <p14:tracePt t="243803" x="5165725" y="4465638"/>
          <p14:tracePt t="243809" x="5260975" y="4465638"/>
          <p14:tracePt t="243817" x="5357813" y="4465638"/>
          <p14:tracePt t="243824" x="5421313" y="4465638"/>
          <p14:tracePt t="243833" x="5484813" y="4465638"/>
          <p14:tracePt t="243839" x="5508625" y="4465638"/>
          <p14:tracePt t="244493" x="0" y="0"/>
        </p14:tracePtLst>
        <p14:tracePtLst>
          <p14:tracePt t="249608" x="7932738" y="1873250"/>
          <p14:tracePt t="249719" x="7940675" y="1865313"/>
          <p14:tracePt t="249728" x="7948613" y="1865313"/>
          <p14:tracePt t="249742" x="7964488" y="1857375"/>
          <p14:tracePt t="249751" x="7980363" y="1849438"/>
          <p14:tracePt t="249757" x="8012113" y="1833563"/>
          <p14:tracePt t="249766" x="8043863" y="1825625"/>
          <p14:tracePt t="249773" x="8075613" y="1817688"/>
          <p14:tracePt t="249781" x="8107363" y="1801813"/>
          <p14:tracePt t="249787" x="8131175" y="1793875"/>
          <p14:tracePt t="249795" x="8154988" y="1785938"/>
          <p14:tracePt t="249802" x="8170863" y="1785938"/>
          <p14:tracePt t="249810" x="8178800" y="1778000"/>
          <p14:tracePt t="249818" x="8202613" y="1778000"/>
          <p14:tracePt t="249834" x="8210550" y="1770063"/>
          <p14:tracePt t="249840" x="8226425" y="1770063"/>
          <p14:tracePt t="249854" x="8235950" y="1770063"/>
          <p14:tracePt t="249863" x="8243888" y="1770063"/>
          <p14:tracePt t="249870" x="8251825" y="1770063"/>
          <p14:tracePt t="249878" x="8251825" y="1762125"/>
          <p14:tracePt t="249885" x="8259763" y="1762125"/>
          <p14:tracePt t="250297" x="8259763" y="1770063"/>
          <p14:tracePt t="250305" x="8267700" y="1778000"/>
          <p14:tracePt t="250312" x="8275638" y="1793875"/>
          <p14:tracePt t="250319" x="8275638" y="1809750"/>
          <p14:tracePt t="250328" x="8275638" y="1825625"/>
          <p14:tracePt t="250335" x="8275638" y="1833563"/>
          <p14:tracePt t="250343" x="8283575" y="1849438"/>
          <p14:tracePt t="250351" x="8283575" y="1865313"/>
          <p14:tracePt t="250357" x="8283575" y="1873250"/>
          <p14:tracePt t="250365" x="8291513" y="1890713"/>
          <p14:tracePt t="250373" x="8291513" y="1906588"/>
          <p14:tracePt t="250387" x="8291513" y="1914525"/>
          <p14:tracePt t="250398" x="8291513" y="1922463"/>
          <p14:tracePt t="250402" x="8291513" y="1930400"/>
          <p14:tracePt t="250411" x="8291513" y="1938338"/>
          <p14:tracePt t="250425" x="8291513" y="1946275"/>
          <p14:tracePt t="250731" x="8291513" y="1930400"/>
          <p14:tracePt t="250741" x="8291513" y="1914525"/>
          <p14:tracePt t="250748" x="8291513" y="1898650"/>
          <p14:tracePt t="250757" x="8291513" y="1865313"/>
          <p14:tracePt t="250762" x="8291513" y="1841500"/>
          <p14:tracePt t="250771" x="8299450" y="1825625"/>
          <p14:tracePt t="250779" x="8299450" y="1809750"/>
          <p14:tracePt t="250784" x="8315325" y="1785938"/>
          <p14:tracePt t="250793" x="8315325" y="1770063"/>
          <p14:tracePt t="250808" x="8315325" y="1762125"/>
          <p14:tracePt t="250942" x="8307388" y="1762125"/>
          <p14:tracePt t="250950" x="8307388" y="1778000"/>
          <p14:tracePt t="250957" x="8291513" y="1793875"/>
          <p14:tracePt t="250966" x="8283575" y="1801813"/>
          <p14:tracePt t="250973" x="8275638" y="1817688"/>
          <p14:tracePt t="250988" x="8267700" y="1833563"/>
          <p14:tracePt t="250997" x="8259763" y="1841500"/>
          <p14:tracePt t="251003" x="8259763" y="1849438"/>
          <p14:tracePt t="251017" x="8259763" y="1857375"/>
          <p14:tracePt t="251033" x="8259763" y="1865313"/>
          <p14:tracePt t="251047" x="8251825" y="1865313"/>
          <p14:tracePt t="251055" x="8251825" y="1873250"/>
          <p14:tracePt t="252060" x="8275638" y="1873250"/>
          <p14:tracePt t="252068" x="8283575" y="1865313"/>
          <p14:tracePt t="252080" x="8299450" y="1865313"/>
          <p14:tracePt t="252081" x="8323263" y="1857375"/>
          <p14:tracePt t="252090" x="8331200" y="1849438"/>
          <p14:tracePt t="252098" x="8347075" y="1841500"/>
          <p14:tracePt t="252104" x="8362950" y="1833563"/>
          <p14:tracePt t="252113" x="8370888" y="1833563"/>
          <p14:tracePt t="252119" x="8378825" y="1833563"/>
          <p14:tracePt t="252129" x="8394700" y="1825625"/>
          <p14:tracePt t="252134" x="8402638" y="1817688"/>
          <p14:tracePt t="252144" x="8410575" y="1817688"/>
          <p14:tracePt t="253349" x="8410575" y="1825625"/>
          <p14:tracePt t="253357" x="8410575" y="1841500"/>
          <p14:tracePt t="253365" x="8402638" y="1849438"/>
          <p14:tracePt t="253380" x="8394700" y="1865313"/>
          <p14:tracePt t="253388" x="8386763" y="1873250"/>
          <p14:tracePt t="253396" x="8386763" y="1881188"/>
          <p14:tracePt t="253404" x="8386763" y="1890713"/>
          <p14:tracePt t="253417" x="8386763" y="1898650"/>
          <p14:tracePt t="253425" x="8378825" y="1898650"/>
          <p14:tracePt t="253470" x="8378825" y="1906588"/>
          <p14:tracePt t="253500" x="8378825" y="1914525"/>
          <p14:tracePt t="253515" x="8378825" y="1922463"/>
          <p14:tracePt t="253523" x="8370888" y="1930400"/>
          <p14:tracePt t="253531" x="8362950" y="1930400"/>
          <p14:tracePt t="253537" x="8362950" y="1938338"/>
          <p14:tracePt t="253545" x="8362950" y="1946275"/>
          <p14:tracePt t="253553" x="8355013" y="1954213"/>
          <p14:tracePt t="253561" x="8355013" y="1962150"/>
          <p14:tracePt t="253567" x="8347075" y="1970088"/>
          <p14:tracePt t="253579" x="8347075" y="1978025"/>
          <p14:tracePt t="253583" x="8339138" y="1985963"/>
          <p14:tracePt t="253591" x="8339138" y="1993900"/>
          <p14:tracePt t="253597" x="8339138" y="2001838"/>
          <p14:tracePt t="253605" x="8339138" y="2017713"/>
          <p14:tracePt t="253613" x="8331200" y="2017713"/>
          <p14:tracePt t="253621" x="8331200" y="2033588"/>
          <p14:tracePt t="253628" x="8323263" y="2057400"/>
          <p14:tracePt t="253634" x="8307388" y="2073275"/>
          <p14:tracePt t="253644" x="8307388" y="2089150"/>
          <p14:tracePt t="253653" x="8283575" y="2128838"/>
          <p14:tracePt t="253657" x="8259763" y="2168525"/>
          <p14:tracePt t="253664" x="8243888" y="2200275"/>
          <p14:tracePt t="253673" x="8218488" y="2241550"/>
          <p14:tracePt t="253680" x="8194675" y="2289175"/>
          <p14:tracePt t="253688" x="8162925" y="2336800"/>
          <p14:tracePt t="253696" x="8139113" y="2384425"/>
          <p14:tracePt t="253704" x="8107363" y="2424113"/>
          <p14:tracePt t="253709" x="8083550" y="2463800"/>
          <p14:tracePt t="253717" x="8067675" y="2487613"/>
          <p14:tracePt t="253727" x="8043863" y="2527300"/>
          <p14:tracePt t="253732" x="8020050" y="2543175"/>
          <p14:tracePt t="253741" x="8004175" y="2576513"/>
          <p14:tracePt t="253748" x="7988300" y="2584450"/>
          <p14:tracePt t="253756" x="7980363" y="2592388"/>
          <p14:tracePt t="253763" x="7972425" y="2608263"/>
          <p14:tracePt t="253778" x="7964488" y="2608263"/>
          <p14:tracePt t="253794" x="7964488" y="2616200"/>
          <p14:tracePt t="253800" x="7956550" y="2616200"/>
          <p14:tracePt t="253823" x="7948613" y="2616200"/>
          <p14:tracePt t="253831" x="7940675" y="2616200"/>
          <p14:tracePt t="253837" x="7924800" y="2616200"/>
          <p14:tracePt t="253847" x="7908925" y="2616200"/>
          <p14:tracePt t="253852" x="7877175" y="2616200"/>
          <p14:tracePt t="253861" x="7827963" y="2616200"/>
          <p14:tracePt t="253869" x="7780338" y="2616200"/>
          <p14:tracePt t="253878" x="7732713" y="2616200"/>
          <p14:tracePt t="253882" x="7708900" y="2616200"/>
          <p14:tracePt t="253891" x="7677150" y="2616200"/>
          <p14:tracePt t="253899" x="7669213" y="2616200"/>
          <p14:tracePt t="253905" x="7645400" y="2624138"/>
          <p14:tracePt t="253913" x="7621588" y="2632075"/>
          <p14:tracePt t="253920" x="7597775" y="2632075"/>
          <p14:tracePt t="253929" x="7573963" y="2632075"/>
          <p14:tracePt t="253934" x="7566025" y="2632075"/>
          <p14:tracePt t="253943" x="7550150" y="2632075"/>
          <p14:tracePt t="253951" x="7534275" y="2632075"/>
          <p14:tracePt t="253957" x="7510463" y="2632075"/>
          <p14:tracePt t="253964" x="7502525" y="2632075"/>
          <p14:tracePt t="253973" x="7485063" y="2632075"/>
          <p14:tracePt t="253981" x="7477125" y="2632075"/>
          <p14:tracePt t="254010" x="7469188" y="2632075"/>
          <p14:tracePt t="254029" x="7461250" y="2632075"/>
          <p14:tracePt t="254032" x="7461250" y="2640013"/>
          <p14:tracePt t="254040" x="7445375" y="2647950"/>
          <p14:tracePt t="254047" x="7429500" y="2647950"/>
          <p14:tracePt t="254056" x="7405688" y="2647950"/>
          <p14:tracePt t="254064" x="7381875" y="2655888"/>
          <p14:tracePt t="254078" x="7350125" y="2671763"/>
          <p14:tracePt t="254084" x="7342188" y="2671763"/>
          <p14:tracePt t="254094" x="7318375" y="2671763"/>
          <p14:tracePt t="254100" x="7310438" y="2679700"/>
          <p14:tracePt t="254109" x="7286625" y="2687638"/>
          <p14:tracePt t="254115" x="7270750" y="2687638"/>
          <p14:tracePt t="254124" x="7254875" y="2695575"/>
          <p14:tracePt t="254130" x="7231063" y="2711450"/>
          <p14:tracePt t="254137" x="7223125" y="2711450"/>
          <p14:tracePt t="254144" x="7207250" y="2727325"/>
          <p14:tracePt t="254153" x="7191375" y="2735263"/>
          <p14:tracePt t="254160" x="7183438" y="2735263"/>
          <p14:tracePt t="254167" x="7175500" y="2743200"/>
          <p14:tracePt t="254176" x="7159625" y="2751138"/>
          <p14:tracePt t="254182" x="7151688" y="2759075"/>
          <p14:tracePt t="254191" x="7143750" y="2767013"/>
          <p14:tracePt t="254198" x="7135813" y="2767013"/>
          <p14:tracePt t="254204" x="7126288" y="2774950"/>
          <p14:tracePt t="254212" x="7118350" y="2782888"/>
          <p14:tracePt t="254219" x="7110413" y="2790825"/>
          <p14:tracePt t="254229" x="7094538" y="2790825"/>
          <p14:tracePt t="254234" x="7086600" y="2806700"/>
          <p14:tracePt t="254243" x="7078663" y="2806700"/>
          <p14:tracePt t="254258" x="7070725" y="2806700"/>
          <p14:tracePt t="254264" x="7070725" y="2814638"/>
          <p14:tracePt t="254280" x="7070725" y="2822575"/>
          <p14:tracePt t="254662" x="7062788" y="2822575"/>
          <p14:tracePt t="254684" x="7054850" y="2822575"/>
          <p14:tracePt t="254694" x="7054850" y="2830513"/>
          <p14:tracePt t="254700" x="7046913" y="2830513"/>
          <p14:tracePt t="254715" x="7038975" y="2830513"/>
          <p14:tracePt t="254724" x="7038975" y="2838450"/>
          <p14:tracePt t="254737" x="7031038" y="2838450"/>
          <p14:tracePt t="254744" x="7031038" y="2846388"/>
          <p14:tracePt t="254753" x="7031038" y="2854325"/>
          <p14:tracePt t="254761" x="7023100" y="2854325"/>
          <p14:tracePt t="254834" x="7023100" y="2862263"/>
          <p14:tracePt t="254871" x="7023100" y="2870200"/>
          <p14:tracePt t="254886" x="7023100" y="2878138"/>
          <p14:tracePt t="254895" x="7023100" y="2886075"/>
          <p14:tracePt t="254910" x="7023100" y="2894013"/>
          <p14:tracePt t="254917" x="7023100" y="2901950"/>
          <p14:tracePt t="254924" x="7023100" y="2909888"/>
          <p14:tracePt t="254932" x="7023100" y="2927350"/>
          <p14:tracePt t="254940" x="7023100" y="2951163"/>
          <p14:tracePt t="254948" x="7023100" y="2974975"/>
          <p14:tracePt t="254956" x="7023100" y="2998788"/>
          <p14:tracePt t="254966" x="7023100" y="3022600"/>
          <p14:tracePt t="254969" x="7031038" y="3038475"/>
          <p14:tracePt t="254977" x="7031038" y="3054350"/>
          <p14:tracePt t="254984" x="7031038" y="3070225"/>
          <p14:tracePt t="254992" x="7031038" y="3078163"/>
          <p14:tracePt t="254999" x="7038975" y="3086100"/>
          <p14:tracePt t="255008" x="7038975" y="3094038"/>
          <p14:tracePt t="255014" x="7038975" y="3101975"/>
          <p14:tracePt t="255044" x="7038975" y="3109913"/>
          <p14:tracePt t="255142" x="7038975" y="3094038"/>
          <p14:tracePt t="255149" x="7038975" y="3070225"/>
          <p14:tracePt t="255158" x="7038975" y="3054350"/>
          <p14:tracePt t="255164" x="7038975" y="3030538"/>
          <p14:tracePt t="255172" x="7038975" y="3006725"/>
          <p14:tracePt t="255179" x="7038975" y="2967038"/>
          <p14:tracePt t="255187" x="7038975" y="2935288"/>
          <p14:tracePt t="255195" x="7038975" y="2901950"/>
          <p14:tracePt t="255202" x="7038975" y="2878138"/>
          <p14:tracePt t="255210" x="7038975" y="2862263"/>
          <p14:tracePt t="255217" x="7031038" y="2838450"/>
          <p14:tracePt t="255224" x="7031038" y="2822575"/>
          <p14:tracePt t="255232" x="7023100" y="2790825"/>
          <p14:tracePt t="255240" x="7023100" y="2782888"/>
          <p14:tracePt t="255247" x="7015163" y="2774950"/>
          <p14:tracePt t="255254" x="7007225" y="2759075"/>
          <p14:tracePt t="255269" x="7007225" y="2751138"/>
          <p14:tracePt t="255277" x="7007225" y="2743200"/>
          <p14:tracePt t="255284" x="6999288" y="2735263"/>
          <p14:tracePt t="255322" x="6999288" y="2727325"/>
          <p14:tracePt t="255412" x="6999288" y="2743200"/>
          <p14:tracePt t="255419" x="6999288" y="2751138"/>
          <p14:tracePt t="255429" x="6999288" y="2767013"/>
          <p14:tracePt t="255434" x="6999288" y="2782888"/>
          <p14:tracePt t="255442" x="6999288" y="2798763"/>
          <p14:tracePt t="255449" x="6999288" y="2822575"/>
          <p14:tracePt t="255457" x="6999288" y="2854325"/>
          <p14:tracePt t="255465" x="6999288" y="2878138"/>
          <p14:tracePt t="255475" x="6999288" y="2901950"/>
          <p14:tracePt t="255481" x="6999288" y="2909888"/>
          <p14:tracePt t="255487" x="6999288" y="2927350"/>
          <p14:tracePt t="255494" x="6999288" y="2935288"/>
          <p14:tracePt t="255510" x="6999288" y="2943225"/>
          <p14:tracePt t="255591" x="6999288" y="2919413"/>
          <p14:tracePt t="255600" x="6999288" y="2894013"/>
          <p14:tracePt t="255607" x="6999288" y="2862263"/>
          <p14:tracePt t="255614" x="6999288" y="2838450"/>
          <p14:tracePt t="255623" x="6999288" y="2814638"/>
          <p14:tracePt t="255630" x="6999288" y="2774950"/>
          <p14:tracePt t="255637" x="6999288" y="2751138"/>
          <p14:tracePt t="255644" x="6991350" y="2719388"/>
          <p14:tracePt t="255652" x="6991350" y="2703513"/>
          <p14:tracePt t="255660" x="6991350" y="2687638"/>
          <p14:tracePt t="255667" x="6991350" y="2671763"/>
          <p14:tracePt t="255674" x="6983413" y="2663825"/>
          <p14:tracePt t="255682" x="6983413" y="2647950"/>
          <p14:tracePt t="255690" x="6983413" y="2640013"/>
          <p14:tracePt t="255704" x="6975475" y="2632075"/>
          <p14:tracePt t="255719" x="6975475" y="2624138"/>
          <p14:tracePt t="255749" x="6975475" y="2616200"/>
          <p14:tracePt t="255824" x="6975475" y="2624138"/>
          <p14:tracePt t="255832" x="6975475" y="2640013"/>
          <p14:tracePt t="255840" x="6975475" y="2655888"/>
          <p14:tracePt t="255847" x="6975475" y="2671763"/>
          <p14:tracePt t="255854" x="6991350" y="2687638"/>
          <p14:tracePt t="255862" x="6991350" y="2703513"/>
          <p14:tracePt t="255869" x="6999288" y="2727325"/>
          <p14:tracePt t="255877" x="7007225" y="2735263"/>
          <p14:tracePt t="255884" x="7007225" y="2751138"/>
          <p14:tracePt t="255893" x="7015163" y="2759075"/>
          <p14:tracePt t="255907" x="7023100" y="2767013"/>
          <p14:tracePt t="255914" x="7023100" y="2782888"/>
          <p14:tracePt t="255922" x="7031038" y="2782888"/>
          <p14:tracePt t="255937" x="7031038" y="2790825"/>
          <p14:tracePt t="256109" x="7031038" y="2798763"/>
          <p14:tracePt t="256117" x="7023100" y="2798763"/>
          <p14:tracePt t="256124" x="7015163" y="2798763"/>
          <p14:tracePt t="256140" x="7007225" y="2798763"/>
          <p14:tracePt t="256162" x="6999288" y="2798763"/>
          <p14:tracePt t="256169" x="6991350" y="2798763"/>
          <p14:tracePt t="256177" x="6983413" y="2806700"/>
          <p14:tracePt t="256199" x="6975475" y="2814638"/>
          <p14:tracePt t="256214" x="6975475" y="2822575"/>
          <p14:tracePt t="256252" x="6975475" y="2830513"/>
          <p14:tracePt t="256424" x="6975475" y="2838450"/>
          <p14:tracePt t="256440" x="6975475" y="2846388"/>
          <p14:tracePt t="256477" x="6975475" y="2854325"/>
          <p14:tracePt t="256537" x="6975475" y="2862263"/>
          <p14:tracePt t="256567" x="6975475" y="2870200"/>
          <p14:tracePt t="256582" x="6975475" y="2878138"/>
          <p14:tracePt t="256597" x="6975475" y="2886075"/>
          <p14:tracePt t="256604" x="6975475" y="2901950"/>
          <p14:tracePt t="256612" x="6975475" y="2909888"/>
          <p14:tracePt t="256619" x="6975475" y="2927350"/>
          <p14:tracePt t="256627" x="6975475" y="2935288"/>
          <p14:tracePt t="256634" x="6975475" y="2959100"/>
          <p14:tracePt t="256642" x="6975475" y="2974975"/>
          <p14:tracePt t="256649" x="6975475" y="2990850"/>
          <p14:tracePt t="256657" x="6975475" y="3006725"/>
          <p14:tracePt t="256665" x="6975475" y="3022600"/>
          <p14:tracePt t="256673" x="6975475" y="3038475"/>
          <p14:tracePt t="256680" x="6975475" y="3046413"/>
          <p14:tracePt t="256687" x="6975475" y="3054350"/>
          <p14:tracePt t="256695" x="6975475" y="3062288"/>
          <p14:tracePt t="256725" x="6975475" y="3070225"/>
          <p14:tracePt t="256822" x="6975475" y="3054350"/>
          <p14:tracePt t="256829" x="6975475" y="3030538"/>
          <p14:tracePt t="256837" x="6975475" y="2990850"/>
          <p14:tracePt t="256844" x="6975475" y="2951163"/>
          <p14:tracePt t="256851" x="6975475" y="2919413"/>
          <p14:tracePt t="256860" x="6975475" y="2870200"/>
          <p14:tracePt t="256867" x="6975475" y="2838450"/>
          <p14:tracePt t="256875" x="6975475" y="2822575"/>
          <p14:tracePt t="256882" x="6967538" y="2782888"/>
          <p14:tracePt t="256890" x="6959600" y="2759075"/>
          <p14:tracePt t="256905" x="6951663" y="2751138"/>
          <p14:tracePt t="256912" x="6951663" y="2743200"/>
          <p14:tracePt t="256919" x="6951663" y="2735263"/>
          <p14:tracePt t="256927" x="6943725" y="2735263"/>
          <p14:tracePt t="256979" x="6935788" y="2735263"/>
          <p14:tracePt t="257039" x="6927850" y="2735263"/>
          <p14:tracePt t="257047" x="6927850" y="2743200"/>
          <p14:tracePt t="257062" x="6927850" y="2751138"/>
          <p14:tracePt t="257077" x="6927850" y="2759075"/>
          <p14:tracePt t="257084" x="6927850" y="2767013"/>
          <p14:tracePt t="257092" x="6927850" y="2774950"/>
          <p14:tracePt t="257099" x="6927850" y="2790825"/>
          <p14:tracePt t="257107" x="6927850" y="2798763"/>
          <p14:tracePt t="257114" x="6927850" y="2814638"/>
          <p14:tracePt t="257123" x="6927850" y="2822575"/>
          <p14:tracePt t="257130" x="6927850" y="2838450"/>
          <p14:tracePt t="257137" x="6935788" y="2846388"/>
          <p14:tracePt t="257144" x="6935788" y="2854325"/>
          <p14:tracePt t="257152" x="6935788" y="2862263"/>
          <p14:tracePt t="257167" x="6943725" y="2870200"/>
          <p14:tracePt t="257175" x="6943725" y="2878138"/>
          <p14:tracePt t="257362" x="6943725" y="2886075"/>
          <p14:tracePt t="257377" x="6943725" y="2901950"/>
          <p14:tracePt t="257384" x="6943725" y="2909888"/>
          <p14:tracePt t="257392" x="6943725" y="2935288"/>
          <p14:tracePt t="257399" x="6943725" y="2951163"/>
          <p14:tracePt t="257407" x="6951663" y="2967038"/>
          <p14:tracePt t="257415" x="6959600" y="2982913"/>
          <p14:tracePt t="257422" x="6967538" y="2998788"/>
          <p14:tracePt t="257430" x="6975475" y="3022600"/>
          <p14:tracePt t="257437" x="6983413" y="3030538"/>
          <p14:tracePt t="257444" x="6991350" y="3054350"/>
          <p14:tracePt t="257452" x="6999288" y="3054350"/>
          <p14:tracePt t="257459" x="7007225" y="3062288"/>
          <p14:tracePt t="257467" x="7007225" y="3070225"/>
          <p14:tracePt t="257482" x="7007225" y="3086100"/>
          <p14:tracePt t="257489" x="7015163" y="3086100"/>
          <p14:tracePt t="257497" x="7015163" y="3094038"/>
          <p14:tracePt t="257512" x="7015163" y="3101975"/>
          <p14:tracePt t="257519" x="7015163" y="3109913"/>
          <p14:tracePt t="257549" x="7015163" y="3117850"/>
          <p14:tracePt t="257999" x="7023100" y="3117850"/>
          <p14:tracePt t="258014" x="7023100" y="3109913"/>
          <p14:tracePt t="258025" x="7031038" y="3101975"/>
          <p14:tracePt t="258029" x="7031038" y="3086100"/>
          <p14:tracePt t="258037" x="7031038" y="3070225"/>
          <p14:tracePt t="258044" x="7038975" y="3046413"/>
          <p14:tracePt t="258052" x="7038975" y="3014663"/>
          <p14:tracePt t="258059" x="7038975" y="2967038"/>
          <p14:tracePt t="258067" x="7038975" y="2935288"/>
          <p14:tracePt t="258075" x="7023100" y="2886075"/>
          <p14:tracePt t="258082" x="7015163" y="2870200"/>
          <p14:tracePt t="258090" x="7007225" y="2846388"/>
          <p14:tracePt t="258097" x="6999288" y="2822575"/>
          <p14:tracePt t="258105" x="6991350" y="2798763"/>
          <p14:tracePt t="258112" x="6983413" y="2790825"/>
          <p14:tracePt t="258119" x="6983413" y="2782888"/>
          <p14:tracePt t="258127" x="6983413" y="2774950"/>
          <p14:tracePt t="258134" x="6975475" y="2774950"/>
          <p14:tracePt t="258142" x="6975475" y="2767013"/>
          <p14:tracePt t="258742" x="6975475" y="2759075"/>
          <p14:tracePt t="258764" x="6983413" y="2751138"/>
          <p14:tracePt t="258780" x="6999288" y="2735263"/>
          <p14:tracePt t="258788" x="7015163" y="2727325"/>
          <p14:tracePt t="258794" x="7023100" y="2719388"/>
          <p14:tracePt t="258804" x="7038975" y="2711450"/>
          <p14:tracePt t="258810" x="7054850" y="2695575"/>
          <p14:tracePt t="258819" x="7070725" y="2695575"/>
          <p14:tracePt t="258826" x="7086600" y="2679700"/>
          <p14:tracePt t="258832" x="7110413" y="2671763"/>
          <p14:tracePt t="258841" x="7126288" y="2663825"/>
          <p14:tracePt t="258847" x="7135813" y="2655888"/>
          <p14:tracePt t="258857" x="7143750" y="2655888"/>
          <p14:tracePt t="258872" x="7151688" y="2655888"/>
          <p14:tracePt t="258885" x="7159625" y="2647950"/>
          <p14:tracePt t="258900" x="7167563" y="2647950"/>
          <p14:tracePt t="258929" x="7167563" y="2640013"/>
          <p14:tracePt t="259206" x="7175500" y="2632075"/>
          <p14:tracePt t="259237" x="7183438" y="2632075"/>
          <p14:tracePt t="259252" x="7191375" y="2632075"/>
          <p14:tracePt t="259259" x="7191375" y="2624138"/>
          <p14:tracePt t="259298" x="7199313" y="2624138"/>
          <p14:tracePt t="259657" x="7175500" y="2600325"/>
          <p14:tracePt t="259666" x="7118350" y="2566988"/>
          <p14:tracePt t="259673" x="7062788" y="2576513"/>
          <p14:tracePt t="259680" x="6959600" y="2600325"/>
          <p14:tracePt t="259690" x="6800850" y="2600325"/>
          <p14:tracePt t="259695" x="6640513" y="2592388"/>
          <p14:tracePt t="259706" x="6529388" y="2584450"/>
          <p14:tracePt t="259710" x="6402388" y="2584450"/>
          <p14:tracePt t="259717" x="6313488" y="2592388"/>
          <p14:tracePt t="259724" x="6210300" y="2632075"/>
          <p14:tracePt t="259733" x="6099175" y="2632075"/>
          <p14:tracePt t="259742" x="5946775" y="2624138"/>
          <p14:tracePt t="259748" x="5684838" y="2616200"/>
          <p14:tracePt t="259756" x="5429250" y="2616200"/>
          <p14:tracePt t="259763" x="5181600" y="2592388"/>
          <p14:tracePt t="259773" x="5094288" y="2592388"/>
          <p14:tracePt t="259779" x="4933950" y="2592388"/>
          <p14:tracePt t="259784" x="4767263" y="2600325"/>
          <p14:tracePt t="259793" x="4656138" y="2608263"/>
          <p14:tracePt t="259800" x="4567238" y="2608263"/>
          <p14:tracePt t="259808" x="4487863" y="2608263"/>
          <p14:tracePt t="259817" x="4432300" y="2608263"/>
          <p14:tracePt t="259824" x="4384675" y="2592388"/>
          <p14:tracePt t="259831" x="4329113" y="2576513"/>
          <p14:tracePt t="259839" x="4305300" y="2566988"/>
          <p14:tracePt t="259844" x="4273550" y="2559050"/>
          <p14:tracePt t="259851" x="4273550" y="2551113"/>
          <p14:tracePt t="259911" x="4273550" y="2543175"/>
          <p14:tracePt t="259922" x="4281488" y="2535238"/>
          <p14:tracePt t="259927" x="4289425" y="2527300"/>
          <p14:tracePt t="259936" x="4297363" y="2527300"/>
          <p14:tracePt t="259942" x="4305300" y="2519363"/>
          <p14:tracePt t="259959" x="4313238" y="2511425"/>
          <p14:tracePt t="259966" x="4321175" y="2503488"/>
          <p14:tracePt t="259973" x="4329113" y="2503488"/>
          <p14:tracePt t="259996" x="4337050" y="2495550"/>
          <p14:tracePt t="260002" x="4344988" y="2495550"/>
          <p14:tracePt t="260047" x="4352925" y="2487613"/>
          <p14:tracePt t="260196" x="4352925" y="2479675"/>
          <p14:tracePt t="260205" x="4352925" y="2471738"/>
          <p14:tracePt t="260834" x="4352925" y="2463800"/>
          <p14:tracePt t="260843" x="4344988" y="2463800"/>
          <p14:tracePt t="260849" x="4321175" y="2447925"/>
          <p14:tracePt t="260857" x="4313238" y="2439988"/>
          <p14:tracePt t="260865" x="4297363" y="2439988"/>
          <p14:tracePt t="260873" x="4273550" y="2424113"/>
          <p14:tracePt t="260880" x="4265613" y="2416175"/>
          <p14:tracePt t="260888" x="4249738" y="2416175"/>
          <p14:tracePt t="260894" x="4225925" y="2408238"/>
          <p14:tracePt t="260905" x="4210050" y="2400300"/>
          <p14:tracePt t="260910" x="4192588" y="2400300"/>
          <p14:tracePt t="260917" x="4184650" y="2400300"/>
          <p14:tracePt t="260924" x="4176713" y="2400300"/>
          <p14:tracePt t="260940" x="4168775" y="2400300"/>
          <p14:tracePt t="260973" x="4160838" y="2400300"/>
          <p14:tracePt t="262222" x="4168775" y="2400300"/>
          <p14:tracePt t="263272" x="4176713" y="2400300"/>
          <p14:tracePt t="263289" x="4184650" y="2400300"/>
          <p14:tracePt t="263527" x="4192588" y="2400300"/>
          <p14:tracePt t="263542" x="4200525" y="2400300"/>
          <p14:tracePt t="263551" x="4200525" y="2392363"/>
          <p14:tracePt t="263572" x="4210050" y="2392363"/>
          <p14:tracePt t="263596" x="4217988" y="2392363"/>
          <p14:tracePt t="263842" x="4210050" y="2392363"/>
          <p14:tracePt t="263864" x="4200525" y="2392363"/>
          <p14:tracePt t="263881" x="4192588" y="2400300"/>
          <p14:tracePt t="263903" x="4184650" y="2400300"/>
          <p14:tracePt t="263911" x="4184650" y="2408238"/>
          <p14:tracePt t="263918" x="4176713" y="2408238"/>
          <p14:tracePt t="263925" x="4176713" y="2416175"/>
          <p14:tracePt t="263962" x="4168775" y="2416175"/>
          <p14:tracePt t="264001" x="4160838" y="2416175"/>
          <p14:tracePt t="264007" x="4160838" y="2424113"/>
          <p14:tracePt t="264040" x="4152900" y="2424113"/>
          <p14:tracePt t="264044" x="4144963" y="2424113"/>
          <p14:tracePt t="264053" x="4144963" y="2432050"/>
          <p14:tracePt t="264075" x="4137025" y="2432050"/>
          <p14:tracePt t="264082" x="4129088" y="2432050"/>
          <p14:tracePt t="264098" x="4113213" y="2439988"/>
          <p14:tracePt t="264113" x="4105275" y="2439988"/>
          <p14:tracePt t="264120" x="4105275" y="2447925"/>
          <p14:tracePt t="264152" x="4097338" y="2447925"/>
          <p14:tracePt t="264164" x="4089400" y="2447925"/>
          <p14:tracePt t="264172" x="4081463" y="2447925"/>
          <p14:tracePt t="264194" x="4073525" y="2447925"/>
          <p14:tracePt t="264494" x="4073525" y="2439988"/>
          <p14:tracePt t="264503" x="4081463" y="2439988"/>
          <p14:tracePt t="264509" x="4089400" y="2439988"/>
          <p14:tracePt t="264524" x="4097338" y="2439988"/>
          <p14:tracePt t="264532" x="4105275" y="2432050"/>
          <p14:tracePt t="264540" x="4113213" y="2432050"/>
          <p14:tracePt t="264547" x="4121150" y="2424113"/>
          <p14:tracePt t="264554" x="4121150" y="2416175"/>
          <p14:tracePt t="264562" x="4137025" y="2416175"/>
          <p14:tracePt t="264585" x="4144963" y="2416175"/>
          <p14:tracePt t="264653" x="4152900" y="2416175"/>
          <p14:tracePt t="264743" x="4160838" y="2416175"/>
          <p14:tracePt t="265074" x="4168775" y="2416175"/>
          <p14:tracePt t="265229" x="4176713" y="2416175"/>
          <p14:tracePt t="265244" x="4176713" y="2408238"/>
          <p14:tracePt t="265252" x="4184650" y="2408238"/>
          <p14:tracePt t="265268" x="4192588" y="2408238"/>
          <p14:tracePt t="265297" x="4200525" y="2408238"/>
          <p14:tracePt t="265313" x="4200525" y="2400300"/>
          <p14:tracePt t="265320" x="4210050" y="2400300"/>
          <p14:tracePt t="265335" x="4217988" y="2400300"/>
          <p14:tracePt t="265349" x="4233863" y="2400300"/>
          <p14:tracePt t="265364" x="4241800" y="2400300"/>
          <p14:tracePt t="265372" x="4241800" y="2392363"/>
          <p14:tracePt t="265387" x="4249738" y="2392363"/>
          <p14:tracePt t="265447" x="4257675" y="2392363"/>
          <p14:tracePt t="265485" x="4265613" y="2392363"/>
          <p14:tracePt t="265507" x="4265613" y="2384425"/>
          <p14:tracePt t="265529" x="4273550" y="2384425"/>
          <p14:tracePt t="265545" x="4281488" y="2384425"/>
          <p14:tracePt t="265553" x="4297363" y="2384425"/>
          <p14:tracePt t="265559" x="4321175" y="2384425"/>
          <p14:tracePt t="265567" x="4352925" y="2384425"/>
          <p14:tracePt t="265574" x="4416425" y="2392363"/>
          <p14:tracePt t="265583" x="4479925" y="2408238"/>
          <p14:tracePt t="265590" x="4559300" y="2424113"/>
          <p14:tracePt t="265597" x="4616450" y="2439988"/>
          <p14:tracePt t="265604" x="4687888" y="2447925"/>
          <p14:tracePt t="265612" x="4751388" y="2455863"/>
          <p14:tracePt t="265619" x="4830763" y="2455863"/>
          <p14:tracePt t="265627" x="4894263" y="2455863"/>
          <p14:tracePt t="265635" x="4943475" y="2455863"/>
          <p14:tracePt t="265642" x="5006975" y="2455863"/>
          <p14:tracePt t="265649" x="5046663" y="2455863"/>
          <p14:tracePt t="265657" x="5054600" y="2455863"/>
          <p14:tracePt t="265665" x="5070475" y="2455863"/>
          <p14:tracePt t="265672" x="5078413" y="2455863"/>
          <p14:tracePt t="265815" x="5070475" y="2455863"/>
          <p14:tracePt t="265837" x="5062538" y="2455863"/>
          <p14:tracePt t="265852" x="5054600" y="2455863"/>
          <p14:tracePt t="265867" x="5038725" y="2455863"/>
          <p14:tracePt t="265882" x="5030788" y="2455863"/>
          <p14:tracePt t="265889" x="5022850" y="2455863"/>
          <p14:tracePt t="265897" x="5014913" y="2455863"/>
          <p14:tracePt t="265912" x="5006975" y="2447925"/>
          <p14:tracePt t="265927" x="4999038" y="2447925"/>
          <p14:tracePt t="265935" x="4999038" y="2439988"/>
          <p14:tracePt t="265942" x="4991100" y="2432050"/>
          <p14:tracePt t="265949" x="4983163" y="2432050"/>
          <p14:tracePt t="265957" x="4983163" y="2424113"/>
          <p14:tracePt t="266003" x="4983163" y="2416175"/>
          <p14:tracePt t="266047" x="4983163" y="2408238"/>
          <p14:tracePt t="266115" x="4991100" y="2408238"/>
          <p14:tracePt t="267854" x="4999038" y="2408238"/>
          <p14:tracePt t="267863" x="4999038" y="2400300"/>
          <p14:tracePt t="267879" x="5006975" y="2400300"/>
          <p14:tracePt t="267907" x="5014913" y="2400300"/>
          <p14:tracePt t="267915" x="5022850" y="2400300"/>
          <p14:tracePt t="267921" x="5022850" y="2392363"/>
          <p14:tracePt t="267938" x="5030788" y="2392363"/>
          <p14:tracePt t="267951" x="5038725" y="2392363"/>
          <p14:tracePt t="267960" x="5038725" y="2384425"/>
          <p14:tracePt t="267968" x="5046663" y="2384425"/>
          <p14:tracePt t="267983" x="5054600" y="2384425"/>
          <p14:tracePt t="268822" x="5046663" y="2384425"/>
          <p14:tracePt t="268832" x="5038725" y="2384425"/>
          <p14:tracePt t="268837" x="5014913" y="2384425"/>
          <p14:tracePt t="268846" x="4983163" y="2384425"/>
          <p14:tracePt t="268853" x="4959350" y="2384425"/>
          <p14:tracePt t="268860" x="4926013" y="2384425"/>
          <p14:tracePt t="268867" x="4902200" y="2384425"/>
          <p14:tracePt t="268875" x="4862513" y="2384425"/>
          <p14:tracePt t="268883" x="4791075" y="2384425"/>
          <p14:tracePt t="268889" x="4735513" y="2384425"/>
          <p14:tracePt t="268897" x="4664075" y="2384425"/>
          <p14:tracePt t="268904" x="4608513" y="2384425"/>
          <p14:tracePt t="268913" x="4535488" y="2384425"/>
          <p14:tracePt t="268919" x="4479925" y="2384425"/>
          <p14:tracePt t="268927" x="4424363" y="2392363"/>
          <p14:tracePt t="268935" x="4368800" y="2392363"/>
          <p14:tracePt t="268943" x="4321175" y="2400300"/>
          <p14:tracePt t="268950" x="4297363" y="2400300"/>
          <p14:tracePt t="268958" x="4289425" y="2408238"/>
          <p14:tracePt t="268967" x="4281488" y="2408238"/>
          <p14:tracePt t="268974" x="4281488" y="2416175"/>
          <p14:tracePt t="269129" x="4273550" y="2416175"/>
          <p14:tracePt t="269146" x="4265613" y="2416175"/>
          <p14:tracePt t="269167" x="4257675" y="2416175"/>
          <p14:tracePt t="269183" x="4249738" y="2416175"/>
          <p14:tracePt t="269677" x="4241800" y="2416175"/>
          <p14:tracePt t="269692" x="4225925" y="2416175"/>
          <p14:tracePt t="269700" x="4217988" y="2416175"/>
          <p14:tracePt t="269716" x="4200525" y="2424113"/>
          <p14:tracePt t="269723" x="4192588" y="2424113"/>
          <p14:tracePt t="269737" x="4184650" y="2424113"/>
          <p14:tracePt t="269746" x="4176713" y="2424113"/>
          <p14:tracePt t="269786" x="4168775" y="2424113"/>
          <p14:tracePt t="269789" x="4168775" y="2432050"/>
          <p14:tracePt t="270607" x="4176713" y="2432050"/>
          <p14:tracePt t="270637" x="4184650" y="2432050"/>
          <p14:tracePt t="270847" x="4176713" y="2432050"/>
          <p14:tracePt t="270892" x="4168775" y="2432050"/>
          <p14:tracePt t="270937" x="4160838" y="2432050"/>
          <p14:tracePt t="270997" x="4152900" y="2432050"/>
          <p14:tracePt t="271013" x="4144963" y="2432050"/>
          <p14:tracePt t="271090" x="4137025" y="2432050"/>
          <p14:tracePt t="271169" x="4137025" y="2424113"/>
          <p14:tracePt t="271180" x="4152900" y="2424113"/>
          <p14:tracePt t="271194" x="4160838" y="2424113"/>
          <p14:tracePt t="271201" x="4176713" y="2416175"/>
          <p14:tracePt t="271214" x="4192588" y="2408238"/>
          <p14:tracePt t="271223" x="4200525" y="2408238"/>
          <p14:tracePt t="271231" x="4210050" y="2408238"/>
          <p14:tracePt t="271239" x="4217988" y="2400300"/>
          <p14:tracePt t="271245" x="4225925" y="2400300"/>
          <p14:tracePt t="271253" x="4233863" y="2400300"/>
          <p14:tracePt t="271260" x="4249738" y="2400300"/>
          <p14:tracePt t="271267" x="4265613" y="2400300"/>
          <p14:tracePt t="271276" x="4289425" y="2400300"/>
          <p14:tracePt t="271283" x="4321175" y="2400300"/>
          <p14:tracePt t="271289" x="4352925" y="2400300"/>
          <p14:tracePt t="271299" x="4400550" y="2400300"/>
          <p14:tracePt t="271304" x="4424363" y="2400300"/>
          <p14:tracePt t="271313" x="4456113" y="2400300"/>
          <p14:tracePt t="271319" x="4487863" y="2400300"/>
          <p14:tracePt t="271327" x="4519613" y="2400300"/>
          <p14:tracePt t="271335" x="4551363" y="2400300"/>
          <p14:tracePt t="271343" x="4600575" y="2400300"/>
          <p14:tracePt t="271350" x="4640263" y="2400300"/>
          <p14:tracePt t="271358" x="4664075" y="2408238"/>
          <p14:tracePt t="271366" x="4711700" y="2408238"/>
          <p14:tracePt t="271373" x="4751388" y="2408238"/>
          <p14:tracePt t="271382" x="4783138" y="2408238"/>
          <p14:tracePt t="271387" x="4830763" y="2408238"/>
          <p14:tracePt t="271397" x="4870450" y="2408238"/>
          <p14:tracePt t="271402" x="4918075" y="2408238"/>
          <p14:tracePt t="271411" x="4951413" y="2408238"/>
          <p14:tracePt t="271417" x="4975225" y="2408238"/>
          <p14:tracePt t="271426" x="5006975" y="2408238"/>
          <p14:tracePt t="271434" x="5022850" y="2408238"/>
          <p14:tracePt t="271439" x="5046663" y="2408238"/>
          <p14:tracePt t="271448" x="5070475" y="2408238"/>
          <p14:tracePt t="271455" x="5086350" y="2408238"/>
          <p14:tracePt t="271464" x="5094288" y="2408238"/>
          <p14:tracePt t="271469" x="5110163" y="2408238"/>
          <p14:tracePt t="271479" x="5126038" y="2408238"/>
          <p14:tracePt t="271484" x="5141913" y="2400300"/>
          <p14:tracePt t="271494" x="5157788" y="2400300"/>
          <p14:tracePt t="271501" x="5181600" y="2400300"/>
          <p14:tracePt t="271507" x="5197475" y="2400300"/>
          <p14:tracePt t="271514" x="5221288" y="2400300"/>
          <p14:tracePt t="271523" x="5253038" y="2400300"/>
          <p14:tracePt t="271530" x="5276850" y="2400300"/>
          <p14:tracePt t="271539" x="5292725" y="2400300"/>
          <p14:tracePt t="271545" x="5318125" y="2400300"/>
          <p14:tracePt t="271553" x="5334000" y="2400300"/>
          <p14:tracePt t="271560" x="5357813" y="2400300"/>
          <p14:tracePt t="271567" x="5373688" y="2400300"/>
          <p14:tracePt t="271577" x="5389563" y="2400300"/>
          <p14:tracePt t="271583" x="5429250" y="2392363"/>
          <p14:tracePt t="271591" x="5453063" y="2392363"/>
          <p14:tracePt t="271599" x="5484813" y="2392363"/>
          <p14:tracePt t="271604" x="5524500" y="2392363"/>
          <p14:tracePt t="271613" x="5564188" y="2384425"/>
          <p14:tracePt t="271619" x="5627688" y="2384425"/>
          <p14:tracePt t="271627" x="5684838" y="2384425"/>
          <p14:tracePt t="271634" x="5732463" y="2384425"/>
          <p14:tracePt t="271645" x="5788025" y="2384425"/>
          <p14:tracePt t="271651" x="5819775" y="2384425"/>
          <p14:tracePt t="271657" x="5867400" y="2376488"/>
          <p14:tracePt t="271664" x="5907088" y="2376488"/>
          <p14:tracePt t="271673" x="5930900" y="2376488"/>
          <p14:tracePt t="271681" x="5946775" y="2376488"/>
          <p14:tracePt t="271687" x="5962650" y="2376488"/>
          <p14:tracePt t="271703" x="5970588" y="2376488"/>
          <p14:tracePt t="271837" x="5962650" y="2376488"/>
          <p14:tracePt t="271844" x="5954713" y="2376488"/>
          <p14:tracePt t="271852" x="5938838" y="2376488"/>
          <p14:tracePt t="271860" x="5915025" y="2376488"/>
          <p14:tracePt t="271867" x="5899150" y="2384425"/>
          <p14:tracePt t="271874" x="5851525" y="2384425"/>
          <p14:tracePt t="271882" x="5788025" y="2384425"/>
          <p14:tracePt t="271889" x="5692775" y="2376488"/>
          <p14:tracePt t="271898" x="5588000" y="2360613"/>
          <p14:tracePt t="271904" x="5437188" y="2352675"/>
          <p14:tracePt t="271913" x="5276850" y="2344738"/>
          <p14:tracePt t="271919" x="5173663" y="2336800"/>
          <p14:tracePt t="271927" x="5022850" y="2320925"/>
          <p14:tracePt t="271934" x="4894263" y="2320925"/>
          <p14:tracePt t="271942" x="4775200" y="2320925"/>
          <p14:tracePt t="271949" x="4703763" y="2312988"/>
          <p14:tracePt t="271956" x="4616450" y="2312988"/>
          <p14:tracePt t="271964" x="4535488" y="2312988"/>
          <p14:tracePt t="271971" x="4479925" y="2312988"/>
          <p14:tracePt t="271980" x="4432300" y="2312988"/>
          <p14:tracePt t="271986" x="4392613" y="2312988"/>
          <p14:tracePt t="271994" x="4360863" y="2312988"/>
          <p14:tracePt t="272002" x="4337050" y="2312988"/>
          <p14:tracePt t="272010" x="4329113" y="2312988"/>
          <p14:tracePt t="272039" x="4321175" y="2312988"/>
          <p14:tracePt t="272144" x="4313238" y="2312988"/>
          <p14:tracePt t="272182" x="4305300" y="2312988"/>
          <p14:tracePt t="272214" x="4297363" y="2312988"/>
          <p14:tracePt t="272324" x="4305300" y="2312988"/>
          <p14:tracePt t="272332" x="4313238" y="2312988"/>
          <p14:tracePt t="272339" x="4344988" y="2312988"/>
          <p14:tracePt t="272347" x="4392613" y="2312988"/>
          <p14:tracePt t="272354" x="4424363" y="2312988"/>
          <p14:tracePt t="272362" x="4487863" y="2312988"/>
          <p14:tracePt t="272369" x="4559300" y="2312988"/>
          <p14:tracePt t="272377" x="4648200" y="2312988"/>
          <p14:tracePt t="272384" x="4711700" y="2312988"/>
          <p14:tracePt t="272392" x="4799013" y="2320925"/>
          <p14:tracePt t="272399" x="4870450" y="2328863"/>
          <p14:tracePt t="272407" x="4918075" y="2328863"/>
          <p14:tracePt t="272414" x="4991100" y="2336800"/>
          <p14:tracePt t="272422" x="5038725" y="2336800"/>
          <p14:tracePt t="272430" x="5070475" y="2336800"/>
          <p14:tracePt t="272445" x="5078413" y="2336800"/>
          <p14:tracePt t="273405" x="5070475" y="2336800"/>
          <p14:tracePt t="273413" x="5038725" y="2336800"/>
          <p14:tracePt t="273420" x="4983163" y="2336800"/>
          <p14:tracePt t="273428" x="4918075" y="2336800"/>
          <p14:tracePt t="273434" x="4854575" y="2336800"/>
          <p14:tracePt t="273447" x="4783138" y="2328863"/>
          <p14:tracePt t="273450" x="4711700" y="2328863"/>
          <p14:tracePt t="273458" x="4640263" y="2320925"/>
          <p14:tracePt t="273464" x="4584700" y="2320925"/>
          <p14:tracePt t="273473" x="4527550" y="2320925"/>
          <p14:tracePt t="273480" x="4487863" y="2320925"/>
          <p14:tracePt t="273488" x="4464050" y="2320925"/>
          <p14:tracePt t="273495" x="4440238" y="2320925"/>
          <p14:tracePt t="273503" x="4432300" y="2312988"/>
          <p14:tracePt t="273533" x="4424363" y="2312988"/>
          <p14:tracePt t="273556" x="4416425" y="2312988"/>
          <p14:tracePt t="273563" x="4408488" y="2312988"/>
          <p14:tracePt t="273570" x="4400550" y="2312988"/>
          <p14:tracePt t="273577" x="4392613" y="2312988"/>
          <p14:tracePt t="273584" x="4384675" y="2312988"/>
          <p14:tracePt t="273596" x="4376738" y="2312988"/>
          <p14:tracePt t="273600" x="4360863" y="2305050"/>
          <p14:tracePt t="273608" x="4352925" y="2305050"/>
          <p14:tracePt t="273615" x="4344988" y="2305050"/>
          <p14:tracePt t="273689" x="4337050" y="2305050"/>
          <p14:tracePt t="273704" x="4321175" y="2305050"/>
          <p14:tracePt t="273712" x="4313238" y="2305050"/>
          <p14:tracePt t="273720" x="4305300" y="2305050"/>
          <p14:tracePt t="273728" x="4289425" y="2305050"/>
          <p14:tracePt t="273734" x="4265613" y="2305050"/>
          <p14:tracePt t="273744" x="4257675" y="2305050"/>
          <p14:tracePt t="273757" x="4249738" y="2305050"/>
          <p14:tracePt t="274184" x="4241800" y="2305050"/>
          <p14:tracePt t="274199" x="4225925" y="2305050"/>
          <p14:tracePt t="274208" x="4217988" y="2305050"/>
          <p14:tracePt t="274214" x="4200525" y="2305050"/>
          <p14:tracePt t="274230" x="4192588" y="2305050"/>
          <p14:tracePt t="274252" x="4184650" y="2305050"/>
          <p14:tracePt t="274387" x="4184650" y="2312988"/>
          <p14:tracePt t="274395" x="4176713" y="2312988"/>
          <p14:tracePt t="274410" x="4168775" y="2312988"/>
          <p14:tracePt t="274454" x="4160838" y="2312988"/>
          <p14:tracePt t="274679" x="4168775" y="2312988"/>
          <p14:tracePt t="274702" x="4176713" y="2312988"/>
          <p14:tracePt t="274732" x="4184650" y="2312988"/>
          <p14:tracePt t="274749" x="4192588" y="2312988"/>
          <p14:tracePt t="274762" x="4200525" y="2312988"/>
          <p14:tracePt t="274770" x="4210050" y="2312988"/>
          <p14:tracePt t="274778" x="4225925" y="2312988"/>
          <p14:tracePt t="274786" x="4241800" y="2305050"/>
          <p14:tracePt t="274792" x="4265613" y="2305050"/>
          <p14:tracePt t="274801" x="4289425" y="2305050"/>
          <p14:tracePt t="274808" x="4313238" y="2297113"/>
          <p14:tracePt t="274814" x="4329113" y="2297113"/>
          <p14:tracePt t="274824" x="4344988" y="2297113"/>
          <p14:tracePt t="274830" x="4352925" y="2297113"/>
          <p14:tracePt t="274838" x="4360863" y="2297113"/>
          <p14:tracePt t="275707" x="4368800" y="2297113"/>
          <p14:tracePt t="275715" x="4392613" y="2297113"/>
          <p14:tracePt t="275724" x="4416425" y="2297113"/>
          <p14:tracePt t="275729" x="4464050" y="2297113"/>
          <p14:tracePt t="275738" x="4511675" y="2297113"/>
          <p14:tracePt t="275745" x="4592638" y="2305050"/>
          <p14:tracePt t="275752" x="4679950" y="2312988"/>
          <p14:tracePt t="275762" x="4751388" y="2312988"/>
          <p14:tracePt t="275767" x="4846638" y="2320925"/>
          <p14:tracePt t="275777" x="4933950" y="2328863"/>
          <p14:tracePt t="275782" x="5006975" y="2328863"/>
          <p14:tracePt t="275790" x="5062538" y="2336800"/>
          <p14:tracePt t="275797" x="5118100" y="2344738"/>
          <p14:tracePt t="275806" x="5141913" y="2344738"/>
          <p14:tracePt t="275813" x="5149850" y="2344738"/>
          <p14:tracePt t="275822" x="5157788" y="2344738"/>
          <p14:tracePt t="276052" x="5165725" y="2344738"/>
          <p14:tracePt t="276060" x="5173663" y="2344738"/>
          <p14:tracePt t="276068" x="5197475" y="2344738"/>
          <p14:tracePt t="276074" x="5237163" y="2344738"/>
          <p14:tracePt t="276094" x="5357813" y="2360613"/>
          <p14:tracePt t="276098" x="5421313" y="2360613"/>
          <p14:tracePt t="276106" x="5500688" y="2368550"/>
          <p14:tracePt t="276112" x="5540375" y="2368550"/>
          <p14:tracePt t="276120" x="5595938" y="2368550"/>
          <p14:tracePt t="276130" x="5651500" y="2376488"/>
          <p14:tracePt t="276134" x="5676900" y="2376488"/>
          <p14:tracePt t="276143" x="5684838" y="2376488"/>
          <p14:tracePt t="276509" x="5684838" y="2368550"/>
          <p14:tracePt t="276518" x="5684838" y="2360613"/>
          <p14:tracePt t="276555" x="5684838" y="2352675"/>
          <p14:tracePt t="276614" x="5684838" y="2344738"/>
          <p14:tracePt t="276712" x="5692775" y="2344738"/>
          <p14:tracePt t="276728" x="5700713" y="2344738"/>
          <p14:tracePt t="276735" x="5708650" y="2336800"/>
          <p14:tracePt t="276749" x="5724525" y="2328863"/>
          <p14:tracePt t="276766" x="5732463" y="2328863"/>
          <p14:tracePt t="276774" x="5740400" y="2328863"/>
          <p14:tracePt t="276780" x="5748338" y="2320925"/>
          <p14:tracePt t="276787" x="5756275" y="2320925"/>
          <p14:tracePt t="276818" x="5764213" y="2320925"/>
          <p14:tracePt t="276854" x="5772150" y="2320925"/>
          <p14:tracePt t="277589" x="5780088" y="2320925"/>
          <p14:tracePt t="277612" x="5788025" y="2320925"/>
          <p14:tracePt t="278047" x="5803900" y="2320925"/>
          <p14:tracePt t="278057" x="5811838" y="2320925"/>
          <p14:tracePt t="278062" x="5819775" y="2320925"/>
          <p14:tracePt t="278069" x="5843588" y="2320925"/>
          <p14:tracePt t="278078" x="5859463" y="2328863"/>
          <p14:tracePt t="278094" x="5978525" y="2368550"/>
          <p14:tracePt t="278101" x="6067425" y="2392363"/>
          <p14:tracePt t="278107" x="6138863" y="2416175"/>
          <p14:tracePt t="278114" x="6265863" y="2447925"/>
          <p14:tracePt t="278122" x="6410325" y="2463800"/>
          <p14:tracePt t="278130" x="6521450" y="2471738"/>
          <p14:tracePt t="278138" x="6616700" y="2479675"/>
          <p14:tracePt t="278145" x="6632575" y="2479675"/>
          <p14:tracePt t="278154" x="6727825" y="2479675"/>
          <p14:tracePt t="278161" x="6864350" y="2463800"/>
          <p14:tracePt t="278168" x="6951663" y="2447925"/>
          <p14:tracePt t="278177" x="7054850" y="2439988"/>
          <p14:tracePt t="278182" x="7143750" y="2424113"/>
          <p14:tracePt t="278191" x="7207250" y="2400300"/>
          <p14:tracePt t="278197" x="7262813" y="2384425"/>
          <p14:tracePt t="278205" x="7318375" y="2360613"/>
          <p14:tracePt t="278213" x="7366000" y="2336800"/>
          <p14:tracePt t="278222" x="7405688" y="2320925"/>
          <p14:tracePt t="278228" x="7437438" y="2297113"/>
          <p14:tracePt t="278234" x="7461250" y="2281238"/>
          <p14:tracePt t="278242" x="7477125" y="2265363"/>
          <p14:tracePt t="278250" x="7493000" y="2249488"/>
          <p14:tracePt t="278259" x="7518400" y="2224088"/>
          <p14:tracePt t="278264" x="7542213" y="2200275"/>
          <p14:tracePt t="278275" x="7558088" y="2184400"/>
          <p14:tracePt t="278279" x="7573963" y="2160588"/>
          <p14:tracePt t="278288" x="7589838" y="2136775"/>
          <p14:tracePt t="278294" x="7605713" y="2112963"/>
          <p14:tracePt t="278303" x="7621588" y="2097088"/>
          <p14:tracePt t="278310" x="7637463" y="2081213"/>
          <p14:tracePt t="278318" x="7645400" y="2065338"/>
          <p14:tracePt t="278326" x="7661275" y="2057400"/>
          <p14:tracePt t="278334" x="7669213" y="2049463"/>
          <p14:tracePt t="278339" x="7685088" y="2033588"/>
          <p14:tracePt t="278346" x="7724775" y="2009775"/>
          <p14:tracePt t="278356" x="7764463" y="1985963"/>
          <p14:tracePt t="278362" x="7788275" y="1962150"/>
          <p14:tracePt t="278375" x="7820025" y="1946275"/>
          <p14:tracePt t="278377" x="7827963" y="1922463"/>
          <p14:tracePt t="278386" x="7859713" y="1906588"/>
          <p14:tracePt t="278394" x="7869238" y="1890713"/>
          <p14:tracePt t="278401" x="7885113" y="1865313"/>
          <p14:tracePt t="278410" x="7908925" y="1849438"/>
          <p14:tracePt t="278414" x="7932738" y="1825625"/>
          <p14:tracePt t="278424" x="7948613" y="1817688"/>
          <p14:tracePt t="278430" x="7972425" y="1801813"/>
          <p14:tracePt t="278438" x="7988300" y="1785938"/>
          <p14:tracePt t="278447" x="8004175" y="1778000"/>
          <p14:tracePt t="278454" x="8020050" y="1762125"/>
          <p14:tracePt t="278462" x="8035925" y="1754188"/>
          <p14:tracePt t="278475" x="8043863" y="1754188"/>
          <p14:tracePt t="278482" x="8043863" y="1746250"/>
          <p14:tracePt t="278524" x="8051800" y="1746250"/>
          <p14:tracePt t="278528" x="8059738" y="1746250"/>
          <p14:tracePt t="278535" x="8083550" y="1746250"/>
          <p14:tracePt t="278543" x="8099425" y="1746250"/>
          <p14:tracePt t="278550" x="8115300" y="1746250"/>
          <p14:tracePt t="278559" x="8131175" y="1762125"/>
          <p14:tracePt t="278564" x="8147050" y="1778000"/>
          <p14:tracePt t="278574" x="8178800" y="1801813"/>
          <p14:tracePt t="278580" x="8226425" y="1841500"/>
          <p14:tracePt t="278589" x="8275638" y="1881188"/>
          <p14:tracePt t="278595" x="8315325" y="1906588"/>
          <p14:tracePt t="278603" x="8378825" y="1954213"/>
          <p14:tracePt t="278610" x="8434388" y="1985963"/>
          <p14:tracePt t="278618" x="8505825" y="2017713"/>
          <p14:tracePt t="278626" x="8537575" y="2033588"/>
          <p14:tracePt t="278634" x="8577263" y="2049463"/>
          <p14:tracePt t="278641" x="8602663" y="2049463"/>
          <p14:tracePt t="278648" x="8610600" y="2049463"/>
          <p14:tracePt t="278656" x="8626475" y="2049463"/>
          <p14:tracePt t="278674" x="8634413" y="2041525"/>
          <p14:tracePt t="278685" x="8634413" y="2033588"/>
          <p14:tracePt t="278693" x="8642350" y="2017713"/>
          <p14:tracePt t="278709" x="8642350" y="2001838"/>
          <p14:tracePt t="278723" x="8642350" y="1993900"/>
          <p14:tracePt t="278738" x="8642350" y="1985963"/>
          <p14:tracePt t="278962" x="8634413" y="1985963"/>
          <p14:tracePt t="278978" x="8626475" y="1985963"/>
          <p14:tracePt t="279001" x="8610600" y="1985963"/>
          <p14:tracePt t="279009" x="8593138" y="1993900"/>
          <p14:tracePt t="279014" x="8561388" y="2017713"/>
          <p14:tracePt t="279023" x="8489950" y="2065338"/>
          <p14:tracePt t="279029" x="8410575" y="2112963"/>
          <p14:tracePt t="279037" x="8331200" y="2176463"/>
          <p14:tracePt t="279044" x="8210550" y="2273300"/>
          <p14:tracePt t="279052" x="8067675" y="2400300"/>
          <p14:tracePt t="279059" x="7885113" y="2551113"/>
          <p14:tracePt t="279067" x="7700963" y="2711450"/>
          <p14:tracePt t="279076" x="7542213" y="2846388"/>
          <p14:tracePt t="279095" x="7326313" y="2998788"/>
          <p14:tracePt t="279098" x="7262813" y="3038475"/>
          <p14:tracePt t="279107" x="7207250" y="3078163"/>
          <p14:tracePt t="279112" x="7199313" y="3086100"/>
          <p14:tracePt t="279120" x="7191375" y="3086100"/>
          <p14:tracePt t="279127" x="7191375" y="3094038"/>
          <p14:tracePt t="279187" x="7199313" y="3070225"/>
          <p14:tracePt t="279194" x="7215188" y="3046413"/>
          <p14:tracePt t="279203" x="7223125" y="3006725"/>
          <p14:tracePt t="279209" x="7239000" y="2951163"/>
          <p14:tracePt t="279218" x="7254875" y="2909888"/>
          <p14:tracePt t="279226" x="7270750" y="2854325"/>
          <p14:tracePt t="279233" x="7286625" y="2782888"/>
          <p14:tracePt t="279240" x="7310438" y="2711450"/>
          <p14:tracePt t="279248" x="7318375" y="2647950"/>
          <p14:tracePt t="279255" x="7334250" y="2535238"/>
          <p14:tracePt t="279262" x="7334250" y="2455863"/>
          <p14:tracePt t="279269" x="7334250" y="2376488"/>
          <p14:tracePt t="279278" x="7334250" y="2320925"/>
          <p14:tracePt t="279284" x="7334250" y="2289175"/>
          <p14:tracePt t="279294" x="7326313" y="2257425"/>
          <p14:tracePt t="279300" x="7318375" y="2241550"/>
          <p14:tracePt t="279308" x="7310438" y="2241550"/>
          <p14:tracePt t="279314" x="7310438" y="2233613"/>
          <p14:tracePt t="279324" x="7302500" y="2233613"/>
          <p14:tracePt t="279339" x="7286625" y="2233613"/>
          <p14:tracePt t="279344" x="7262813" y="2241550"/>
          <p14:tracePt t="279354" x="7231063" y="2257425"/>
          <p14:tracePt t="279360" x="7199313" y="2281238"/>
          <p14:tracePt t="279367" x="7151688" y="2305050"/>
          <p14:tracePt t="279375" x="7086600" y="2336800"/>
          <p14:tracePt t="279382" x="7023100" y="2368550"/>
          <p14:tracePt t="279390" x="6967538" y="2400300"/>
          <p14:tracePt t="279397" x="6919913" y="2439988"/>
          <p14:tracePt t="279407" x="6880225" y="2455863"/>
          <p14:tracePt t="279412" x="6856413" y="2471738"/>
          <p14:tracePt t="279421" x="6832600" y="2487613"/>
          <p14:tracePt t="279427" x="6808788" y="2503488"/>
          <p14:tracePt t="279435" x="6800850" y="2511425"/>
          <p14:tracePt t="279442" x="6777038" y="2535238"/>
          <p14:tracePt t="279458" x="6777038" y="2543175"/>
          <p14:tracePt t="279464" x="6769100" y="2559050"/>
          <p14:tracePt t="279472" x="6769100" y="2576513"/>
          <p14:tracePt t="279481" x="6769100" y="2592388"/>
          <p14:tracePt t="279488" x="6769100" y="2608263"/>
          <p14:tracePt t="279494" x="6769100" y="2640013"/>
          <p14:tracePt t="279503" x="6769100" y="2663825"/>
          <p14:tracePt t="279509" x="6777038" y="2679700"/>
          <p14:tracePt t="279518" x="6784975" y="2687638"/>
          <p14:tracePt t="279525" x="6792913" y="2695575"/>
          <p14:tracePt t="279533" x="6792913" y="2703513"/>
          <p14:tracePt t="279548" x="6800850" y="2703513"/>
          <p14:tracePt t="279572" x="6808788" y="2703513"/>
          <p14:tracePt t="279577" x="6824663" y="2703513"/>
          <p14:tracePt t="279585" x="6840538" y="2703513"/>
          <p14:tracePt t="279593" x="6864350" y="2695575"/>
          <p14:tracePt t="279600" x="6880225" y="2687638"/>
          <p14:tracePt t="279609" x="6904038" y="2679700"/>
          <p14:tracePt t="279614" x="6927850" y="2671763"/>
          <p14:tracePt t="279624" x="6935788" y="2671763"/>
          <p14:tracePt t="279629" x="6959600" y="2655888"/>
          <p14:tracePt t="279640" x="6991350" y="2632075"/>
          <p14:tracePt t="279645" x="7015163" y="2616200"/>
          <p14:tracePt t="279654" x="7038975" y="2584450"/>
          <p14:tracePt t="279661" x="7054850" y="2566988"/>
          <p14:tracePt t="279668" x="7062788" y="2559050"/>
          <p14:tracePt t="279676" x="7078663" y="2527300"/>
          <p14:tracePt t="279682" x="7086600" y="2519363"/>
          <p14:tracePt t="279690" x="7086600" y="2511425"/>
          <p14:tracePt t="279698" x="7102475" y="2487613"/>
          <p14:tracePt t="279705" x="7110413" y="2479675"/>
          <p14:tracePt t="279714" x="7110413" y="2471738"/>
          <p14:tracePt t="279727" x="7110413" y="2463800"/>
          <p14:tracePt t="279775" x="7094538" y="2463800"/>
          <p14:tracePt t="279781" x="7086600" y="2471738"/>
          <p14:tracePt t="279789" x="7078663" y="2479675"/>
          <p14:tracePt t="279794" x="7062788" y="2495550"/>
          <p14:tracePt t="279803" x="7046913" y="2511425"/>
          <p14:tracePt t="279810" x="7038975" y="2519363"/>
          <p14:tracePt t="279818" x="7038975" y="2527300"/>
          <p14:tracePt t="279842" x="7031038" y="2527300"/>
          <p14:tracePt t="279877" x="7038975" y="2527300"/>
          <p14:tracePt t="279886" x="7054850" y="2527300"/>
          <p14:tracePt t="279893" x="7070725" y="2519363"/>
          <p14:tracePt t="279901" x="7110413" y="2503488"/>
          <p14:tracePt t="279908" x="7143750" y="2471738"/>
          <p14:tracePt t="279914" x="7191375" y="2447925"/>
          <p14:tracePt t="279923" x="7270750" y="2408238"/>
          <p14:tracePt t="279929" x="7334250" y="2352675"/>
          <p14:tracePt t="279937" x="7413625" y="2305050"/>
          <p14:tracePt t="279946" x="7485063" y="2241550"/>
          <p14:tracePt t="279954" x="7566025" y="2176463"/>
          <p14:tracePt t="279960" x="7637463" y="2112963"/>
          <p14:tracePt t="279968" x="7708900" y="2065338"/>
          <p14:tracePt t="279976" x="7772400" y="2017713"/>
          <p14:tracePt t="279982" x="7827963" y="1978025"/>
          <p14:tracePt t="279990" x="7859713" y="1954213"/>
          <p14:tracePt t="279998" x="7893050" y="1922463"/>
          <p14:tracePt t="280007" x="7924800" y="1898650"/>
          <p14:tracePt t="280012" x="7932738" y="1890713"/>
          <p14:tracePt t="280023" x="7956550" y="1873250"/>
          <p14:tracePt t="280029" x="7972425" y="1865313"/>
          <p14:tracePt t="280035" x="7988300" y="1849438"/>
          <p14:tracePt t="280043" x="8004175" y="1849438"/>
          <p14:tracePt t="280049" x="8012113" y="1849438"/>
          <p14:tracePt t="280058" x="8027988" y="1841500"/>
          <p14:tracePt t="280064" x="8051800" y="1833563"/>
          <p14:tracePt t="280073" x="8067675" y="1833563"/>
          <p14:tracePt t="280093" x="8091488" y="1825625"/>
          <p14:tracePt t="280095" x="8107363" y="1825625"/>
          <p14:tracePt t="280110" x="8115300" y="1825625"/>
          <p14:tracePt t="280119" x="8123238" y="1825625"/>
          <p14:tracePt t="280126" x="8131175" y="1825625"/>
          <p14:tracePt t="280140" x="8139113" y="1825625"/>
          <p14:tracePt t="280154" x="8147050" y="1825625"/>
          <p14:tracePt t="280172" x="8162925" y="1833563"/>
          <p14:tracePt t="280186" x="8170863" y="1833563"/>
          <p14:tracePt t="280193" x="8178800" y="1833563"/>
          <p14:tracePt t="280240" x="8186738" y="1833563"/>
          <p14:tracePt t="280244" x="8186738" y="1841500"/>
          <p14:tracePt t="280254" x="8202613" y="1857375"/>
          <p14:tracePt t="280261" x="8235950" y="1873250"/>
          <p14:tracePt t="280268" x="8291513" y="1898650"/>
          <p14:tracePt t="280277" x="8355013" y="1914525"/>
          <p14:tracePt t="280283" x="8394700" y="1930400"/>
          <p14:tracePt t="280292" x="8450263" y="1938338"/>
          <p14:tracePt t="280297" x="8482013" y="1938338"/>
          <p14:tracePt t="280305" x="8489950" y="1938338"/>
          <p14:tracePt t="280314" x="8505825" y="1938338"/>
          <p14:tracePt t="280323" x="8513763" y="1938338"/>
          <p14:tracePt t="280327" x="8521700" y="1930400"/>
          <p14:tracePt t="280335" x="8529638" y="1922463"/>
          <p14:tracePt t="280342" x="8529638" y="1914525"/>
          <p14:tracePt t="280352" x="8537575" y="1898650"/>
          <p14:tracePt t="280358" x="8537575" y="1890713"/>
          <p14:tracePt t="280366" x="8537575" y="1881188"/>
          <p14:tracePt t="280484" x="8529638" y="1881188"/>
          <p14:tracePt t="280582" x="0" y="0"/>
        </p14:tracePtLst>
        <p14:tracePtLst>
          <p14:tracePt t="293079" x="6872288" y="2735263"/>
          <p14:tracePt t="293152" x="6880225" y="2735263"/>
          <p14:tracePt t="293161" x="6888163" y="2735263"/>
          <p14:tracePt t="293176" x="6896100" y="2735263"/>
          <p14:tracePt t="293182" x="6911975" y="2735263"/>
          <p14:tracePt t="293198" x="6927850" y="2727325"/>
          <p14:tracePt t="293206" x="6943725" y="2727325"/>
          <p14:tracePt t="293213" x="6951663" y="2727325"/>
          <p14:tracePt t="293221" x="6959600" y="2727325"/>
          <p14:tracePt t="293228" x="6967538" y="2727325"/>
          <p14:tracePt t="293236" x="6983413" y="2719388"/>
          <p14:tracePt t="293250" x="6991350" y="2719388"/>
          <p14:tracePt t="293266" x="6999288" y="2719388"/>
          <p14:tracePt t="293272" x="7007225" y="2719388"/>
          <p14:tracePt t="293280" x="7007225" y="2711450"/>
          <p14:tracePt t="293287" x="7015163" y="2711450"/>
          <p14:tracePt t="293295" x="7031038" y="2711450"/>
          <p14:tracePt t="293340" x="7038975" y="2703513"/>
          <p14:tracePt t="293355" x="7038975" y="2687638"/>
          <p14:tracePt t="293363" x="7046913" y="2671763"/>
          <p14:tracePt t="293370" x="7046913" y="2655888"/>
          <p14:tracePt t="293378" x="7046913" y="2640013"/>
          <p14:tracePt t="293385" x="7046913" y="2616200"/>
          <p14:tracePt t="293393" x="7046913" y="2584450"/>
          <p14:tracePt t="293399" x="7046913" y="2559050"/>
          <p14:tracePt t="293408" x="7046913" y="2543175"/>
          <p14:tracePt t="293415" x="7046913" y="2535238"/>
          <p14:tracePt t="293422" x="7046913" y="2519363"/>
          <p14:tracePt t="293430" x="7046913" y="2511425"/>
          <p14:tracePt t="293437" x="7046913" y="2503488"/>
          <p14:tracePt t="293445" x="7046913" y="2495550"/>
          <p14:tracePt t="293452" x="7031038" y="2495550"/>
          <p14:tracePt t="293459" x="7023100" y="2495550"/>
          <p14:tracePt t="293467" x="7015163" y="2495550"/>
          <p14:tracePt t="293476" x="6999288" y="2495550"/>
          <p14:tracePt t="293482" x="6983413" y="2495550"/>
          <p14:tracePt t="293490" x="6975475" y="2495550"/>
          <p14:tracePt t="293497" x="6951663" y="2495550"/>
          <p14:tracePt t="293505" x="6935788" y="2495550"/>
          <p14:tracePt t="293512" x="6919913" y="2495550"/>
          <p14:tracePt t="293520" x="6904038" y="2495550"/>
          <p14:tracePt t="293527" x="6896100" y="2503488"/>
          <p14:tracePt t="293535" x="6880225" y="2511425"/>
          <p14:tracePt t="293543" x="6872288" y="2511425"/>
          <p14:tracePt t="293550" x="6856413" y="2519363"/>
          <p14:tracePt t="293558" x="6848475" y="2519363"/>
          <p14:tracePt t="293565" x="6832600" y="2527300"/>
          <p14:tracePt t="293572" x="6824663" y="2527300"/>
          <p14:tracePt t="293580" x="6816725" y="2527300"/>
          <p14:tracePt t="293610" x="6808788" y="2527300"/>
          <p14:tracePt t="293617" x="6808788" y="2535238"/>
          <p14:tracePt t="293640" x="6808788" y="2543175"/>
          <p14:tracePt t="293647" x="6808788" y="2551113"/>
          <p14:tracePt t="293655" x="6808788" y="2559050"/>
          <p14:tracePt t="293663" x="6808788" y="2566988"/>
          <p14:tracePt t="293670" x="6808788" y="2584450"/>
          <p14:tracePt t="293678" x="6808788" y="2600325"/>
          <p14:tracePt t="293693" x="6808788" y="2616200"/>
          <p14:tracePt t="293707" x="6808788" y="2624138"/>
          <p14:tracePt t="293715" x="6816725" y="2632075"/>
          <p14:tracePt t="293722" x="6824663" y="2640013"/>
          <p14:tracePt t="293738" x="6832600" y="2647950"/>
          <p14:tracePt t="293752" x="6840538" y="2647950"/>
          <p14:tracePt t="293759" x="6848475" y="2647950"/>
          <p14:tracePt t="293776" x="6856413" y="2647950"/>
          <p14:tracePt t="293783" x="6864350" y="2647950"/>
          <p14:tracePt t="293790" x="6872288" y="2647950"/>
          <p14:tracePt t="293850" x="6880225" y="2647950"/>
          <p14:tracePt t="293894" x="6888163" y="2647950"/>
          <p14:tracePt t="293940" x="6896100" y="2647950"/>
          <p14:tracePt t="293955" x="6904038" y="2640013"/>
          <p14:tracePt t="293970" x="6919913" y="2632075"/>
          <p14:tracePt t="293978" x="6927850" y="2616200"/>
          <p14:tracePt t="293985" x="6959600" y="2592388"/>
          <p14:tracePt t="293993" x="6999288" y="2559050"/>
          <p14:tracePt t="294000" x="7038975" y="2519363"/>
          <p14:tracePt t="294008" x="7086600" y="2471738"/>
          <p14:tracePt t="294015" x="7135813" y="2432050"/>
          <p14:tracePt t="294022" x="7183438" y="2392363"/>
          <p14:tracePt t="294029" x="7231063" y="2344738"/>
          <p14:tracePt t="294038" x="7302500" y="2289175"/>
          <p14:tracePt t="294045" x="7381875" y="2241550"/>
          <p14:tracePt t="294052" x="7453313" y="2184400"/>
          <p14:tracePt t="294060" x="7510463" y="2152650"/>
          <p14:tracePt t="294067" x="7566025" y="2120900"/>
          <p14:tracePt t="294076" x="7605713" y="2097088"/>
          <p14:tracePt t="294095" x="7716838" y="2009775"/>
          <p14:tracePt t="294097" x="7764463" y="1985963"/>
          <p14:tracePt t="294105" x="7804150" y="1970088"/>
          <p14:tracePt t="294112" x="7827963" y="1946275"/>
          <p14:tracePt t="294120" x="7851775" y="1938338"/>
          <p14:tracePt t="294128" x="7859713" y="1930400"/>
          <p14:tracePt t="294135" x="7869238" y="1914525"/>
          <p14:tracePt t="294143" x="7885113" y="1914525"/>
          <p14:tracePt t="294150" x="7893050" y="1898650"/>
          <p14:tracePt t="294159" x="7908925" y="1890713"/>
          <p14:tracePt t="294165" x="7924800" y="1873250"/>
          <p14:tracePt t="294172" x="7940675" y="1865313"/>
          <p14:tracePt t="294179" x="7956550" y="1857375"/>
          <p14:tracePt t="294188" x="7972425" y="1841500"/>
          <p14:tracePt t="294195" x="7996238" y="1825625"/>
          <p14:tracePt t="294202" x="8012113" y="1809750"/>
          <p14:tracePt t="294211" x="8043863" y="1793875"/>
          <p14:tracePt t="294217" x="8067675" y="1778000"/>
          <p14:tracePt t="294225" x="8083550" y="1762125"/>
          <p14:tracePt t="294232" x="8107363" y="1754188"/>
          <p14:tracePt t="294239" x="8131175" y="1738313"/>
          <p14:tracePt t="294248" x="8154988" y="1730375"/>
          <p14:tracePt t="294254" x="8162925" y="1714500"/>
          <p14:tracePt t="294265" x="8170863" y="1706563"/>
          <p14:tracePt t="294270" x="8178800" y="1698625"/>
          <p14:tracePt t="294278" x="8194675" y="1698625"/>
          <p14:tracePt t="294285" x="8194675" y="1682750"/>
          <p14:tracePt t="294292" x="8202613" y="1682750"/>
          <p14:tracePt t="294299" x="8210550" y="1666875"/>
          <p14:tracePt t="294315" x="8210550" y="1658938"/>
          <p14:tracePt t="294322" x="8218488" y="1658938"/>
          <p14:tracePt t="294390" x="8218488" y="1674813"/>
          <p14:tracePt t="294400" x="8218488" y="1698625"/>
          <p14:tracePt t="294405" x="8218488" y="1722438"/>
          <p14:tracePt t="294412" x="8226425" y="1746250"/>
          <p14:tracePt t="294420" x="8235950" y="1762125"/>
          <p14:tracePt t="294428" x="8243888" y="1778000"/>
          <p14:tracePt t="294436" x="8251825" y="1785938"/>
          <p14:tracePt t="294450" x="8267700" y="1785938"/>
          <p14:tracePt t="294457" x="8275638" y="1785938"/>
          <p14:tracePt t="294465" x="8283575" y="1785938"/>
          <p14:tracePt t="294473" x="8307388" y="1778000"/>
          <p14:tracePt t="294480" x="8347075" y="1754188"/>
          <p14:tracePt t="294487" x="8394700" y="1714500"/>
          <p14:tracePt t="294495" x="8426450" y="1666875"/>
          <p14:tracePt t="294502" x="8458200" y="1627188"/>
          <p14:tracePt t="294511" x="8474075" y="1595438"/>
          <p14:tracePt t="294517" x="8489950" y="1563688"/>
          <p14:tracePt t="294525" x="8497888" y="1547813"/>
          <p14:tracePt t="294533" x="8505825" y="1530350"/>
          <p14:tracePt t="294548" x="8505825" y="1522413"/>
          <p14:tracePt t="294712" x="8505825" y="1530350"/>
          <p14:tracePt t="294720" x="8497888" y="1530350"/>
          <p14:tracePt t="294728" x="8489950" y="1538288"/>
          <p14:tracePt t="294750" x="8482013" y="1538288"/>
          <p14:tracePt t="294758" x="8482013" y="1547813"/>
          <p14:tracePt t="294772" x="8474075" y="1555750"/>
          <p14:tracePt t="294787" x="8466138" y="1555750"/>
          <p14:tracePt t="294795" x="8458200" y="1563688"/>
          <p14:tracePt t="294833" x="8458200" y="1571625"/>
          <p14:tracePt t="294840" x="8450263" y="1571625"/>
          <p14:tracePt t="294907" x="8442325" y="1571625"/>
          <p14:tracePt t="294915" x="8442325" y="1579563"/>
          <p14:tracePt t="294930" x="8434388" y="1579563"/>
          <p14:tracePt t="294952" x="8426450" y="1579563"/>
          <p14:tracePt t="294997" x="8426450" y="1587500"/>
          <p14:tracePt t="295020" x="8418513" y="1587500"/>
          <p14:tracePt t="295095" x="8418513" y="1595438"/>
          <p14:tracePt t="295110" x="8410575" y="1595438"/>
          <p14:tracePt t="295567" x="8410575" y="1603375"/>
          <p14:tracePt t="295575" x="8402638" y="1611313"/>
          <p14:tracePt t="295591" x="8394700" y="1627188"/>
          <p14:tracePt t="295598" x="8394700" y="1635125"/>
          <p14:tracePt t="295605" x="8394700" y="1651000"/>
          <p14:tracePt t="295612" x="8386763" y="1666875"/>
          <p14:tracePt t="295620" x="8378825" y="1674813"/>
          <p14:tracePt t="295627" x="8378825" y="1690688"/>
          <p14:tracePt t="295644" x="8378825" y="1698625"/>
          <p14:tracePt t="295650" x="8378825" y="1706563"/>
          <p14:tracePt t="295658" x="8370888" y="1722438"/>
          <p14:tracePt t="295665" x="8370888" y="1730375"/>
          <p14:tracePt t="295673" x="8362950" y="1754188"/>
          <p14:tracePt t="295680" x="8362950" y="1770063"/>
          <p14:tracePt t="295688" x="8362950" y="1809750"/>
          <p14:tracePt t="295695" x="8355013" y="1865313"/>
          <p14:tracePt t="295702" x="8355013" y="1922463"/>
          <p14:tracePt t="295710" x="8347075" y="1985963"/>
          <p14:tracePt t="295717" x="8331200" y="2065338"/>
          <p14:tracePt t="295725" x="8331200" y="2128838"/>
          <p14:tracePt t="295732" x="8323263" y="2224088"/>
          <p14:tracePt t="295740" x="8315325" y="2320925"/>
          <p14:tracePt t="295748" x="8307388" y="2424113"/>
          <p14:tracePt t="295755" x="8299450" y="2519363"/>
          <p14:tracePt t="295762" x="8299450" y="2624138"/>
          <p14:tracePt t="295770" x="8299450" y="2719388"/>
          <p14:tracePt t="295777" x="8299450" y="2806700"/>
          <p14:tracePt t="295785" x="8291513" y="2878138"/>
          <p14:tracePt t="295793" x="8291513" y="2967038"/>
          <p14:tracePt t="295800" x="8299450" y="3046413"/>
          <p14:tracePt t="295808" x="8299450" y="3109913"/>
          <p14:tracePt t="295815" x="8299450" y="3149600"/>
          <p14:tracePt t="295823" x="8299450" y="3205163"/>
          <p14:tracePt t="295830" x="8299450" y="3262313"/>
          <p14:tracePt t="295838" x="8299450" y="3325813"/>
          <p14:tracePt t="295844" x="8299450" y="3389313"/>
          <p14:tracePt t="295852" x="8283575" y="3460750"/>
          <p14:tracePt t="295860" x="8251825" y="3556000"/>
          <p14:tracePt t="295868" x="8235950" y="3644900"/>
          <p14:tracePt t="295875" x="8218488" y="3724275"/>
          <p14:tracePt t="295882" x="8202613" y="3811588"/>
          <p14:tracePt t="295891" x="8170863" y="3898900"/>
          <p14:tracePt t="295897" x="8139113" y="4003675"/>
          <p14:tracePt t="295905" x="8115300" y="4098925"/>
          <p14:tracePt t="295912" x="8083550" y="4210050"/>
          <p14:tracePt t="295920" x="8059738" y="4291013"/>
          <p14:tracePt t="295928" x="8035925" y="4362450"/>
          <p14:tracePt t="295935" x="8004175" y="4465638"/>
          <p14:tracePt t="295944" x="7956550" y="4552950"/>
          <p14:tracePt t="295950" x="7932738" y="4624388"/>
          <p14:tracePt t="295958" x="7908925" y="4697413"/>
          <p14:tracePt t="295965" x="7885113" y="4752975"/>
          <p14:tracePt t="295973" x="7869238" y="4784725"/>
          <p14:tracePt t="295980" x="7859713" y="4808538"/>
          <p14:tracePt t="295988" x="7843838" y="4840288"/>
          <p14:tracePt t="295995" x="7835900" y="4872038"/>
          <p14:tracePt t="296002" x="7827963" y="4911725"/>
          <p14:tracePt t="296010" x="7812088" y="4943475"/>
          <p14:tracePt t="296018" x="7796213" y="4992688"/>
          <p14:tracePt t="296025" x="7780338" y="5040313"/>
          <p14:tracePt t="296032" x="7748588" y="5087938"/>
          <p14:tracePt t="296041" x="7732713" y="5111750"/>
          <p14:tracePt t="296048" x="7700963" y="5159375"/>
          <p14:tracePt t="296055" x="7669213" y="5207000"/>
          <p14:tracePt t="296062" x="7637463" y="5254625"/>
          <p14:tracePt t="296075" x="7621588" y="5294313"/>
          <p14:tracePt t="296079" x="7605713" y="5310188"/>
          <p14:tracePt t="296085" x="7597775" y="5319713"/>
          <p14:tracePt t="296093" x="7581900" y="5343525"/>
          <p14:tracePt t="296108" x="7573963" y="5351463"/>
          <p14:tracePt t="296115" x="7573963" y="5359400"/>
          <p14:tracePt t="296123" x="7566025" y="5367338"/>
          <p14:tracePt t="296130" x="7558088" y="5383213"/>
          <p14:tracePt t="296137" x="7550150" y="5391150"/>
          <p14:tracePt t="296145" x="7542213" y="5407025"/>
          <p14:tracePt t="296153" x="7518400" y="5422900"/>
          <p14:tracePt t="296160" x="7510463" y="5430838"/>
          <p14:tracePt t="296168" x="7502525" y="5446713"/>
          <p14:tracePt t="296175" x="7485063" y="5454650"/>
          <p14:tracePt t="296182" x="7477125" y="5462588"/>
          <p14:tracePt t="296191" x="7469188" y="5462588"/>
          <p14:tracePt t="296205" x="7461250" y="5462588"/>
          <p14:tracePt t="296213" x="7453313" y="5462588"/>
          <p14:tracePt t="296220" x="7437438" y="5470525"/>
          <p14:tracePt t="296228" x="7405688" y="5470525"/>
          <p14:tracePt t="296235" x="7366000" y="5478463"/>
          <p14:tracePt t="296243" x="7334250" y="5486400"/>
          <p14:tracePt t="296250" x="7302500" y="5494338"/>
          <p14:tracePt t="296258" x="7254875" y="5510213"/>
          <p14:tracePt t="296265" x="7199313" y="5526088"/>
          <p14:tracePt t="296273" x="7143750" y="5549900"/>
          <p14:tracePt t="296280" x="7094538" y="5565775"/>
          <p14:tracePt t="296288" x="7062788" y="5565775"/>
          <p14:tracePt t="296295" x="7038975" y="5573713"/>
          <p14:tracePt t="296302" x="7015163" y="5581650"/>
          <p14:tracePt t="296318" x="7007225" y="5581650"/>
          <p14:tracePt t="296572" x="7007225" y="5573713"/>
          <p14:tracePt t="296587" x="7007225" y="5565775"/>
          <p14:tracePt t="296602" x="7007225" y="5557838"/>
          <p14:tracePt t="296610" x="7007225" y="5549900"/>
          <p14:tracePt t="296633" x="7007225" y="5541963"/>
          <p14:tracePt t="296648" x="7007225" y="5534025"/>
          <p14:tracePt t="296655" x="6999288" y="5534025"/>
          <p14:tracePt t="296670" x="6999288" y="5526088"/>
          <p14:tracePt t="296677" x="6999288" y="5518150"/>
          <p14:tracePt t="296707" x="6999288" y="5510213"/>
          <p14:tracePt t="296730" x="6999288" y="5502275"/>
          <p14:tracePt t="296752" x="6999288" y="5494338"/>
          <p14:tracePt t="296760" x="6999288" y="5486400"/>
          <p14:tracePt t="296768" x="6999288" y="5478463"/>
          <p14:tracePt t="296775" x="6999288" y="5470525"/>
          <p14:tracePt t="296782" x="6999288" y="5462588"/>
          <p14:tracePt t="296798" x="6999288" y="5454650"/>
          <p14:tracePt t="296805" x="6999288" y="5438775"/>
          <p14:tracePt t="296812" x="6999288" y="5422900"/>
          <p14:tracePt t="296820" x="6999288" y="5414963"/>
          <p14:tracePt t="296827" x="7007225" y="5391150"/>
          <p14:tracePt t="296835" x="7007225" y="5383213"/>
          <p14:tracePt t="296843" x="7007225" y="5359400"/>
          <p14:tracePt t="296850" x="7023100" y="5319713"/>
          <p14:tracePt t="296857" x="7031038" y="5294313"/>
          <p14:tracePt t="296865" x="7038975" y="5246688"/>
          <p14:tracePt t="296873" x="7046913" y="5207000"/>
          <p14:tracePt t="296880" x="7062788" y="5159375"/>
          <p14:tracePt t="296888" x="7070725" y="5111750"/>
          <p14:tracePt t="296895" x="7078663" y="5080000"/>
          <p14:tracePt t="296902" x="7094538" y="5024438"/>
          <p14:tracePt t="296910" x="7110413" y="4967288"/>
          <p14:tracePt t="296918" x="7126288" y="4911725"/>
          <p14:tracePt t="296925" x="7143750" y="4832350"/>
          <p14:tracePt t="296932" x="7167563" y="4768850"/>
          <p14:tracePt t="296940" x="7183438" y="4689475"/>
          <p14:tracePt t="296948" x="7199313" y="4633913"/>
          <p14:tracePt t="296955" x="7223125" y="4545013"/>
          <p14:tracePt t="296962" x="7254875" y="4449763"/>
          <p14:tracePt t="296970" x="7286625" y="4354513"/>
          <p14:tracePt t="296977" x="7326313" y="4210050"/>
          <p14:tracePt t="296985" x="7342188" y="4114800"/>
          <p14:tracePt t="296993" x="7366000" y="4019550"/>
          <p14:tracePt t="297000" x="7373938" y="3922713"/>
          <p14:tracePt t="297008" x="7373938" y="3883025"/>
          <p14:tracePt t="297015" x="7373938" y="3803650"/>
          <p14:tracePt t="297023" x="7373938" y="3740150"/>
          <p14:tracePt t="297030" x="7373938" y="3684588"/>
          <p14:tracePt t="297037" x="7373938" y="3652838"/>
          <p14:tracePt t="297045" x="7358063" y="3605213"/>
          <p14:tracePt t="297052" x="7358063" y="3579813"/>
          <p14:tracePt t="297060" x="7342188" y="3556000"/>
          <p14:tracePt t="297076" x="7318375" y="3508375"/>
          <p14:tracePt t="297083" x="7294563" y="3484563"/>
          <p14:tracePt t="297089" x="7286625" y="3468688"/>
          <p14:tracePt t="297098" x="7262813" y="3444875"/>
          <p14:tracePt t="297105" x="7254875" y="3436938"/>
          <p14:tracePt t="297112" x="7246938" y="3429000"/>
          <p14:tracePt t="297120" x="7223125" y="3413125"/>
          <p14:tracePt t="297135" x="7207250" y="3405188"/>
          <p14:tracePt t="297143" x="7191375" y="3389313"/>
          <p14:tracePt t="297150" x="7175500" y="3365500"/>
          <p14:tracePt t="297158" x="7159625" y="3349625"/>
          <p14:tracePt t="297165" x="7151688" y="3341688"/>
          <p14:tracePt t="297173" x="7135813" y="3317875"/>
          <p14:tracePt t="297180" x="7126288" y="3302000"/>
          <p14:tracePt t="297187" x="7118350" y="3286125"/>
          <p14:tracePt t="297195" x="7110413" y="3270250"/>
          <p14:tracePt t="297202" x="7102475" y="3244850"/>
          <p14:tracePt t="297210" x="7094538" y="3221038"/>
          <p14:tracePt t="297218" x="7094538" y="3197225"/>
          <p14:tracePt t="297227" x="7086600" y="3173413"/>
          <p14:tracePt t="297232" x="7086600" y="3157538"/>
          <p14:tracePt t="297240" x="7086600" y="3133725"/>
          <p14:tracePt t="297248" x="7078663" y="3109913"/>
          <p14:tracePt t="297255" x="7070725" y="3086100"/>
          <p14:tracePt t="297262" x="7062788" y="3062288"/>
          <p14:tracePt t="297270" x="7062788" y="3046413"/>
          <p14:tracePt t="297277" x="7054850" y="3030538"/>
          <p14:tracePt t="297285" x="7054850" y="3014663"/>
          <p14:tracePt t="297293" x="7046913" y="3006725"/>
          <p14:tracePt t="297300" x="7046913" y="2998788"/>
          <p14:tracePt t="297330" x="7038975" y="2998788"/>
          <p14:tracePt t="297338" x="7031038" y="2998788"/>
          <p14:tracePt t="297353" x="7023100" y="2998788"/>
          <p14:tracePt t="297368" x="7007225" y="2998788"/>
          <p14:tracePt t="297375" x="7007225" y="3014663"/>
          <p14:tracePt t="297382" x="6999288" y="3014663"/>
          <p14:tracePt t="297390" x="6991350" y="3014663"/>
          <p14:tracePt t="297398" x="6991350" y="3022600"/>
          <p14:tracePt t="297405" x="6983413" y="3022600"/>
          <p14:tracePt t="297427" x="6983413" y="3030538"/>
          <p14:tracePt t="297720" x="6975475" y="3030538"/>
          <p14:tracePt t="297727" x="6959600" y="3030538"/>
          <p14:tracePt t="297743" x="6951663" y="3030538"/>
          <p14:tracePt t="297760" x="6951663" y="3038475"/>
          <p14:tracePt t="297765" x="6951663" y="3062288"/>
          <p14:tracePt t="297773" x="6951663" y="3078163"/>
          <p14:tracePt t="297780" x="6983413" y="3094038"/>
          <p14:tracePt t="297788" x="7015163" y="3117850"/>
          <p14:tracePt t="297796" x="7062788" y="3149600"/>
          <p14:tracePt t="297803" x="7110413" y="3165475"/>
          <p14:tracePt t="297810" x="7135813" y="3181350"/>
          <p14:tracePt t="297818" x="7167563" y="3181350"/>
          <p14:tracePt t="297825" x="7199313" y="3189288"/>
          <p14:tracePt t="297833" x="7207250" y="3189288"/>
          <p14:tracePt t="297841" x="7223125" y="3189288"/>
          <p14:tracePt t="297848" x="7231063" y="3189288"/>
          <p14:tracePt t="297862" x="7239000" y="3189288"/>
          <p14:tracePt t="297870" x="7246938" y="3189288"/>
          <p14:tracePt t="297885" x="7254875" y="3173413"/>
          <p14:tracePt t="297893" x="7254875" y="3157538"/>
          <p14:tracePt t="297900" x="7270750" y="3125788"/>
          <p14:tracePt t="297908" x="7286625" y="3086100"/>
          <p14:tracePt t="297914" x="7310438" y="3054350"/>
          <p14:tracePt t="297922" x="7318375" y="3022600"/>
          <p14:tracePt t="297930" x="7334250" y="2998788"/>
          <p14:tracePt t="297938" x="7350125" y="2974975"/>
          <p14:tracePt t="297946" x="7350125" y="2959100"/>
          <p14:tracePt t="297952" x="7358063" y="2943225"/>
          <p14:tracePt t="297968" x="7358063" y="2935288"/>
          <p14:tracePt t="297976" x="7358063" y="2927350"/>
          <p14:tracePt t="298006" x="7350125" y="2927350"/>
          <p14:tracePt t="298012" x="7342188" y="2927350"/>
          <p14:tracePt t="298020" x="7326313" y="2927350"/>
          <p14:tracePt t="298028" x="7302500" y="2927350"/>
          <p14:tracePt t="298035" x="7278688" y="2927350"/>
          <p14:tracePt t="298042" x="7215188" y="2927350"/>
          <p14:tracePt t="298050" x="7143750" y="2919413"/>
          <p14:tracePt t="298058" x="7054850" y="2919413"/>
          <p14:tracePt t="298065" x="6983413" y="2919413"/>
          <p14:tracePt t="298075" x="6904038" y="2919413"/>
          <p14:tracePt t="298080" x="6856413" y="2919413"/>
          <p14:tracePt t="298087" x="6777038" y="2919413"/>
          <p14:tracePt t="298095" x="6743700" y="2919413"/>
          <p14:tracePt t="298102" x="6719888" y="2919413"/>
          <p14:tracePt t="298110" x="6704013" y="2935288"/>
          <p14:tracePt t="298125" x="6696075" y="2935288"/>
          <p14:tracePt t="298132" x="6696075" y="2943225"/>
          <p14:tracePt t="298148" x="6696075" y="2959100"/>
          <p14:tracePt t="298163" x="6696075" y="2967038"/>
          <p14:tracePt t="298169" x="6696075" y="2982913"/>
          <p14:tracePt t="298177" x="6696075" y="2990850"/>
          <p14:tracePt t="298185" x="6696075" y="2998788"/>
          <p14:tracePt t="298192" x="6704013" y="3006725"/>
          <p14:tracePt t="298200" x="6711950" y="3014663"/>
          <p14:tracePt t="298208" x="6719888" y="3022600"/>
          <p14:tracePt t="298215" x="6743700" y="3030538"/>
          <p14:tracePt t="298222" x="6759575" y="3030538"/>
          <p14:tracePt t="298230" x="6777038" y="3030538"/>
          <p14:tracePt t="298238" x="6792913" y="3030538"/>
          <p14:tracePt t="298244" x="6808788" y="3030538"/>
          <p14:tracePt t="298253" x="6840538" y="3030538"/>
          <p14:tracePt t="298260" x="6872288" y="3030538"/>
          <p14:tracePt t="298268" x="6919913" y="3022600"/>
          <p14:tracePt t="298275" x="6951663" y="3014663"/>
          <p14:tracePt t="298282" x="7007225" y="2990850"/>
          <p14:tracePt t="298290" x="7038975" y="2974975"/>
          <p14:tracePt t="298297" x="7062788" y="2959100"/>
          <p14:tracePt t="298305" x="7078663" y="2943225"/>
          <p14:tracePt t="298312" x="7086600" y="2919413"/>
          <p14:tracePt t="298320" x="7094538" y="2901950"/>
          <p14:tracePt t="298328" x="7102475" y="2886075"/>
          <p14:tracePt t="298335" x="7102475" y="2870200"/>
          <p14:tracePt t="298343" x="7102475" y="2862263"/>
          <p14:tracePt t="298372" x="7102475" y="2854325"/>
          <p14:tracePt t="298740" x="7094538" y="2854325"/>
          <p14:tracePt t="298749" x="7086600" y="2862263"/>
          <p14:tracePt t="298756" x="7038975" y="2909888"/>
          <p14:tracePt t="298762" x="6975475" y="2959100"/>
          <p14:tracePt t="298771" x="6856413" y="3070225"/>
          <p14:tracePt t="298778" x="6648450" y="3236913"/>
          <p14:tracePt t="298785" x="6497638" y="3357563"/>
          <p14:tracePt t="298792" x="6249988" y="3556000"/>
          <p14:tracePt t="298800" x="5946775" y="3771900"/>
          <p14:tracePt t="298809" x="5603875" y="3987800"/>
          <p14:tracePt t="298815" x="5300663" y="4202113"/>
          <p14:tracePt t="298822" x="5062538" y="4370388"/>
          <p14:tracePt t="298830" x="4838700" y="4537075"/>
          <p14:tracePt t="298838" x="4624388" y="4681538"/>
          <p14:tracePt t="298845" x="4503738" y="4776788"/>
          <p14:tracePt t="298854" x="4329113" y="4903788"/>
          <p14:tracePt t="298860" x="4176713" y="5008563"/>
          <p14:tracePt t="298869" x="4049713" y="5087938"/>
          <p14:tracePt t="298876" x="3962400" y="5135563"/>
          <p14:tracePt t="298884" x="3883025" y="5191125"/>
          <p14:tracePt t="298891" x="3810000" y="5222875"/>
          <p14:tracePt t="298897" x="3738563" y="5254625"/>
          <p14:tracePt t="298907" x="3651250" y="5278438"/>
          <p14:tracePt t="298912" x="3563938" y="5294313"/>
          <p14:tracePt t="298920" x="3500438" y="5302250"/>
          <p14:tracePt t="298929" x="3419475" y="5310188"/>
          <p14:tracePt t="298935" x="3355975" y="5310188"/>
          <p14:tracePt t="298942" x="3292475" y="5310188"/>
          <p14:tracePt t="298950" x="3252788" y="5310188"/>
          <p14:tracePt t="298958" x="3189288" y="5310188"/>
          <p14:tracePt t="298966" x="3109913" y="5310188"/>
          <p14:tracePt t="298974" x="2997200" y="5319713"/>
          <p14:tracePt t="298980" x="2878138" y="5327650"/>
          <p14:tracePt t="298991" x="2774950" y="5327650"/>
          <p14:tracePt t="298996" x="2654300" y="5327650"/>
          <p14:tracePt t="299004" x="2566988" y="5327650"/>
          <p14:tracePt t="299011" x="2447925" y="5327650"/>
          <p14:tracePt t="299017" x="2343150" y="5327650"/>
          <p14:tracePt t="299025" x="2232025" y="5319713"/>
          <p14:tracePt t="299032" x="2160588" y="5310188"/>
          <p14:tracePt t="299041" x="2065338" y="5310188"/>
          <p14:tracePt t="299049" x="1976438" y="5310188"/>
          <p14:tracePt t="299056" x="1912938" y="5310188"/>
          <p14:tracePt t="299064" x="1825625" y="5319713"/>
          <p14:tracePt t="299075" x="1754188" y="5335588"/>
          <p14:tracePt t="299077" x="1698625" y="5351463"/>
          <p14:tracePt t="299086" x="1658938" y="5383213"/>
          <p14:tracePt t="299093" x="1633538" y="5391150"/>
          <p14:tracePt t="299101" x="1617663" y="5407025"/>
          <p14:tracePt t="299109" x="1609725" y="5414963"/>
          <p14:tracePt t="299124" x="1609725" y="5422900"/>
          <p14:tracePt t="299145" x="1609725" y="5430838"/>
          <p14:tracePt t="299198" x="1609725" y="5438775"/>
          <p14:tracePt t="299221" x="1601788" y="5438775"/>
          <p14:tracePt t="299235" x="1593850" y="5446713"/>
          <p14:tracePt t="299242" x="1585913" y="5446713"/>
          <p14:tracePt t="299258" x="1585913" y="5454650"/>
          <p14:tracePt t="299276" x="1577975" y="5462588"/>
          <p14:tracePt t="299326" x="1570038" y="5462588"/>
          <p14:tracePt t="299334" x="1562100" y="5462588"/>
          <p14:tracePt t="299341" x="1538288" y="5462588"/>
          <p14:tracePt t="299347" x="1514475" y="5462588"/>
          <p14:tracePt t="299354" x="1490663" y="5462588"/>
          <p14:tracePt t="299362" x="1458913" y="5462588"/>
          <p14:tracePt t="299370" x="1427163" y="5462588"/>
          <p14:tracePt t="299377" x="1411288" y="5462588"/>
          <p14:tracePt t="299384" x="1387475" y="5462588"/>
          <p14:tracePt t="299392" x="1371600" y="5462588"/>
          <p14:tracePt t="299400" x="1363663" y="5462588"/>
          <p14:tracePt t="299415" x="1355725" y="5462588"/>
          <p14:tracePt t="299557" x="1363663" y="5462588"/>
          <p14:tracePt t="300030" x="1363663" y="5478463"/>
          <p14:tracePt t="300037" x="1363663" y="5486400"/>
          <p14:tracePt t="300045" x="1363663" y="5494338"/>
          <p14:tracePt t="300052" x="1363663" y="5502275"/>
          <p14:tracePt t="300068" x="1363663" y="5510213"/>
          <p14:tracePt t="300075" x="1363663" y="5518150"/>
          <p14:tracePt t="300083" x="1363663" y="5526088"/>
          <p14:tracePt t="300098" x="1363663" y="5534025"/>
          <p14:tracePt t="300105" x="1363663" y="5541963"/>
          <p14:tracePt t="300112" x="1371600" y="5549900"/>
          <p14:tracePt t="300128" x="1371600" y="5557838"/>
          <p14:tracePt t="300135" x="1379538" y="5557838"/>
          <p14:tracePt t="300161" x="1387475" y="5557838"/>
          <p14:tracePt t="300232" x="1387475" y="5549900"/>
          <p14:tracePt t="300247" x="1387475" y="5541963"/>
          <p14:tracePt t="300271" x="1387475" y="5534025"/>
          <p14:tracePt t="300278" x="1387475" y="5526088"/>
          <p14:tracePt t="300300" x="1387475" y="5518150"/>
          <p14:tracePt t="300315" x="1387475" y="5510213"/>
          <p14:tracePt t="300345" x="1387475" y="5502275"/>
          <p14:tracePt t="300352" x="1379538" y="5502275"/>
          <p14:tracePt t="300367" x="1379538" y="5494338"/>
          <p14:tracePt t="300442" x="1371600" y="5494338"/>
          <p14:tracePt t="300540" x="1363663" y="5494338"/>
          <p14:tracePt t="301050" x="1363663" y="5486400"/>
          <p14:tracePt t="301057" x="1363663" y="5462588"/>
          <p14:tracePt t="301066" x="1363663" y="5438775"/>
          <p14:tracePt t="301089" x="1363663" y="5367338"/>
          <p14:tracePt t="301095" x="1363663" y="5351463"/>
          <p14:tracePt t="301105" x="1363663" y="5327650"/>
          <p14:tracePt t="301110" x="1363663" y="5310188"/>
          <p14:tracePt t="301122" x="1363663" y="5294313"/>
          <p14:tracePt t="301126" x="1355725" y="5278438"/>
          <p14:tracePt t="301134" x="1355725" y="5262563"/>
          <p14:tracePt t="301141" x="1347788" y="5246688"/>
          <p14:tracePt t="301148" x="1339850" y="5230813"/>
          <p14:tracePt t="301157" x="1339850" y="5222875"/>
          <p14:tracePt t="301163" x="1331913" y="5207000"/>
          <p14:tracePt t="301173" x="1323975" y="5191125"/>
          <p14:tracePt t="301177" x="1316038" y="5183188"/>
          <p14:tracePt t="301186" x="1316038" y="5175250"/>
          <p14:tracePt t="301290" x="1323975" y="5175250"/>
          <p14:tracePt t="301306" x="1331913" y="5175250"/>
          <p14:tracePt t="301322" x="1339850" y="5175250"/>
          <p14:tracePt t="301337" x="1347788" y="5175250"/>
          <p14:tracePt t="301343" x="1355725" y="5183188"/>
          <p14:tracePt t="301351" x="1363663" y="5199063"/>
          <p14:tracePt t="301358" x="1379538" y="5214938"/>
          <p14:tracePt t="301365" x="1379538" y="5238750"/>
          <p14:tracePt t="301373" x="1403350" y="5270500"/>
          <p14:tracePt t="301381" x="1411288" y="5294313"/>
          <p14:tracePt t="301389" x="1419225" y="5319713"/>
          <p14:tracePt t="301396" x="1419225" y="5343525"/>
          <p14:tracePt t="301406" x="1427163" y="5351463"/>
          <p14:tracePt t="301410" x="1435100" y="5367338"/>
          <p14:tracePt t="301422" x="1435100" y="5383213"/>
          <p14:tracePt t="301426" x="1435100" y="5399088"/>
          <p14:tracePt t="301434" x="1435100" y="5407025"/>
          <p14:tracePt t="301441" x="1435100" y="5422900"/>
          <p14:tracePt t="301447" x="1435100" y="5430838"/>
          <p14:tracePt t="301462" x="1435100" y="5446713"/>
          <p14:tracePt t="301472" x="1427163" y="5446713"/>
          <p14:tracePt t="301477" x="1419225" y="5462588"/>
          <p14:tracePt t="301486" x="1411288" y="5462588"/>
          <p14:tracePt t="301500" x="1403350" y="5462588"/>
          <p14:tracePt t="301508" x="1403350" y="5470525"/>
          <p14:tracePt t="301516" x="1395413" y="5470525"/>
          <p14:tracePt t="301524" x="1387475" y="5470525"/>
          <p14:tracePt t="302092" x="1387475" y="5462588"/>
          <p14:tracePt t="302099" x="1387475" y="5454650"/>
          <p14:tracePt t="302116" x="1387475" y="5446713"/>
          <p14:tracePt t="302123" x="1387475" y="5438775"/>
          <p14:tracePt t="302131" x="1387475" y="5430838"/>
          <p14:tracePt t="302145" x="1387475" y="5422900"/>
          <p14:tracePt t="302160" x="1387475" y="5407025"/>
          <p14:tracePt t="302167" x="1387475" y="5391150"/>
          <p14:tracePt t="302176" x="1387475" y="5375275"/>
          <p14:tracePt t="302182" x="1387475" y="5367338"/>
          <p14:tracePt t="302190" x="1387475" y="5343525"/>
          <p14:tracePt t="302197" x="1387475" y="5327650"/>
          <p14:tracePt t="302206" x="1395413" y="5310188"/>
          <p14:tracePt t="302212" x="1395413" y="5302250"/>
          <p14:tracePt t="302220" x="1395413" y="5294313"/>
          <p14:tracePt t="302227" x="1395413" y="5278438"/>
          <p14:tracePt t="302236" x="1395413" y="5262563"/>
          <p14:tracePt t="302242" x="1395413" y="5254625"/>
          <p14:tracePt t="302250" x="1395413" y="5246688"/>
          <p14:tracePt t="302257" x="1403350" y="5230813"/>
          <p14:tracePt t="302265" x="1403350" y="5222875"/>
          <p14:tracePt t="302273" x="1403350" y="5214938"/>
          <p14:tracePt t="302280" x="1403350" y="5207000"/>
          <p14:tracePt t="302289" x="1403350" y="5191125"/>
          <p14:tracePt t="302295" x="1403350" y="5175250"/>
          <p14:tracePt t="302310" x="1411288" y="5159375"/>
          <p14:tracePt t="302318" x="1419225" y="5159375"/>
          <p14:tracePt t="302325" x="1419225" y="5151438"/>
          <p14:tracePt t="302332" x="1419225" y="5143500"/>
          <p14:tracePt t="302340" x="1427163" y="5127625"/>
          <p14:tracePt t="302347" x="1435100" y="5111750"/>
          <p14:tracePt t="302355" x="1443038" y="5095875"/>
          <p14:tracePt t="302363" x="1458913" y="5080000"/>
          <p14:tracePt t="302371" x="1466850" y="5064125"/>
          <p14:tracePt t="302378" x="1490663" y="5040313"/>
          <p14:tracePt t="302385" x="1506538" y="5024438"/>
          <p14:tracePt t="302392" x="1530350" y="4992688"/>
          <p14:tracePt t="302399" x="1554163" y="4976813"/>
          <p14:tracePt t="302407" x="1577975" y="4951413"/>
          <p14:tracePt t="302414" x="1601788" y="4927600"/>
          <p14:tracePt t="302422" x="1625600" y="4911725"/>
          <p14:tracePt t="302429" x="1633538" y="4887913"/>
          <p14:tracePt t="302438" x="1666875" y="4872038"/>
          <p14:tracePt t="302444" x="1690688" y="4848225"/>
          <p14:tracePt t="302453" x="1722438" y="4832350"/>
          <p14:tracePt t="302460" x="1754188" y="4816475"/>
          <p14:tracePt t="302468" x="1793875" y="4792663"/>
          <p14:tracePt t="302475" x="1825625" y="4776788"/>
          <p14:tracePt t="302482" x="1865313" y="4752975"/>
          <p14:tracePt t="302490" x="1889125" y="4752975"/>
          <p14:tracePt t="302497" x="1912938" y="4737100"/>
          <p14:tracePt t="302505" x="1960563" y="4721225"/>
          <p14:tracePt t="302512" x="2000250" y="4705350"/>
          <p14:tracePt t="302520" x="2025650" y="4697413"/>
          <p14:tracePt t="302528" x="2049463" y="4689475"/>
          <p14:tracePt t="302535" x="2073275" y="4673600"/>
          <p14:tracePt t="302542" x="2097088" y="4673600"/>
          <p14:tracePt t="302557" x="2112963" y="4665663"/>
          <p14:tracePt t="302565" x="2128838" y="4657725"/>
          <p14:tracePt t="302572" x="2152650" y="4657725"/>
          <p14:tracePt t="302580" x="2176463" y="4649788"/>
          <p14:tracePt t="302588" x="2192338" y="4649788"/>
          <p14:tracePt t="302595" x="2208213" y="4649788"/>
          <p14:tracePt t="302602" x="2224088" y="4649788"/>
          <p14:tracePt t="302610" x="2247900" y="4649788"/>
          <p14:tracePt t="302617" x="2255838" y="4649788"/>
          <p14:tracePt t="302625" x="2271713" y="4649788"/>
          <p14:tracePt t="302633" x="2287588" y="4649788"/>
          <p14:tracePt t="302648" x="2303463" y="4649788"/>
          <p14:tracePt t="302663" x="2311400" y="4649788"/>
          <p14:tracePt t="302678" x="2319338" y="4649788"/>
          <p14:tracePt t="302692" x="2327275" y="4649788"/>
          <p14:tracePt t="302700" x="2335213" y="4649788"/>
          <p14:tracePt t="302723" x="2343150" y="4649788"/>
          <p14:tracePt t="302730" x="2351088" y="4665663"/>
          <p14:tracePt t="302738" x="2359025" y="4665663"/>
          <p14:tracePt t="302744" x="2366963" y="4673600"/>
          <p14:tracePt t="302752" x="2374900" y="4681538"/>
          <p14:tracePt t="302761" x="2374900" y="4697413"/>
          <p14:tracePt t="302768" x="2392363" y="4705350"/>
          <p14:tracePt t="302775" x="2400300" y="4721225"/>
          <p14:tracePt t="302782" x="2416175" y="4737100"/>
          <p14:tracePt t="302790" x="2416175" y="4752975"/>
          <p14:tracePt t="302798" x="2432050" y="4760913"/>
          <p14:tracePt t="302805" x="2432050" y="4776788"/>
          <p14:tracePt t="302812" x="2432050" y="4784725"/>
          <p14:tracePt t="302820" x="2439988" y="4792663"/>
          <p14:tracePt t="302828" x="2439988" y="4808538"/>
          <p14:tracePt t="302835" x="2439988" y="4816475"/>
          <p14:tracePt t="302842" x="2447925" y="4824413"/>
          <p14:tracePt t="302850" x="2447925" y="4840288"/>
          <p14:tracePt t="302857" x="2447925" y="4856163"/>
          <p14:tracePt t="302873" x="2447925" y="4872038"/>
          <p14:tracePt t="302880" x="2455863" y="4895850"/>
          <p14:tracePt t="302888" x="2455863" y="4903788"/>
          <p14:tracePt t="302895" x="2455863" y="4919663"/>
          <p14:tracePt t="302902" x="2455863" y="4935538"/>
          <p14:tracePt t="302910" x="2463800" y="4951413"/>
          <p14:tracePt t="302918" x="2463800" y="4967288"/>
          <p14:tracePt t="302925" x="2471738" y="4984750"/>
          <p14:tracePt t="302933" x="2471738" y="5000625"/>
          <p14:tracePt t="302940" x="2471738" y="5008563"/>
          <p14:tracePt t="302949" x="2479675" y="5024438"/>
          <p14:tracePt t="302955" x="2487613" y="5032375"/>
          <p14:tracePt t="302963" x="2487613" y="5040313"/>
          <p14:tracePt t="302970" x="2495550" y="5040313"/>
          <p14:tracePt t="302985" x="2503488" y="5048250"/>
          <p14:tracePt t="303000" x="2511425" y="5056188"/>
          <p14:tracePt t="303007" x="2519363" y="5064125"/>
          <p14:tracePt t="303025" x="2535238" y="5072063"/>
          <p14:tracePt t="303031" x="2559050" y="5080000"/>
          <p14:tracePt t="303039" x="2574925" y="5087938"/>
          <p14:tracePt t="303045" x="2606675" y="5103813"/>
          <p14:tracePt t="303052" x="2638425" y="5103813"/>
          <p14:tracePt t="303061" x="2678113" y="5111750"/>
          <p14:tracePt t="303070" x="2709863" y="5111750"/>
          <p14:tracePt t="303075" x="2741613" y="5119688"/>
          <p14:tracePt t="303083" x="2806700" y="5127625"/>
          <p14:tracePt t="303090" x="2822575" y="5135563"/>
          <p14:tracePt t="303098" x="2846388" y="5143500"/>
          <p14:tracePt t="303113" x="2854325" y="5151438"/>
          <p14:tracePt t="303128" x="2870200" y="5159375"/>
          <p14:tracePt t="303134" x="2870200" y="5167313"/>
          <p14:tracePt t="303142" x="2878138" y="5167313"/>
          <p14:tracePt t="303151" x="2878138" y="5175250"/>
          <p14:tracePt t="303157" x="2886075" y="5175250"/>
          <p14:tracePt t="303165" x="2886075" y="5183188"/>
          <p14:tracePt t="303172" x="2894013" y="5183188"/>
          <p14:tracePt t="303180" x="2894013" y="5191125"/>
          <p14:tracePt t="303195" x="2901950" y="5199063"/>
          <p14:tracePt t="303210" x="2901950" y="5207000"/>
          <p14:tracePt t="303225" x="2901950" y="5214938"/>
          <p14:tracePt t="303240" x="2901950" y="5222875"/>
          <p14:tracePt t="303248" x="2901950" y="5230813"/>
          <p14:tracePt t="303255" x="2901950" y="5238750"/>
          <p14:tracePt t="303390" x="2901950" y="5246688"/>
          <p14:tracePt t="303397" x="2894013" y="5254625"/>
          <p14:tracePt t="303405" x="2886075" y="5270500"/>
          <p14:tracePt t="303412" x="2870200" y="5294313"/>
          <p14:tracePt t="303420" x="2846388" y="5319713"/>
          <p14:tracePt t="303427" x="2822575" y="5351463"/>
          <p14:tracePt t="303435" x="2814638" y="5367338"/>
          <p14:tracePt t="303442" x="2806700" y="5391150"/>
          <p14:tracePt t="303451" x="2798763" y="5414963"/>
          <p14:tracePt t="303457" x="2798763" y="5430838"/>
          <p14:tracePt t="303465" x="2798763" y="5446713"/>
          <p14:tracePt t="303472" x="2798763" y="5454650"/>
          <p14:tracePt t="303503" x="2798763" y="5462588"/>
          <p14:tracePt t="303540" x="2806700" y="5462588"/>
          <p14:tracePt t="303547" x="2814638" y="5462588"/>
          <p14:tracePt t="303555" x="2822575" y="5454650"/>
          <p14:tracePt t="303562" x="2830513" y="5454650"/>
          <p14:tracePt t="303570" x="2838450" y="5454650"/>
          <p14:tracePt t="303578" x="2838450" y="5446713"/>
          <p14:tracePt t="303585" x="2846388" y="5446713"/>
          <p14:tracePt t="303592" x="2846388" y="5438775"/>
          <p14:tracePt t="303600" x="2862263" y="5438775"/>
          <p14:tracePt t="303608" x="2862263" y="5430838"/>
          <p14:tracePt t="303615" x="2870200" y="5422900"/>
          <p14:tracePt t="303622" x="2878138" y="5414963"/>
          <p14:tracePt t="303630" x="2878138" y="5391150"/>
          <p14:tracePt t="303638" x="2886075" y="5383213"/>
          <p14:tracePt t="303645" x="2894013" y="5367338"/>
          <p14:tracePt t="303653" x="2894013" y="5351463"/>
          <p14:tracePt t="303660" x="2894013" y="5335588"/>
          <p14:tracePt t="303668" x="2894013" y="5327650"/>
          <p14:tracePt t="303674" x="2894013" y="5319713"/>
          <p14:tracePt t="303682" x="2894013" y="5302250"/>
          <p14:tracePt t="303690" x="2894013" y="5286375"/>
          <p14:tracePt t="303697" x="2894013" y="5278438"/>
          <p14:tracePt t="303708" x="2894013" y="5270500"/>
          <p14:tracePt t="303713" x="2894013" y="5262563"/>
          <p14:tracePt t="303728" x="2886075" y="5262563"/>
          <p14:tracePt t="303735" x="2878138" y="5254625"/>
          <p14:tracePt t="303742" x="2870200" y="5254625"/>
          <p14:tracePt t="303765" x="2862263" y="5254625"/>
          <p14:tracePt t="303780" x="2854325" y="5254625"/>
          <p14:tracePt t="303788" x="2846388" y="5254625"/>
          <p14:tracePt t="303795" x="2830513" y="5262563"/>
          <p14:tracePt t="303803" x="2814638" y="5270500"/>
          <p14:tracePt t="303810" x="2798763" y="5286375"/>
          <p14:tracePt t="303817" x="2782888" y="5294313"/>
          <p14:tracePt t="303824" x="2774950" y="5310188"/>
          <p14:tracePt t="303832" x="2767013" y="5319713"/>
          <p14:tracePt t="303840" x="2767013" y="5327650"/>
          <p14:tracePt t="303847" x="2759075" y="5335588"/>
          <p14:tracePt t="303855" x="2759075" y="5343525"/>
          <p14:tracePt t="303862" x="2751138" y="5359400"/>
          <p14:tracePt t="303878" x="2751138" y="5367338"/>
          <p14:tracePt t="303886" x="2751138" y="5375275"/>
          <p14:tracePt t="303892" x="2751138" y="5383213"/>
          <p14:tracePt t="303901" x="2759075" y="5383213"/>
          <p14:tracePt t="303922" x="2767013" y="5383213"/>
          <p14:tracePt t="303938" x="2774950" y="5383213"/>
          <p14:tracePt t="303960" x="2782888" y="5383213"/>
          <p14:tracePt t="303975" x="2790825" y="5383213"/>
          <p14:tracePt t="303990" x="2798763" y="5383213"/>
          <p14:tracePt t="303998" x="2798763" y="5375275"/>
          <p14:tracePt t="304005" x="2806700" y="5375275"/>
          <p14:tracePt t="304020" x="2814638" y="5375275"/>
          <p14:tracePt t="304028" x="2822575" y="5375275"/>
          <p14:tracePt t="304035" x="2822575" y="5367338"/>
          <p14:tracePt t="304051" x="2822575" y="5359400"/>
          <p14:tracePt t="304058" x="2830513" y="5359400"/>
          <p14:tracePt t="304972" x="2798763" y="5367338"/>
          <p14:tracePt t="304981" x="2725738" y="5383213"/>
          <p14:tracePt t="304989" x="2662238" y="5430838"/>
          <p14:tracePt t="304995" x="2590800" y="5462588"/>
          <p14:tracePt t="305005" x="2527300" y="5502275"/>
          <p14:tracePt t="305010" x="2479675" y="5534025"/>
          <p14:tracePt t="305019" x="2439988" y="5573713"/>
          <p14:tracePt t="305025" x="2400300" y="5597525"/>
          <p14:tracePt t="305035" x="2392363" y="5613400"/>
          <p14:tracePt t="305273" x="2392363" y="5605463"/>
          <p14:tracePt t="305281" x="2384425" y="5597525"/>
          <p14:tracePt t="305290" x="2374900" y="5589588"/>
          <p14:tracePt t="305295" x="2366963" y="5581650"/>
          <p14:tracePt t="305303" x="2359025" y="5573713"/>
          <p14:tracePt t="305311" x="2351088" y="5565775"/>
          <p14:tracePt t="305318" x="2343150" y="5557838"/>
          <p14:tracePt t="305341" x="2335213" y="5557838"/>
          <p14:tracePt t="305445" x="2335213" y="5549900"/>
          <p14:tracePt t="305468" x="2343150" y="5541963"/>
          <p14:tracePt t="305475" x="2359025" y="5534025"/>
          <p14:tracePt t="305484" x="2366963" y="5534025"/>
          <p14:tracePt t="305490" x="2374900" y="5526088"/>
          <p14:tracePt t="305498" x="2392363" y="5518150"/>
          <p14:tracePt t="305505" x="2408238" y="5518150"/>
          <p14:tracePt t="305514" x="2424113" y="5510213"/>
          <p14:tracePt t="305521" x="2432050" y="5510213"/>
          <p14:tracePt t="305617" x="2424113" y="5510213"/>
          <p14:tracePt t="305626" x="2400300" y="5510213"/>
          <p14:tracePt t="305636" x="2384425" y="5510213"/>
          <p14:tracePt t="305640" x="2366963" y="5510213"/>
          <p14:tracePt t="305647" x="2335213" y="5510213"/>
          <p14:tracePt t="305655" x="2303463" y="5510213"/>
          <p14:tracePt t="305663" x="2279650" y="5510213"/>
          <p14:tracePt t="305670" x="2255838" y="5510213"/>
          <p14:tracePt t="305679" x="2247900" y="5510213"/>
          <p14:tracePt t="305694" x="2239963" y="5510213"/>
          <p14:tracePt t="305715" x="2232025" y="5510213"/>
          <p14:tracePt t="305755" x="2224088" y="5510213"/>
          <p14:tracePt t="305790" x="2247900" y="5510213"/>
          <p14:tracePt t="305799" x="2255838" y="5510213"/>
          <p14:tracePt t="305805" x="2287588" y="5502275"/>
          <p14:tracePt t="305812" x="2303463" y="5494338"/>
          <p14:tracePt t="305820" x="2327275" y="5494338"/>
          <p14:tracePt t="305827" x="2343150" y="5494338"/>
          <p14:tracePt t="305836" x="2366963" y="5486400"/>
          <p14:tracePt t="305842" x="2384425" y="5486400"/>
          <p14:tracePt t="305857" x="2392363" y="5478463"/>
          <p14:tracePt t="305895" x="2400300" y="5478463"/>
          <p14:tracePt t="313370" x="2408238" y="5470525"/>
          <p14:tracePt t="313371" x="2432050" y="5470525"/>
          <p14:tracePt t="313380" x="2439988" y="5470525"/>
          <p14:tracePt t="313398" x="2447925" y="5470525"/>
          <p14:tracePt t="313418" x="2455863" y="5470525"/>
          <p14:tracePt t="313428" x="2455863" y="5478463"/>
          <p14:tracePt t="313443" x="2455863" y="5486400"/>
          <p14:tracePt t="313448" x="2455863" y="5494338"/>
          <p14:tracePt t="313457" x="2463800" y="5502275"/>
          <p14:tracePt t="313464" x="2471738" y="5510213"/>
          <p14:tracePt t="313471" x="2479675" y="5526088"/>
          <p14:tracePt t="313481" x="2495550" y="5526088"/>
          <p14:tracePt t="313486" x="2503488" y="5534025"/>
          <p14:tracePt t="313493" x="2511425" y="5534025"/>
          <p14:tracePt t="313500" x="2527300" y="5541963"/>
          <p14:tracePt t="313515" x="2535238" y="5541963"/>
          <p14:tracePt t="313583" x="2543175" y="5541963"/>
          <p14:tracePt t="313598" x="2551113" y="5541963"/>
          <p14:tracePt t="313615" x="2559050" y="5541963"/>
          <p14:tracePt t="313630" x="2566988" y="5526088"/>
          <p14:tracePt t="313636" x="2582863" y="5526088"/>
          <p14:tracePt t="313644" x="2598738" y="5510213"/>
          <p14:tracePt t="313650" x="2606675" y="5502275"/>
          <p14:tracePt t="313659" x="2630488" y="5502275"/>
          <p14:tracePt t="313666" x="2638425" y="5486400"/>
          <p14:tracePt t="313674" x="2646363" y="5486400"/>
          <p14:tracePt t="313681" x="2670175" y="5470525"/>
          <p14:tracePt t="313688" x="2678113" y="5462588"/>
          <p14:tracePt t="313699" x="2686050" y="5454650"/>
          <p14:tracePt t="313703" x="2701925" y="5446713"/>
          <p14:tracePt t="313711" x="2709863" y="5446713"/>
          <p14:tracePt t="313718" x="2717800" y="5438775"/>
          <p14:tracePt t="313727" x="2725738" y="5430838"/>
          <p14:tracePt t="313733" x="2733675" y="5430838"/>
          <p14:tracePt t="313740" x="2733675" y="5422900"/>
          <p14:tracePt t="313748" x="2741613" y="5414963"/>
          <p14:tracePt t="313756" x="2751138" y="5407025"/>
          <p14:tracePt t="313764" x="2759075" y="5407025"/>
          <p14:tracePt t="313770" x="2774950" y="5399088"/>
          <p14:tracePt t="313780" x="2782888" y="5391150"/>
          <p14:tracePt t="313786" x="2790825" y="5391150"/>
          <p14:tracePt t="313798" x="2798763" y="5383213"/>
          <p14:tracePt t="313801" x="2806700" y="5383213"/>
          <p14:tracePt t="313825" x="2806700" y="5375275"/>
          <p14:tracePt t="313832" x="2814638" y="5375275"/>
          <p14:tracePt t="313958" x="2814638" y="5367338"/>
          <p14:tracePt t="313965" x="2814638" y="5359400"/>
          <p14:tracePt t="313974" x="2830513" y="5319713"/>
          <p14:tracePt t="313981" x="2854325" y="5278438"/>
          <p14:tracePt t="313989" x="2878138" y="5222875"/>
          <p14:tracePt t="313998" x="2909888" y="5159375"/>
          <p14:tracePt t="314004" x="2933700" y="5095875"/>
          <p14:tracePt t="314011" x="2957513" y="5040313"/>
          <p14:tracePt t="314018" x="2997200" y="4967288"/>
          <p14:tracePt t="314029" x="3021013" y="4895850"/>
          <p14:tracePt t="314033" x="3052763" y="4816475"/>
          <p14:tracePt t="314043" x="3076575" y="4745038"/>
          <p14:tracePt t="314049" x="3109913" y="4641850"/>
          <p14:tracePt t="314056" x="3133725" y="4560888"/>
          <p14:tracePt t="314064" x="3165475" y="4402138"/>
          <p14:tracePt t="314070" x="3197225" y="4233863"/>
          <p14:tracePt t="314078" x="3228975" y="4067175"/>
          <p14:tracePt t="314086" x="3252788" y="3922713"/>
          <p14:tracePt t="314095" x="3276600" y="3819525"/>
          <p14:tracePt t="314101" x="3292475" y="3724275"/>
          <p14:tracePt t="314109" x="3308350" y="3668713"/>
          <p14:tracePt t="314115" x="3324225" y="3595688"/>
          <p14:tracePt t="314124" x="3340100" y="3556000"/>
          <p14:tracePt t="314130" x="3340100" y="3540125"/>
          <p14:tracePt t="314198" x="3340100" y="3532188"/>
          <p14:tracePt t="314206" x="3348038" y="3524250"/>
          <p14:tracePt t="314213" x="3355975" y="3516313"/>
          <p14:tracePt t="314221" x="3363913" y="3500438"/>
          <p14:tracePt t="314228" x="3371850" y="3484563"/>
          <p14:tracePt t="314236" x="3379788" y="3468688"/>
          <p14:tracePt t="314243" x="3395663" y="3452813"/>
          <p14:tracePt t="314250" x="3403600" y="3429000"/>
          <p14:tracePt t="314258" x="3435350" y="3389313"/>
          <p14:tracePt t="314266" x="3451225" y="3357563"/>
          <p14:tracePt t="314273" x="3476625" y="3317875"/>
          <p14:tracePt t="314280" x="3492500" y="3286125"/>
          <p14:tracePt t="314288" x="3508375" y="3244850"/>
          <p14:tracePt t="314296" x="3532188" y="3205163"/>
          <p14:tracePt t="314303" x="3556000" y="3173413"/>
          <p14:tracePt t="314312" x="3579813" y="3133725"/>
          <p14:tracePt t="314318" x="3611563" y="3086100"/>
          <p14:tracePt t="314326" x="3643313" y="3030538"/>
          <p14:tracePt t="314333" x="3683000" y="2982913"/>
          <p14:tracePt t="314341" x="3722688" y="2935288"/>
          <p14:tracePt t="314348" x="3746500" y="2894013"/>
          <p14:tracePt t="314357" x="3786188" y="2854325"/>
          <p14:tracePt t="314363" x="3817938" y="2814638"/>
          <p14:tracePt t="314371" x="3833813" y="2798763"/>
          <p14:tracePt t="314378" x="3843338" y="2782888"/>
          <p14:tracePt t="314386" x="3859213" y="2767013"/>
          <p14:tracePt t="314400" x="3867150" y="2751138"/>
          <p14:tracePt t="314409" x="3875088" y="2743200"/>
          <p14:tracePt t="314416" x="3890963" y="2727325"/>
          <p14:tracePt t="314423" x="3890963" y="2719388"/>
          <p14:tracePt t="314430" x="3898900" y="2711450"/>
          <p14:tracePt t="314438" x="3914775" y="2703513"/>
          <p14:tracePt t="314446" x="3922713" y="2687638"/>
          <p14:tracePt t="314453" x="3930650" y="2671763"/>
          <p14:tracePt t="314461" x="3946525" y="2663825"/>
          <p14:tracePt t="314468" x="3954463" y="2655888"/>
          <p14:tracePt t="314476" x="3962400" y="2647950"/>
          <p14:tracePt t="314483" x="3986213" y="2624138"/>
          <p14:tracePt t="314490" x="4002088" y="2616200"/>
          <p14:tracePt t="314498" x="4017963" y="2592388"/>
          <p14:tracePt t="314506" x="4057650" y="2559050"/>
          <p14:tracePt t="314513" x="4089400" y="2527300"/>
          <p14:tracePt t="314520" x="4129088" y="2487613"/>
          <p14:tracePt t="314529" x="4160838" y="2447925"/>
          <p14:tracePt t="314535" x="4176713" y="2432050"/>
          <p14:tracePt t="314543" x="4210050" y="2400300"/>
          <p14:tracePt t="314550" x="4225925" y="2384425"/>
          <p14:tracePt t="314558" x="4225925" y="2376488"/>
          <p14:tracePt t="314768" x="4233863" y="2376488"/>
          <p14:tracePt t="314775" x="4241800" y="2376488"/>
          <p14:tracePt t="314784" x="4265613" y="2368550"/>
          <p14:tracePt t="314791" x="4313238" y="2352675"/>
          <p14:tracePt t="314798" x="4360863" y="2336800"/>
          <p14:tracePt t="314806" x="4416425" y="2320925"/>
          <p14:tracePt t="314813" x="4456113" y="2312988"/>
          <p14:tracePt t="314822" x="4527550" y="2305050"/>
          <p14:tracePt t="314828" x="4567238" y="2297113"/>
          <p14:tracePt t="314836" x="4648200" y="2281238"/>
          <p14:tracePt t="314844" x="4711700" y="2281238"/>
          <p14:tracePt t="314850" x="4775200" y="2273300"/>
          <p14:tracePt t="314860" x="4830763" y="2273300"/>
          <p14:tracePt t="314866" x="4870450" y="2273300"/>
          <p14:tracePt t="314873" x="4910138" y="2273300"/>
          <p14:tracePt t="314881" x="4951413" y="2273300"/>
          <p14:tracePt t="314888" x="4983163" y="2273300"/>
          <p14:tracePt t="314896" x="5006975" y="2273300"/>
          <p14:tracePt t="314904" x="5022850" y="2273300"/>
          <p14:tracePt t="314911" x="5030788" y="2273300"/>
          <p14:tracePt t="314918" x="5046663" y="2273300"/>
          <p14:tracePt t="314926" x="5070475" y="2273300"/>
          <p14:tracePt t="314934" x="5102225" y="2273300"/>
          <p14:tracePt t="314942" x="5126038" y="2273300"/>
          <p14:tracePt t="314948" x="5157788" y="2273300"/>
          <p14:tracePt t="314956" x="5237163" y="2273300"/>
          <p14:tracePt t="314963" x="5276850" y="2273300"/>
          <p14:tracePt t="314971" x="5300663" y="2273300"/>
          <p14:tracePt t="314978" x="5334000" y="2273300"/>
          <p14:tracePt t="314986" x="5357813" y="2273300"/>
          <p14:tracePt t="314994" x="5381625" y="2273300"/>
          <p14:tracePt t="315000" x="5413375" y="2273300"/>
          <p14:tracePt t="315010" x="5437188" y="2273300"/>
          <p14:tracePt t="315016" x="5453063" y="2273300"/>
          <p14:tracePt t="315023" x="5468938" y="2281238"/>
          <p14:tracePt t="315031" x="5476875" y="2281238"/>
          <p14:tracePt t="315039" x="5484813" y="2289175"/>
          <p14:tracePt t="315045" x="5516563" y="2289175"/>
          <p14:tracePt t="315053" x="5540375" y="2297113"/>
          <p14:tracePt t="315061" x="5564188" y="2297113"/>
          <p14:tracePt t="315068" x="5588000" y="2305050"/>
          <p14:tracePt t="315075" x="5603875" y="2312988"/>
          <p14:tracePt t="315095" x="5667375" y="2312988"/>
          <p14:tracePt t="315098" x="5716588" y="2320925"/>
          <p14:tracePt t="315106" x="5724525" y="2320925"/>
          <p14:tracePt t="315128" x="5732463" y="2320925"/>
          <p14:tracePt t="315233" x="5724525" y="2320925"/>
          <p14:tracePt t="315242" x="5692775" y="2320925"/>
          <p14:tracePt t="315248" x="5651500" y="2320925"/>
          <p14:tracePt t="315256" x="5611813" y="2320925"/>
          <p14:tracePt t="315264" x="5556250" y="2320925"/>
          <p14:tracePt t="315270" x="5484813" y="2320925"/>
          <p14:tracePt t="315278" x="5397500" y="2320925"/>
          <p14:tracePt t="315286" x="5318125" y="2320925"/>
          <p14:tracePt t="315293" x="5229225" y="2320925"/>
          <p14:tracePt t="315301" x="5189538" y="2320925"/>
          <p14:tracePt t="315308" x="5141913" y="2320925"/>
          <p14:tracePt t="315316" x="5118100" y="2320925"/>
          <p14:tracePt t="315324" x="5110163" y="2320925"/>
          <p14:tracePt t="315331" x="5102225" y="2320925"/>
          <p14:tracePt t="315435" x="5118100" y="2320925"/>
          <p14:tracePt t="315444" x="5141913" y="2320925"/>
          <p14:tracePt t="315451" x="5173663" y="2312988"/>
          <p14:tracePt t="315457" x="5213350" y="2312988"/>
          <p14:tracePt t="315466" x="5245100" y="2305050"/>
          <p14:tracePt t="315473" x="5276850" y="2305050"/>
          <p14:tracePt t="315481" x="5318125" y="2305050"/>
          <p14:tracePt t="315488" x="5349875" y="2305050"/>
          <p14:tracePt t="315495" x="5397500" y="2305050"/>
          <p14:tracePt t="315503" x="5421313" y="2305050"/>
          <p14:tracePt t="315511" x="5445125" y="2305050"/>
          <p14:tracePt t="315518" x="5453063" y="2305050"/>
          <p14:tracePt t="315526" x="5461000" y="2305050"/>
          <p14:tracePt t="315668" x="5453063" y="2305050"/>
          <p14:tracePt t="315677" x="5429250" y="2305050"/>
          <p14:tracePt t="315683" x="5405438" y="2305050"/>
          <p14:tracePt t="315691" x="5373688" y="2305050"/>
          <p14:tracePt t="315698" x="5326063" y="2305050"/>
          <p14:tracePt t="315705" x="5268913" y="2312988"/>
          <p14:tracePt t="315713" x="5213350" y="2328863"/>
          <p14:tracePt t="315721" x="5141913" y="2344738"/>
          <p14:tracePt t="315728" x="5078413" y="2360613"/>
          <p14:tracePt t="315736" x="5022850" y="2376488"/>
          <p14:tracePt t="315744" x="4959350" y="2416175"/>
          <p14:tracePt t="315750" x="4878388" y="2447925"/>
          <p14:tracePt t="315758" x="4806950" y="2487613"/>
          <p14:tracePt t="315766" x="4743450" y="2543175"/>
          <p14:tracePt t="315774" x="4672013" y="2592388"/>
          <p14:tracePt t="315781" x="4608513" y="2655888"/>
          <p14:tracePt t="315788" x="4551363" y="2711450"/>
          <p14:tracePt t="315796" x="4511675" y="2751138"/>
          <p14:tracePt t="315803" x="4448175" y="2814638"/>
          <p14:tracePt t="315811" x="4392613" y="2894013"/>
          <p14:tracePt t="315818" x="4337050" y="2967038"/>
          <p14:tracePt t="315827" x="4289425" y="3030538"/>
          <p14:tracePt t="315833" x="4233863" y="3117850"/>
          <p14:tracePt t="315841" x="4168775" y="3221038"/>
          <p14:tracePt t="315848" x="4089400" y="3349625"/>
          <p14:tracePt t="315856" x="4010025" y="3516313"/>
          <p14:tracePt t="315863" x="3906838" y="3724275"/>
          <p14:tracePt t="315870" x="3786188" y="3938588"/>
          <p14:tracePt t="315878" x="3683000" y="4146550"/>
          <p14:tracePt t="315886" x="3587750" y="4314825"/>
          <p14:tracePt t="315894" x="3516313" y="4441825"/>
          <p14:tracePt t="315901" x="3459163" y="4521200"/>
          <p14:tracePt t="315908" x="3403600" y="4616450"/>
          <p14:tracePt t="315916" x="3371850" y="4689475"/>
          <p14:tracePt t="315923" x="3348038" y="4745038"/>
          <p14:tracePt t="315931" x="3332163" y="4800600"/>
          <p14:tracePt t="315938" x="3324225" y="4832350"/>
          <p14:tracePt t="315945" x="3308350" y="4879975"/>
          <p14:tracePt t="315953" x="3300413" y="4927600"/>
          <p14:tracePt t="315961" x="3292475" y="4959350"/>
          <p14:tracePt t="315968" x="3268663" y="5032375"/>
          <p14:tracePt t="315976" x="3244850" y="5095875"/>
          <p14:tracePt t="315983" x="3221038" y="5143500"/>
          <p14:tracePt t="315991" x="3205163" y="5175250"/>
          <p14:tracePt t="315998" x="3189288" y="5207000"/>
          <p14:tracePt t="316006" x="3173413" y="5222875"/>
          <p14:tracePt t="316014" x="3173413" y="5230813"/>
          <p14:tracePt t="316095" x="3165475" y="5230813"/>
          <p14:tracePt t="316103" x="3157538" y="5238750"/>
          <p14:tracePt t="316111" x="3141663" y="5246688"/>
          <p14:tracePt t="316118" x="3133725" y="5254625"/>
          <p14:tracePt t="316127" x="3109913" y="5262563"/>
          <p14:tracePt t="316133" x="3084513" y="5270500"/>
          <p14:tracePt t="316141" x="3068638" y="5278438"/>
          <p14:tracePt t="316148" x="3044825" y="5294313"/>
          <p14:tracePt t="316156" x="3028950" y="5302250"/>
          <p14:tracePt t="316163" x="3005138" y="5319713"/>
          <p14:tracePt t="316171" x="2997200" y="5327650"/>
          <p14:tracePt t="316178" x="2989263" y="5343525"/>
          <p14:tracePt t="316186" x="2973388" y="5343525"/>
          <p14:tracePt t="316194" x="2965450" y="5359400"/>
          <p14:tracePt t="316201" x="2949575" y="5375275"/>
          <p14:tracePt t="316208" x="2941638" y="5391150"/>
          <p14:tracePt t="316216" x="2925763" y="5407025"/>
          <p14:tracePt t="316224" x="2901950" y="5446713"/>
          <p14:tracePt t="316231" x="2894013" y="5446713"/>
          <p14:tracePt t="316238" x="2878138" y="5478463"/>
          <p14:tracePt t="316245" x="2846388" y="5510213"/>
          <p14:tracePt t="316253" x="2814638" y="5541963"/>
          <p14:tracePt t="316261" x="2806700" y="5557838"/>
          <p14:tracePt t="316388" x="2814638" y="5557838"/>
          <p14:tracePt t="316395" x="2822575" y="5549900"/>
          <p14:tracePt t="316403" x="2830513" y="5534025"/>
          <p14:tracePt t="316411" x="2838450" y="5526088"/>
          <p14:tracePt t="316418" x="2854325" y="5518150"/>
          <p14:tracePt t="316427" x="2862263" y="5510213"/>
          <p14:tracePt t="316433" x="2878138" y="5502275"/>
          <p14:tracePt t="316441" x="2878138" y="5494338"/>
          <p14:tracePt t="316448" x="2886075" y="5494338"/>
          <p14:tracePt t="316456" x="2886075" y="5486400"/>
          <p14:tracePt t="316463" x="2894013" y="5486400"/>
          <p14:tracePt t="316546" x="2886075" y="5486400"/>
          <p14:tracePt t="316553" x="2870200" y="5486400"/>
          <p14:tracePt t="316560" x="2838450" y="5494338"/>
          <p14:tracePt t="316568" x="2814638" y="5502275"/>
          <p14:tracePt t="316577" x="2790825" y="5502275"/>
          <p14:tracePt t="316583" x="2767013" y="5518150"/>
          <p14:tracePt t="316591" x="2751138" y="5518150"/>
          <p14:tracePt t="316598" x="2741613" y="5526088"/>
          <p14:tracePt t="316607" x="2733675" y="5526088"/>
          <p14:tracePt t="316801" x="2741613" y="5526088"/>
          <p14:tracePt t="317115" x="2751138" y="5526088"/>
          <p14:tracePt t="317160" x="2759075" y="5526088"/>
          <p14:tracePt t="317213" x="2767013" y="5526088"/>
          <p14:tracePt t="317250" x="2774950" y="5526088"/>
          <p14:tracePt t="317325" x="2767013" y="5526088"/>
          <p14:tracePt t="317341" x="2759075" y="5526088"/>
          <p14:tracePt t="317358" x="2759075" y="5534025"/>
          <p14:tracePt t="317379" x="2759075" y="5541963"/>
          <p14:tracePt t="317416" x="2767013" y="5549900"/>
          <p14:tracePt t="317425" x="2790825" y="5549900"/>
          <p14:tracePt t="317431" x="2806700" y="5549900"/>
          <p14:tracePt t="317438" x="2830513" y="5557838"/>
          <p14:tracePt t="317445" x="2854325" y="5557838"/>
          <p14:tracePt t="317455" x="2878138" y="5565775"/>
          <p14:tracePt t="317461" x="2901950" y="5573713"/>
          <p14:tracePt t="317469" x="2949575" y="5573713"/>
          <p14:tracePt t="317478" x="2973388" y="5573713"/>
          <p14:tracePt t="317484" x="2981325" y="5573713"/>
          <p14:tracePt t="317640" x="2949575" y="5573713"/>
          <p14:tracePt t="317651" x="2909888" y="5573713"/>
          <p14:tracePt t="317657" x="2894013" y="5573713"/>
          <p14:tracePt t="317663" x="2862263" y="5573713"/>
          <p14:tracePt t="317672" x="2838450" y="5573713"/>
          <p14:tracePt t="317679" x="2806700" y="5573713"/>
          <p14:tracePt t="317686" x="2798763" y="5573713"/>
          <p14:tracePt t="317693" x="2790825" y="5573713"/>
          <p14:tracePt t="317701" x="2782888" y="5573713"/>
          <p14:tracePt t="317836" x="2767013" y="5573713"/>
          <p14:tracePt t="317843" x="2733675" y="5557838"/>
          <p14:tracePt t="317851" x="2709863" y="5557838"/>
          <p14:tracePt t="317859" x="2686050" y="5549900"/>
          <p14:tracePt t="317866" x="2662238" y="5549900"/>
          <p14:tracePt t="317873" x="2654300" y="5541963"/>
          <p14:tracePt t="317881" x="2646363" y="5541963"/>
          <p14:tracePt t="317889" x="2630488" y="5534025"/>
          <p14:tracePt t="317903" x="2622550" y="5534025"/>
          <p14:tracePt t="317911" x="2614613" y="5534025"/>
          <p14:tracePt t="318075" x="2614613" y="5526088"/>
          <p14:tracePt t="318226" x="2622550" y="5526088"/>
          <p14:tracePt t="318233" x="2646363" y="5518150"/>
          <p14:tracePt t="318241" x="2686050" y="5518150"/>
          <p14:tracePt t="318248" x="2733675" y="5518150"/>
          <p14:tracePt t="318256" x="2782888" y="5518150"/>
          <p14:tracePt t="318263" x="2901950" y="5518150"/>
          <p14:tracePt t="318271" x="3005138" y="5526088"/>
          <p14:tracePt t="318278" x="3157538" y="5549900"/>
          <p14:tracePt t="318285" x="3308350" y="5549900"/>
          <p14:tracePt t="318293" x="3467100" y="5549900"/>
          <p14:tracePt t="318301" x="3516313" y="5549900"/>
          <p14:tracePt t="318308" x="3532188" y="5549900"/>
          <p14:tracePt t="318316" x="3595688" y="5549900"/>
          <p14:tracePt t="318323" x="3659188" y="5549900"/>
          <p14:tracePt t="318331" x="3722688" y="5541963"/>
          <p14:tracePt t="318339" x="3762375" y="5526088"/>
          <p14:tracePt t="318346" x="3770313" y="5518150"/>
          <p14:tracePt t="318353" x="3778250" y="5510213"/>
          <p14:tracePt t="318369" x="3778250" y="5502275"/>
          <p14:tracePt t="318421" x="3778250" y="5494338"/>
          <p14:tracePt t="318436" x="3778250" y="5486400"/>
          <p14:tracePt t="318451" x="3754438" y="5478463"/>
          <p14:tracePt t="318458" x="3730625" y="5462588"/>
          <p14:tracePt t="318466" x="3690938" y="5446713"/>
          <p14:tracePt t="318473" x="3659188" y="5438775"/>
          <p14:tracePt t="318482" x="3635375" y="5430838"/>
          <p14:tracePt t="318489" x="3603625" y="5430838"/>
          <p14:tracePt t="318496" x="3587750" y="5430838"/>
          <p14:tracePt t="318503" x="3563938" y="5430838"/>
          <p14:tracePt t="318518" x="3556000" y="5430838"/>
          <p14:tracePt t="318623" x="3563938" y="5430838"/>
          <p14:tracePt t="318630" x="3579813" y="5430838"/>
          <p14:tracePt t="318639" x="3595688" y="5430838"/>
          <p14:tracePt t="318646" x="3611563" y="5430838"/>
          <p14:tracePt t="318653" x="3635375" y="5430838"/>
          <p14:tracePt t="318661" x="3667125" y="5430838"/>
          <p14:tracePt t="318668" x="3690938" y="5430838"/>
          <p14:tracePt t="318676" x="3706813" y="5430838"/>
          <p14:tracePt t="318683" x="3714750" y="5430838"/>
          <p14:tracePt t="318691" x="3738563" y="5430838"/>
          <p14:tracePt t="318699" x="3754438" y="5430838"/>
          <p14:tracePt t="318710" x="3770313" y="5430838"/>
          <p14:tracePt t="318716" x="3810000" y="5430838"/>
          <p14:tracePt t="318722" x="3843338" y="5430838"/>
          <p14:tracePt t="318728" x="3875088" y="5430838"/>
          <p14:tracePt t="318736" x="3890963" y="5430838"/>
          <p14:tracePt t="318743" x="3906838" y="5430838"/>
          <p14:tracePt t="318750" x="3930650" y="5430838"/>
          <p14:tracePt t="318758" x="3946525" y="5430838"/>
          <p14:tracePt t="318818" x="3954463" y="5430838"/>
          <p14:tracePt t="318833" x="3962400" y="5430838"/>
          <p14:tracePt t="318848" x="3970338" y="5430838"/>
          <p14:tracePt t="318855" x="3978275" y="5430838"/>
          <p14:tracePt t="318938" x="3986213" y="5430838"/>
          <p14:tracePt t="318946" x="4002088" y="5430838"/>
          <p14:tracePt t="318953" x="4017963" y="5430838"/>
          <p14:tracePt t="318961" x="4025900" y="5422900"/>
          <p14:tracePt t="318968" x="4049713" y="5422900"/>
          <p14:tracePt t="318976" x="4073525" y="5422900"/>
          <p14:tracePt t="318983" x="4105275" y="5422900"/>
          <p14:tracePt t="318991" x="4121150" y="5422900"/>
          <p14:tracePt t="318998" x="4152900" y="5422900"/>
          <p14:tracePt t="319005" x="4168775" y="5422900"/>
          <p14:tracePt t="319013" x="4184650" y="5422900"/>
          <p14:tracePt t="319021" x="4210050" y="5422900"/>
          <p14:tracePt t="319028" x="4217988" y="5422900"/>
          <p14:tracePt t="319035" x="4241800" y="5422900"/>
          <p14:tracePt t="319043" x="4249738" y="5422900"/>
          <p14:tracePt t="319110" x="4257675" y="5422900"/>
          <p14:tracePt t="319118" x="4265613" y="5414963"/>
          <p14:tracePt t="319125" x="4273550" y="5414963"/>
          <p14:tracePt t="319133" x="4281488" y="5407025"/>
          <p14:tracePt t="319141" x="4297363" y="5407025"/>
          <p14:tracePt t="319148" x="4313238" y="5399088"/>
          <p14:tracePt t="319156" x="4329113" y="5391150"/>
          <p14:tracePt t="319163" x="4337050" y="5383213"/>
          <p14:tracePt t="319171" x="4344988" y="5375275"/>
          <p14:tracePt t="319178" x="4352925" y="5375275"/>
          <p14:tracePt t="319186" x="4360863" y="5375275"/>
          <p14:tracePt t="319193" x="4368800" y="5375275"/>
          <p14:tracePt t="319201" x="4376738" y="5375275"/>
          <p14:tracePt t="319208" x="4376738" y="5367338"/>
          <p14:tracePt t="319217" x="4384675" y="5367338"/>
          <p14:tracePt t="319224" x="4392613" y="5367338"/>
          <p14:tracePt t="319231" x="4392613" y="5359400"/>
          <p14:tracePt t="319320" x="4392613" y="5367338"/>
          <p14:tracePt t="319328" x="4392613" y="5375275"/>
          <p14:tracePt t="319336" x="4392613" y="5383213"/>
          <p14:tracePt t="319343" x="4392613" y="5399088"/>
          <p14:tracePt t="319351" x="4392613" y="5414963"/>
          <p14:tracePt t="319358" x="4392613" y="5438775"/>
          <p14:tracePt t="319365" x="4384675" y="5438775"/>
          <p14:tracePt t="319373" x="4384675" y="5454650"/>
          <p14:tracePt t="319380" x="4384675" y="5462588"/>
          <p14:tracePt t="319395" x="4384675" y="5470525"/>
          <p14:tracePt t="319936" x="4384675" y="5478463"/>
          <p14:tracePt t="319966" x="4376738" y="5478463"/>
          <p14:tracePt t="319974" x="4368800" y="5486400"/>
          <p14:tracePt t="319982" x="4360863" y="5494338"/>
          <p14:tracePt t="319988" x="4360863" y="5502275"/>
          <p14:tracePt t="319997" x="4352925" y="5502275"/>
          <p14:tracePt t="320004" x="4344988" y="5510213"/>
          <p14:tracePt t="320011" x="4337050" y="5510213"/>
          <p14:tracePt t="320505" x="4344988" y="5510213"/>
          <p14:tracePt t="320514" x="4352925" y="5502275"/>
          <p14:tracePt t="320523" x="4360863" y="5502275"/>
          <p14:tracePt t="320528" x="4392613" y="5486400"/>
          <p14:tracePt t="320535" x="4424363" y="5470525"/>
          <p14:tracePt t="320544" x="4464050" y="5462588"/>
          <p14:tracePt t="320551" x="4479925" y="5462588"/>
          <p14:tracePt t="320559" x="4519613" y="5462588"/>
          <p14:tracePt t="320567" x="4551363" y="5454650"/>
          <p14:tracePt t="320575" x="4584700" y="5454650"/>
          <p14:tracePt t="320582" x="4616450" y="5454650"/>
          <p14:tracePt t="320588" x="4640263" y="5454650"/>
          <p14:tracePt t="320597" x="4664075" y="5454650"/>
          <p14:tracePt t="320605" x="4679950" y="5454650"/>
          <p14:tracePt t="320610" x="4703763" y="5454650"/>
          <p14:tracePt t="320619" x="4727575" y="5454650"/>
          <p14:tracePt t="320634" x="4735513" y="5454650"/>
          <p14:tracePt t="320658" x="4743450" y="5454650"/>
          <p14:tracePt t="320701" x="4751388" y="5454650"/>
          <p14:tracePt t="320708" x="4759325" y="5454650"/>
          <p14:tracePt t="320723" x="4767263" y="5454650"/>
          <p14:tracePt t="320739" x="4775200" y="5462588"/>
          <p14:tracePt t="320754" x="4783138" y="5462588"/>
          <p14:tracePt t="320761" x="4791075" y="5462588"/>
          <p14:tracePt t="320768" x="4799013" y="5462588"/>
          <p14:tracePt t="320783" x="4806950" y="5462588"/>
          <p14:tracePt t="326510" x="4791075" y="5430838"/>
          <p14:tracePt t="326512" x="4735513" y="5335588"/>
          <p14:tracePt t="326514" x="4711700" y="5270500"/>
          <p14:tracePt t="326521" x="4711700" y="5238750"/>
          <p14:tracePt t="326531" x="4703763" y="5222875"/>
          <p14:tracePt t="326536" x="4703763" y="5199063"/>
          <p14:tracePt t="326545" x="4703763" y="5183188"/>
          <p14:tracePt t="326552" x="4703763" y="5159375"/>
          <p14:tracePt t="326560" x="4703763" y="5143500"/>
          <p14:tracePt t="326567" x="4703763" y="5127625"/>
          <p14:tracePt t="326574" x="4703763" y="5119688"/>
          <p14:tracePt t="326581" x="4703763" y="5111750"/>
          <p14:tracePt t="326588" x="4703763" y="5103813"/>
          <p14:tracePt t="326604" x="4703763" y="5095875"/>
          <p14:tracePt t="326611" x="4703763" y="5087938"/>
          <p14:tracePt t="326621" x="4711700" y="5080000"/>
          <p14:tracePt t="326626" x="4711700" y="5072063"/>
          <p14:tracePt t="326634" x="4711700" y="5064125"/>
          <p14:tracePt t="326641" x="4719638" y="5040313"/>
          <p14:tracePt t="326648" x="4727575" y="5024438"/>
          <p14:tracePt t="326657" x="4751388" y="5000625"/>
          <p14:tracePt t="326664" x="4767263" y="4959350"/>
          <p14:tracePt t="326671" x="4791075" y="4935538"/>
          <p14:tracePt t="326679" x="4830763" y="4895850"/>
          <p14:tracePt t="326686" x="4862513" y="4864100"/>
          <p14:tracePt t="326696" x="4894263" y="4832350"/>
          <p14:tracePt t="326702" x="4918075" y="4800600"/>
          <p14:tracePt t="326710" x="4943475" y="4776788"/>
          <p14:tracePt t="326717" x="4959350" y="4760913"/>
          <p14:tracePt t="326726" x="4967288" y="4752975"/>
          <p14:tracePt t="326736" x="4983163" y="4745038"/>
          <p14:tracePt t="326739" x="4983163" y="4737100"/>
          <p14:tracePt t="326747" x="4991100" y="4737100"/>
          <p14:tracePt t="326762" x="4999038" y="4737100"/>
          <p14:tracePt t="326799" x="5006975" y="4737100"/>
          <p14:tracePt t="326821" x="5014913" y="4737100"/>
          <p14:tracePt t="326838" x="5022850" y="4737100"/>
          <p14:tracePt t="326844" x="5022850" y="4745038"/>
          <p14:tracePt t="326851" x="5038725" y="4745038"/>
          <p14:tracePt t="326867" x="5046663" y="4752975"/>
          <p14:tracePt t="326873" x="5046663" y="4760913"/>
          <p14:tracePt t="326883" x="5054600" y="4768850"/>
          <p14:tracePt t="326896" x="5062538" y="4776788"/>
          <p14:tracePt t="326903" x="5062538" y="4784725"/>
          <p14:tracePt t="326911" x="5070475" y="4792663"/>
          <p14:tracePt t="326919" x="5078413" y="4808538"/>
          <p14:tracePt t="326926" x="5094288" y="4832350"/>
          <p14:tracePt t="326935" x="5110163" y="4848225"/>
          <p14:tracePt t="326941" x="5118100" y="4856163"/>
          <p14:tracePt t="326948" x="5126038" y="4879975"/>
          <p14:tracePt t="326957" x="5141913" y="4887913"/>
          <p14:tracePt t="326964" x="5141913" y="4895850"/>
          <p14:tracePt t="326971" x="5149850" y="4903788"/>
          <p14:tracePt t="326979" x="5157788" y="4903788"/>
          <p14:tracePt t="326986" x="5157788" y="4919663"/>
          <p14:tracePt t="327001" x="5165725" y="4919663"/>
          <p14:tracePt t="327008" x="5165725" y="4927600"/>
          <p14:tracePt t="327017" x="5165725" y="4935538"/>
          <p14:tracePt t="327023" x="5165725" y="4943475"/>
          <p14:tracePt t="327032" x="5173663" y="4959350"/>
          <p14:tracePt t="327040" x="5181600" y="4967288"/>
          <p14:tracePt t="327046" x="5181600" y="4976813"/>
          <p14:tracePt t="327053" x="5181600" y="4984750"/>
          <p14:tracePt t="327061" x="5181600" y="5000625"/>
          <p14:tracePt t="327085" x="5181600" y="5032375"/>
          <p14:tracePt t="327091" x="5181600" y="5048250"/>
          <p14:tracePt t="327098" x="5181600" y="5064125"/>
          <p14:tracePt t="327106" x="5181600" y="5087938"/>
          <p14:tracePt t="327113" x="5181600" y="5119688"/>
          <p14:tracePt t="327121" x="5181600" y="5151438"/>
          <p14:tracePt t="327128" x="5181600" y="5175250"/>
          <p14:tracePt t="327136" x="5173663" y="5214938"/>
          <p14:tracePt t="327143" x="5165725" y="5238750"/>
          <p14:tracePt t="327152" x="5165725" y="5254625"/>
          <p14:tracePt t="327158" x="5157788" y="5262563"/>
          <p14:tracePt t="327167" x="5157788" y="5270500"/>
          <p14:tracePt t="327181" x="5157788" y="5278438"/>
          <p14:tracePt t="327646" x="5173663" y="5262563"/>
          <p14:tracePt t="327655" x="5197475" y="5246688"/>
          <p14:tracePt t="327663" x="5221288" y="5222875"/>
          <p14:tracePt t="327670" x="5260975" y="5199063"/>
          <p14:tracePt t="327678" x="5318125" y="5167313"/>
          <p14:tracePt t="327685" x="5373688" y="5135563"/>
          <p14:tracePt t="327691" x="5453063" y="5103813"/>
          <p14:tracePt t="327701" x="5508625" y="5072063"/>
          <p14:tracePt t="327706" x="5588000" y="5024438"/>
          <p14:tracePt t="327714" x="5635625" y="5016500"/>
          <p14:tracePt t="327722" x="5708650" y="5000625"/>
          <p14:tracePt t="327730" x="5764213" y="5000625"/>
          <p14:tracePt t="327737" x="5811838" y="4984750"/>
          <p14:tracePt t="327744" x="5851525" y="4976813"/>
          <p14:tracePt t="327752" x="5899150" y="4976813"/>
          <p14:tracePt t="327759" x="5930900" y="4967288"/>
          <p14:tracePt t="327767" x="5962650" y="4967288"/>
          <p14:tracePt t="327775" x="6002338" y="4959350"/>
          <p14:tracePt t="327782" x="6051550" y="4943475"/>
          <p14:tracePt t="327790" x="6099175" y="4943475"/>
          <p14:tracePt t="327798" x="6154738" y="4927600"/>
          <p14:tracePt t="327805" x="6210300" y="4927600"/>
          <p14:tracePt t="327812" x="6257925" y="4919663"/>
          <p14:tracePt t="327819" x="6297613" y="4911725"/>
          <p14:tracePt t="327826" x="6353175" y="4903788"/>
          <p14:tracePt t="327834" x="6384925" y="4895850"/>
          <p14:tracePt t="327842" x="6434138" y="4887913"/>
          <p14:tracePt t="327849" x="6465888" y="4887913"/>
          <p14:tracePt t="327857" x="6489700" y="4879975"/>
          <p14:tracePt t="327866" x="6537325" y="4879975"/>
          <p14:tracePt t="327871" x="6553200" y="4879975"/>
          <p14:tracePt t="327879" x="6577013" y="4879975"/>
          <p14:tracePt t="327886" x="6592888" y="4879975"/>
          <p14:tracePt t="327895" x="6616700" y="4879975"/>
          <p14:tracePt t="327902" x="6632575" y="4872038"/>
          <p14:tracePt t="327910" x="6656388" y="4872038"/>
          <p14:tracePt t="327917" x="6680200" y="4864100"/>
          <p14:tracePt t="327924" x="6704013" y="4856163"/>
          <p14:tracePt t="327932" x="6727825" y="4856163"/>
          <p14:tracePt t="327939" x="6743700" y="4848225"/>
          <p14:tracePt t="327948" x="6759575" y="4848225"/>
          <p14:tracePt t="327954" x="6777038" y="4840288"/>
          <p14:tracePt t="327963" x="6784975" y="4840288"/>
          <p14:tracePt t="327970" x="6792913" y="4840288"/>
          <p14:tracePt t="328096" x="6792913" y="4848225"/>
          <p14:tracePt t="328112" x="6792913" y="4864100"/>
          <p14:tracePt t="328119" x="6792913" y="4872038"/>
          <p14:tracePt t="328136" x="6792913" y="4887913"/>
          <p14:tracePt t="328142" x="6792913" y="4895850"/>
          <p14:tracePt t="328149" x="6792913" y="4903788"/>
          <p14:tracePt t="328167" x="6792913" y="4911725"/>
          <p14:tracePt t="328171" x="6792913" y="4943475"/>
          <p14:tracePt t="328179" x="6792913" y="4959350"/>
          <p14:tracePt t="328186" x="6792913" y="4984750"/>
          <p14:tracePt t="328195" x="6792913" y="5008563"/>
          <p14:tracePt t="328202" x="6792913" y="5032375"/>
          <p14:tracePt t="328210" x="6792913" y="5048250"/>
          <p14:tracePt t="328217" x="6792913" y="5056188"/>
          <p14:tracePt t="328224" x="6792913" y="5064125"/>
          <p14:tracePt t="328231" x="6792913" y="5072063"/>
          <p14:tracePt t="328329" x="6792913" y="5080000"/>
          <p14:tracePt t="328345" x="6792913" y="5087938"/>
          <p14:tracePt t="328360" x="6792913" y="5095875"/>
          <p14:tracePt t="328367" x="6800850" y="5095875"/>
          <p14:tracePt t="328375" x="6800850" y="5103813"/>
          <p14:tracePt t="328383" x="6800850" y="5111750"/>
          <p14:tracePt t="328390" x="6808788" y="5119688"/>
          <p14:tracePt t="328398" x="6808788" y="5143500"/>
          <p14:tracePt t="328404" x="6808788" y="5167313"/>
          <p14:tracePt t="328411" x="6808788" y="5175250"/>
          <p14:tracePt t="328418" x="6808788" y="5199063"/>
          <p14:tracePt t="328426" x="6808788" y="5222875"/>
          <p14:tracePt t="328434" x="6808788" y="5246688"/>
          <p14:tracePt t="328442" x="6808788" y="5262563"/>
          <p14:tracePt t="328451" x="6808788" y="5270500"/>
          <p14:tracePt t="328457" x="6808788" y="5278438"/>
          <p14:tracePt t="328466" x="6808788" y="5286375"/>
          <p14:tracePt t="328471" x="6808788" y="5294313"/>
          <p14:tracePt t="328510" x="6808788" y="5302250"/>
          <p14:tracePt t="328554" x="6808788" y="5310188"/>
          <p14:tracePt t="328651" x="6808788" y="5319713"/>
          <p14:tracePt t="328659" x="6816725" y="5327650"/>
          <p14:tracePt t="328667" x="6824663" y="5327650"/>
          <p14:tracePt t="328684" x="6832600" y="5335588"/>
          <p14:tracePt t="328690" x="6848475" y="5335588"/>
          <p14:tracePt t="328699" x="6848475" y="5343525"/>
          <p14:tracePt t="328704" x="6856413" y="5343525"/>
          <p14:tracePt t="328714" x="6856413" y="5351463"/>
          <p14:tracePt t="328801" x="6832600" y="5367338"/>
          <p14:tracePt t="328810" x="6792913" y="5391150"/>
          <p14:tracePt t="328817" x="6759575" y="5407025"/>
          <p14:tracePt t="328823" x="6688138" y="5438775"/>
          <p14:tracePt t="328833" x="6600825" y="5486400"/>
          <p14:tracePt t="328839" x="6513513" y="5526088"/>
          <p14:tracePt t="328847" x="6418263" y="5565775"/>
          <p14:tracePt t="328853" x="6329363" y="5605463"/>
          <p14:tracePt t="328863" x="6249988" y="5637213"/>
          <p14:tracePt t="328869" x="6202363" y="5662613"/>
          <p14:tracePt t="328878" x="6146800" y="5686425"/>
          <p14:tracePt t="328885" x="6115050" y="5694363"/>
          <p14:tracePt t="328892" x="6075363" y="5694363"/>
          <p14:tracePt t="328901" x="6059488" y="5702300"/>
          <p14:tracePt t="328907" x="6034088" y="5710238"/>
          <p14:tracePt t="328917" x="6018213" y="5710238"/>
          <p14:tracePt t="328921" x="6010275" y="5718175"/>
          <p14:tracePt t="328931" x="5994400" y="5718175"/>
          <p14:tracePt t="328938" x="5970588" y="5718175"/>
          <p14:tracePt t="328943" x="5946775" y="5718175"/>
          <p14:tracePt t="328951" x="5930900" y="5718175"/>
          <p14:tracePt t="328958" x="5907088" y="5718175"/>
          <p14:tracePt t="328966" x="5859463" y="5718175"/>
          <p14:tracePt t="328975" x="5835650" y="5718175"/>
          <p14:tracePt t="328981" x="5803900" y="5710238"/>
          <p14:tracePt t="328990" x="5756275" y="5702300"/>
          <p14:tracePt t="328997" x="5724525" y="5694363"/>
          <p14:tracePt t="329003" x="5708650" y="5694363"/>
          <p14:tracePt t="329012" x="5684838" y="5686425"/>
          <p14:tracePt t="329019" x="5676900" y="5686425"/>
          <p14:tracePt t="329027" x="5659438" y="5686425"/>
          <p14:tracePt t="329146" x="5659438" y="5678488"/>
          <p14:tracePt t="329161" x="5676900" y="5670550"/>
          <p14:tracePt t="329170" x="5692775" y="5662613"/>
          <p14:tracePt t="329177" x="5716588" y="5645150"/>
          <p14:tracePt t="329185" x="5740400" y="5637213"/>
          <p14:tracePt t="329191" x="5764213" y="5629275"/>
          <p14:tracePt t="329201" x="5788025" y="5621338"/>
          <p14:tracePt t="329206" x="5803900" y="5621338"/>
          <p14:tracePt t="329217" x="5827713" y="5613400"/>
          <p14:tracePt t="329221" x="5851525" y="5605463"/>
          <p14:tracePt t="329231" x="5867400" y="5597525"/>
          <p14:tracePt t="329237" x="5883275" y="5597525"/>
          <p14:tracePt t="329244" x="5907088" y="5597525"/>
          <p14:tracePt t="329251" x="5930900" y="5589588"/>
          <p14:tracePt t="329259" x="5954713" y="5589588"/>
          <p14:tracePt t="329267" x="5986463" y="5589588"/>
          <p14:tracePt t="329273" x="6010275" y="5589588"/>
          <p14:tracePt t="329281" x="6034088" y="5589588"/>
          <p14:tracePt t="329290" x="6075363" y="5589588"/>
          <p14:tracePt t="329297" x="6107113" y="5589588"/>
          <p14:tracePt t="329305" x="6138863" y="5589588"/>
          <p14:tracePt t="329311" x="6170613" y="5589588"/>
          <p14:tracePt t="329318" x="6202363" y="5589588"/>
          <p14:tracePt t="329327" x="6234113" y="5589588"/>
          <p14:tracePt t="329334" x="6281738" y="5589588"/>
          <p14:tracePt t="329342" x="6313488" y="5589588"/>
          <p14:tracePt t="329351" x="6345238" y="5589588"/>
          <p14:tracePt t="329357" x="6361113" y="5589588"/>
          <p14:tracePt t="329365" x="6392863" y="5589588"/>
          <p14:tracePt t="329371" x="6426200" y="5589588"/>
          <p14:tracePt t="329380" x="6450013" y="5589588"/>
          <p14:tracePt t="329386" x="6481763" y="5589588"/>
          <p14:tracePt t="329395" x="6513513" y="5589588"/>
          <p14:tracePt t="329402" x="6545263" y="5589588"/>
          <p14:tracePt t="329408" x="6569075" y="5589588"/>
          <p14:tracePt t="329418" x="6600825" y="5581650"/>
          <p14:tracePt t="329423" x="6624638" y="5581650"/>
          <p14:tracePt t="329431" x="6672263" y="5581650"/>
          <p14:tracePt t="329440" x="6711950" y="5573713"/>
          <p14:tracePt t="329447" x="6743700" y="5573713"/>
          <p14:tracePt t="329453" x="6832600" y="5565775"/>
          <p14:tracePt t="329461" x="6872288" y="5565775"/>
          <p14:tracePt t="329468" x="6927850" y="5549900"/>
          <p14:tracePt t="329477" x="6975475" y="5549900"/>
          <p14:tracePt t="329485" x="6999288" y="5549900"/>
          <p14:tracePt t="329491" x="7023100" y="5541963"/>
          <p14:tracePt t="329499" x="7031038" y="5541963"/>
          <p14:tracePt t="330062" x="0" y="0"/>
        </p14:tracePtLst>
        <p14:tracePtLst>
          <p14:tracePt t="332800" x="6927850" y="5478463"/>
          <p14:tracePt t="332948" x="6927850" y="5486400"/>
          <p14:tracePt t="332957" x="6919913" y="5494338"/>
          <p14:tracePt t="332964" x="6919913" y="5502275"/>
          <p14:tracePt t="332971" x="6911975" y="5518150"/>
          <p14:tracePt t="332979" x="6911975" y="5534025"/>
          <p14:tracePt t="332986" x="6904038" y="5541963"/>
          <p14:tracePt t="332994" x="6904038" y="5565775"/>
          <p14:tracePt t="333002" x="6904038" y="5573713"/>
          <p14:tracePt t="333009" x="6896100" y="5589588"/>
          <p14:tracePt t="333016" x="6888163" y="5605463"/>
          <p14:tracePt t="333025" x="6880225" y="5621338"/>
          <p14:tracePt t="333031" x="6880225" y="5645150"/>
          <p14:tracePt t="333039" x="6880225" y="5662613"/>
          <p14:tracePt t="333047" x="6872288" y="5670550"/>
          <p14:tracePt t="333055" x="6872288" y="5678488"/>
          <p14:tracePt t="333062" x="6872288" y="5686425"/>
          <p14:tracePt t="333070" x="6872288" y="5694363"/>
          <p14:tracePt t="333085" x="6872288" y="5702300"/>
          <p14:tracePt t="333100" x="6872288" y="5710238"/>
          <p14:tracePt t="333122" x="6872288" y="5718175"/>
          <p14:tracePt t="333146" x="6872288" y="5726113"/>
          <p14:tracePt t="333159" x="6872288" y="5734050"/>
          <p14:tracePt t="333166" x="6880225" y="5734050"/>
          <p14:tracePt t="333182" x="6880225" y="5741988"/>
          <p14:tracePt t="333211" x="6888163" y="5741988"/>
          <p14:tracePt t="333218" x="6888163" y="5749925"/>
          <p14:tracePt t="333256" x="6888163" y="5757863"/>
          <p14:tracePt t="333264" x="6888163" y="5765800"/>
          <p14:tracePt t="333279" x="6888163" y="5773738"/>
          <p14:tracePt t="333294" x="6888163" y="5781675"/>
          <p14:tracePt t="333308" x="6888163" y="5797550"/>
          <p14:tracePt t="333316" x="6888163" y="5813425"/>
          <p14:tracePt t="333325" x="6888163" y="5821363"/>
          <p14:tracePt t="333331" x="6888163" y="5845175"/>
          <p14:tracePt t="333338" x="6888163" y="5868988"/>
          <p14:tracePt t="333346" x="6880225" y="5900738"/>
          <p14:tracePt t="333353" x="6880225" y="5916613"/>
          <p14:tracePt t="333361" x="6880225" y="5940425"/>
          <p14:tracePt t="333368" x="6880225" y="5956300"/>
          <p14:tracePt t="333377" x="6880225" y="5964238"/>
          <p14:tracePt t="333383" x="6880225" y="5980113"/>
          <p14:tracePt t="333391" x="6880225" y="5988050"/>
          <p14:tracePt t="333398" x="6880225" y="5995988"/>
          <p14:tracePt t="333406" x="6880225" y="6005513"/>
          <p14:tracePt t="333429" x="6880225" y="6013450"/>
          <p14:tracePt t="333443" x="6888163" y="6013450"/>
          <p14:tracePt t="333459" x="6896100" y="6013450"/>
          <p14:tracePt t="333466" x="6919913" y="6021388"/>
          <p14:tracePt t="333474" x="6927850" y="6021388"/>
          <p14:tracePt t="333481" x="6935788" y="6029325"/>
          <p14:tracePt t="333489" x="6951663" y="6029325"/>
          <p14:tracePt t="333496" x="6967538" y="6029325"/>
          <p14:tracePt t="333503" x="6983413" y="6029325"/>
          <p14:tracePt t="333511" x="6999288" y="6037263"/>
          <p14:tracePt t="333518" x="7007225" y="6045200"/>
          <p14:tracePt t="333527" x="7031038" y="6045200"/>
          <p14:tracePt t="333533" x="7054850" y="6045200"/>
          <p14:tracePt t="333541" x="7078663" y="6053138"/>
          <p14:tracePt t="333549" x="7110413" y="6053138"/>
          <p14:tracePt t="333556" x="7143750" y="6053138"/>
          <p14:tracePt t="333564" x="7175500" y="6053138"/>
          <p14:tracePt t="333571" x="7199313" y="6053138"/>
          <p14:tracePt t="333579" x="7231063" y="6053138"/>
          <p14:tracePt t="333586" x="7239000" y="6053138"/>
          <p14:tracePt t="333593" x="7262813" y="6053138"/>
          <p14:tracePt t="333602" x="7278688" y="6037263"/>
          <p14:tracePt t="333609" x="7286625" y="6037263"/>
          <p14:tracePt t="333616" x="7294563" y="6029325"/>
          <p14:tracePt t="333623" x="7302500" y="6029325"/>
          <p14:tracePt t="333631" x="7310438" y="6021388"/>
          <p14:tracePt t="333639" x="7318375" y="6013450"/>
          <p14:tracePt t="333646" x="7326313" y="5995988"/>
          <p14:tracePt t="333653" x="7342188" y="5980113"/>
          <p14:tracePt t="333662" x="7350125" y="5980113"/>
          <p14:tracePt t="333668" x="7358063" y="5972175"/>
          <p14:tracePt t="333677" x="7366000" y="5964238"/>
          <p14:tracePt t="333683" x="7373938" y="5964238"/>
          <p14:tracePt t="333692" x="7373938" y="5956300"/>
          <p14:tracePt t="333698" x="7389813" y="5940425"/>
          <p14:tracePt t="333706" x="7397750" y="5924550"/>
          <p14:tracePt t="333715" x="7413625" y="5908675"/>
          <p14:tracePt t="333721" x="7421563" y="5884863"/>
          <p14:tracePt t="333729" x="7429500" y="5861050"/>
          <p14:tracePt t="333736" x="7429500" y="5853113"/>
          <p14:tracePt t="333744" x="7429500" y="5845175"/>
          <p14:tracePt t="333751" x="7429500" y="5837238"/>
          <p14:tracePt t="333758" x="7429500" y="5821363"/>
          <p14:tracePt t="333766" x="7429500" y="5813425"/>
          <p14:tracePt t="333773" x="7429500" y="5805488"/>
          <p14:tracePt t="333781" x="7421563" y="5797550"/>
          <p14:tracePt t="333789" x="7405688" y="5789613"/>
          <p14:tracePt t="333796" x="7389813" y="5789613"/>
          <p14:tracePt t="333803" x="7381875" y="5789613"/>
          <p14:tracePt t="333811" x="7366000" y="5789613"/>
          <p14:tracePt t="333818" x="7350125" y="5789613"/>
          <p14:tracePt t="333828" x="7342188" y="5781675"/>
          <p14:tracePt t="333833" x="7326313" y="5781675"/>
          <p14:tracePt t="333848" x="7318375" y="5781675"/>
          <p14:tracePt t="333856" x="7310438" y="5781675"/>
          <p14:tracePt t="333864" x="7302500" y="5781675"/>
          <p14:tracePt t="333886" x="7294563" y="5781675"/>
          <p14:tracePt t="333902" x="7278688" y="5781675"/>
          <p14:tracePt t="333912" x="7270750" y="5781675"/>
          <p14:tracePt t="333917" x="7262813" y="5781675"/>
          <p14:tracePt t="333923" x="7246938" y="5789613"/>
          <p14:tracePt t="333931" x="7231063" y="5797550"/>
          <p14:tracePt t="333938" x="7223125" y="5797550"/>
          <p14:tracePt t="333946" x="7215188" y="5797550"/>
          <p14:tracePt t="333953" x="7207250" y="5797550"/>
          <p14:tracePt t="333961" x="7199313" y="5797550"/>
          <p14:tracePt t="333969" x="7191375" y="5797550"/>
          <p14:tracePt t="333977" x="7183438" y="5805488"/>
          <p14:tracePt t="333983" x="7175500" y="5813425"/>
          <p14:tracePt t="333991" x="7159625" y="5813425"/>
          <p14:tracePt t="333999" x="7151688" y="5813425"/>
          <p14:tracePt t="334006" x="7143750" y="5821363"/>
          <p14:tracePt t="334013" x="7126288" y="5829300"/>
          <p14:tracePt t="334022" x="7126288" y="5837238"/>
          <p14:tracePt t="334029" x="7118350" y="5845175"/>
          <p14:tracePt t="334036" x="7110413" y="5853113"/>
          <p14:tracePt t="334051" x="7102475" y="5868988"/>
          <p14:tracePt t="334059" x="7102475" y="5876925"/>
          <p14:tracePt t="334066" x="7094538" y="5884863"/>
          <p14:tracePt t="334073" x="7094538" y="5900738"/>
          <p14:tracePt t="334081" x="7086600" y="5908675"/>
          <p14:tracePt t="334097" x="7086600" y="5932488"/>
          <p14:tracePt t="334103" x="7086600" y="5948363"/>
          <p14:tracePt t="334111" x="7086600" y="5956300"/>
          <p14:tracePt t="334119" x="7086600" y="5964238"/>
          <p14:tracePt t="334126" x="7086600" y="5972175"/>
          <p14:tracePt t="334133" x="7094538" y="5980113"/>
          <p14:tracePt t="334141" x="7102475" y="5980113"/>
          <p14:tracePt t="334149" x="7118350" y="5988050"/>
          <p14:tracePt t="334156" x="7135813" y="5988050"/>
          <p14:tracePt t="334163" x="7143750" y="5988050"/>
          <p14:tracePt t="334171" x="7151688" y="5988050"/>
          <p14:tracePt t="334179" x="7167563" y="5995988"/>
          <p14:tracePt t="334186" x="7175500" y="5995988"/>
          <p14:tracePt t="334194" x="7191375" y="5995988"/>
          <p14:tracePt t="334201" x="7207250" y="5995988"/>
          <p14:tracePt t="334209" x="7215188" y="5995988"/>
          <p14:tracePt t="334216" x="7223125" y="5995988"/>
          <p14:tracePt t="334224" x="7231063" y="5995988"/>
          <p14:tracePt t="334239" x="7239000" y="5995988"/>
          <p14:tracePt t="334246" x="7246938" y="5995988"/>
          <p14:tracePt t="334261" x="7254875" y="5995988"/>
          <p14:tracePt t="334381" x="7239000" y="5995988"/>
          <p14:tracePt t="334388" x="7239000" y="6005513"/>
          <p14:tracePt t="334396" x="7223125" y="6005513"/>
          <p14:tracePt t="334403" x="7223125" y="6013450"/>
          <p14:tracePt t="334412" x="7215188" y="6013450"/>
          <p14:tracePt t="334418" x="7215188" y="6021388"/>
          <p14:tracePt t="334426" x="7207250" y="6021388"/>
          <p14:tracePt t="334442" x="7199313" y="6021388"/>
          <p14:tracePt t="334449" x="7199313" y="6029325"/>
          <p14:tracePt t="337212" x="0" y="0"/>
        </p14:tracePtLst>
        <p14:tracePtLst>
          <p14:tracePt t="337676" x="6091238" y="5191125"/>
          <p14:tracePt t="337681" x="6091238" y="5183188"/>
          <p14:tracePt t="337719" x="6083300" y="5183188"/>
          <p14:tracePt t="337727" x="6075363" y="5183188"/>
          <p14:tracePt t="337741" x="6067425" y="5183188"/>
          <p14:tracePt t="337749" x="6051550" y="5183188"/>
          <p14:tracePt t="337756" x="6043613" y="5183188"/>
          <p14:tracePt t="337763" x="6034088" y="5183188"/>
          <p14:tracePt t="337772" x="6018213" y="5183188"/>
          <p14:tracePt t="337778" x="6002338" y="5183188"/>
          <p14:tracePt t="337786" x="5970588" y="5183188"/>
          <p14:tracePt t="337793" x="5930900" y="5183188"/>
          <p14:tracePt t="337802" x="5907088" y="5191125"/>
          <p14:tracePt t="337809" x="5875338" y="5191125"/>
          <p14:tracePt t="337816" x="5859463" y="5191125"/>
          <p14:tracePt t="337823" x="5835650" y="5191125"/>
          <p14:tracePt t="337831" x="5803900" y="5191125"/>
          <p14:tracePt t="337840" x="5788025" y="5191125"/>
          <p14:tracePt t="337847" x="5772150" y="5191125"/>
          <p14:tracePt t="337853" x="5748338" y="5191125"/>
          <p14:tracePt t="337861" x="5740400" y="5191125"/>
          <p14:tracePt t="337868" x="5708650" y="5199063"/>
          <p14:tracePt t="337876" x="5692775" y="5199063"/>
          <p14:tracePt t="337884" x="5667375" y="5199063"/>
          <p14:tracePt t="337891" x="5651500" y="5207000"/>
          <p14:tracePt t="337899" x="5627688" y="5214938"/>
          <p14:tracePt t="337906" x="5611813" y="5214938"/>
          <p14:tracePt t="337913" x="5603875" y="5222875"/>
          <p14:tracePt t="337921" x="5588000" y="5222875"/>
          <p14:tracePt t="337936" x="5580063" y="5230813"/>
          <p14:tracePt t="337943" x="5572125" y="5230813"/>
          <p14:tracePt t="337951" x="5572125" y="5238750"/>
          <p14:tracePt t="337959" x="5572125" y="5246688"/>
          <p14:tracePt t="337966" x="5564188" y="5246688"/>
          <p14:tracePt t="337981" x="5564188" y="5254625"/>
          <p14:tracePt t="337989" x="5564188" y="5262563"/>
          <p14:tracePt t="337998" x="5564188" y="5270500"/>
          <p14:tracePt t="338005" x="5564188" y="5286375"/>
          <p14:tracePt t="338013" x="5564188" y="5302250"/>
          <p14:tracePt t="338019" x="5580063" y="5319713"/>
          <p14:tracePt t="338026" x="5588000" y="5327650"/>
          <p14:tracePt t="338033" x="5603875" y="5343525"/>
          <p14:tracePt t="338042" x="5619750" y="5351463"/>
          <p14:tracePt t="338049" x="5643563" y="5367338"/>
          <p14:tracePt t="338056" x="5651500" y="5367338"/>
          <p14:tracePt t="338064" x="5676900" y="5383213"/>
          <p14:tracePt t="338075" x="5692775" y="5391150"/>
          <p14:tracePt t="338079" x="5708650" y="5399088"/>
          <p14:tracePt t="338086" x="5724525" y="5407025"/>
          <p14:tracePt t="338093" x="5740400" y="5407025"/>
          <p14:tracePt t="338101" x="5756275" y="5407025"/>
          <p14:tracePt t="338109" x="5772150" y="5414963"/>
          <p14:tracePt t="338116" x="5795963" y="5414963"/>
          <p14:tracePt t="338124" x="5803900" y="5414963"/>
          <p14:tracePt t="338131" x="5819775" y="5414963"/>
          <p14:tracePt t="338139" x="5835650" y="5414963"/>
          <p14:tracePt t="338146" x="5851525" y="5414963"/>
          <p14:tracePt t="338154" x="5875338" y="5414963"/>
          <p14:tracePt t="338161" x="5899150" y="5414963"/>
          <p14:tracePt t="338169" x="5915025" y="5414963"/>
          <p14:tracePt t="338176" x="5946775" y="5414963"/>
          <p14:tracePt t="338183" x="5970588" y="5414963"/>
          <p14:tracePt t="338192" x="6043613" y="5414963"/>
          <p14:tracePt t="338200" x="6083300" y="5414963"/>
          <p14:tracePt t="338207" x="6130925" y="5414963"/>
          <p14:tracePt t="338214" x="6170613" y="5414963"/>
          <p14:tracePt t="338222" x="6194425" y="5414963"/>
          <p14:tracePt t="338229" x="6226175" y="5414963"/>
          <p14:tracePt t="338236" x="6257925" y="5414963"/>
          <p14:tracePt t="338243" x="6281738" y="5407025"/>
          <p14:tracePt t="338251" x="6321425" y="5399088"/>
          <p14:tracePt t="338259" x="6337300" y="5399088"/>
          <p14:tracePt t="338266" x="6353175" y="5391150"/>
          <p14:tracePt t="338274" x="6369050" y="5391150"/>
          <p14:tracePt t="338281" x="6402388" y="5367338"/>
          <p14:tracePt t="338289" x="6418263" y="5367338"/>
          <p14:tracePt t="338296" x="6434138" y="5359400"/>
          <p14:tracePt t="338303" x="6457950" y="5343525"/>
          <p14:tracePt t="338311" x="6473825" y="5343525"/>
          <p14:tracePt t="338319" x="6497638" y="5327650"/>
          <p14:tracePt t="338326" x="6513513" y="5319713"/>
          <p14:tracePt t="338333" x="6537325" y="5302250"/>
          <p14:tracePt t="338341" x="6553200" y="5294313"/>
          <p14:tracePt t="338349" x="6561138" y="5286375"/>
          <p14:tracePt t="338356" x="6577013" y="5270500"/>
          <p14:tracePt t="338363" x="6584950" y="5270500"/>
          <p14:tracePt t="338372" x="6584950" y="5262563"/>
          <p14:tracePt t="338379" x="6592888" y="5254625"/>
          <p14:tracePt t="338386" x="6592888" y="5246688"/>
          <p14:tracePt t="338393" x="6592888" y="5238750"/>
          <p14:tracePt t="338409" x="6592888" y="5230813"/>
          <p14:tracePt t="338416" x="6592888" y="5222875"/>
          <p14:tracePt t="338431" x="6584950" y="5214938"/>
          <p14:tracePt t="338439" x="6569075" y="5214938"/>
          <p14:tracePt t="338446" x="6553200" y="5207000"/>
          <p14:tracePt t="338453" x="6537325" y="5199063"/>
          <p14:tracePt t="338461" x="6513513" y="5191125"/>
          <p14:tracePt t="338469" x="6473825" y="5183188"/>
          <p14:tracePt t="338476" x="6442075" y="5175250"/>
          <p14:tracePt t="338498" x="6434138" y="5175250"/>
          <p14:tracePt t="338505" x="6392863" y="5175250"/>
          <p14:tracePt t="338513" x="6337300" y="5175250"/>
          <p14:tracePt t="338521" x="6313488" y="5175250"/>
          <p14:tracePt t="338528" x="6289675" y="5175250"/>
          <p14:tracePt t="338536" x="6257925" y="5175250"/>
          <p14:tracePt t="338543" x="6226175" y="5175250"/>
          <p14:tracePt t="338551" x="6186488" y="5175250"/>
          <p14:tracePt t="338559" x="6146800" y="5191125"/>
          <p14:tracePt t="338566" x="6107113" y="5191125"/>
          <p14:tracePt t="338574" x="6051550" y="5199063"/>
          <p14:tracePt t="338581" x="6002338" y="5214938"/>
          <p14:tracePt t="338589" x="5954713" y="5230813"/>
          <p14:tracePt t="338596" x="5915025" y="5238750"/>
          <p14:tracePt t="338603" x="5875338" y="5262563"/>
          <p14:tracePt t="338611" x="5859463" y="5270500"/>
          <p14:tracePt t="338618" x="5827713" y="5278438"/>
          <p14:tracePt t="338626" x="5819775" y="5294313"/>
          <p14:tracePt t="338633" x="5803900" y="5302250"/>
          <p14:tracePt t="338642" x="5788025" y="5310188"/>
          <p14:tracePt t="338648" x="5788025" y="5319713"/>
          <p14:tracePt t="338656" x="5772150" y="5327650"/>
          <p14:tracePt t="338663" x="5764213" y="5335588"/>
          <p14:tracePt t="338672" x="5756275" y="5351463"/>
          <p14:tracePt t="338679" x="5740400" y="5359400"/>
          <p14:tracePt t="338686" x="5724525" y="5375275"/>
          <p14:tracePt t="338693" x="5716588" y="5383213"/>
          <p14:tracePt t="338701" x="5692775" y="5399088"/>
          <p14:tracePt t="338709" x="5684838" y="5414963"/>
          <p14:tracePt t="338718" x="5667375" y="5430838"/>
          <p14:tracePt t="338725" x="5659438" y="5438775"/>
          <p14:tracePt t="338731" x="5651500" y="5454650"/>
          <p14:tracePt t="338746" x="5651500" y="5462588"/>
          <p14:tracePt t="338761" x="5651500" y="5470525"/>
          <p14:tracePt t="338768" x="5651500" y="5478463"/>
          <p14:tracePt t="338793" x="5651500" y="5486400"/>
          <p14:tracePt t="338799" x="5659438" y="5486400"/>
          <p14:tracePt t="338806" x="5676900" y="5494338"/>
          <p14:tracePt t="338813" x="5676900" y="5502275"/>
          <p14:tracePt t="338822" x="5692775" y="5510213"/>
          <p14:tracePt t="338829" x="5700713" y="5510213"/>
          <p14:tracePt t="338836" x="5716588" y="5518150"/>
          <p14:tracePt t="338843" x="5724525" y="5526088"/>
          <p14:tracePt t="338851" x="5740400" y="5534025"/>
          <p14:tracePt t="338859" x="5756275" y="5534025"/>
          <p14:tracePt t="338868" x="5780088" y="5541963"/>
          <p14:tracePt t="338874" x="5803900" y="5541963"/>
          <p14:tracePt t="338881" x="5851525" y="5549900"/>
          <p14:tracePt t="338889" x="5891213" y="5549900"/>
          <p14:tracePt t="338896" x="5946775" y="5549900"/>
          <p14:tracePt t="338905" x="5994400" y="5549900"/>
          <p14:tracePt t="338911" x="6043613" y="5549900"/>
          <p14:tracePt t="338919" x="6083300" y="5549900"/>
          <p14:tracePt t="338926" x="6162675" y="5534025"/>
          <p14:tracePt t="338933" x="6202363" y="5518150"/>
          <p14:tracePt t="338942" x="6234113" y="5502275"/>
          <p14:tracePt t="338948" x="6273800" y="5486400"/>
          <p14:tracePt t="338956" x="6289675" y="5478463"/>
          <p14:tracePt t="338963" x="6297613" y="5470525"/>
          <p14:tracePt t="338971" x="6305550" y="5454650"/>
          <p14:tracePt t="338979" x="6305550" y="5446713"/>
          <p14:tracePt t="338987" x="6313488" y="5430838"/>
          <p14:tracePt t="338993" x="6313488" y="5422900"/>
          <p14:tracePt t="339001" x="6313488" y="5414963"/>
          <p14:tracePt t="339009" x="6313488" y="5407025"/>
          <p14:tracePt t="339017" x="6313488" y="5391150"/>
          <p14:tracePt t="339026" x="6313488" y="5383213"/>
          <p14:tracePt t="339031" x="6321425" y="5375275"/>
          <p14:tracePt t="339038" x="6321425" y="5367338"/>
          <p14:tracePt t="339053" x="6321425" y="5359400"/>
          <p14:tracePt t="339061" x="6321425" y="5351463"/>
          <p14:tracePt t="339076" x="6321425" y="5343525"/>
          <p14:tracePt t="339092" x="6305550" y="5335588"/>
          <p14:tracePt t="339099" x="6289675" y="5319713"/>
          <p14:tracePt t="339107" x="6273800" y="5310188"/>
          <p14:tracePt t="339114" x="6242050" y="5294313"/>
          <p14:tracePt t="339122" x="6218238" y="5278438"/>
          <p14:tracePt t="339128" x="6178550" y="5254625"/>
          <p14:tracePt t="339136" x="6130925" y="5230813"/>
          <p14:tracePt t="339143" x="6099175" y="5214938"/>
          <p14:tracePt t="339151" x="6067425" y="5207000"/>
          <p14:tracePt t="339159" x="6043613" y="5191125"/>
          <p14:tracePt t="339166" x="6010275" y="5183188"/>
          <p14:tracePt t="339175" x="5970588" y="5167313"/>
          <p14:tracePt t="339181" x="5938838" y="5159375"/>
          <p14:tracePt t="339188" x="5915025" y="5159375"/>
          <p14:tracePt t="339196" x="5891213" y="5159375"/>
          <p14:tracePt t="339203" x="5875338" y="5159375"/>
          <p14:tracePt t="339211" x="5843588" y="5151438"/>
          <p14:tracePt t="339219" x="5819775" y="5151438"/>
          <p14:tracePt t="339226" x="5795963" y="5143500"/>
          <p14:tracePt t="339233" x="5780088" y="5143500"/>
          <p14:tracePt t="339241" x="5764213" y="5143500"/>
          <p14:tracePt t="339249" x="5748338" y="5143500"/>
          <p14:tracePt t="339256" x="5732463" y="5143500"/>
          <p14:tracePt t="339263" x="5716588" y="5151438"/>
          <p14:tracePt t="339272" x="5684838" y="5175250"/>
          <p14:tracePt t="339278" x="5659438" y="5183188"/>
          <p14:tracePt t="339286" x="5643563" y="5207000"/>
          <p14:tracePt t="339294" x="5619750" y="5214938"/>
          <p14:tracePt t="339302" x="5603875" y="5230813"/>
          <p14:tracePt t="339309" x="5595938" y="5246688"/>
          <p14:tracePt t="339316" x="5595938" y="5254625"/>
          <p14:tracePt t="339324" x="5595938" y="5262563"/>
          <p14:tracePt t="339331" x="5588000" y="5278438"/>
          <p14:tracePt t="339339" x="5580063" y="5286375"/>
          <p14:tracePt t="339346" x="5580063" y="5294313"/>
          <p14:tracePt t="339353" x="5580063" y="5310188"/>
          <p14:tracePt t="339361" x="5588000" y="5319713"/>
          <p14:tracePt t="339368" x="5595938" y="5335588"/>
          <p14:tracePt t="339376" x="5619750" y="5351463"/>
          <p14:tracePt t="339383" x="5627688" y="5359400"/>
          <p14:tracePt t="339391" x="5635625" y="5375275"/>
          <p14:tracePt t="339398" x="5659438" y="5391150"/>
          <p14:tracePt t="339406" x="5676900" y="5399088"/>
          <p14:tracePt t="339413" x="5700713" y="5422900"/>
          <p14:tracePt t="339421" x="5716588" y="5430838"/>
          <p14:tracePt t="339429" x="5748338" y="5438775"/>
          <p14:tracePt t="339436" x="5772150" y="5454650"/>
          <p14:tracePt t="339443" x="5803900" y="5462588"/>
          <p14:tracePt t="339451" x="5843588" y="5470525"/>
          <p14:tracePt t="339458" x="5875338" y="5478463"/>
          <p14:tracePt t="339466" x="5899150" y="5478463"/>
          <p14:tracePt t="339475" x="5930900" y="5478463"/>
          <p14:tracePt t="339481" x="5954713" y="5478463"/>
          <p14:tracePt t="339488" x="5986463" y="5478463"/>
          <p14:tracePt t="339496" x="5994400" y="5478463"/>
          <p14:tracePt t="339504" x="6018213" y="5478463"/>
          <p14:tracePt t="339511" x="6043613" y="5478463"/>
          <p14:tracePt t="339519" x="6067425" y="5478463"/>
          <p14:tracePt t="339526" x="6083300" y="5478463"/>
          <p14:tracePt t="339534" x="6115050" y="5454650"/>
          <p14:tracePt t="339541" x="6146800" y="5438775"/>
          <p14:tracePt t="339549" x="6170613" y="5414963"/>
          <p14:tracePt t="339557" x="6202363" y="5383213"/>
          <p14:tracePt t="339563" x="6210300" y="5359400"/>
          <p14:tracePt t="339571" x="6234113" y="5327650"/>
          <p14:tracePt t="339578" x="6249988" y="5294313"/>
          <p14:tracePt t="339586" x="6257925" y="5278438"/>
          <p14:tracePt t="339593" x="6265863" y="5262563"/>
          <p14:tracePt t="339601" x="6281738" y="5238750"/>
          <p14:tracePt t="339608" x="6281738" y="5207000"/>
          <p14:tracePt t="339617" x="6289675" y="5191125"/>
          <p14:tracePt t="339624" x="6297613" y="5175250"/>
          <p14:tracePt t="339631" x="6297613" y="5167313"/>
          <p14:tracePt t="339638" x="6297613" y="5159375"/>
          <p14:tracePt t="339646" x="6297613" y="5151438"/>
          <p14:tracePt t="339653" x="6297613" y="5143500"/>
          <p14:tracePt t="339833" x="6289675" y="5143500"/>
          <p14:tracePt t="339863" x="6281738" y="5143500"/>
          <p14:tracePt t="339871" x="6281738" y="5151438"/>
          <p14:tracePt t="339878" x="6273800" y="5151438"/>
          <p14:tracePt t="339893" x="6265863" y="5151438"/>
          <p14:tracePt t="339901" x="6265863" y="5159375"/>
          <p14:tracePt t="339908" x="6257925" y="5159375"/>
          <p14:tracePt t="339938" x="6249988" y="5159375"/>
          <p14:tracePt t="339955" x="6242050" y="5159375"/>
          <p14:tracePt t="340051" x="6242050" y="5167313"/>
          <p14:tracePt t="340058" x="6234113" y="5167313"/>
          <p14:tracePt t="340321" x="6249988" y="5167313"/>
          <p14:tracePt t="340329" x="6257925" y="5167313"/>
          <p14:tracePt t="340338" x="6281738" y="5159375"/>
          <p14:tracePt t="340343" x="6313488" y="5159375"/>
          <p14:tracePt t="340352" x="6353175" y="5159375"/>
          <p14:tracePt t="340359" x="6402388" y="5159375"/>
          <p14:tracePt t="340366" x="6465888" y="5159375"/>
          <p14:tracePt t="340374" x="6513513" y="5167313"/>
          <p14:tracePt t="340381" x="6608763" y="5183188"/>
          <p14:tracePt t="340388" x="6696075" y="5199063"/>
          <p14:tracePt t="340397" x="6792913" y="5207000"/>
          <p14:tracePt t="340405" x="6864350" y="5222875"/>
          <p14:tracePt t="340411" x="6959600" y="5222875"/>
          <p14:tracePt t="340419" x="7070725" y="5230813"/>
          <p14:tracePt t="340426" x="7175500" y="5230813"/>
          <p14:tracePt t="340433" x="7270750" y="5230813"/>
          <p14:tracePt t="340441" x="7350125" y="5230813"/>
          <p14:tracePt t="340448" x="7421563" y="5230813"/>
          <p14:tracePt t="340456" x="7502525" y="5230813"/>
          <p14:tracePt t="340463" x="7550150" y="5230813"/>
          <p14:tracePt t="340471" x="7589838" y="5230813"/>
          <p14:tracePt t="340479" x="7621588" y="5230813"/>
          <p14:tracePt t="340487" x="7637463" y="5230813"/>
          <p14:tracePt t="340493" x="7661275" y="5230813"/>
          <p14:tracePt t="340501" x="7677150" y="5230813"/>
          <p14:tracePt t="340509" x="7685088" y="5230813"/>
          <p14:tracePt t="340516" x="7693025" y="5230813"/>
          <p14:tracePt t="340531" x="7700963" y="5230813"/>
          <p14:tracePt t="340569" x="7708900" y="5230813"/>
          <p14:tracePt t="340576" x="7708900" y="5222875"/>
          <p14:tracePt t="340607" x="7708900" y="5214938"/>
          <p14:tracePt t="340621" x="7716838" y="5214938"/>
          <p14:tracePt t="340629" x="7716838" y="5207000"/>
          <p14:tracePt t="340704" x="7716838" y="5230813"/>
          <p14:tracePt t="340711" x="7708900" y="5254625"/>
          <p14:tracePt t="340718" x="7708900" y="5294313"/>
          <p14:tracePt t="340726" x="7700963" y="5335588"/>
          <p14:tracePt t="340734" x="7693025" y="5375275"/>
          <p14:tracePt t="340741" x="7685088" y="5407025"/>
          <p14:tracePt t="340749" x="7685088" y="5438775"/>
          <p14:tracePt t="340757" x="7685088" y="5462588"/>
          <p14:tracePt t="340763" x="7685088" y="5494338"/>
          <p14:tracePt t="340771" x="7685088" y="5510213"/>
          <p14:tracePt t="340779" x="7685088" y="5526088"/>
          <p14:tracePt t="340787" x="7685088" y="5541963"/>
          <p14:tracePt t="340793" x="7693025" y="5541963"/>
          <p14:tracePt t="340801" x="7700963" y="5549900"/>
          <p14:tracePt t="340808" x="7708900" y="5557838"/>
          <p14:tracePt t="340817" x="7724775" y="5557838"/>
          <p14:tracePt t="340824" x="7748588" y="5557838"/>
          <p14:tracePt t="340831" x="7772400" y="5565775"/>
          <p14:tracePt t="340839" x="7820025" y="5565775"/>
          <p14:tracePt t="340847" x="7859713" y="5565775"/>
          <p14:tracePt t="340854" x="7916863" y="5549900"/>
          <p14:tracePt t="340861" x="7988300" y="5526088"/>
          <p14:tracePt t="340869" x="8043863" y="5494338"/>
          <p14:tracePt t="340876" x="8099425" y="5462588"/>
          <p14:tracePt t="340883" x="8154988" y="5430838"/>
          <p14:tracePt t="340891" x="8202613" y="5399088"/>
          <p14:tracePt t="340898" x="8226425" y="5375275"/>
          <p14:tracePt t="340906" x="8243888" y="5359400"/>
          <p14:tracePt t="340913" x="8259763" y="5343525"/>
          <p14:tracePt t="340921" x="8267700" y="5327650"/>
          <p14:tracePt t="340928" x="8267700" y="5319713"/>
          <p14:tracePt t="340937" x="8267700" y="5310188"/>
          <p14:tracePt t="340943" x="8267700" y="5302250"/>
          <p14:tracePt t="340958" x="8259763" y="5294313"/>
          <p14:tracePt t="340966" x="8251825" y="5286375"/>
          <p14:tracePt t="340974" x="8235950" y="5286375"/>
          <p14:tracePt t="340981" x="8226425" y="5286375"/>
          <p14:tracePt t="340990" x="8210550" y="5286375"/>
          <p14:tracePt t="340996" x="8202613" y="5278438"/>
          <p14:tracePt t="341004" x="8178800" y="5270500"/>
          <p14:tracePt t="341011" x="8147050" y="5262563"/>
          <p14:tracePt t="341018" x="8115300" y="5262563"/>
          <p14:tracePt t="341026" x="8075613" y="5262563"/>
          <p14:tracePt t="341033" x="8027988" y="5262563"/>
          <p14:tracePt t="341041" x="7996238" y="5262563"/>
          <p14:tracePt t="341049" x="7964488" y="5262563"/>
          <p14:tracePt t="341057" x="7940675" y="5262563"/>
          <p14:tracePt t="341063" x="7924800" y="5262563"/>
          <p14:tracePt t="341072" x="7908925" y="5262563"/>
          <p14:tracePt t="341079" x="7900988" y="5262563"/>
          <p14:tracePt t="341090" x="7885113" y="5262563"/>
          <p14:tracePt t="341093" x="7859713" y="5270500"/>
          <p14:tracePt t="341101" x="7827963" y="5286375"/>
          <p14:tracePt t="341108" x="7812088" y="5302250"/>
          <p14:tracePt t="341116" x="7788275" y="5319713"/>
          <p14:tracePt t="341124" x="7756525" y="5343525"/>
          <p14:tracePt t="341131" x="7724775" y="5375275"/>
          <p14:tracePt t="341140" x="7693025" y="5414963"/>
          <p14:tracePt t="341146" x="7669213" y="5438775"/>
          <p14:tracePt t="341154" x="7661275" y="5462588"/>
          <p14:tracePt t="341161" x="7645400" y="5486400"/>
          <p14:tracePt t="341168" x="7637463" y="5502275"/>
          <p14:tracePt t="341176" x="7637463" y="5510213"/>
          <p14:tracePt t="341183" x="7637463" y="5518150"/>
          <p14:tracePt t="341191" x="7637463" y="5534025"/>
          <p14:tracePt t="341207" x="7637463" y="5541963"/>
          <p14:tracePt t="341213" x="7645400" y="5541963"/>
          <p14:tracePt t="341222" x="7653338" y="5549900"/>
          <p14:tracePt t="341237" x="7669213" y="5557838"/>
          <p14:tracePt t="341243" x="7677150" y="5557838"/>
          <p14:tracePt t="341251" x="7685088" y="5557838"/>
          <p14:tracePt t="341258" x="7693025" y="5557838"/>
          <p14:tracePt t="341266" x="7700963" y="5557838"/>
          <p14:tracePt t="341281" x="7708900" y="5557838"/>
          <p14:tracePt t="341769" x="7708900" y="5549900"/>
          <p14:tracePt t="341784" x="7708900" y="5541963"/>
          <p14:tracePt t="341799" x="7708900" y="5534025"/>
          <p14:tracePt t="341814" x="7708900" y="5526088"/>
          <p14:tracePt t="341841" x="7708900" y="5518150"/>
          <p14:tracePt t="341926" x="7708900" y="5510213"/>
          <p14:tracePt t="342001" x="7708900" y="5502275"/>
          <p14:tracePt t="342181" x="7708900" y="5494338"/>
          <p14:tracePt t="342204" x="7708900" y="5486400"/>
          <p14:tracePt t="342213" x="7708900" y="5478463"/>
          <p14:tracePt t="342229" x="7716838" y="5470525"/>
          <p14:tracePt t="342234" x="7716838" y="5462588"/>
          <p14:tracePt t="342241" x="7716838" y="5454650"/>
          <p14:tracePt t="342272" x="7716838" y="5446713"/>
          <p14:tracePt t="342511" x="7724775" y="5446713"/>
          <p14:tracePt t="342519" x="7748588" y="5438775"/>
          <p14:tracePt t="342526" x="7764463" y="5438775"/>
          <p14:tracePt t="342533" x="7764463" y="5430838"/>
          <p14:tracePt t="342541" x="7780338" y="5430838"/>
          <p14:tracePt t="342548" x="7796213" y="5430838"/>
          <p14:tracePt t="342556" x="7804150" y="5430838"/>
          <p14:tracePt t="342563" x="7812088" y="5422900"/>
          <p14:tracePt t="342571" x="7820025" y="5422900"/>
          <p14:tracePt t="342586" x="7827963" y="5422900"/>
          <p14:tracePt t="342593" x="7827963" y="5414963"/>
          <p14:tracePt t="342601" x="7835900" y="5414963"/>
          <p14:tracePt t="342609" x="7843838" y="5414963"/>
          <p14:tracePt t="342616" x="7851775" y="5414963"/>
          <p14:tracePt t="342623" x="7869238" y="5414963"/>
          <p14:tracePt t="342631" x="7877175" y="5414963"/>
          <p14:tracePt t="342639" x="7893050" y="5414963"/>
          <p14:tracePt t="342646" x="7908925" y="5414963"/>
          <p14:tracePt t="342661" x="7916863" y="5414963"/>
          <p14:tracePt t="342669" x="7924800" y="5414963"/>
          <p14:tracePt t="342683" x="7932738" y="5414963"/>
          <p14:tracePt t="342706" x="7940675" y="5414963"/>
          <p14:tracePt t="342728" x="7948613" y="5414963"/>
          <p14:tracePt t="342736" x="7948613" y="5407025"/>
          <p14:tracePt t="342743" x="7956550" y="5407025"/>
          <p14:tracePt t="344604" x="0" y="0"/>
        </p14:tracePtLst>
        <p14:tracePtLst>
          <p14:tracePt t="347613" x="4033838" y="6045200"/>
          <p14:tracePt t="347708" x="4033838" y="6053138"/>
          <p14:tracePt t="347716" x="4041775" y="6053138"/>
          <p14:tracePt t="347724" x="4049713" y="6053138"/>
          <p14:tracePt t="347731" x="4057650" y="6061075"/>
          <p14:tracePt t="347738" x="4065588" y="6061075"/>
          <p14:tracePt t="347747" x="4073525" y="6061075"/>
          <p14:tracePt t="347754" x="4081463" y="6069013"/>
          <p14:tracePt t="347769" x="4089400" y="6069013"/>
          <p14:tracePt t="347784" x="4097338" y="6069013"/>
          <p14:tracePt t="347806" x="4105275" y="6069013"/>
          <p14:tracePt t="347816" x="4113213" y="6069013"/>
          <p14:tracePt t="347873" x="4121150" y="6069013"/>
          <p14:tracePt t="347926" x="4129088" y="6069013"/>
          <p14:tracePt t="348841" x="4137025" y="6069013"/>
          <p14:tracePt t="348856" x="4144963" y="6069013"/>
          <p14:tracePt t="348866" x="4152900" y="6069013"/>
          <p14:tracePt t="348880" x="4160838" y="6069013"/>
          <p14:tracePt t="348887" x="4176713" y="6076950"/>
          <p14:tracePt t="348895" x="4184650" y="6076950"/>
          <p14:tracePt t="348902" x="4192588" y="6076950"/>
          <p14:tracePt t="348917" x="4200525" y="6076950"/>
          <p14:tracePt t="348932" x="4217988" y="6076950"/>
          <p14:tracePt t="348940" x="4225925" y="6076950"/>
          <p14:tracePt t="348954" x="4241800" y="6076950"/>
          <p14:tracePt t="348963" x="4249738" y="6076950"/>
          <p14:tracePt t="348969" x="4257675" y="6076950"/>
          <p14:tracePt t="348978" x="4265613" y="6076950"/>
          <p14:tracePt t="348992" x="4273550" y="6076950"/>
          <p14:tracePt t="349008" x="4281488" y="6076950"/>
          <p14:tracePt t="349024" x="4289425" y="6076950"/>
          <p14:tracePt t="349037" x="4297363" y="6084888"/>
          <p14:tracePt t="349044" x="4305300" y="6084888"/>
          <p14:tracePt t="349052" x="4313238" y="6092825"/>
          <p14:tracePt t="349060" x="4329113" y="6092825"/>
          <p14:tracePt t="349067" x="4344988" y="6092825"/>
          <p14:tracePt t="349073" x="4360863" y="6092825"/>
          <p14:tracePt t="349081" x="4368800" y="6092825"/>
          <p14:tracePt t="349103" x="4400550" y="6100763"/>
          <p14:tracePt t="349104" x="4408488" y="6100763"/>
          <p14:tracePt t="349112" x="4416425" y="6100763"/>
          <p14:tracePt t="349137" x="4424363" y="6100763"/>
          <p14:tracePt t="349313" x="4432300" y="6100763"/>
          <p14:tracePt t="349322" x="4448175" y="6100763"/>
          <p14:tracePt t="349330" x="4456113" y="6100763"/>
          <p14:tracePt t="349336" x="4471988" y="6100763"/>
          <p14:tracePt t="349344" x="4495800" y="6108700"/>
          <p14:tracePt t="349352" x="4535488" y="6116638"/>
          <p14:tracePt t="349360" x="4567238" y="6116638"/>
          <p14:tracePt t="349368" x="4624388" y="6124575"/>
          <p14:tracePt t="349376" x="4679950" y="6132513"/>
          <p14:tracePt t="349383" x="4735513" y="6140450"/>
          <p14:tracePt t="349388" x="4775200" y="6148388"/>
          <p14:tracePt t="349400" x="4806950" y="6148388"/>
          <p14:tracePt t="349404" x="4862513" y="6156325"/>
          <p14:tracePt t="349413" x="4886325" y="6164263"/>
          <p14:tracePt t="349419" x="4910138" y="6164263"/>
          <p14:tracePt t="349427" x="4926013" y="6172200"/>
          <p14:tracePt t="349436" x="4951413" y="6172200"/>
          <p14:tracePt t="349442" x="4967288" y="6172200"/>
          <p14:tracePt t="349451" x="4983163" y="6172200"/>
          <p14:tracePt t="349456" x="4991100" y="6172200"/>
          <p14:tracePt t="349467" x="4999038" y="6172200"/>
          <p14:tracePt t="349481" x="5006975" y="6172200"/>
          <p14:tracePt t="349509" x="5014913" y="6172200"/>
          <p14:tracePt t="349718" x="5022850" y="6172200"/>
          <p14:tracePt t="349734" x="5030788" y="6172200"/>
          <p14:tracePt t="349750" x="5038725" y="6172200"/>
          <p14:tracePt t="349756" x="5046663" y="6164263"/>
          <p14:tracePt t="349764" x="5054600" y="6164263"/>
          <p14:tracePt t="349771" x="5062538" y="6156325"/>
          <p14:tracePt t="349780" x="5070475" y="6156325"/>
          <p14:tracePt t="349786" x="5086350" y="6156325"/>
          <p14:tracePt t="349793" x="5110163" y="6148388"/>
          <p14:tracePt t="349801" x="5157788" y="6124575"/>
          <p14:tracePt t="349809" x="5229225" y="6092825"/>
          <p14:tracePt t="349816" x="5284788" y="6061075"/>
          <p14:tracePt t="349823" x="5334000" y="6029325"/>
          <p14:tracePt t="349832" x="5413375" y="5980113"/>
          <p14:tracePt t="349838" x="5468938" y="5948363"/>
          <p14:tracePt t="349846" x="5516563" y="5916613"/>
          <p14:tracePt t="349853" x="5564188" y="5884863"/>
          <p14:tracePt t="349862" x="5611813" y="5853113"/>
          <p14:tracePt t="349869" x="5643563" y="5821363"/>
          <p14:tracePt t="349876" x="5659438" y="5805488"/>
          <p14:tracePt t="349883" x="5684838" y="5773738"/>
          <p14:tracePt t="349891" x="5700713" y="5741988"/>
          <p14:tracePt t="349900" x="5708650" y="5702300"/>
          <p14:tracePt t="349906" x="5716588" y="5678488"/>
          <p14:tracePt t="349913" x="5732463" y="5637213"/>
          <p14:tracePt t="349921" x="5748338" y="5589588"/>
          <p14:tracePt t="349930" x="5756275" y="5541963"/>
          <p14:tracePt t="349936" x="5764213" y="5518150"/>
          <p14:tracePt t="349943" x="5772150" y="5486400"/>
          <p14:tracePt t="349951" x="5772150" y="5470525"/>
          <p14:tracePt t="349959" x="5772150" y="5446713"/>
          <p14:tracePt t="349966" x="5780088" y="5422900"/>
          <p14:tracePt t="349973" x="5780088" y="5414963"/>
          <p14:tracePt t="349981" x="5788025" y="5399088"/>
          <p14:tracePt t="349988" x="5788025" y="5391150"/>
          <p14:tracePt t="349996" x="5788025" y="5383213"/>
          <p14:tracePt t="350011" x="5788025" y="5367338"/>
          <p14:tracePt t="350019" x="5788025" y="5351463"/>
          <p14:tracePt t="350033" x="5788025" y="5335588"/>
          <p14:tracePt t="350041" x="5788025" y="5319713"/>
          <p14:tracePt t="350049" x="5788025" y="5294313"/>
          <p14:tracePt t="350056" x="5788025" y="5286375"/>
          <p14:tracePt t="350063" x="5788025" y="5270500"/>
          <p14:tracePt t="350083" x="5788025" y="5246688"/>
          <p14:tracePt t="350086" x="5788025" y="5230813"/>
          <p14:tracePt t="350101" x="5788025" y="5214938"/>
          <p14:tracePt t="350109" x="5780088" y="5191125"/>
          <p14:tracePt t="350116" x="5780088" y="5183188"/>
          <p14:tracePt t="350123" x="5772150" y="5175250"/>
          <p14:tracePt t="350132" x="5756275" y="5167313"/>
          <p14:tracePt t="350138" x="5748338" y="5159375"/>
          <p14:tracePt t="350146" x="5732463" y="5151438"/>
          <p14:tracePt t="350162" x="5724525" y="5143500"/>
          <p14:tracePt t="350183" x="5716588" y="5143500"/>
          <p14:tracePt t="350206" x="5708650" y="5143500"/>
          <p14:tracePt t="350221" x="5700713" y="5143500"/>
          <p14:tracePt t="350229" x="5692775" y="5143500"/>
          <p14:tracePt t="350244" x="5684838" y="5143500"/>
          <p14:tracePt t="350251" x="5676900" y="5143500"/>
          <p14:tracePt t="350258" x="5667375" y="5151438"/>
          <p14:tracePt t="350266" x="5659438" y="5151438"/>
          <p14:tracePt t="350273" x="5643563" y="5167313"/>
          <p14:tracePt t="350281" x="5635625" y="5175250"/>
          <p14:tracePt t="350288" x="5611813" y="5199063"/>
          <p14:tracePt t="350296" x="5588000" y="5214938"/>
          <p14:tracePt t="350304" x="5572125" y="5238750"/>
          <p14:tracePt t="350311" x="5556250" y="5262563"/>
          <p14:tracePt t="350319" x="5532438" y="5294313"/>
          <p14:tracePt t="350326" x="5524500" y="5319713"/>
          <p14:tracePt t="350333" x="5508625" y="5343525"/>
          <p14:tracePt t="350341" x="5500688" y="5383213"/>
          <p14:tracePt t="350349" x="5500688" y="5414963"/>
          <p14:tracePt t="350356" x="5500688" y="5454650"/>
          <p14:tracePt t="350363" x="5516563" y="5486400"/>
          <p14:tracePt t="350371" x="5548313" y="5526088"/>
          <p14:tracePt t="350379" x="5588000" y="5549900"/>
          <p14:tracePt t="350387" x="5603875" y="5573713"/>
          <p14:tracePt t="350393" x="5651500" y="5605463"/>
          <p14:tracePt t="350401" x="5700713" y="5629275"/>
          <p14:tracePt t="350408" x="5756275" y="5662613"/>
          <p14:tracePt t="350417" x="5803900" y="5670550"/>
          <p14:tracePt t="350423" x="5867400" y="5686425"/>
          <p14:tracePt t="350432" x="5907088" y="5686425"/>
          <p14:tracePt t="350438" x="5938838" y="5686425"/>
          <p14:tracePt t="350446" x="5986463" y="5686425"/>
          <p14:tracePt t="350453" x="6026150" y="5670550"/>
          <p14:tracePt t="350462" x="6067425" y="5653088"/>
          <p14:tracePt t="350469" x="6115050" y="5629275"/>
          <p14:tracePt t="350476" x="6162675" y="5597525"/>
          <p14:tracePt t="350483" x="6202363" y="5573713"/>
          <p14:tracePt t="350492" x="6242050" y="5557838"/>
          <p14:tracePt t="350499" x="6289675" y="5526088"/>
          <p14:tracePt t="350506" x="6305550" y="5510213"/>
          <p14:tracePt t="350514" x="6345238" y="5486400"/>
          <p14:tracePt t="350521" x="6418263" y="5430838"/>
          <p14:tracePt t="350529" x="6450013" y="5399088"/>
          <p14:tracePt t="350536" x="6465888" y="5383213"/>
          <p14:tracePt t="350543" x="6489700" y="5359400"/>
          <p14:tracePt t="350551" x="6489700" y="5335588"/>
          <p14:tracePt t="350559" x="6505575" y="5310188"/>
          <p14:tracePt t="350566" x="6513513" y="5286375"/>
          <p14:tracePt t="350573" x="6513513" y="5270500"/>
          <p14:tracePt t="350582" x="6513513" y="5254625"/>
          <p14:tracePt t="350589" x="6513513" y="5238750"/>
          <p14:tracePt t="350596" x="6513513" y="5222875"/>
          <p14:tracePt t="350603" x="6513513" y="5214938"/>
          <p14:tracePt t="350612" x="6505575" y="5207000"/>
          <p14:tracePt t="350619" x="6505575" y="5199063"/>
          <p14:tracePt t="350626" x="6489700" y="5199063"/>
          <p14:tracePt t="350633" x="6489700" y="5191125"/>
          <p14:tracePt t="350641" x="6473825" y="5183188"/>
          <p14:tracePt t="350649" x="6450013" y="5175250"/>
          <p14:tracePt t="350656" x="6426200" y="5167313"/>
          <p14:tracePt t="350664" x="6369050" y="5159375"/>
          <p14:tracePt t="350672" x="6305550" y="5151438"/>
          <p14:tracePt t="350679" x="6226175" y="5143500"/>
          <p14:tracePt t="350686" x="6162675" y="5143500"/>
          <p14:tracePt t="350694" x="6099175" y="5143500"/>
          <p14:tracePt t="350701" x="6034088" y="5143500"/>
          <p14:tracePt t="350708" x="5962650" y="5143500"/>
          <p14:tracePt t="350716" x="5930900" y="5143500"/>
          <p14:tracePt t="350723" x="5907088" y="5143500"/>
          <p14:tracePt t="350732" x="5883275" y="5151438"/>
          <p14:tracePt t="350738" x="5875338" y="5167313"/>
          <p14:tracePt t="350745" x="5867400" y="5175250"/>
          <p14:tracePt t="350754" x="5867400" y="5191125"/>
          <p14:tracePt t="350761" x="5859463" y="5199063"/>
          <p14:tracePt t="350769" x="5859463" y="5214938"/>
          <p14:tracePt t="350776" x="5851525" y="5230813"/>
          <p14:tracePt t="350783" x="5851525" y="5254625"/>
          <p14:tracePt t="350791" x="5843588" y="5302250"/>
          <p14:tracePt t="350799" x="5835650" y="5351463"/>
          <p14:tracePt t="350806" x="5827713" y="5407025"/>
          <p14:tracePt t="350817" x="5819775" y="5454650"/>
          <p14:tracePt t="350821" x="5819775" y="5494338"/>
          <p14:tracePt t="350829" x="5811838" y="5549900"/>
          <p14:tracePt t="350837" x="5803900" y="5613400"/>
          <p14:tracePt t="350843" x="5803900" y="5653088"/>
          <p14:tracePt t="350851" x="5803900" y="5702300"/>
          <p14:tracePt t="350859" x="5795963" y="5749925"/>
          <p14:tracePt t="350866" x="5772150" y="5781675"/>
          <p14:tracePt t="350873" x="5740400" y="5813425"/>
          <p14:tracePt t="350881" x="5700713" y="5861050"/>
          <p14:tracePt t="350889" x="5643563" y="5908675"/>
          <p14:tracePt t="350895" x="5564188" y="5964238"/>
          <p14:tracePt t="350903" x="5484813" y="6013450"/>
          <p14:tracePt t="350912" x="5405438" y="6053138"/>
          <p14:tracePt t="350919" x="5349875" y="6084888"/>
          <p14:tracePt t="350927" x="5276850" y="6116638"/>
          <p14:tracePt t="350933" x="5229225" y="6148388"/>
          <p14:tracePt t="350941" x="5181600" y="6164263"/>
          <p14:tracePt t="350949" x="5157788" y="6172200"/>
          <p14:tracePt t="350956" x="5141913" y="6180138"/>
          <p14:tracePt t="350971" x="5133975" y="6180138"/>
          <p14:tracePt t="350986" x="5126038" y="6180138"/>
          <p14:tracePt t="351002" x="5118100" y="6180138"/>
          <p14:tracePt t="351016" x="5118100" y="6164263"/>
          <p14:tracePt t="351025" x="5110163" y="6148388"/>
          <p14:tracePt t="351036" x="5102225" y="6124575"/>
          <p14:tracePt t="351041" x="5102225" y="6100763"/>
          <p14:tracePt t="351046" x="5102225" y="6076950"/>
          <p14:tracePt t="351053" x="5094288" y="6045200"/>
          <p14:tracePt t="351062" x="5086350" y="5995988"/>
          <p14:tracePt t="351069" x="5078413" y="5964238"/>
          <p14:tracePt t="351081" x="5078413" y="5924550"/>
          <p14:tracePt t="351083" x="5070475" y="5900738"/>
          <p14:tracePt t="351091" x="5070475" y="5876925"/>
          <p14:tracePt t="351099" x="5070475" y="5853113"/>
          <p14:tracePt t="351106" x="5062538" y="5837238"/>
          <p14:tracePt t="351115" x="5062538" y="5829300"/>
          <p14:tracePt t="351121" x="5062538" y="5821363"/>
          <p14:tracePt t="351152" x="5054600" y="5821363"/>
          <p14:tracePt t="351166" x="5046663" y="5821363"/>
          <p14:tracePt t="351173" x="5038725" y="5821363"/>
          <p14:tracePt t="351182" x="5030788" y="5821363"/>
          <p14:tracePt t="351189" x="5022850" y="5821363"/>
          <p14:tracePt t="351196" x="5006975" y="5821363"/>
          <p14:tracePt t="351203" x="4967288" y="5821363"/>
          <p14:tracePt t="351212" x="4951413" y="5821363"/>
          <p14:tracePt t="351219" x="4918075" y="5821363"/>
          <p14:tracePt t="351226" x="4894263" y="5829300"/>
          <p14:tracePt t="351233" x="4870450" y="5837238"/>
          <p14:tracePt t="351242" x="4838700" y="5845175"/>
          <p14:tracePt t="351249" x="4822825" y="5853113"/>
          <p14:tracePt t="351256" x="4806950" y="5861050"/>
          <p14:tracePt t="351264" x="4799013" y="5868988"/>
          <p14:tracePt t="351271" x="4791075" y="5876925"/>
          <p14:tracePt t="351278" x="4783138" y="5892800"/>
          <p14:tracePt t="351286" x="4783138" y="5908675"/>
          <p14:tracePt t="351293" x="4783138" y="5916613"/>
          <p14:tracePt t="351301" x="4783138" y="5932488"/>
          <p14:tracePt t="351309" x="4783138" y="5940425"/>
          <p14:tracePt t="351316" x="4783138" y="5948363"/>
          <p14:tracePt t="351323" x="4806950" y="5964238"/>
          <p14:tracePt t="351332" x="4822825" y="5980113"/>
          <p14:tracePt t="351338" x="4838700" y="6005513"/>
          <p14:tracePt t="351347" x="4870450" y="6021388"/>
          <p14:tracePt t="351353" x="4878388" y="6037263"/>
          <p14:tracePt t="351362" x="4910138" y="6053138"/>
          <p14:tracePt t="351368" x="4933950" y="6076950"/>
          <p14:tracePt t="351375" x="4959350" y="6084888"/>
          <p14:tracePt t="351383" x="4991100" y="6100763"/>
          <p14:tracePt t="351391" x="5006975" y="6108700"/>
          <p14:tracePt t="351399" x="5022850" y="6108700"/>
          <p14:tracePt t="351406" x="5038725" y="6116638"/>
          <p14:tracePt t="351415" x="5046663" y="6116638"/>
          <p14:tracePt t="351421" x="5062538" y="6124575"/>
          <p14:tracePt t="351428" x="5070475" y="6124575"/>
          <p14:tracePt t="351436" x="5086350" y="6124575"/>
          <p14:tracePt t="351444" x="5102225" y="6124575"/>
          <p14:tracePt t="351451" x="5126038" y="6124575"/>
          <p14:tracePt t="351459" x="5149850" y="6116638"/>
          <p14:tracePt t="351466" x="5165725" y="6108700"/>
          <p14:tracePt t="351473" x="5189538" y="6092825"/>
          <p14:tracePt t="351481" x="5221288" y="6076950"/>
          <p14:tracePt t="351488" x="5253038" y="6053138"/>
          <p14:tracePt t="351496" x="5268913" y="6037263"/>
          <p14:tracePt t="351504" x="5300663" y="6021388"/>
          <p14:tracePt t="351511" x="5310188" y="6005513"/>
          <p14:tracePt t="351519" x="5326063" y="5988050"/>
          <p14:tracePt t="351526" x="5326063" y="5980113"/>
          <p14:tracePt t="351533" x="5341938" y="5964238"/>
          <p14:tracePt t="351541" x="5349875" y="5948363"/>
          <p14:tracePt t="351549" x="5357813" y="5932488"/>
          <p14:tracePt t="351556" x="5365750" y="5924550"/>
          <p14:tracePt t="351564" x="5365750" y="5908675"/>
          <p14:tracePt t="351571" x="5365750" y="5892800"/>
          <p14:tracePt t="351579" x="5365750" y="5884863"/>
          <p14:tracePt t="351587" x="5365750" y="5876925"/>
          <p14:tracePt t="351594" x="5365750" y="5868988"/>
          <p14:tracePt t="351616" x="5365750" y="5861050"/>
          <p14:tracePt t="351639" x="5365750" y="5853113"/>
          <p14:tracePt t="351653" x="5357813" y="5853113"/>
          <p14:tracePt t="351662" x="5349875" y="5853113"/>
          <p14:tracePt t="351669" x="5334000" y="5853113"/>
          <p14:tracePt t="351676" x="5326063" y="5853113"/>
          <p14:tracePt t="351683" x="5310188" y="5853113"/>
          <p14:tracePt t="351691" x="5300663" y="5853113"/>
          <p14:tracePt t="351699" x="5284788" y="5853113"/>
          <p14:tracePt t="351706" x="5268913" y="5853113"/>
          <p14:tracePt t="351714" x="5260975" y="5853113"/>
          <p14:tracePt t="351721" x="5253038" y="5853113"/>
          <p14:tracePt t="351729" x="5237163" y="5853113"/>
          <p14:tracePt t="351736" x="5229225" y="5853113"/>
          <p14:tracePt t="351743" x="5221288" y="5853113"/>
          <p14:tracePt t="351751" x="5213350" y="5853113"/>
          <p14:tracePt t="351758" x="5197475" y="5853113"/>
          <p14:tracePt t="351766" x="5181600" y="5861050"/>
          <p14:tracePt t="351775" x="5173663" y="5861050"/>
          <p14:tracePt t="351781" x="5157788" y="5861050"/>
          <p14:tracePt t="351789" x="5141913" y="5868988"/>
          <p14:tracePt t="351796" x="5126038" y="5868988"/>
          <p14:tracePt t="351803" x="5118100" y="5868988"/>
          <p14:tracePt t="351812" x="5110163" y="5868988"/>
          <p14:tracePt t="351819" x="5102225" y="5868988"/>
          <p14:tracePt t="351826" x="5094288" y="5868988"/>
          <p14:tracePt t="351841" x="5086350" y="5868988"/>
          <p14:tracePt t="351849" x="5078413" y="5868988"/>
          <p14:tracePt t="351856" x="5070475" y="5868988"/>
          <p14:tracePt t="351864" x="5062538" y="5868988"/>
          <p14:tracePt t="351871" x="5046663" y="5868988"/>
          <p14:tracePt t="351886" x="5038725" y="5876925"/>
          <p14:tracePt t="351894" x="5030788" y="5884863"/>
          <p14:tracePt t="351901" x="5022850" y="5884863"/>
          <p14:tracePt t="351909" x="5022850" y="5892800"/>
          <p14:tracePt t="351916" x="5014913" y="5908675"/>
          <p14:tracePt t="351924" x="5014913" y="5916613"/>
          <p14:tracePt t="351931" x="5014913" y="5924550"/>
          <p14:tracePt t="351939" x="5014913" y="5940425"/>
          <p14:tracePt t="351947" x="5014913" y="5948363"/>
          <p14:tracePt t="351953" x="5014913" y="5956300"/>
          <p14:tracePt t="351962" x="5014913" y="5964238"/>
          <p14:tracePt t="351968" x="5022850" y="5972175"/>
          <p14:tracePt t="351977" x="5022850" y="5980113"/>
          <p14:tracePt t="351983" x="5030788" y="5988050"/>
          <p14:tracePt t="351992" x="5038725" y="5988050"/>
          <p14:tracePt t="351998" x="5038725" y="5995988"/>
          <p14:tracePt t="352006" x="5046663" y="5995988"/>
          <p14:tracePt t="352208" x="5038725" y="5995988"/>
          <p14:tracePt t="352231" x="5038725" y="6005513"/>
          <p14:tracePt t="352239" x="5030788" y="6005513"/>
          <p14:tracePt t="352247" x="5022850" y="6005513"/>
          <p14:tracePt t="352253" x="5014913" y="6005513"/>
          <p14:tracePt t="352261" x="5014913" y="6013450"/>
          <p14:tracePt t="352276" x="5006975" y="6013450"/>
          <p14:tracePt t="352284" x="5006975" y="6021388"/>
          <p14:tracePt t="352291" x="4991100" y="6029325"/>
          <p14:tracePt t="352314" x="4991100" y="6037263"/>
          <p14:tracePt t="352321" x="4983163" y="6037263"/>
          <p14:tracePt t="352366" x="4983163" y="6045200"/>
          <p14:tracePt t="352486" x="4991100" y="6045200"/>
          <p14:tracePt t="353559" x="4991100" y="6037263"/>
          <p14:tracePt t="353574" x="4991100" y="6029325"/>
          <p14:tracePt t="354211" x="4999038" y="6029325"/>
          <p14:tracePt t="354220" x="5006975" y="6021388"/>
          <p14:tracePt t="354227" x="5014913" y="6021388"/>
          <p14:tracePt t="354243" x="5022850" y="6013450"/>
          <p14:tracePt t="354249" x="5030788" y="6005513"/>
          <p14:tracePt t="354256" x="5046663" y="6005513"/>
          <p14:tracePt t="354265" x="5054600" y="5995988"/>
          <p14:tracePt t="354272" x="5070475" y="5988050"/>
          <p14:tracePt t="354280" x="5078413" y="5972175"/>
          <p14:tracePt t="354288" x="5094288" y="5956300"/>
          <p14:tracePt t="354294" x="5110163" y="5940425"/>
          <p14:tracePt t="354301" x="5110163" y="5916613"/>
          <p14:tracePt t="354316" x="5110163" y="5908675"/>
          <p14:tracePt t="354326" x="5110163" y="5892800"/>
          <p14:tracePt t="354376" x="5110163" y="5884863"/>
          <p14:tracePt t="354413" x="5102225" y="5884863"/>
          <p14:tracePt t="354445" x="5094288" y="5884863"/>
          <p14:tracePt t="354460" x="5086350" y="5884863"/>
          <p14:tracePt t="354468" x="5078413" y="5884863"/>
          <p14:tracePt t="354489" x="5070475" y="5884863"/>
          <p14:tracePt t="354505" x="5062538" y="5884863"/>
          <p14:tracePt t="354520" x="5054600" y="5884863"/>
          <p14:tracePt t="354528" x="5046663" y="5884863"/>
          <p14:tracePt t="354533" x="5030788" y="5884863"/>
          <p14:tracePt t="354541" x="5014913" y="5884863"/>
          <p14:tracePt t="354550" x="4999038" y="5884863"/>
          <p14:tracePt t="354556" x="4991100" y="5884863"/>
          <p14:tracePt t="354563" x="4983163" y="5884863"/>
          <p14:tracePt t="354573" x="4967288" y="5892800"/>
          <p14:tracePt t="354579" x="4959350" y="5892800"/>
          <p14:tracePt t="354590" x="4951413" y="5900738"/>
          <p14:tracePt t="354594" x="4933950" y="5900738"/>
          <p14:tracePt t="354601" x="4926013" y="5900738"/>
          <p14:tracePt t="354611" x="4918075" y="5900738"/>
          <p14:tracePt t="354616" x="4910138" y="5908675"/>
          <p14:tracePt t="354626" x="4910138" y="5916613"/>
          <p14:tracePt t="354631" x="4894263" y="5916613"/>
          <p14:tracePt t="354640" x="4894263" y="5924550"/>
          <p14:tracePt t="354648" x="4886325" y="5932488"/>
          <p14:tracePt t="354653" x="4878388" y="5940425"/>
          <p14:tracePt t="354662" x="4870450" y="5964238"/>
          <p14:tracePt t="354669" x="4862513" y="5972175"/>
          <p14:tracePt t="354676" x="4862513" y="5980113"/>
          <p14:tracePt t="354685" x="4862513" y="5995988"/>
          <p14:tracePt t="354700" x="4862513" y="6005513"/>
          <p14:tracePt t="354707" x="4862513" y="6013450"/>
          <p14:tracePt t="354714" x="4862513" y="6021388"/>
          <p14:tracePt t="354722" x="4878388" y="6021388"/>
          <p14:tracePt t="354729" x="4886325" y="6021388"/>
          <p14:tracePt t="354736" x="4894263" y="6021388"/>
          <p14:tracePt t="354746" x="4902200" y="6021388"/>
          <p14:tracePt t="354751" x="4910138" y="6021388"/>
          <p14:tracePt t="354759" x="4918075" y="6021388"/>
          <p14:tracePt t="354767" x="4933950" y="6021388"/>
          <p14:tracePt t="354778" x="4959350" y="6021388"/>
          <p14:tracePt t="354788" x="4967288" y="6021388"/>
          <p14:tracePt t="354796" x="4983163" y="6013450"/>
          <p14:tracePt t="354806" x="4991100" y="6013450"/>
          <p14:tracePt t="354813" x="4999038" y="6013450"/>
          <p14:tracePt t="354819" x="5006975" y="6013450"/>
          <p14:tracePt t="354833" x="5014913" y="6005513"/>
          <p14:tracePt t="354848" x="5022850" y="6005513"/>
          <p14:tracePt t="355238" x="5030788" y="6005513"/>
          <p14:tracePt t="355246" x="5046663" y="6005513"/>
          <p14:tracePt t="355253" x="5078413" y="6005513"/>
          <p14:tracePt t="355262" x="5102225" y="6005513"/>
          <p14:tracePt t="355270" x="5133975" y="6005513"/>
          <p14:tracePt t="355276" x="5181600" y="6005513"/>
          <p14:tracePt t="355285" x="5221288" y="6005513"/>
          <p14:tracePt t="355294" x="5260975" y="6005513"/>
          <p14:tracePt t="355299" x="5284788" y="6005513"/>
          <p14:tracePt t="355307" x="5310188" y="6005513"/>
          <p14:tracePt t="355314" x="5318125" y="6005513"/>
          <p14:tracePt t="355323" x="5318125" y="5995988"/>
          <p14:tracePt t="355329" x="5326063" y="5995988"/>
          <p14:tracePt t="355621" x="5334000" y="5995988"/>
          <p14:tracePt t="355628" x="5341938" y="5980113"/>
          <p14:tracePt t="355635" x="5357813" y="5980113"/>
          <p14:tracePt t="355646" x="5365750" y="5964238"/>
          <p14:tracePt t="355654" x="5373688" y="5948363"/>
          <p14:tracePt t="355659" x="5397500" y="5940425"/>
          <p14:tracePt t="355667" x="5413375" y="5932488"/>
          <p14:tracePt t="355675" x="5421313" y="5916613"/>
          <p14:tracePt t="355682" x="5429250" y="5916613"/>
          <p14:tracePt t="355690" x="5429250" y="5908675"/>
          <p14:tracePt t="355697" x="5437188" y="5908675"/>
          <p14:tracePt t="356258" x="5437188" y="5924550"/>
          <p14:tracePt t="356267" x="5437188" y="5948363"/>
          <p14:tracePt t="356277" x="5437188" y="5972175"/>
          <p14:tracePt t="356282" x="5437188" y="6005513"/>
          <p14:tracePt t="356290" x="5437188" y="6029325"/>
          <p14:tracePt t="356297" x="5437188" y="6053138"/>
          <p14:tracePt t="356306" x="5429250" y="6053138"/>
          <p14:tracePt t="356312" x="5421313" y="6053138"/>
          <p14:tracePt t="356319" x="5421313" y="6061075"/>
          <p14:tracePt t="356327" x="5421313" y="6069013"/>
          <p14:tracePt t="356334" x="5421313" y="6076950"/>
          <p14:tracePt t="357167" x="0" y="0"/>
        </p14:tracePtLst>
        <p14:tracePtLst>
          <p14:tracePt t="367225" x="7764463" y="5214938"/>
          <p14:tracePt t="367328" x="7756525" y="5214938"/>
          <p14:tracePt t="367336" x="7748588" y="5222875"/>
          <p14:tracePt t="367358" x="7740650" y="5230813"/>
          <p14:tracePt t="367366" x="7740650" y="5246688"/>
          <p14:tracePt t="367383" x="7732713" y="5262563"/>
          <p14:tracePt t="367389" x="7724775" y="5270500"/>
          <p14:tracePt t="367396" x="7724775" y="5286375"/>
          <p14:tracePt t="367405" x="7716838" y="5302250"/>
          <p14:tracePt t="367412" x="7708900" y="5327650"/>
          <p14:tracePt t="367419" x="7708900" y="5343525"/>
          <p14:tracePt t="367426" x="7708900" y="5359400"/>
          <p14:tracePt t="367434" x="7708900" y="5383213"/>
          <p14:tracePt t="367441" x="7708900" y="5391150"/>
          <p14:tracePt t="367450" x="7708900" y="5407025"/>
          <p14:tracePt t="367456" x="7708900" y="5414963"/>
          <p14:tracePt t="367466" x="7716838" y="5446713"/>
          <p14:tracePt t="367471" x="7716838" y="5454650"/>
          <p14:tracePt t="367479" x="7724775" y="5462588"/>
          <p14:tracePt t="367486" x="7740650" y="5478463"/>
          <p14:tracePt t="367494" x="7748588" y="5486400"/>
          <p14:tracePt t="367503" x="7772400" y="5502275"/>
          <p14:tracePt t="367509" x="7788275" y="5510213"/>
          <p14:tracePt t="367518" x="7796213" y="5510213"/>
          <p14:tracePt t="367526" x="7804150" y="5510213"/>
          <p14:tracePt t="367534" x="7812088" y="5510213"/>
          <p14:tracePt t="367539" x="7820025" y="5510213"/>
          <p14:tracePt t="367546" x="7827963" y="5510213"/>
          <p14:tracePt t="367553" x="7843838" y="5510213"/>
          <p14:tracePt t="367562" x="7869238" y="5502275"/>
          <p14:tracePt t="367569" x="7893050" y="5486400"/>
          <p14:tracePt t="367577" x="7932738" y="5462588"/>
          <p14:tracePt t="367585" x="7956550" y="5446713"/>
          <p14:tracePt t="367592" x="7988300" y="5430838"/>
          <p14:tracePt t="367599" x="8012113" y="5414963"/>
          <p14:tracePt t="367606" x="8027988" y="5399088"/>
          <p14:tracePt t="367613" x="8051800" y="5383213"/>
          <p14:tracePt t="367622" x="8051800" y="5367338"/>
          <p14:tracePt t="367629" x="8067675" y="5359400"/>
          <p14:tracePt t="367638" x="8067675" y="5351463"/>
          <p14:tracePt t="367643" x="8067675" y="5335588"/>
          <p14:tracePt t="367651" x="8067675" y="5310188"/>
          <p14:tracePt t="367658" x="8075613" y="5294313"/>
          <p14:tracePt t="367667" x="8075613" y="5278438"/>
          <p14:tracePt t="367682" x="8083550" y="5262563"/>
          <p14:tracePt t="367690" x="8083550" y="5254625"/>
          <p14:tracePt t="367696" x="8083550" y="5246688"/>
          <p14:tracePt t="367737" x="8083550" y="5238750"/>
          <p14:tracePt t="367765" x="8067675" y="5230813"/>
          <p14:tracePt t="367771" x="8035925" y="5214938"/>
          <p14:tracePt t="367779" x="8012113" y="5214938"/>
          <p14:tracePt t="367786" x="7988300" y="5207000"/>
          <p14:tracePt t="367795" x="7956550" y="5199063"/>
          <p14:tracePt t="367802" x="7940675" y="5191125"/>
          <p14:tracePt t="367810" x="7908925" y="5191125"/>
          <p14:tracePt t="367818" x="7877175" y="5191125"/>
          <p14:tracePt t="367823" x="7843838" y="5191125"/>
          <p14:tracePt t="367833" x="7804150" y="5191125"/>
          <p14:tracePt t="367839" x="7772400" y="5191125"/>
          <p14:tracePt t="367846" x="7740650" y="5191125"/>
          <p14:tracePt t="367854" x="7732713" y="5191125"/>
          <p14:tracePt t="367862" x="7708900" y="5191125"/>
          <p14:tracePt t="367869" x="7700963" y="5191125"/>
          <p14:tracePt t="367885" x="7700963" y="5199063"/>
          <p14:tracePt t="367922" x="7700963" y="5207000"/>
          <p14:tracePt t="367937" x="7700963" y="5214938"/>
          <p14:tracePt t="367943" x="7700963" y="5222875"/>
          <p14:tracePt t="367959" x="7700963" y="5230813"/>
          <p14:tracePt t="367973" x="7700963" y="5238750"/>
          <p14:tracePt t="367989" x="7700963" y="5254625"/>
          <p14:tracePt t="367996" x="7693025" y="5262563"/>
          <p14:tracePt t="368003" x="7685088" y="5270500"/>
          <p14:tracePt t="368013" x="7669213" y="5294313"/>
          <p14:tracePt t="368020" x="7645400" y="5302250"/>
          <p14:tracePt t="368026" x="7597775" y="5327650"/>
          <p14:tracePt t="368036" x="7518400" y="5343525"/>
          <p14:tracePt t="368042" x="7421563" y="5367338"/>
          <p14:tracePt t="368050" x="7318375" y="5383213"/>
          <p14:tracePt t="368056" x="7199313" y="5383213"/>
          <p14:tracePt t="368063" x="7094538" y="5391150"/>
          <p14:tracePt t="368073" x="6991350" y="5391150"/>
          <p14:tracePt t="368084" x="6935788" y="5391150"/>
          <p14:tracePt t="368086" x="6848475" y="5391150"/>
          <p14:tracePt t="368095" x="6769100" y="5391150"/>
          <p14:tracePt t="368102" x="6711950" y="5391150"/>
          <p14:tracePt t="368110" x="6656388" y="5391150"/>
          <p14:tracePt t="368117" x="6640513" y="5391150"/>
          <p14:tracePt t="368123" x="6632575" y="5391150"/>
          <p14:tracePt t="368134" x="6624638" y="5391150"/>
          <p14:tracePt t="368147" x="6616700" y="5391150"/>
          <p14:tracePt t="368154" x="6608763" y="5391150"/>
          <p14:tracePt t="368162" x="6600825" y="5391150"/>
          <p14:tracePt t="368169" x="6584950" y="5391150"/>
          <p14:tracePt t="368177" x="6553200" y="5391150"/>
          <p14:tracePt t="368185" x="6521450" y="5383213"/>
          <p14:tracePt t="368192" x="6481763" y="5383213"/>
          <p14:tracePt t="368199" x="6434138" y="5375275"/>
          <p14:tracePt t="368206" x="6410325" y="5375275"/>
          <p14:tracePt t="368218" x="6384925" y="5367338"/>
          <p14:tracePt t="368221" x="6361113" y="5359400"/>
          <p14:tracePt t="368230" x="6321425" y="5351463"/>
          <p14:tracePt t="368237" x="6297613" y="5343525"/>
          <p14:tracePt t="368244" x="6265863" y="5335588"/>
          <p14:tracePt t="368251" x="6249988" y="5327650"/>
          <p14:tracePt t="368259" x="6210300" y="5310188"/>
          <p14:tracePt t="368267" x="6194425" y="5310188"/>
          <p14:tracePt t="368274" x="6170613" y="5302250"/>
          <p14:tracePt t="368281" x="6162675" y="5302250"/>
          <p14:tracePt t="368290" x="6146800" y="5294313"/>
          <p14:tracePt t="368296" x="6130925" y="5294313"/>
          <p14:tracePt t="368305" x="6115050" y="5294313"/>
          <p14:tracePt t="368311" x="6099175" y="5286375"/>
          <p14:tracePt t="368319" x="6083300" y="5286375"/>
          <p14:tracePt t="368326" x="6059488" y="5286375"/>
          <p14:tracePt t="368336" x="6034088" y="5286375"/>
          <p14:tracePt t="368341" x="6010275" y="5286375"/>
          <p14:tracePt t="368350" x="5986463" y="5286375"/>
          <p14:tracePt t="368357" x="5946775" y="5278438"/>
          <p14:tracePt t="368366" x="5891213" y="5270500"/>
          <p14:tracePt t="368371" x="5843588" y="5270500"/>
          <p14:tracePt t="368378" x="5803900" y="5262563"/>
          <p14:tracePt t="368386" x="5756275" y="5262563"/>
          <p14:tracePt t="368395" x="5732463" y="5262563"/>
          <p14:tracePt t="368402" x="5676900" y="5262563"/>
          <p14:tracePt t="368410" x="5651500" y="5262563"/>
          <p14:tracePt t="368418" x="5627688" y="5262563"/>
          <p14:tracePt t="368423" x="5619750" y="5262563"/>
          <p14:tracePt t="368433" x="5603875" y="5262563"/>
          <p14:tracePt t="368446" x="5595938" y="5270500"/>
          <p14:tracePt t="368463" x="5595938" y="5286375"/>
          <p14:tracePt t="368471" x="5603875" y="5286375"/>
          <p14:tracePt t="368477" x="5611813" y="5302250"/>
          <p14:tracePt t="368485" x="5627688" y="5319713"/>
          <p14:tracePt t="368493" x="5643563" y="5327650"/>
          <p14:tracePt t="368499" x="5659438" y="5343525"/>
          <p14:tracePt t="368506" x="5676900" y="5351463"/>
          <p14:tracePt t="368516" x="5700713" y="5367338"/>
          <p14:tracePt t="368521" x="5724525" y="5375275"/>
          <p14:tracePt t="368528" x="5740400" y="5375275"/>
          <p14:tracePt t="368537" x="5764213" y="5383213"/>
          <p14:tracePt t="368544" x="5788025" y="5391150"/>
          <p14:tracePt t="368553" x="5803900" y="5391150"/>
          <p14:tracePt t="368558" x="5827713" y="5399088"/>
          <p14:tracePt t="368567" x="5851525" y="5399088"/>
          <p14:tracePt t="368574" x="5875338" y="5399088"/>
          <p14:tracePt t="368581" x="5891213" y="5399088"/>
          <p14:tracePt t="368591" x="5922963" y="5399088"/>
          <p14:tracePt t="368598" x="5938838" y="5399088"/>
          <p14:tracePt t="368604" x="5946775" y="5399088"/>
          <p14:tracePt t="368613" x="5962650" y="5391150"/>
          <p14:tracePt t="368620" x="5978525" y="5383213"/>
          <p14:tracePt t="368626" x="5986463" y="5375275"/>
          <p14:tracePt t="368634" x="5994400" y="5367338"/>
          <p14:tracePt t="368642" x="5994400" y="5351463"/>
          <p14:tracePt t="368650" x="5994400" y="5343525"/>
          <p14:tracePt t="368657" x="6002338" y="5335588"/>
          <p14:tracePt t="368667" x="6002338" y="5319713"/>
          <p14:tracePt t="368679" x="6002338" y="5310188"/>
          <p14:tracePt t="368686" x="6002338" y="5302250"/>
          <p14:tracePt t="368694" x="6002338" y="5294313"/>
          <p14:tracePt t="368702" x="5994400" y="5286375"/>
          <p14:tracePt t="368718" x="5986463" y="5278438"/>
          <p14:tracePt t="368734" x="5978525" y="5278438"/>
          <p14:tracePt t="368738" x="5970588" y="5270500"/>
          <p14:tracePt t="368746" x="5954713" y="5262563"/>
          <p14:tracePt t="368762" x="5946775" y="5262563"/>
          <p14:tracePt t="368770" x="5946775" y="5254625"/>
          <p14:tracePt t="368776" x="5938838" y="5254625"/>
          <p14:tracePt t="368816" x="5930900" y="5254625"/>
          <p14:tracePt t="368821" x="5930900" y="5246688"/>
          <p14:tracePt t="368830" x="5915025" y="5246688"/>
          <p14:tracePt t="368836" x="5907088" y="5246688"/>
          <p14:tracePt t="368843" x="5899150" y="5246688"/>
          <p14:tracePt t="368851" x="5875338" y="5262563"/>
          <p14:tracePt t="368858" x="5859463" y="5270500"/>
          <p14:tracePt t="368866" x="5843588" y="5286375"/>
          <p14:tracePt t="368873" x="5827713" y="5294313"/>
          <p14:tracePt t="368881" x="5819775" y="5319713"/>
          <p14:tracePt t="368888" x="5803900" y="5335588"/>
          <p14:tracePt t="368896" x="5788025" y="5343525"/>
          <p14:tracePt t="368903" x="5788025" y="5359400"/>
          <p14:tracePt t="368911" x="5780088" y="5375275"/>
          <p14:tracePt t="368918" x="5780088" y="5383213"/>
          <p14:tracePt t="368926" x="5780088" y="5391150"/>
          <p14:tracePt t="368940" x="5780088" y="5407025"/>
          <p14:tracePt t="368949" x="5788025" y="5407025"/>
          <p14:tracePt t="368956" x="5803900" y="5414963"/>
          <p14:tracePt t="368964" x="5811838" y="5422900"/>
          <p14:tracePt t="368971" x="5827713" y="5430838"/>
          <p14:tracePt t="368979" x="5835650" y="5438775"/>
          <p14:tracePt t="368986" x="5851525" y="5446713"/>
          <p14:tracePt t="368993" x="5867400" y="5462588"/>
          <p14:tracePt t="369004" x="5883275" y="5462588"/>
          <p14:tracePt t="369009" x="5891213" y="5470525"/>
          <p14:tracePt t="369016" x="5899150" y="5470525"/>
          <p14:tracePt t="369061" x="5907088" y="5470525"/>
          <p14:tracePt t="369084" x="5922963" y="5462588"/>
          <p14:tracePt t="369091" x="5922963" y="5454650"/>
          <p14:tracePt t="369099" x="5946775" y="5438775"/>
          <p14:tracePt t="369106" x="5954713" y="5407025"/>
          <p14:tracePt t="369114" x="5970588" y="5391150"/>
          <p14:tracePt t="369121" x="5978525" y="5375275"/>
          <p14:tracePt t="369129" x="5978525" y="5359400"/>
          <p14:tracePt t="369136" x="5978525" y="5343525"/>
          <p14:tracePt t="369143" x="5986463" y="5319713"/>
          <p14:tracePt t="369158" x="5986463" y="5302250"/>
          <p14:tracePt t="369167" x="5986463" y="5286375"/>
          <p14:tracePt t="369173" x="5970588" y="5278438"/>
          <p14:tracePt t="369181" x="5970588" y="5270500"/>
          <p14:tracePt t="369188" x="5962650" y="5270500"/>
          <p14:tracePt t="369203" x="5954713" y="5270500"/>
          <p14:tracePt t="369212" x="5954713" y="5262563"/>
          <p14:tracePt t="369226" x="5946775" y="5262563"/>
          <p14:tracePt t="369241" x="5938838" y="5262563"/>
          <p14:tracePt t="369256" x="5922963" y="5270500"/>
          <p14:tracePt t="369263" x="5907088" y="5270500"/>
          <p14:tracePt t="369271" x="5883275" y="5286375"/>
          <p14:tracePt t="369278" x="5867400" y="5294313"/>
          <p14:tracePt t="369286" x="5843588" y="5310188"/>
          <p14:tracePt t="369293" x="5819775" y="5327650"/>
          <p14:tracePt t="369301" x="5811838" y="5335588"/>
          <p14:tracePt t="369308" x="5795963" y="5343525"/>
          <p14:tracePt t="369316" x="5780088" y="5359400"/>
          <p14:tracePt t="369323" x="5780088" y="5367338"/>
          <p14:tracePt t="369332" x="5764213" y="5383213"/>
          <p14:tracePt t="369338" x="5756275" y="5399088"/>
          <p14:tracePt t="369346" x="5756275" y="5414963"/>
          <p14:tracePt t="369353" x="5756275" y="5422900"/>
          <p14:tracePt t="369361" x="5756275" y="5438775"/>
          <p14:tracePt t="369368" x="5756275" y="5446713"/>
          <p14:tracePt t="369376" x="5756275" y="5454650"/>
          <p14:tracePt t="369384" x="5756275" y="5470525"/>
          <p14:tracePt t="369391" x="5756275" y="5486400"/>
          <p14:tracePt t="369400" x="5764213" y="5486400"/>
          <p14:tracePt t="369406" x="5772150" y="5494338"/>
          <p14:tracePt t="369413" x="5780088" y="5502275"/>
          <p14:tracePt t="369421" x="5788025" y="5502275"/>
          <p14:tracePt t="369429" x="5803900" y="5518150"/>
          <p14:tracePt t="369436" x="5811838" y="5518150"/>
          <p14:tracePt t="369443" x="5827713" y="5518150"/>
          <p14:tracePt t="369451" x="5835650" y="5518150"/>
          <p14:tracePt t="369459" x="5859463" y="5526088"/>
          <p14:tracePt t="369467" x="5875338" y="5526088"/>
          <p14:tracePt t="369473" x="5883275" y="5526088"/>
          <p14:tracePt t="369482" x="5891213" y="5526088"/>
          <p14:tracePt t="369488" x="5907088" y="5526088"/>
          <p14:tracePt t="369497" x="5922963" y="5518150"/>
          <p14:tracePt t="369503" x="5938838" y="5502275"/>
          <p14:tracePt t="369511" x="5970588" y="5486400"/>
          <p14:tracePt t="369519" x="5994400" y="5462588"/>
          <p14:tracePt t="369526" x="6010275" y="5446713"/>
          <p14:tracePt t="369533" x="6026150" y="5422900"/>
          <p14:tracePt t="369540" x="6043613" y="5407025"/>
          <p14:tracePt t="369549" x="6059488" y="5391150"/>
          <p14:tracePt t="369556" x="6075363" y="5375275"/>
          <p14:tracePt t="369564" x="6083300" y="5359400"/>
          <p14:tracePt t="369579" x="6083300" y="5351463"/>
          <p14:tracePt t="369698" x="6091238" y="5351463"/>
          <p14:tracePt t="369713" x="6107113" y="5351463"/>
          <p14:tracePt t="369721" x="6122988" y="5351463"/>
          <p14:tracePt t="369729" x="6138863" y="5359400"/>
          <p14:tracePt t="369736" x="6154738" y="5367338"/>
          <p14:tracePt t="369743" x="6186488" y="5383213"/>
          <p14:tracePt t="369751" x="6210300" y="5391150"/>
          <p14:tracePt t="369758" x="6234113" y="5407025"/>
          <p14:tracePt t="369766" x="6257925" y="5414963"/>
          <p14:tracePt t="369774" x="6273800" y="5422900"/>
          <p14:tracePt t="369789" x="6289675" y="5422900"/>
          <p14:tracePt t="369796" x="6297613" y="5422900"/>
          <p14:tracePt t="369804" x="6305550" y="5422900"/>
          <p14:tracePt t="369812" x="6321425" y="5422900"/>
          <p14:tracePt t="369818" x="6329363" y="5414963"/>
          <p14:tracePt t="369826" x="6353175" y="5399088"/>
          <p14:tracePt t="369833" x="6376988" y="5375275"/>
          <p14:tracePt t="369841" x="6392863" y="5359400"/>
          <p14:tracePt t="369850" x="6426200" y="5343525"/>
          <p14:tracePt t="369856" x="6434138" y="5335588"/>
          <p14:tracePt t="369863" x="6450013" y="5319713"/>
          <p14:tracePt t="369871" x="6473825" y="5294313"/>
          <p14:tracePt t="369878" x="6481763" y="5294313"/>
          <p14:tracePt t="369885" x="6489700" y="5278438"/>
          <p14:tracePt t="369893" x="6489700" y="5270500"/>
          <p14:tracePt t="369901" x="6505575" y="5254625"/>
          <p14:tracePt t="369916" x="6505575" y="5246688"/>
          <p14:tracePt t="369923" x="6505575" y="5230813"/>
          <p14:tracePt t="369932" x="6505575" y="5214938"/>
          <p14:tracePt t="369938" x="6505575" y="5207000"/>
          <p14:tracePt t="369946" x="6505575" y="5191125"/>
          <p14:tracePt t="369953" x="6505575" y="5175250"/>
          <p14:tracePt t="369963" x="6505575" y="5167313"/>
          <p14:tracePt t="369968" x="6489700" y="5159375"/>
          <p14:tracePt t="369977" x="6489700" y="5151438"/>
          <p14:tracePt t="369983" x="6473825" y="5143500"/>
          <p14:tracePt t="369992" x="6457950" y="5135563"/>
          <p14:tracePt t="370000" x="6450013" y="5127625"/>
          <p14:tracePt t="370006" x="6426200" y="5127625"/>
          <p14:tracePt t="370013" x="6402388" y="5119688"/>
          <p14:tracePt t="370021" x="6376988" y="5119688"/>
          <p14:tracePt t="370028" x="6345238" y="5111750"/>
          <p14:tracePt t="370037" x="6297613" y="5103813"/>
          <p14:tracePt t="370045" x="6242050" y="5103813"/>
          <p14:tracePt t="370053" x="6194425" y="5103813"/>
          <p14:tracePt t="370059" x="6146800" y="5103813"/>
          <p14:tracePt t="370066" x="6115050" y="5103813"/>
          <p14:tracePt t="370083" x="6010275" y="5103813"/>
          <p14:tracePt t="370088" x="5970588" y="5103813"/>
          <p14:tracePt t="370096" x="5938838" y="5119688"/>
          <p14:tracePt t="370103" x="5915025" y="5127625"/>
          <p14:tracePt t="370113" x="5883275" y="5135563"/>
          <p14:tracePt t="370118" x="5859463" y="5143500"/>
          <p14:tracePt t="370126" x="5843588" y="5151438"/>
          <p14:tracePt t="370133" x="5827713" y="5151438"/>
          <p14:tracePt t="370141" x="5811838" y="5159375"/>
          <p14:tracePt t="370151" x="5788025" y="5175250"/>
          <p14:tracePt t="370167" x="5772150" y="5183188"/>
          <p14:tracePt t="370171" x="5756275" y="5191125"/>
          <p14:tracePt t="370179" x="5740400" y="5199063"/>
          <p14:tracePt t="370186" x="5732463" y="5207000"/>
          <p14:tracePt t="370193" x="5708650" y="5214938"/>
          <p14:tracePt t="370201" x="5692775" y="5238750"/>
          <p14:tracePt t="370209" x="5684838" y="5238750"/>
          <p14:tracePt t="370216" x="5659438" y="5262563"/>
          <p14:tracePt t="370224" x="5643563" y="5270500"/>
          <p14:tracePt t="370232" x="5635625" y="5286375"/>
          <p14:tracePt t="370239" x="5611813" y="5302250"/>
          <p14:tracePt t="370246" x="5603875" y="5310188"/>
          <p14:tracePt t="370253" x="5595938" y="5327650"/>
          <p14:tracePt t="370269" x="5595938" y="5343525"/>
          <p14:tracePt t="370276" x="5595938" y="5375275"/>
          <p14:tracePt t="370283" x="5595938" y="5383213"/>
          <p14:tracePt t="370291" x="5595938" y="5391150"/>
          <p14:tracePt t="370299" x="5603875" y="5399088"/>
          <p14:tracePt t="370305" x="5635625" y="5414963"/>
          <p14:tracePt t="370316" x="5651500" y="5422900"/>
          <p14:tracePt t="370321" x="5667375" y="5438775"/>
          <p14:tracePt t="370329" x="5684838" y="5454650"/>
          <p14:tracePt t="370337" x="5708650" y="5462588"/>
          <p14:tracePt t="370345" x="5732463" y="5470525"/>
          <p14:tracePt t="370352" x="5748338" y="5486400"/>
          <p14:tracePt t="370358" x="5764213" y="5494338"/>
          <p14:tracePt t="370367" x="5788025" y="5510213"/>
          <p14:tracePt t="370373" x="5811838" y="5518150"/>
          <p14:tracePt t="370383" x="5835650" y="5534025"/>
          <p14:tracePt t="370389" x="5851525" y="5541963"/>
          <p14:tracePt t="370396" x="5867400" y="5541963"/>
          <p14:tracePt t="370403" x="5883275" y="5541963"/>
          <p14:tracePt t="370410" x="5907088" y="5549900"/>
          <p14:tracePt t="370418" x="5930900" y="5557838"/>
          <p14:tracePt t="370426" x="5962650" y="5565775"/>
          <p14:tracePt t="370433" x="5986463" y="5565775"/>
          <p14:tracePt t="370441" x="6010275" y="5565775"/>
          <p14:tracePt t="370449" x="6043613" y="5565775"/>
          <p14:tracePt t="370456" x="6059488" y="5565775"/>
          <p14:tracePt t="370464" x="6091238" y="5573713"/>
          <p14:tracePt t="370471" x="6130925" y="5573713"/>
          <p14:tracePt t="370479" x="6146800" y="5573713"/>
          <p14:tracePt t="370486" x="6170613" y="5573713"/>
          <p14:tracePt t="370493" x="6194425" y="5573713"/>
          <p14:tracePt t="370501" x="6210300" y="5573713"/>
          <p14:tracePt t="370508" x="6234113" y="5573713"/>
          <p14:tracePt t="370516" x="6249988" y="5573713"/>
          <p14:tracePt t="370523" x="6265863" y="5573713"/>
          <p14:tracePt t="370531" x="6289675" y="5573713"/>
          <p14:tracePt t="370539" x="6305550" y="5573713"/>
          <p14:tracePt t="370546" x="6321425" y="5573713"/>
          <p14:tracePt t="370554" x="6353175" y="5565775"/>
          <p14:tracePt t="370561" x="6353175" y="5557838"/>
          <p14:tracePt t="370569" x="6361113" y="5557838"/>
          <p14:tracePt t="370576" x="6376988" y="5557838"/>
          <p14:tracePt t="370583" x="6384925" y="5549900"/>
          <p14:tracePt t="370591" x="6392863" y="5549900"/>
          <p14:tracePt t="370606" x="6402388" y="5541963"/>
          <p14:tracePt t="370613" x="6402388" y="5534025"/>
          <p14:tracePt t="370621" x="6410325" y="5534025"/>
          <p14:tracePt t="370629" x="6418263" y="5526088"/>
          <p14:tracePt t="370636" x="6426200" y="5526088"/>
          <p14:tracePt t="370651" x="6434138" y="5518150"/>
          <p14:tracePt t="370658" x="6442075" y="5510213"/>
          <p14:tracePt t="370666" x="6450013" y="5502275"/>
          <p14:tracePt t="370682" x="6457950" y="5502275"/>
          <p14:tracePt t="370981" x="6450013" y="5502275"/>
          <p14:tracePt t="370988" x="6434138" y="5502275"/>
          <p14:tracePt t="370995" x="6426200" y="5502275"/>
          <p14:tracePt t="371003" x="6402388" y="5502275"/>
          <p14:tracePt t="371012" x="6376988" y="5510213"/>
          <p14:tracePt t="371018" x="6353175" y="5518150"/>
          <p14:tracePt t="371026" x="6329363" y="5518150"/>
          <p14:tracePt t="371033" x="6305550" y="5518150"/>
          <p14:tracePt t="371041" x="6281738" y="5526088"/>
          <p14:tracePt t="371049" x="6265863" y="5526088"/>
          <p14:tracePt t="371055" x="6257925" y="5534025"/>
          <p14:tracePt t="371065" x="6242050" y="5534025"/>
          <p14:tracePt t="371081" x="6234113" y="5534025"/>
          <p14:tracePt t="371093" x="6226175" y="5534025"/>
          <p14:tracePt t="371191" x="6234113" y="5534025"/>
          <p14:tracePt t="371206" x="6249988" y="5534025"/>
          <p14:tracePt t="371213" x="6257925" y="5534025"/>
          <p14:tracePt t="371221" x="6265863" y="5534025"/>
          <p14:tracePt t="371228" x="6273800" y="5534025"/>
          <p14:tracePt t="371236" x="6297613" y="5526088"/>
          <p14:tracePt t="371244" x="6305550" y="5526088"/>
          <p14:tracePt t="371251" x="6313488" y="5526088"/>
          <p14:tracePt t="371259" x="6329363" y="5526088"/>
          <p14:tracePt t="371266" x="6329363" y="5518150"/>
          <p14:tracePt t="371274" x="6337300" y="5518150"/>
          <p14:tracePt t="371290" x="6345238" y="5518150"/>
          <p14:tracePt t="371303" x="6353175" y="5518150"/>
          <p14:tracePt t="371312" x="6353175" y="5510213"/>
          <p14:tracePt t="371784" x="0" y="0"/>
        </p14:tracePtLst>
        <p14:tracePtLst>
          <p14:tracePt t="382953" x="6864350" y="2671763"/>
          <p14:tracePt t="382974" x="6872288" y="2671763"/>
          <p14:tracePt t="382989" x="6880225" y="2671763"/>
          <p14:tracePt t="382996" x="6880225" y="2679700"/>
          <p14:tracePt t="383012" x="6880225" y="2687638"/>
          <p14:tracePt t="383019" x="6888163" y="2687638"/>
          <p14:tracePt t="383058" x="6896100" y="2687638"/>
          <p14:tracePt t="383063" x="6904038" y="2687638"/>
          <p14:tracePt t="383072" x="6911975" y="2687638"/>
          <p14:tracePt t="383088" x="6927850" y="2687638"/>
          <p14:tracePt t="383093" x="6943725" y="2687638"/>
          <p14:tracePt t="383101" x="6959600" y="2687638"/>
          <p14:tracePt t="383109" x="6983413" y="2687638"/>
          <p14:tracePt t="383116" x="6999288" y="2687638"/>
          <p14:tracePt t="383125" x="7023100" y="2687638"/>
          <p14:tracePt t="383133" x="7046913" y="2687638"/>
          <p14:tracePt t="383139" x="7070725" y="2679700"/>
          <p14:tracePt t="383146" x="7094538" y="2671763"/>
          <p14:tracePt t="383154" x="7118350" y="2671763"/>
          <p14:tracePt t="383161" x="7126288" y="2663825"/>
          <p14:tracePt t="383170" x="7151688" y="2663825"/>
          <p14:tracePt t="383176" x="7175500" y="2655888"/>
          <p14:tracePt t="383185" x="7183438" y="2647950"/>
          <p14:tracePt t="383192" x="7199313" y="2640013"/>
          <p14:tracePt t="383198" x="7207250" y="2632075"/>
          <p14:tracePt t="383208" x="7215188" y="2624138"/>
          <p14:tracePt t="383214" x="7231063" y="2608263"/>
          <p14:tracePt t="383222" x="7231063" y="2600325"/>
          <p14:tracePt t="383228" x="7254875" y="2584450"/>
          <p14:tracePt t="383236" x="7262813" y="2566988"/>
          <p14:tracePt t="383246" x="7278688" y="2551113"/>
          <p14:tracePt t="383252" x="7286625" y="2535238"/>
          <p14:tracePt t="383258" x="7302500" y="2519363"/>
          <p14:tracePt t="383266" x="7310438" y="2503488"/>
          <p14:tracePt t="383273" x="7326313" y="2487613"/>
          <p14:tracePt t="383281" x="7342188" y="2463800"/>
          <p14:tracePt t="383289" x="7358063" y="2439988"/>
          <p14:tracePt t="383296" x="7381875" y="2424113"/>
          <p14:tracePt t="383304" x="7397750" y="2392363"/>
          <p14:tracePt t="383311" x="7413625" y="2376488"/>
          <p14:tracePt t="383319" x="7437438" y="2352675"/>
          <p14:tracePt t="383326" x="7453313" y="2328863"/>
          <p14:tracePt t="383333" x="7477125" y="2312988"/>
          <p14:tracePt t="383341" x="7493000" y="2297113"/>
          <p14:tracePt t="383348" x="7518400" y="2281238"/>
          <p14:tracePt t="383356" x="7526338" y="2273300"/>
          <p14:tracePt t="383364" x="7534275" y="2257425"/>
          <p14:tracePt t="383371" x="7550150" y="2249488"/>
          <p14:tracePt t="383378" x="7558088" y="2249488"/>
          <p14:tracePt t="383386" x="7566025" y="2241550"/>
          <p14:tracePt t="383393" x="7573963" y="2233613"/>
          <p14:tracePt t="383401" x="7581900" y="2224088"/>
          <p14:tracePt t="383408" x="7589838" y="2216150"/>
          <p14:tracePt t="383416" x="7597775" y="2208213"/>
          <p14:tracePt t="383431" x="7605713" y="2208213"/>
          <p14:tracePt t="383438" x="7605713" y="2200275"/>
          <p14:tracePt t="383528" x="7597775" y="2224088"/>
          <p14:tracePt t="383537" x="7581900" y="2249488"/>
          <p14:tracePt t="383543" x="7566025" y="2265363"/>
          <p14:tracePt t="383551" x="7534275" y="2305050"/>
          <p14:tracePt t="383558" x="7502525" y="2328863"/>
          <p14:tracePt t="383566" x="7477125" y="2352675"/>
          <p14:tracePt t="383574" x="7445375" y="2368550"/>
          <p14:tracePt t="383581" x="7413625" y="2392363"/>
          <p14:tracePt t="383588" x="7381875" y="2416175"/>
          <p14:tracePt t="383597" x="7358063" y="2432050"/>
          <p14:tracePt t="383604" x="7334250" y="2432050"/>
          <p14:tracePt t="383611" x="7310438" y="2439988"/>
          <p14:tracePt t="383619" x="7294563" y="2447925"/>
          <p14:tracePt t="383626" x="7278688" y="2455863"/>
          <p14:tracePt t="383641" x="7270750" y="2455863"/>
          <p14:tracePt t="383648" x="7262813" y="2455863"/>
          <p14:tracePt t="383656" x="7262813" y="2463800"/>
          <p14:tracePt t="383678" x="7254875" y="2463800"/>
          <p14:tracePt t="383693" x="7246938" y="2463800"/>
          <p14:tracePt t="383709" x="7239000" y="2471738"/>
          <p14:tracePt t="383716" x="7231063" y="2471738"/>
          <p14:tracePt t="383724" x="7223125" y="2479675"/>
          <p14:tracePt t="383731" x="7207250" y="2487613"/>
          <p14:tracePt t="383739" x="7191375" y="2503488"/>
          <p14:tracePt t="383748" x="7175500" y="2511425"/>
          <p14:tracePt t="383755" x="7167563" y="2511425"/>
          <p14:tracePt t="383761" x="7151688" y="2527300"/>
          <p14:tracePt t="383768" x="7143750" y="2535238"/>
          <p14:tracePt t="383776" x="7126288" y="2543175"/>
          <p14:tracePt t="383790" x="7118350" y="2551113"/>
          <p14:tracePt t="383793" x="7110413" y="2559050"/>
          <p14:tracePt t="383806" x="7102475" y="2559050"/>
          <p14:tracePt t="383813" x="7102475" y="2566988"/>
          <p14:tracePt t="383828" x="7094538" y="2584450"/>
          <p14:tracePt t="383836" x="7086600" y="2592388"/>
          <p14:tracePt t="383843" x="7086600" y="2600325"/>
          <p14:tracePt t="383852" x="7078663" y="2608263"/>
          <p14:tracePt t="383859" x="7070725" y="2616200"/>
          <p14:tracePt t="383866" x="7070725" y="2624138"/>
          <p14:tracePt t="383874" x="7062788" y="2632075"/>
          <p14:tracePt t="383880" x="7062788" y="2640013"/>
          <p14:tracePt t="383888" x="7062788" y="2647950"/>
          <p14:tracePt t="383896" x="7054850" y="2655888"/>
          <p14:tracePt t="383904" x="7046913" y="2663825"/>
          <p14:tracePt t="383942" x="7046913" y="2671763"/>
          <p14:tracePt t="383963" x="7038975" y="2671763"/>
          <p14:tracePt t="384473" x="7031038" y="2679700"/>
          <p14:tracePt t="384480" x="7031038" y="2687638"/>
          <p14:tracePt t="384488" x="7023100" y="2695575"/>
          <p14:tracePt t="384496" x="7015163" y="2703513"/>
          <p14:tracePt t="384505" x="7015163" y="2711450"/>
          <p14:tracePt t="384518" x="7015163" y="2719388"/>
          <p14:tracePt t="384571" x="7023100" y="2719388"/>
          <p14:tracePt t="385216" x="6983413" y="2719388"/>
          <p14:tracePt t="385225" x="6888163" y="2719388"/>
          <p14:tracePt t="385232" x="6751638" y="2703513"/>
          <p14:tracePt t="385240" x="6577013" y="2695575"/>
          <p14:tracePt t="385247" x="6345238" y="2671763"/>
          <p14:tracePt t="385256" x="6059488" y="2640013"/>
          <p14:tracePt t="385261" x="5819775" y="2632075"/>
          <p14:tracePt t="385269" x="5524500" y="2584450"/>
          <p14:tracePt t="385276" x="5276850" y="2576513"/>
          <p14:tracePt t="385286" x="5094288" y="2551113"/>
          <p14:tracePt t="385291" x="4991100" y="2543175"/>
          <p14:tracePt t="385300" x="4918075" y="2543175"/>
          <p14:tracePt t="385306" x="4902200" y="2543175"/>
          <p14:tracePt t="385313" x="4894263" y="2543175"/>
          <p14:tracePt t="385411" x="4894263" y="2535238"/>
          <p14:tracePt t="385433" x="4894263" y="2527300"/>
          <p14:tracePt t="385464" x="4894263" y="2519363"/>
          <p14:tracePt t="385508" x="4894263" y="2511425"/>
          <p14:tracePt t="385516" x="4894263" y="2503488"/>
          <p14:tracePt t="385525" x="4894263" y="2495550"/>
          <p14:tracePt t="385532" x="4894263" y="2479675"/>
          <p14:tracePt t="385540" x="4902200" y="2471738"/>
          <p14:tracePt t="385547" x="4910138" y="2447925"/>
          <p14:tracePt t="385555" x="4918075" y="2432050"/>
          <p14:tracePt t="385561" x="4933950" y="2408238"/>
          <p14:tracePt t="385569" x="4933950" y="2392363"/>
          <p14:tracePt t="385576" x="4951413" y="2368550"/>
          <p14:tracePt t="385586" x="4959350" y="2352675"/>
          <p14:tracePt t="385598" x="4959350" y="2336800"/>
          <p14:tracePt t="385607" x="4959350" y="2328863"/>
          <p14:tracePt t="385614" x="4967288" y="2320925"/>
          <p14:tracePt t="385621" x="4967288" y="2312988"/>
          <p14:tracePt t="385629" x="4975225" y="2305050"/>
          <p14:tracePt t="385645" x="4975225" y="2297113"/>
          <p14:tracePt t="385786" x="4983163" y="2297113"/>
          <p14:tracePt t="385804" x="4991100" y="2297113"/>
          <p14:tracePt t="385809" x="4999038" y="2297113"/>
          <p14:tracePt t="385817" x="5006975" y="2297113"/>
          <p14:tracePt t="385823" x="5022850" y="2297113"/>
          <p14:tracePt t="385839" x="5030788" y="2289175"/>
          <p14:tracePt t="385847" x="5038725" y="2289175"/>
          <p14:tracePt t="385870" x="5046663" y="2289175"/>
          <p14:tracePt t="385891" x="5054600" y="2289175"/>
          <p14:tracePt t="385906" x="5062538" y="2289175"/>
          <p14:tracePt t="385928" x="5070475" y="2289175"/>
          <p14:tracePt t="385943" x="5070475" y="2281238"/>
          <p14:tracePt t="386071" x="5062538" y="2281238"/>
          <p14:tracePt t="386078" x="5054600" y="2281238"/>
          <p14:tracePt t="386086" x="5038725" y="2281238"/>
          <p14:tracePt t="386093" x="5022850" y="2281238"/>
          <p14:tracePt t="386101" x="5014913" y="2281238"/>
          <p14:tracePt t="386108" x="5006975" y="2281238"/>
          <p14:tracePt t="386117" x="5006975" y="2289175"/>
          <p14:tracePt t="386123" x="4999038" y="2289175"/>
          <p14:tracePt t="386138" x="4999038" y="2297113"/>
          <p14:tracePt t="386191" x="5006975" y="2297113"/>
          <p14:tracePt t="386198" x="5014913" y="2297113"/>
          <p14:tracePt t="386213" x="5022850" y="2297113"/>
          <p14:tracePt t="386220" x="5030788" y="2297113"/>
          <p14:tracePt t="386243" x="5038725" y="2297113"/>
          <p14:tracePt t="386251" x="5046663" y="2297113"/>
          <p14:tracePt t="386266" x="5054600" y="2297113"/>
          <p14:tracePt t="386303" x="5062538" y="2289175"/>
          <p14:tracePt t="386371" x="5054600" y="2289175"/>
          <p14:tracePt t="386378" x="5038725" y="2289175"/>
          <p14:tracePt t="386386" x="5030788" y="2297113"/>
          <p14:tracePt t="386394" x="5014913" y="2297113"/>
          <p14:tracePt t="386401" x="5006975" y="2297113"/>
          <p14:tracePt t="386408" x="5006975" y="2305050"/>
          <p14:tracePt t="386416" x="4999038" y="2305050"/>
          <p14:tracePt t="386423" x="4991100" y="2305050"/>
          <p14:tracePt t="386438" x="4991100" y="2312988"/>
          <p14:tracePt t="386543" x="4999038" y="2312988"/>
          <p14:tracePt t="386552" x="5006975" y="2312988"/>
          <p14:tracePt t="386558" x="5022850" y="2312988"/>
          <p14:tracePt t="386566" x="5022850" y="2305050"/>
          <p14:tracePt t="386573" x="5030788" y="2305050"/>
          <p14:tracePt t="386583" x="5038725" y="2305050"/>
          <p14:tracePt t="386591" x="5046663" y="2305050"/>
          <p14:tracePt t="386596" x="5070475" y="2297113"/>
          <p14:tracePt t="386603" x="5070475" y="2289175"/>
          <p14:tracePt t="386611" x="5078413" y="2289175"/>
          <p14:tracePt t="387533" x="5086350" y="2289175"/>
          <p14:tracePt t="387563" x="5094288" y="2289175"/>
          <p14:tracePt t="387579" x="5102225" y="2289175"/>
          <p14:tracePt t="387601" x="5110163" y="2289175"/>
          <p14:tracePt t="387616" x="5110163" y="2281238"/>
          <p14:tracePt t="387623" x="5118100" y="2281238"/>
          <p14:tracePt t="387632" x="5133975" y="2281238"/>
          <p14:tracePt t="387646" x="5141913" y="2273300"/>
          <p14:tracePt t="387655" x="5149850" y="2273300"/>
          <p14:tracePt t="387662" x="5157788" y="2273300"/>
          <p14:tracePt t="387670" x="5173663" y="2273300"/>
          <p14:tracePt t="387684" x="5189538" y="2273300"/>
          <p14:tracePt t="387691" x="5197475" y="2265363"/>
          <p14:tracePt t="387699" x="5213350" y="2257425"/>
          <p14:tracePt t="387706" x="5221288" y="2257425"/>
          <p14:tracePt t="387713" x="5229225" y="2257425"/>
          <p14:tracePt t="387721" x="5237163" y="2257425"/>
          <p14:tracePt t="387728" x="5245100" y="2257425"/>
          <p14:tracePt t="387736" x="5260975" y="2249488"/>
          <p14:tracePt t="387751" x="5268913" y="2249488"/>
          <p14:tracePt t="387758" x="5276850" y="2241550"/>
          <p14:tracePt t="387765" x="5284788" y="2241550"/>
          <p14:tracePt t="387856" x="5276850" y="2241550"/>
          <p14:tracePt t="387863" x="5268913" y="2241550"/>
          <p14:tracePt t="387871" x="5253038" y="2241550"/>
          <p14:tracePt t="387878" x="5237163" y="2249488"/>
          <p14:tracePt t="387886" x="5221288" y="2249488"/>
          <p14:tracePt t="387893" x="5205413" y="2257425"/>
          <p14:tracePt t="387901" x="5181600" y="2265363"/>
          <p14:tracePt t="387908" x="5157788" y="2273300"/>
          <p14:tracePt t="387916" x="5149850" y="2273300"/>
          <p14:tracePt t="387924" x="5126038" y="2281238"/>
          <p14:tracePt t="387932" x="5110163" y="2289175"/>
          <p14:tracePt t="387938" x="5094288" y="2289175"/>
          <p14:tracePt t="387947" x="5078413" y="2289175"/>
          <p14:tracePt t="387955" x="5070475" y="2289175"/>
          <p14:tracePt t="387963" x="5062538" y="2289175"/>
          <p14:tracePt t="387970" x="5054600" y="2297113"/>
          <p14:tracePt t="387976" x="5046663" y="2297113"/>
          <p14:tracePt t="387991" x="5038725" y="2297113"/>
          <p14:tracePt t="388013" x="5038725" y="2305050"/>
          <p14:tracePt t="388021" x="5030788" y="2305050"/>
          <p14:tracePt t="388651" x="5038725" y="2305050"/>
          <p14:tracePt t="388966" x="5038725" y="2312988"/>
          <p14:tracePt t="388975" x="5038725" y="2352675"/>
          <p14:tracePt t="388983" x="5038725" y="2400300"/>
          <p14:tracePt t="388989" x="5038725" y="2471738"/>
          <p14:tracePt t="388996" x="4999038" y="2576513"/>
          <p14:tracePt t="389005" x="4967288" y="2695575"/>
          <p14:tracePt t="389013" x="4910138" y="2854325"/>
          <p14:tracePt t="389019" x="4878388" y="2982913"/>
          <p14:tracePt t="389027" x="4814888" y="3181350"/>
          <p14:tracePt t="389035" x="4767263" y="3349625"/>
          <p14:tracePt t="389041" x="4751388" y="3492500"/>
          <p14:tracePt t="389050" x="4735513" y="3605213"/>
          <p14:tracePt t="389056" x="4735513" y="3676650"/>
          <p14:tracePt t="389066" x="4735513" y="3740150"/>
          <p14:tracePt t="389082" x="4751388" y="3803650"/>
          <p14:tracePt t="389086" x="4759325" y="3819525"/>
          <p14:tracePt t="389093" x="4775200" y="3835400"/>
          <p14:tracePt t="389101" x="4783138" y="3835400"/>
          <p14:tracePt t="389108" x="4791075" y="3835400"/>
          <p14:tracePt t="389116" x="4799013" y="3835400"/>
          <p14:tracePt t="389125" x="4806950" y="3843338"/>
          <p14:tracePt t="389133" x="4822825" y="3851275"/>
          <p14:tracePt t="389138" x="4838700" y="3867150"/>
          <p14:tracePt t="389146" x="4846638" y="3883025"/>
          <p14:tracePt t="389153" x="4870450" y="3914775"/>
          <p14:tracePt t="389160" x="4894263" y="3948113"/>
          <p14:tracePt t="389168" x="4918075" y="3995738"/>
          <p14:tracePt t="389175" x="4943475" y="4043363"/>
          <p14:tracePt t="389185" x="4951413" y="4083050"/>
          <p14:tracePt t="389191" x="4975225" y="4122738"/>
          <p14:tracePt t="389199" x="5014913" y="4194175"/>
          <p14:tracePt t="389207" x="5030788" y="4257675"/>
          <p14:tracePt t="389216" x="5062538" y="4338638"/>
          <p14:tracePt t="389221" x="5086350" y="4425950"/>
          <p14:tracePt t="389229" x="5118100" y="4521200"/>
          <p14:tracePt t="389236" x="5133975" y="4633913"/>
          <p14:tracePt t="389245" x="5149850" y="4713288"/>
          <p14:tracePt t="389252" x="5165725" y="4832350"/>
          <p14:tracePt t="389259" x="5189538" y="4943475"/>
          <p14:tracePt t="389268" x="5197475" y="5072063"/>
          <p14:tracePt t="389274" x="5205413" y="5159375"/>
          <p14:tracePt t="389282" x="5205413" y="5222875"/>
          <p14:tracePt t="389288" x="5205413" y="5262563"/>
          <p14:tracePt t="389296" x="5197475" y="5327650"/>
          <p14:tracePt t="389303" x="5181600" y="5391150"/>
          <p14:tracePt t="389313" x="5173663" y="5438775"/>
          <p14:tracePt t="389319" x="5149850" y="5494338"/>
          <p14:tracePt t="389327" x="5133975" y="5534025"/>
          <p14:tracePt t="389336" x="5118100" y="5597525"/>
          <p14:tracePt t="389341" x="5118100" y="5629275"/>
          <p14:tracePt t="389349" x="5110163" y="5653088"/>
          <p14:tracePt t="389357" x="5094288" y="5726113"/>
          <p14:tracePt t="389366" x="5078413" y="5773738"/>
          <p14:tracePt t="389371" x="5062538" y="5813425"/>
          <p14:tracePt t="389380" x="5046663" y="5845175"/>
          <p14:tracePt t="389387" x="5030788" y="5876925"/>
          <p14:tracePt t="389393" x="5014913" y="5900738"/>
          <p14:tracePt t="389400" x="5014913" y="5916613"/>
          <p14:tracePt t="389409" x="5014913" y="5924550"/>
          <p14:tracePt t="389417" x="5014913" y="5932488"/>
          <p14:tracePt t="389440" x="5014913" y="5940425"/>
          <p14:tracePt t="389453" x="5014913" y="5948363"/>
          <p14:tracePt t="389484" x="5022850" y="5956300"/>
          <p14:tracePt t="389492" x="5038725" y="5964238"/>
          <p14:tracePt t="389499" x="5054600" y="5980113"/>
          <p14:tracePt t="389507" x="5078413" y="5988050"/>
          <p14:tracePt t="389516" x="5094288" y="5995988"/>
          <p14:tracePt t="389521" x="5118100" y="6005513"/>
          <p14:tracePt t="389532" x="5133975" y="6005513"/>
          <p14:tracePt t="389536" x="5149850" y="6013450"/>
          <p14:tracePt t="389544" x="5165725" y="6013450"/>
          <p14:tracePt t="389558" x="5173663" y="6013450"/>
          <p14:tracePt t="389640" x="5165725" y="6013450"/>
          <p14:tracePt t="389652" x="5157788" y="6013450"/>
          <p14:tracePt t="389656" x="5133975" y="6005513"/>
          <p14:tracePt t="389664" x="5110163" y="5995988"/>
          <p14:tracePt t="389672" x="5086350" y="5995988"/>
          <p14:tracePt t="389679" x="5054600" y="5988050"/>
          <p14:tracePt t="389687" x="5022850" y="5980113"/>
          <p14:tracePt t="389694" x="4975225" y="5964238"/>
          <p14:tracePt t="389701" x="4926013" y="5956300"/>
          <p14:tracePt t="389709" x="4894263" y="5948363"/>
          <p14:tracePt t="389717" x="4870450" y="5940425"/>
          <p14:tracePt t="389723" x="4822825" y="5932488"/>
          <p14:tracePt t="389732" x="4806950" y="5932488"/>
          <p14:tracePt t="389738" x="4775200" y="5932488"/>
          <p14:tracePt t="389749" x="4751388" y="5924550"/>
          <p14:tracePt t="389754" x="4719638" y="5924550"/>
          <p14:tracePt t="389762" x="4687888" y="5916613"/>
          <p14:tracePt t="389769" x="4664075" y="5908675"/>
          <p14:tracePt t="389776" x="4632325" y="5908675"/>
          <p14:tracePt t="389783" x="4592638" y="5900738"/>
          <p14:tracePt t="389792" x="4527550" y="5892800"/>
          <p14:tracePt t="389801" x="4487863" y="5892800"/>
          <p14:tracePt t="389807" x="4448175" y="5884863"/>
          <p14:tracePt t="389816" x="4416425" y="5884863"/>
          <p14:tracePt t="389821" x="4392613" y="5884863"/>
          <p14:tracePt t="389829" x="4360863" y="5884863"/>
          <p14:tracePt t="389837" x="4344988" y="5884863"/>
          <p14:tracePt t="389844" x="4321175" y="5884863"/>
          <p14:tracePt t="389851" x="4321175" y="5876925"/>
          <p14:tracePt t="389860" x="4313238" y="5876925"/>
          <p14:tracePt t="390646" x="4313238" y="5868988"/>
          <p14:tracePt t="390654" x="4321175" y="5868988"/>
          <p14:tracePt t="390669" x="4329113" y="5868988"/>
          <p14:tracePt t="390676" x="4337050" y="5861050"/>
          <p14:tracePt t="390694" x="4344988" y="5861050"/>
          <p14:tracePt t="390700" x="4344988" y="5853113"/>
          <p14:tracePt t="390707" x="4360863" y="5853113"/>
          <p14:tracePt t="391456" x="4368800" y="5853113"/>
          <p14:tracePt t="391464" x="4368800" y="5845175"/>
          <p14:tracePt t="391479" x="4376738" y="5837238"/>
          <p14:tracePt t="391501" x="4384675" y="5837238"/>
          <p14:tracePt t="391509" x="4392613" y="5837238"/>
          <p14:tracePt t="391517" x="4400550" y="5829300"/>
          <p14:tracePt t="391527" x="4408488" y="5813425"/>
          <p14:tracePt t="391532" x="4416425" y="5805488"/>
          <p14:tracePt t="391538" x="4424363" y="5789613"/>
          <p14:tracePt t="391547" x="4440238" y="5773738"/>
          <p14:tracePt t="391553" x="4448175" y="5749925"/>
          <p14:tracePt t="391562" x="4456113" y="5726113"/>
          <p14:tracePt t="391568" x="4479925" y="5710238"/>
          <p14:tracePt t="391576" x="4479925" y="5694363"/>
          <p14:tracePt t="391585" x="4479925" y="5678488"/>
          <p14:tracePt t="391591" x="4479925" y="5670550"/>
          <p14:tracePt t="391599" x="4479925" y="5662613"/>
          <p14:tracePt t="391607" x="4479925" y="5653088"/>
          <p14:tracePt t="391666" x="4471988" y="5653088"/>
          <p14:tracePt t="391786" x="4464050" y="5662613"/>
          <p14:tracePt t="392101" x="4471988" y="5662613"/>
          <p14:tracePt t="392110" x="4479925" y="5662613"/>
          <p14:tracePt t="392117" x="4487863" y="5670550"/>
          <p14:tracePt t="392133" x="4503738" y="5670550"/>
          <p14:tracePt t="392138" x="4519613" y="5678488"/>
          <p14:tracePt t="392147" x="4527550" y="5686425"/>
          <p14:tracePt t="392153" x="4543425" y="5686425"/>
          <p14:tracePt t="392163" x="4567238" y="5694363"/>
          <p14:tracePt t="392168" x="4592638" y="5694363"/>
          <p14:tracePt t="392175" x="4616450" y="5694363"/>
          <p14:tracePt t="392185" x="4640263" y="5694363"/>
          <p14:tracePt t="392192" x="4664075" y="5694363"/>
          <p14:tracePt t="392199" x="4679950" y="5694363"/>
          <p14:tracePt t="392207" x="4695825" y="5694363"/>
          <p14:tracePt t="392215" x="4719638" y="5694363"/>
          <p14:tracePt t="392221" x="4735513" y="5694363"/>
          <p14:tracePt t="392228" x="4751388" y="5694363"/>
          <p14:tracePt t="392236" x="4767263" y="5686425"/>
          <p14:tracePt t="392243" x="4783138" y="5686425"/>
          <p14:tracePt t="392251" x="4791075" y="5686425"/>
          <p14:tracePt t="392259" x="4799013" y="5678488"/>
          <p14:tracePt t="392266" x="4806950" y="5678488"/>
          <p14:tracePt t="392806" x="4814888" y="5678488"/>
          <p14:tracePt t="392814" x="4822825" y="5670550"/>
          <p14:tracePt t="392829" x="4822825" y="5662613"/>
          <p14:tracePt t="392837" x="4830763" y="5662613"/>
          <p14:tracePt t="392851" x="4830763" y="5653088"/>
          <p14:tracePt t="392859" x="4830763" y="5645150"/>
          <p14:tracePt t="392866" x="4838700" y="5645150"/>
          <p14:tracePt t="392978" x="4830763" y="5645150"/>
          <p14:tracePt t="392987" x="4822825" y="5653088"/>
          <p14:tracePt t="392994" x="4806950" y="5653088"/>
          <p14:tracePt t="393002" x="4783138" y="5662613"/>
          <p14:tracePt t="393009" x="4759325" y="5662613"/>
          <p14:tracePt t="393017" x="4735513" y="5662613"/>
          <p14:tracePt t="393024" x="4687888" y="5670550"/>
          <p14:tracePt t="393032" x="4632325" y="5678488"/>
          <p14:tracePt t="393039" x="4559300" y="5686425"/>
          <p14:tracePt t="393047" x="4479925" y="5686425"/>
          <p14:tracePt t="393055" x="4400550" y="5694363"/>
          <p14:tracePt t="393064" x="4337050" y="5694363"/>
          <p14:tracePt t="393084" x="4081463" y="5694363"/>
          <p14:tracePt t="393091" x="4002088" y="5694363"/>
          <p14:tracePt t="393098" x="3938588" y="5694363"/>
          <p14:tracePt t="393106" x="3898900" y="5694363"/>
          <p14:tracePt t="393114" x="3851275" y="5694363"/>
          <p14:tracePt t="393122" x="3817938" y="5694363"/>
          <p14:tracePt t="393129" x="3786188" y="5694363"/>
          <p14:tracePt t="393136" x="3754438" y="5694363"/>
          <p14:tracePt t="393144" x="3730625" y="5694363"/>
          <p14:tracePt t="393152" x="3706813" y="5694363"/>
          <p14:tracePt t="393159" x="3667125" y="5694363"/>
          <p14:tracePt t="393166" x="3627438" y="5686425"/>
          <p14:tracePt t="393175" x="3587750" y="5686425"/>
          <p14:tracePt t="393182" x="3492500" y="5686425"/>
          <p14:tracePt t="393188" x="3419475" y="5686425"/>
          <p14:tracePt t="393197" x="3332163" y="5686425"/>
          <p14:tracePt t="393203" x="3300413" y="5686425"/>
          <p14:tracePt t="393213" x="3260725" y="5686425"/>
          <p14:tracePt t="393218" x="3197225" y="5686425"/>
          <p14:tracePt t="393226" x="3109913" y="5686425"/>
          <p14:tracePt t="393233" x="3052763" y="5686425"/>
          <p14:tracePt t="393242" x="2981325" y="5686425"/>
          <p14:tracePt t="393249" x="2925763" y="5686425"/>
          <p14:tracePt t="393257" x="2862263" y="5686425"/>
          <p14:tracePt t="393266" x="2822575" y="5686425"/>
          <p14:tracePt t="393271" x="2774950" y="5686425"/>
          <p14:tracePt t="393281" x="2733675" y="5686425"/>
          <p14:tracePt t="393286" x="2686050" y="5686425"/>
          <p14:tracePt t="393297" x="2646363" y="5686425"/>
          <p14:tracePt t="393302" x="2590800" y="5686425"/>
          <p14:tracePt t="393310" x="2535238" y="5686425"/>
          <p14:tracePt t="393317" x="2495550" y="5686425"/>
          <p14:tracePt t="393324" x="2447925" y="5678488"/>
          <p14:tracePt t="393331" x="2416175" y="5678488"/>
          <p14:tracePt t="393339" x="2359025" y="5670550"/>
          <p14:tracePt t="393348" x="2303463" y="5670550"/>
          <p14:tracePt t="393355" x="2255838" y="5662613"/>
          <p14:tracePt t="393363" x="2200275" y="5662613"/>
          <p14:tracePt t="393368" x="2136775" y="5662613"/>
          <p14:tracePt t="393378" x="2105025" y="5662613"/>
          <p14:tracePt t="393384" x="2057400" y="5662613"/>
          <p14:tracePt t="393391" x="2000250" y="5670550"/>
          <p14:tracePt t="393398" x="1960563" y="5678488"/>
          <p14:tracePt t="393406" x="1905000" y="5678488"/>
          <p14:tracePt t="393416" x="1857375" y="5678488"/>
          <p14:tracePt t="393421" x="1809750" y="5686425"/>
          <p14:tracePt t="393429" x="1754188" y="5686425"/>
          <p14:tracePt t="393437" x="1698625" y="5686425"/>
          <p14:tracePt t="393445" x="1633538" y="5686425"/>
          <p14:tracePt t="393451" x="1562100" y="5686425"/>
          <p14:tracePt t="393460" x="1482725" y="5686425"/>
          <p14:tracePt t="393466" x="1435100" y="5686425"/>
          <p14:tracePt t="393474" x="1371600" y="5686425"/>
          <p14:tracePt t="393481" x="1339850" y="5686425"/>
          <p14:tracePt t="393490" x="1316038" y="5686425"/>
          <p14:tracePt t="393497" x="1300163" y="5686425"/>
          <p14:tracePt t="393519" x="1292225" y="5686425"/>
          <p14:tracePt t="393705" x="1292225" y="5678488"/>
          <p14:tracePt t="393714" x="1292225" y="5670550"/>
          <p14:tracePt t="393729" x="1292225" y="5662613"/>
          <p14:tracePt t="393751" x="1292225" y="5653088"/>
          <p14:tracePt t="393773" x="1292225" y="5645150"/>
          <p14:tracePt t="393796" x="1292225" y="5637213"/>
          <p14:tracePt t="393856" x="1292225" y="5629275"/>
          <p14:tracePt t="394689" x="0" y="0"/>
        </p14:tracePtLst>
      </p14:laserTraceLst>
    </p:ext>
    <p:ext uri="{E180D4A7-C9FB-4DFB-919C-405C955672EB}">
      <p14:showEvtLst xmlns:p14="http://schemas.microsoft.com/office/powerpoint/2010/main">
        <p14:playEvt time="13" objId="3"/>
        <p14:stopEvt time="397458" objId="3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CBE60B-FEC8-4C5E-BB14-49E07CA70E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86B3B24-B05F-4A64-92E2-D76C1E5307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64"/>
            <a:ext cx="9144000" cy="685007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" name="Freihand 14">
                <a:extLst>
                  <a:ext uri="{FF2B5EF4-FFF2-40B4-BE49-F238E27FC236}">
                    <a16:creationId xmlns:a16="http://schemas.microsoft.com/office/drawing/2014/main" id="{FCDB975A-DC7B-4748-997F-6ED622D55D28}"/>
                  </a:ext>
                </a:extLst>
              </p14:cNvPr>
              <p14:cNvContentPartPr/>
              <p14:nvPr/>
            </p14:nvContentPartPr>
            <p14:xfrm>
              <a:off x="6799772" y="3753089"/>
              <a:ext cx="84600" cy="4320"/>
            </p14:xfrm>
          </p:contentPart>
        </mc:Choice>
        <mc:Fallback xmlns="">
          <p:pic>
            <p:nvPicPr>
              <p:cNvPr id="15" name="Freihand 14">
                <a:extLst>
                  <a:ext uri="{FF2B5EF4-FFF2-40B4-BE49-F238E27FC236}">
                    <a16:creationId xmlns:a16="http://schemas.microsoft.com/office/drawing/2014/main" id="{FCDB975A-DC7B-4748-997F-6ED622D55D2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91132" y="3744089"/>
                <a:ext cx="102240" cy="2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6" name="Freihand 15">
                <a:extLst>
                  <a:ext uri="{FF2B5EF4-FFF2-40B4-BE49-F238E27FC236}">
                    <a16:creationId xmlns:a16="http://schemas.microsoft.com/office/drawing/2014/main" id="{613157EF-904D-4115-B2A2-D4A63AD1909D}"/>
                  </a:ext>
                </a:extLst>
              </p14:cNvPr>
              <p14:cNvContentPartPr/>
              <p14:nvPr/>
            </p14:nvContentPartPr>
            <p14:xfrm>
              <a:off x="6827852" y="3811769"/>
              <a:ext cx="105840" cy="15120"/>
            </p14:xfrm>
          </p:contentPart>
        </mc:Choice>
        <mc:Fallback xmlns="">
          <p:pic>
            <p:nvPicPr>
              <p:cNvPr id="16" name="Freihand 15">
                <a:extLst>
                  <a:ext uri="{FF2B5EF4-FFF2-40B4-BE49-F238E27FC236}">
                    <a16:creationId xmlns:a16="http://schemas.microsoft.com/office/drawing/2014/main" id="{613157EF-904D-4115-B2A2-D4A63AD1909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819212" y="3803129"/>
                <a:ext cx="123480" cy="3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5" name="Freihand 24">
                <a:extLst>
                  <a:ext uri="{FF2B5EF4-FFF2-40B4-BE49-F238E27FC236}">
                    <a16:creationId xmlns:a16="http://schemas.microsoft.com/office/drawing/2014/main" id="{5241EB6F-19BB-4722-B12D-11185A36150B}"/>
                  </a:ext>
                </a:extLst>
              </p14:cNvPr>
              <p14:cNvContentPartPr/>
              <p14:nvPr/>
            </p14:nvContentPartPr>
            <p14:xfrm>
              <a:off x="6441932" y="3628169"/>
              <a:ext cx="284040" cy="259920"/>
            </p14:xfrm>
          </p:contentPart>
        </mc:Choice>
        <mc:Fallback xmlns="">
          <p:pic>
            <p:nvPicPr>
              <p:cNvPr id="25" name="Freihand 24">
                <a:extLst>
                  <a:ext uri="{FF2B5EF4-FFF2-40B4-BE49-F238E27FC236}">
                    <a16:creationId xmlns:a16="http://schemas.microsoft.com/office/drawing/2014/main" id="{5241EB6F-19BB-4722-B12D-11185A36150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433281" y="3619169"/>
                <a:ext cx="301702" cy="27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6" name="Freihand 25">
                <a:extLst>
                  <a:ext uri="{FF2B5EF4-FFF2-40B4-BE49-F238E27FC236}">
                    <a16:creationId xmlns:a16="http://schemas.microsoft.com/office/drawing/2014/main" id="{84238697-66F3-4647-8518-0FB99570E338}"/>
                  </a:ext>
                </a:extLst>
              </p14:cNvPr>
              <p14:cNvContentPartPr/>
              <p14:nvPr/>
            </p14:nvContentPartPr>
            <p14:xfrm>
              <a:off x="6254552" y="3660387"/>
              <a:ext cx="136440" cy="215640"/>
            </p14:xfrm>
          </p:contentPart>
        </mc:Choice>
        <mc:Fallback xmlns="">
          <p:pic>
            <p:nvPicPr>
              <p:cNvPr id="26" name="Freihand 25">
                <a:extLst>
                  <a:ext uri="{FF2B5EF4-FFF2-40B4-BE49-F238E27FC236}">
                    <a16:creationId xmlns:a16="http://schemas.microsoft.com/office/drawing/2014/main" id="{84238697-66F3-4647-8518-0FB99570E33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245912" y="3651387"/>
                <a:ext cx="154080" cy="23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1" name="Freihand 30">
                <a:extLst>
                  <a:ext uri="{FF2B5EF4-FFF2-40B4-BE49-F238E27FC236}">
                    <a16:creationId xmlns:a16="http://schemas.microsoft.com/office/drawing/2014/main" id="{A0E01A62-6270-4CF1-90A5-009E69A45DBD}"/>
                  </a:ext>
                </a:extLst>
              </p14:cNvPr>
              <p14:cNvContentPartPr/>
              <p14:nvPr/>
            </p14:nvContentPartPr>
            <p14:xfrm>
              <a:off x="7597532" y="3690449"/>
              <a:ext cx="16920" cy="30960"/>
            </p14:xfrm>
          </p:contentPart>
        </mc:Choice>
        <mc:Fallback xmlns="">
          <p:pic>
            <p:nvPicPr>
              <p:cNvPr id="31" name="Freihand 30">
                <a:extLst>
                  <a:ext uri="{FF2B5EF4-FFF2-40B4-BE49-F238E27FC236}">
                    <a16:creationId xmlns:a16="http://schemas.microsoft.com/office/drawing/2014/main" id="{A0E01A62-6270-4CF1-90A5-009E69A45DB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588532" y="3681809"/>
                <a:ext cx="34560" cy="4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2" name="Freihand 31">
                <a:extLst>
                  <a:ext uri="{FF2B5EF4-FFF2-40B4-BE49-F238E27FC236}">
                    <a16:creationId xmlns:a16="http://schemas.microsoft.com/office/drawing/2014/main" id="{45C02D05-6A88-4DEF-A651-46DD37AF35BC}"/>
                  </a:ext>
                </a:extLst>
              </p14:cNvPr>
              <p14:cNvContentPartPr/>
              <p14:nvPr/>
            </p14:nvContentPartPr>
            <p14:xfrm>
              <a:off x="7586012" y="3781169"/>
              <a:ext cx="27360" cy="39240"/>
            </p14:xfrm>
          </p:contentPart>
        </mc:Choice>
        <mc:Fallback xmlns="">
          <p:pic>
            <p:nvPicPr>
              <p:cNvPr id="32" name="Freihand 31">
                <a:extLst>
                  <a:ext uri="{FF2B5EF4-FFF2-40B4-BE49-F238E27FC236}">
                    <a16:creationId xmlns:a16="http://schemas.microsoft.com/office/drawing/2014/main" id="{45C02D05-6A88-4DEF-A651-46DD37AF35BC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577012" y="3772529"/>
                <a:ext cx="4500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5" name="Freihand 34">
                <a:extLst>
                  <a:ext uri="{FF2B5EF4-FFF2-40B4-BE49-F238E27FC236}">
                    <a16:creationId xmlns:a16="http://schemas.microsoft.com/office/drawing/2014/main" id="{7D6A9743-9A3F-407F-9FA8-1CD663F2709A}"/>
                  </a:ext>
                </a:extLst>
              </p14:cNvPr>
              <p14:cNvContentPartPr/>
              <p14:nvPr/>
            </p14:nvContentPartPr>
            <p14:xfrm>
              <a:off x="7670252" y="3588209"/>
              <a:ext cx="261720" cy="299880"/>
            </p14:xfrm>
          </p:contentPart>
        </mc:Choice>
        <mc:Fallback xmlns="">
          <p:pic>
            <p:nvPicPr>
              <p:cNvPr id="35" name="Freihand 34">
                <a:extLst>
                  <a:ext uri="{FF2B5EF4-FFF2-40B4-BE49-F238E27FC236}">
                    <a16:creationId xmlns:a16="http://schemas.microsoft.com/office/drawing/2014/main" id="{7D6A9743-9A3F-407F-9FA8-1CD663F2709A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661252" y="3579220"/>
                <a:ext cx="279360" cy="3174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6" name="Freihand 35">
                <a:extLst>
                  <a:ext uri="{FF2B5EF4-FFF2-40B4-BE49-F238E27FC236}">
                    <a16:creationId xmlns:a16="http://schemas.microsoft.com/office/drawing/2014/main" id="{7E31A80E-DAED-4E45-AB3B-11EBD0DD437D}"/>
                  </a:ext>
                </a:extLst>
              </p14:cNvPr>
              <p14:cNvContentPartPr/>
              <p14:nvPr/>
            </p14:nvContentPartPr>
            <p14:xfrm>
              <a:off x="7013612" y="3601169"/>
              <a:ext cx="498960" cy="285840"/>
            </p14:xfrm>
          </p:contentPart>
        </mc:Choice>
        <mc:Fallback xmlns="">
          <p:pic>
            <p:nvPicPr>
              <p:cNvPr id="36" name="Freihand 35">
                <a:extLst>
                  <a:ext uri="{FF2B5EF4-FFF2-40B4-BE49-F238E27FC236}">
                    <a16:creationId xmlns:a16="http://schemas.microsoft.com/office/drawing/2014/main" id="{7E31A80E-DAED-4E45-AB3B-11EBD0DD437D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004972" y="3592169"/>
                <a:ext cx="516600" cy="30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9" name="Freihand 38">
                <a:extLst>
                  <a:ext uri="{FF2B5EF4-FFF2-40B4-BE49-F238E27FC236}">
                    <a16:creationId xmlns:a16="http://schemas.microsoft.com/office/drawing/2014/main" id="{474C972E-ACF5-4488-9872-C203BBF0D0A6}"/>
                  </a:ext>
                </a:extLst>
              </p14:cNvPr>
              <p14:cNvContentPartPr/>
              <p14:nvPr/>
            </p14:nvContentPartPr>
            <p14:xfrm>
              <a:off x="6405572" y="4196969"/>
              <a:ext cx="105480" cy="159480"/>
            </p14:xfrm>
          </p:contentPart>
        </mc:Choice>
        <mc:Fallback xmlns="">
          <p:pic>
            <p:nvPicPr>
              <p:cNvPr id="39" name="Freihand 38">
                <a:extLst>
                  <a:ext uri="{FF2B5EF4-FFF2-40B4-BE49-F238E27FC236}">
                    <a16:creationId xmlns:a16="http://schemas.microsoft.com/office/drawing/2014/main" id="{474C972E-ACF5-4488-9872-C203BBF0D0A6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396932" y="4187969"/>
                <a:ext cx="123120" cy="17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40" name="Freihand 39">
                <a:extLst>
                  <a:ext uri="{FF2B5EF4-FFF2-40B4-BE49-F238E27FC236}">
                    <a16:creationId xmlns:a16="http://schemas.microsoft.com/office/drawing/2014/main" id="{523286F9-523E-4588-8661-5AF90A759654}"/>
                  </a:ext>
                </a:extLst>
              </p14:cNvPr>
              <p14:cNvContentPartPr/>
              <p14:nvPr/>
            </p14:nvContentPartPr>
            <p14:xfrm>
              <a:off x="6709052" y="4244489"/>
              <a:ext cx="126360" cy="14400"/>
            </p14:xfrm>
          </p:contentPart>
        </mc:Choice>
        <mc:Fallback xmlns="">
          <p:pic>
            <p:nvPicPr>
              <p:cNvPr id="40" name="Freihand 39">
                <a:extLst>
                  <a:ext uri="{FF2B5EF4-FFF2-40B4-BE49-F238E27FC236}">
                    <a16:creationId xmlns:a16="http://schemas.microsoft.com/office/drawing/2014/main" id="{523286F9-523E-4588-8661-5AF90A759654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700412" y="4235849"/>
                <a:ext cx="144000" cy="3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41" name="Freihand 40">
                <a:extLst>
                  <a:ext uri="{FF2B5EF4-FFF2-40B4-BE49-F238E27FC236}">
                    <a16:creationId xmlns:a16="http://schemas.microsoft.com/office/drawing/2014/main" id="{33C02EC2-3572-4A64-B94E-41A075BE464E}"/>
                  </a:ext>
                </a:extLst>
              </p14:cNvPr>
              <p14:cNvContentPartPr/>
              <p14:nvPr/>
            </p14:nvContentPartPr>
            <p14:xfrm>
              <a:off x="6709052" y="4316489"/>
              <a:ext cx="81720" cy="19080"/>
            </p14:xfrm>
          </p:contentPart>
        </mc:Choice>
        <mc:Fallback xmlns="">
          <p:pic>
            <p:nvPicPr>
              <p:cNvPr id="41" name="Freihand 40">
                <a:extLst>
                  <a:ext uri="{FF2B5EF4-FFF2-40B4-BE49-F238E27FC236}">
                    <a16:creationId xmlns:a16="http://schemas.microsoft.com/office/drawing/2014/main" id="{33C02EC2-3572-4A64-B94E-41A075BE464E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700412" y="4307849"/>
                <a:ext cx="99360" cy="3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64" name="Freihand 63">
                <a:extLst>
                  <a:ext uri="{FF2B5EF4-FFF2-40B4-BE49-F238E27FC236}">
                    <a16:creationId xmlns:a16="http://schemas.microsoft.com/office/drawing/2014/main" id="{91979EEC-7A6F-41A6-BB31-08446D1BDBBB}"/>
                  </a:ext>
                </a:extLst>
              </p14:cNvPr>
              <p14:cNvContentPartPr/>
              <p14:nvPr/>
            </p14:nvContentPartPr>
            <p14:xfrm>
              <a:off x="7353452" y="4181849"/>
              <a:ext cx="45360" cy="125640"/>
            </p14:xfrm>
          </p:contentPart>
        </mc:Choice>
        <mc:Fallback xmlns="">
          <p:pic>
            <p:nvPicPr>
              <p:cNvPr id="64" name="Freihand 63">
                <a:extLst>
                  <a:ext uri="{FF2B5EF4-FFF2-40B4-BE49-F238E27FC236}">
                    <a16:creationId xmlns:a16="http://schemas.microsoft.com/office/drawing/2014/main" id="{91979EEC-7A6F-41A6-BB31-08446D1BDBBB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344452" y="4173209"/>
                <a:ext cx="63000" cy="14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65" name="Freihand 64">
                <a:extLst>
                  <a:ext uri="{FF2B5EF4-FFF2-40B4-BE49-F238E27FC236}">
                    <a16:creationId xmlns:a16="http://schemas.microsoft.com/office/drawing/2014/main" id="{A683A319-AA78-4522-9D10-9EFBEB0C877F}"/>
                  </a:ext>
                </a:extLst>
              </p14:cNvPr>
              <p14:cNvContentPartPr/>
              <p14:nvPr/>
            </p14:nvContentPartPr>
            <p14:xfrm>
              <a:off x="6916052" y="4091489"/>
              <a:ext cx="365040" cy="288000"/>
            </p14:xfrm>
          </p:contentPart>
        </mc:Choice>
        <mc:Fallback xmlns="">
          <p:pic>
            <p:nvPicPr>
              <p:cNvPr id="65" name="Freihand 64">
                <a:extLst>
                  <a:ext uri="{FF2B5EF4-FFF2-40B4-BE49-F238E27FC236}">
                    <a16:creationId xmlns:a16="http://schemas.microsoft.com/office/drawing/2014/main" id="{A683A319-AA78-4522-9D10-9EFBEB0C877F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6907052" y="4082489"/>
                <a:ext cx="382680" cy="30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66" name="Freihand 65">
                <a:extLst>
                  <a:ext uri="{FF2B5EF4-FFF2-40B4-BE49-F238E27FC236}">
                    <a16:creationId xmlns:a16="http://schemas.microsoft.com/office/drawing/2014/main" id="{F1ABF9B8-0463-447A-AF1E-1FE09304C591}"/>
                  </a:ext>
                </a:extLst>
              </p14:cNvPr>
              <p14:cNvContentPartPr/>
              <p14:nvPr/>
            </p14:nvContentPartPr>
            <p14:xfrm>
              <a:off x="5950892" y="4145129"/>
              <a:ext cx="382320" cy="235800"/>
            </p14:xfrm>
          </p:contentPart>
        </mc:Choice>
        <mc:Fallback xmlns="">
          <p:pic>
            <p:nvPicPr>
              <p:cNvPr id="66" name="Freihand 65">
                <a:extLst>
                  <a:ext uri="{FF2B5EF4-FFF2-40B4-BE49-F238E27FC236}">
                    <a16:creationId xmlns:a16="http://schemas.microsoft.com/office/drawing/2014/main" id="{F1ABF9B8-0463-447A-AF1E-1FE09304C591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5941900" y="4136489"/>
                <a:ext cx="399943" cy="25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68" name="Freihand 67">
                <a:extLst>
                  <a:ext uri="{FF2B5EF4-FFF2-40B4-BE49-F238E27FC236}">
                    <a16:creationId xmlns:a16="http://schemas.microsoft.com/office/drawing/2014/main" id="{6BC53176-4BC3-4249-BC42-E51E62DC05CD}"/>
                  </a:ext>
                </a:extLst>
              </p14:cNvPr>
              <p14:cNvContentPartPr/>
              <p14:nvPr/>
            </p14:nvContentPartPr>
            <p14:xfrm>
              <a:off x="7934852" y="4115249"/>
              <a:ext cx="977040" cy="297720"/>
            </p14:xfrm>
          </p:contentPart>
        </mc:Choice>
        <mc:Fallback xmlns="">
          <p:pic>
            <p:nvPicPr>
              <p:cNvPr id="68" name="Freihand 67">
                <a:extLst>
                  <a:ext uri="{FF2B5EF4-FFF2-40B4-BE49-F238E27FC236}">
                    <a16:creationId xmlns:a16="http://schemas.microsoft.com/office/drawing/2014/main" id="{6BC53176-4BC3-4249-BC42-E51E62DC05CD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7926212" y="4106599"/>
                <a:ext cx="994680" cy="3153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70" name="Freihand 69">
                <a:extLst>
                  <a:ext uri="{FF2B5EF4-FFF2-40B4-BE49-F238E27FC236}">
                    <a16:creationId xmlns:a16="http://schemas.microsoft.com/office/drawing/2014/main" id="{D6882B2D-059B-4D77-B9A4-85EB229BDDD5}"/>
                  </a:ext>
                </a:extLst>
              </p14:cNvPr>
              <p14:cNvContentPartPr/>
              <p14:nvPr/>
            </p14:nvContentPartPr>
            <p14:xfrm>
              <a:off x="7467212" y="4092929"/>
              <a:ext cx="400320" cy="304560"/>
            </p14:xfrm>
          </p:contentPart>
        </mc:Choice>
        <mc:Fallback xmlns="">
          <p:pic>
            <p:nvPicPr>
              <p:cNvPr id="70" name="Freihand 69">
                <a:extLst>
                  <a:ext uri="{FF2B5EF4-FFF2-40B4-BE49-F238E27FC236}">
                    <a16:creationId xmlns:a16="http://schemas.microsoft.com/office/drawing/2014/main" id="{D6882B2D-059B-4D77-B9A4-85EB229BDDD5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458212" y="4084289"/>
                <a:ext cx="417960" cy="32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77" name="Freihand 76">
                <a:extLst>
                  <a:ext uri="{FF2B5EF4-FFF2-40B4-BE49-F238E27FC236}">
                    <a16:creationId xmlns:a16="http://schemas.microsoft.com/office/drawing/2014/main" id="{07398F33-B4AC-4BBB-88D3-99A8724E54AD}"/>
                  </a:ext>
                </a:extLst>
              </p14:cNvPr>
              <p14:cNvContentPartPr/>
              <p14:nvPr/>
            </p14:nvContentPartPr>
            <p14:xfrm>
              <a:off x="8462972" y="4482449"/>
              <a:ext cx="424440" cy="435600"/>
            </p14:xfrm>
          </p:contentPart>
        </mc:Choice>
        <mc:Fallback xmlns="">
          <p:pic>
            <p:nvPicPr>
              <p:cNvPr id="77" name="Freihand 76">
                <a:extLst>
                  <a:ext uri="{FF2B5EF4-FFF2-40B4-BE49-F238E27FC236}">
                    <a16:creationId xmlns:a16="http://schemas.microsoft.com/office/drawing/2014/main" id="{07398F33-B4AC-4BBB-88D3-99A8724E54AD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8454332" y="4473449"/>
                <a:ext cx="442080" cy="45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86" name="Freihand 85">
                <a:extLst>
                  <a:ext uri="{FF2B5EF4-FFF2-40B4-BE49-F238E27FC236}">
                    <a16:creationId xmlns:a16="http://schemas.microsoft.com/office/drawing/2014/main" id="{2E93553E-6095-41F8-820A-6DB4FEE83319}"/>
                  </a:ext>
                </a:extLst>
              </p14:cNvPr>
              <p14:cNvContentPartPr/>
              <p14:nvPr/>
            </p14:nvContentPartPr>
            <p14:xfrm>
              <a:off x="5999492" y="5012729"/>
              <a:ext cx="573120" cy="236160"/>
            </p14:xfrm>
          </p:contentPart>
        </mc:Choice>
        <mc:Fallback xmlns="">
          <p:pic>
            <p:nvPicPr>
              <p:cNvPr id="86" name="Freihand 85">
                <a:extLst>
                  <a:ext uri="{FF2B5EF4-FFF2-40B4-BE49-F238E27FC236}">
                    <a16:creationId xmlns:a16="http://schemas.microsoft.com/office/drawing/2014/main" id="{2E93553E-6095-41F8-820A-6DB4FEE83319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5990492" y="5004089"/>
                <a:ext cx="590760" cy="25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00" name="Freihand 99">
                <a:extLst>
                  <a:ext uri="{FF2B5EF4-FFF2-40B4-BE49-F238E27FC236}">
                    <a16:creationId xmlns:a16="http://schemas.microsoft.com/office/drawing/2014/main" id="{D2B9408A-1E99-4B9C-B5F7-3519E1891C02}"/>
                  </a:ext>
                </a:extLst>
              </p14:cNvPr>
              <p14:cNvContentPartPr/>
              <p14:nvPr/>
            </p14:nvContentPartPr>
            <p14:xfrm>
              <a:off x="7299092" y="5067089"/>
              <a:ext cx="15120" cy="56880"/>
            </p14:xfrm>
          </p:contentPart>
        </mc:Choice>
        <mc:Fallback xmlns="">
          <p:pic>
            <p:nvPicPr>
              <p:cNvPr id="100" name="Freihand 99">
                <a:extLst>
                  <a:ext uri="{FF2B5EF4-FFF2-40B4-BE49-F238E27FC236}">
                    <a16:creationId xmlns:a16="http://schemas.microsoft.com/office/drawing/2014/main" id="{D2B9408A-1E99-4B9C-B5F7-3519E1891C02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7290092" y="5058449"/>
                <a:ext cx="32760" cy="7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01" name="Freihand 100">
                <a:extLst>
                  <a:ext uri="{FF2B5EF4-FFF2-40B4-BE49-F238E27FC236}">
                    <a16:creationId xmlns:a16="http://schemas.microsoft.com/office/drawing/2014/main" id="{F4604332-7850-40D4-BC17-403C986AB497}"/>
                  </a:ext>
                </a:extLst>
              </p14:cNvPr>
              <p14:cNvContentPartPr/>
              <p14:nvPr/>
            </p14:nvContentPartPr>
            <p14:xfrm>
              <a:off x="6775652" y="4938209"/>
              <a:ext cx="452160" cy="302400"/>
            </p14:xfrm>
          </p:contentPart>
        </mc:Choice>
        <mc:Fallback xmlns="">
          <p:pic>
            <p:nvPicPr>
              <p:cNvPr id="101" name="Freihand 100">
                <a:extLst>
                  <a:ext uri="{FF2B5EF4-FFF2-40B4-BE49-F238E27FC236}">
                    <a16:creationId xmlns:a16="http://schemas.microsoft.com/office/drawing/2014/main" id="{F4604332-7850-40D4-BC17-403C986AB497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766652" y="4929559"/>
                <a:ext cx="469800" cy="3200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03" name="Freihand 102">
                <a:extLst>
                  <a:ext uri="{FF2B5EF4-FFF2-40B4-BE49-F238E27FC236}">
                    <a16:creationId xmlns:a16="http://schemas.microsoft.com/office/drawing/2014/main" id="{CE271091-BECD-4BDB-B1B4-F595DD9E4497}"/>
                  </a:ext>
                </a:extLst>
              </p14:cNvPr>
              <p14:cNvContentPartPr/>
              <p14:nvPr/>
            </p14:nvContentPartPr>
            <p14:xfrm>
              <a:off x="7377572" y="4924169"/>
              <a:ext cx="248040" cy="255600"/>
            </p14:xfrm>
          </p:contentPart>
        </mc:Choice>
        <mc:Fallback xmlns="">
          <p:pic>
            <p:nvPicPr>
              <p:cNvPr id="103" name="Freihand 102">
                <a:extLst>
                  <a:ext uri="{FF2B5EF4-FFF2-40B4-BE49-F238E27FC236}">
                    <a16:creationId xmlns:a16="http://schemas.microsoft.com/office/drawing/2014/main" id="{CE271091-BECD-4BDB-B1B4-F595DD9E4497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7368932" y="4915182"/>
                <a:ext cx="265680" cy="2732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104" name="Freihand 103">
                <a:extLst>
                  <a:ext uri="{FF2B5EF4-FFF2-40B4-BE49-F238E27FC236}">
                    <a16:creationId xmlns:a16="http://schemas.microsoft.com/office/drawing/2014/main" id="{808A17C3-2861-4DCB-BE50-D723C58017C9}"/>
                  </a:ext>
                </a:extLst>
              </p14:cNvPr>
              <p14:cNvContentPartPr/>
              <p14:nvPr/>
            </p14:nvContentPartPr>
            <p14:xfrm>
              <a:off x="5860532" y="5367329"/>
              <a:ext cx="96840" cy="113400"/>
            </p14:xfrm>
          </p:contentPart>
        </mc:Choice>
        <mc:Fallback xmlns="">
          <p:pic>
            <p:nvPicPr>
              <p:cNvPr id="104" name="Freihand 103">
                <a:extLst>
                  <a:ext uri="{FF2B5EF4-FFF2-40B4-BE49-F238E27FC236}">
                    <a16:creationId xmlns:a16="http://schemas.microsoft.com/office/drawing/2014/main" id="{808A17C3-2861-4DCB-BE50-D723C58017C9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5851532" y="5358689"/>
                <a:ext cx="114480" cy="13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07" name="Freihand 106">
                <a:extLst>
                  <a:ext uri="{FF2B5EF4-FFF2-40B4-BE49-F238E27FC236}">
                    <a16:creationId xmlns:a16="http://schemas.microsoft.com/office/drawing/2014/main" id="{3E0BDACF-D233-4C79-850C-69BF9B213162}"/>
                  </a:ext>
                </a:extLst>
              </p14:cNvPr>
              <p14:cNvContentPartPr/>
              <p14:nvPr/>
            </p14:nvContentPartPr>
            <p14:xfrm>
              <a:off x="6500612" y="5443289"/>
              <a:ext cx="78840" cy="6840"/>
            </p14:xfrm>
          </p:contentPart>
        </mc:Choice>
        <mc:Fallback xmlns="">
          <p:pic>
            <p:nvPicPr>
              <p:cNvPr id="107" name="Freihand 106">
                <a:extLst>
                  <a:ext uri="{FF2B5EF4-FFF2-40B4-BE49-F238E27FC236}">
                    <a16:creationId xmlns:a16="http://schemas.microsoft.com/office/drawing/2014/main" id="{3E0BDACF-D233-4C79-850C-69BF9B213162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6491972" y="5434289"/>
                <a:ext cx="96480" cy="2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08" name="Freihand 107">
                <a:extLst>
                  <a:ext uri="{FF2B5EF4-FFF2-40B4-BE49-F238E27FC236}">
                    <a16:creationId xmlns:a16="http://schemas.microsoft.com/office/drawing/2014/main" id="{E94E1CB4-4386-42A3-9AFF-621BEC650F7B}"/>
                  </a:ext>
                </a:extLst>
              </p14:cNvPr>
              <p14:cNvContentPartPr/>
              <p14:nvPr/>
            </p14:nvContentPartPr>
            <p14:xfrm>
              <a:off x="6503492" y="5502329"/>
              <a:ext cx="118440" cy="9720"/>
            </p14:xfrm>
          </p:contentPart>
        </mc:Choice>
        <mc:Fallback xmlns="">
          <p:pic>
            <p:nvPicPr>
              <p:cNvPr id="108" name="Freihand 107">
                <a:extLst>
                  <a:ext uri="{FF2B5EF4-FFF2-40B4-BE49-F238E27FC236}">
                    <a16:creationId xmlns:a16="http://schemas.microsoft.com/office/drawing/2014/main" id="{E94E1CB4-4386-42A3-9AFF-621BEC650F7B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6494852" y="5493689"/>
                <a:ext cx="136080" cy="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09" name="Freihand 108">
                <a:extLst>
                  <a:ext uri="{FF2B5EF4-FFF2-40B4-BE49-F238E27FC236}">
                    <a16:creationId xmlns:a16="http://schemas.microsoft.com/office/drawing/2014/main" id="{6EC7292F-7FC3-4097-93E5-7DC169934EB4}"/>
                  </a:ext>
                </a:extLst>
              </p14:cNvPr>
              <p14:cNvContentPartPr/>
              <p14:nvPr/>
            </p14:nvContentPartPr>
            <p14:xfrm>
              <a:off x="6749372" y="5336009"/>
              <a:ext cx="126360" cy="140400"/>
            </p14:xfrm>
          </p:contentPart>
        </mc:Choice>
        <mc:Fallback xmlns="">
          <p:pic>
            <p:nvPicPr>
              <p:cNvPr id="109" name="Freihand 108">
                <a:extLst>
                  <a:ext uri="{FF2B5EF4-FFF2-40B4-BE49-F238E27FC236}">
                    <a16:creationId xmlns:a16="http://schemas.microsoft.com/office/drawing/2014/main" id="{6EC7292F-7FC3-4097-93E5-7DC169934EB4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6740372" y="5327369"/>
                <a:ext cx="144000" cy="15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112" name="Freihand 111">
                <a:extLst>
                  <a:ext uri="{FF2B5EF4-FFF2-40B4-BE49-F238E27FC236}">
                    <a16:creationId xmlns:a16="http://schemas.microsoft.com/office/drawing/2014/main" id="{8B412B11-5004-42D8-932B-3E30402E9C19}"/>
                  </a:ext>
                </a:extLst>
              </p14:cNvPr>
              <p14:cNvContentPartPr/>
              <p14:nvPr/>
            </p14:nvContentPartPr>
            <p14:xfrm>
              <a:off x="7179212" y="5386769"/>
              <a:ext cx="93960" cy="141480"/>
            </p14:xfrm>
          </p:contentPart>
        </mc:Choice>
        <mc:Fallback xmlns="">
          <p:pic>
            <p:nvPicPr>
              <p:cNvPr id="112" name="Freihand 111">
                <a:extLst>
                  <a:ext uri="{FF2B5EF4-FFF2-40B4-BE49-F238E27FC236}">
                    <a16:creationId xmlns:a16="http://schemas.microsoft.com/office/drawing/2014/main" id="{8B412B11-5004-42D8-932B-3E30402E9C19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7170572" y="5377769"/>
                <a:ext cx="111600" cy="15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113" name="Freihand 112">
                <a:extLst>
                  <a:ext uri="{FF2B5EF4-FFF2-40B4-BE49-F238E27FC236}">
                    <a16:creationId xmlns:a16="http://schemas.microsoft.com/office/drawing/2014/main" id="{743C08ED-BA1F-47F9-BDED-A24A282A3B9B}"/>
                  </a:ext>
                </a:extLst>
              </p14:cNvPr>
              <p14:cNvContentPartPr/>
              <p14:nvPr/>
            </p14:nvContentPartPr>
            <p14:xfrm>
              <a:off x="7383692" y="5419169"/>
              <a:ext cx="22320" cy="27720"/>
            </p14:xfrm>
          </p:contentPart>
        </mc:Choice>
        <mc:Fallback xmlns="">
          <p:pic>
            <p:nvPicPr>
              <p:cNvPr id="113" name="Freihand 112">
                <a:extLst>
                  <a:ext uri="{FF2B5EF4-FFF2-40B4-BE49-F238E27FC236}">
                    <a16:creationId xmlns:a16="http://schemas.microsoft.com/office/drawing/2014/main" id="{743C08ED-BA1F-47F9-BDED-A24A282A3B9B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7374692" y="5410169"/>
                <a:ext cx="3996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114" name="Freihand 113">
                <a:extLst>
                  <a:ext uri="{FF2B5EF4-FFF2-40B4-BE49-F238E27FC236}">
                    <a16:creationId xmlns:a16="http://schemas.microsoft.com/office/drawing/2014/main" id="{EE59DDF2-5691-4198-B3A9-770F39E11110}"/>
                  </a:ext>
                </a:extLst>
              </p14:cNvPr>
              <p14:cNvContentPartPr/>
              <p14:nvPr/>
            </p14:nvContentPartPr>
            <p14:xfrm>
              <a:off x="7361732" y="5494769"/>
              <a:ext cx="34560" cy="36000"/>
            </p14:xfrm>
          </p:contentPart>
        </mc:Choice>
        <mc:Fallback xmlns="">
          <p:pic>
            <p:nvPicPr>
              <p:cNvPr id="114" name="Freihand 113">
                <a:extLst>
                  <a:ext uri="{FF2B5EF4-FFF2-40B4-BE49-F238E27FC236}">
                    <a16:creationId xmlns:a16="http://schemas.microsoft.com/office/drawing/2014/main" id="{EE59DDF2-5691-4198-B3A9-770F39E11110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7352732" y="5486129"/>
                <a:ext cx="52200" cy="5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119" name="Freihand 118">
                <a:extLst>
                  <a:ext uri="{FF2B5EF4-FFF2-40B4-BE49-F238E27FC236}">
                    <a16:creationId xmlns:a16="http://schemas.microsoft.com/office/drawing/2014/main" id="{F97D3851-9FCD-467D-BD5D-C7A287F8AEDB}"/>
                  </a:ext>
                </a:extLst>
              </p14:cNvPr>
              <p14:cNvContentPartPr/>
              <p14:nvPr/>
            </p14:nvContentPartPr>
            <p14:xfrm>
              <a:off x="7897412" y="5373449"/>
              <a:ext cx="101520" cy="169920"/>
            </p14:xfrm>
          </p:contentPart>
        </mc:Choice>
        <mc:Fallback xmlns="">
          <p:pic>
            <p:nvPicPr>
              <p:cNvPr id="119" name="Freihand 118">
                <a:extLst>
                  <a:ext uri="{FF2B5EF4-FFF2-40B4-BE49-F238E27FC236}">
                    <a16:creationId xmlns:a16="http://schemas.microsoft.com/office/drawing/2014/main" id="{F97D3851-9FCD-467D-BD5D-C7A287F8AEDB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7888412" y="5364809"/>
                <a:ext cx="119160" cy="18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127" name="Freihand 126">
                <a:extLst>
                  <a:ext uri="{FF2B5EF4-FFF2-40B4-BE49-F238E27FC236}">
                    <a16:creationId xmlns:a16="http://schemas.microsoft.com/office/drawing/2014/main" id="{23995DBA-A78B-4ADD-9DD1-C78527E632F1}"/>
                  </a:ext>
                </a:extLst>
              </p14:cNvPr>
              <p14:cNvContentPartPr/>
              <p14:nvPr/>
            </p14:nvContentPartPr>
            <p14:xfrm>
              <a:off x="8808932" y="5443289"/>
              <a:ext cx="131760" cy="174240"/>
            </p14:xfrm>
          </p:contentPart>
        </mc:Choice>
        <mc:Fallback xmlns="">
          <p:pic>
            <p:nvPicPr>
              <p:cNvPr id="127" name="Freihand 126">
                <a:extLst>
                  <a:ext uri="{FF2B5EF4-FFF2-40B4-BE49-F238E27FC236}">
                    <a16:creationId xmlns:a16="http://schemas.microsoft.com/office/drawing/2014/main" id="{23995DBA-A78B-4ADD-9DD1-C78527E632F1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8800292" y="5434289"/>
                <a:ext cx="149400" cy="19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128" name="Freihand 127">
                <a:extLst>
                  <a:ext uri="{FF2B5EF4-FFF2-40B4-BE49-F238E27FC236}">
                    <a16:creationId xmlns:a16="http://schemas.microsoft.com/office/drawing/2014/main" id="{5DD7B86C-0FCC-45EC-88E8-9DE40A7E1FC8}"/>
                  </a:ext>
                </a:extLst>
              </p14:cNvPr>
              <p14:cNvContentPartPr/>
              <p14:nvPr/>
            </p14:nvContentPartPr>
            <p14:xfrm>
              <a:off x="8475572" y="5398289"/>
              <a:ext cx="271440" cy="202680"/>
            </p14:xfrm>
          </p:contentPart>
        </mc:Choice>
        <mc:Fallback xmlns="">
          <p:pic>
            <p:nvPicPr>
              <p:cNvPr id="128" name="Freihand 127">
                <a:extLst>
                  <a:ext uri="{FF2B5EF4-FFF2-40B4-BE49-F238E27FC236}">
                    <a16:creationId xmlns:a16="http://schemas.microsoft.com/office/drawing/2014/main" id="{5DD7B86C-0FCC-45EC-88E8-9DE40A7E1FC8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8466921" y="5389289"/>
                <a:ext cx="289103" cy="22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129" name="Freihand 128">
                <a:extLst>
                  <a:ext uri="{FF2B5EF4-FFF2-40B4-BE49-F238E27FC236}">
                    <a16:creationId xmlns:a16="http://schemas.microsoft.com/office/drawing/2014/main" id="{2566FBB7-BFE5-4519-9E2D-7FDB87BB9B1A}"/>
                  </a:ext>
                </a:extLst>
              </p14:cNvPr>
              <p14:cNvContentPartPr/>
              <p14:nvPr/>
            </p14:nvContentPartPr>
            <p14:xfrm>
              <a:off x="8053652" y="5380649"/>
              <a:ext cx="360720" cy="211680"/>
            </p14:xfrm>
          </p:contentPart>
        </mc:Choice>
        <mc:Fallback xmlns="">
          <p:pic>
            <p:nvPicPr>
              <p:cNvPr id="129" name="Freihand 128">
                <a:extLst>
                  <a:ext uri="{FF2B5EF4-FFF2-40B4-BE49-F238E27FC236}">
                    <a16:creationId xmlns:a16="http://schemas.microsoft.com/office/drawing/2014/main" id="{2566FBB7-BFE5-4519-9E2D-7FDB87BB9B1A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8045003" y="5371649"/>
                <a:ext cx="378378" cy="22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130" name="Freihand 129">
                <a:extLst>
                  <a:ext uri="{FF2B5EF4-FFF2-40B4-BE49-F238E27FC236}">
                    <a16:creationId xmlns:a16="http://schemas.microsoft.com/office/drawing/2014/main" id="{6FEB39E9-9880-481B-A236-E3FF4F03F735}"/>
                  </a:ext>
                </a:extLst>
              </p14:cNvPr>
              <p14:cNvContentPartPr/>
              <p14:nvPr/>
            </p14:nvContentPartPr>
            <p14:xfrm>
              <a:off x="7476212" y="5319089"/>
              <a:ext cx="359640" cy="227520"/>
            </p14:xfrm>
          </p:contentPart>
        </mc:Choice>
        <mc:Fallback xmlns="">
          <p:pic>
            <p:nvPicPr>
              <p:cNvPr id="130" name="Freihand 129">
                <a:extLst>
                  <a:ext uri="{FF2B5EF4-FFF2-40B4-BE49-F238E27FC236}">
                    <a16:creationId xmlns:a16="http://schemas.microsoft.com/office/drawing/2014/main" id="{6FEB39E9-9880-481B-A236-E3FF4F03F735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7467212" y="5310449"/>
                <a:ext cx="377280" cy="24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131" name="Freihand 130">
                <a:extLst>
                  <a:ext uri="{FF2B5EF4-FFF2-40B4-BE49-F238E27FC236}">
                    <a16:creationId xmlns:a16="http://schemas.microsoft.com/office/drawing/2014/main" id="{D3C473DA-10A9-46C1-918D-8509B75CAA71}"/>
                  </a:ext>
                </a:extLst>
              </p14:cNvPr>
              <p14:cNvContentPartPr/>
              <p14:nvPr/>
            </p14:nvContentPartPr>
            <p14:xfrm>
              <a:off x="6983732" y="5353649"/>
              <a:ext cx="121320" cy="168120"/>
            </p14:xfrm>
          </p:contentPart>
        </mc:Choice>
        <mc:Fallback xmlns="">
          <p:pic>
            <p:nvPicPr>
              <p:cNvPr id="131" name="Freihand 130">
                <a:extLst>
                  <a:ext uri="{FF2B5EF4-FFF2-40B4-BE49-F238E27FC236}">
                    <a16:creationId xmlns:a16="http://schemas.microsoft.com/office/drawing/2014/main" id="{D3C473DA-10A9-46C1-918D-8509B75CAA71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6974759" y="5345009"/>
                <a:ext cx="138908" cy="18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132" name="Freihand 131">
                <a:extLst>
                  <a:ext uri="{FF2B5EF4-FFF2-40B4-BE49-F238E27FC236}">
                    <a16:creationId xmlns:a16="http://schemas.microsoft.com/office/drawing/2014/main" id="{F53BA516-6D34-4F80-8AD2-59F4D34E6148}"/>
                  </a:ext>
                </a:extLst>
              </p14:cNvPr>
              <p14:cNvContentPartPr/>
              <p14:nvPr/>
            </p14:nvContentPartPr>
            <p14:xfrm>
              <a:off x="6014972" y="5373449"/>
              <a:ext cx="357480" cy="159120"/>
            </p14:xfrm>
          </p:contentPart>
        </mc:Choice>
        <mc:Fallback xmlns="">
          <p:pic>
            <p:nvPicPr>
              <p:cNvPr id="132" name="Freihand 131">
                <a:extLst>
                  <a:ext uri="{FF2B5EF4-FFF2-40B4-BE49-F238E27FC236}">
                    <a16:creationId xmlns:a16="http://schemas.microsoft.com/office/drawing/2014/main" id="{F53BA516-6D34-4F80-8AD2-59F4D34E6148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6005972" y="5364809"/>
                <a:ext cx="375120" cy="17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134" name="Freihand 133">
                <a:extLst>
                  <a:ext uri="{FF2B5EF4-FFF2-40B4-BE49-F238E27FC236}">
                    <a16:creationId xmlns:a16="http://schemas.microsoft.com/office/drawing/2014/main" id="{7D43D8EB-AEA4-48BE-8935-4AAB24A0FDD8}"/>
                  </a:ext>
                </a:extLst>
              </p14:cNvPr>
              <p14:cNvContentPartPr/>
              <p14:nvPr/>
            </p14:nvContentPartPr>
            <p14:xfrm>
              <a:off x="8065172" y="4494329"/>
              <a:ext cx="293760" cy="19080"/>
            </p14:xfrm>
          </p:contentPart>
        </mc:Choice>
        <mc:Fallback xmlns="">
          <p:pic>
            <p:nvPicPr>
              <p:cNvPr id="134" name="Freihand 133">
                <a:extLst>
                  <a:ext uri="{FF2B5EF4-FFF2-40B4-BE49-F238E27FC236}">
                    <a16:creationId xmlns:a16="http://schemas.microsoft.com/office/drawing/2014/main" id="{7D43D8EB-AEA4-48BE-8935-4AAB24A0FDD8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8056532" y="4485689"/>
                <a:ext cx="311400" cy="3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139" name="Freihand 138">
                <a:extLst>
                  <a:ext uri="{FF2B5EF4-FFF2-40B4-BE49-F238E27FC236}">
                    <a16:creationId xmlns:a16="http://schemas.microsoft.com/office/drawing/2014/main" id="{11EE2FC1-F653-4166-A05A-7C95B00BF1CB}"/>
                  </a:ext>
                </a:extLst>
              </p14:cNvPr>
              <p14:cNvContentPartPr/>
              <p14:nvPr/>
            </p14:nvContentPartPr>
            <p14:xfrm>
              <a:off x="8091092" y="5864849"/>
              <a:ext cx="151560" cy="195480"/>
            </p14:xfrm>
          </p:contentPart>
        </mc:Choice>
        <mc:Fallback xmlns="">
          <p:pic>
            <p:nvPicPr>
              <p:cNvPr id="139" name="Freihand 138">
                <a:extLst>
                  <a:ext uri="{FF2B5EF4-FFF2-40B4-BE49-F238E27FC236}">
                    <a16:creationId xmlns:a16="http://schemas.microsoft.com/office/drawing/2014/main" id="{11EE2FC1-F653-4166-A05A-7C95B00BF1CB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8082092" y="5856193"/>
                <a:ext cx="169200" cy="2131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140" name="Freihand 139">
                <a:extLst>
                  <a:ext uri="{FF2B5EF4-FFF2-40B4-BE49-F238E27FC236}">
                    <a16:creationId xmlns:a16="http://schemas.microsoft.com/office/drawing/2014/main" id="{49EB7E27-4CE3-4D1F-9DAF-51E0CCC8ECBB}"/>
                  </a:ext>
                </a:extLst>
              </p14:cNvPr>
              <p14:cNvContentPartPr/>
              <p14:nvPr/>
            </p14:nvContentPartPr>
            <p14:xfrm>
              <a:off x="8121692" y="4574609"/>
              <a:ext cx="24120" cy="93600"/>
            </p14:xfrm>
          </p:contentPart>
        </mc:Choice>
        <mc:Fallback xmlns="">
          <p:pic>
            <p:nvPicPr>
              <p:cNvPr id="140" name="Freihand 139">
                <a:extLst>
                  <a:ext uri="{FF2B5EF4-FFF2-40B4-BE49-F238E27FC236}">
                    <a16:creationId xmlns:a16="http://schemas.microsoft.com/office/drawing/2014/main" id="{49EB7E27-4CE3-4D1F-9DAF-51E0CCC8ECBB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8113052" y="4565609"/>
                <a:ext cx="41760" cy="11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144" name="Freihand 143">
                <a:extLst>
                  <a:ext uri="{FF2B5EF4-FFF2-40B4-BE49-F238E27FC236}">
                    <a16:creationId xmlns:a16="http://schemas.microsoft.com/office/drawing/2014/main" id="{95A283C1-66D9-4894-B956-6300BC40F1BD}"/>
                  </a:ext>
                </a:extLst>
              </p14:cNvPr>
              <p14:cNvContentPartPr/>
              <p14:nvPr/>
            </p14:nvContentPartPr>
            <p14:xfrm>
              <a:off x="8037092" y="4702049"/>
              <a:ext cx="160920" cy="218160"/>
            </p14:xfrm>
          </p:contentPart>
        </mc:Choice>
        <mc:Fallback xmlns="">
          <p:pic>
            <p:nvPicPr>
              <p:cNvPr id="144" name="Freihand 143">
                <a:extLst>
                  <a:ext uri="{FF2B5EF4-FFF2-40B4-BE49-F238E27FC236}">
                    <a16:creationId xmlns:a16="http://schemas.microsoft.com/office/drawing/2014/main" id="{95A283C1-66D9-4894-B956-6300BC40F1BD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8028452" y="4693049"/>
                <a:ext cx="178560" cy="23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146" name="Freihand 145">
                <a:extLst>
                  <a:ext uri="{FF2B5EF4-FFF2-40B4-BE49-F238E27FC236}">
                    <a16:creationId xmlns:a16="http://schemas.microsoft.com/office/drawing/2014/main" id="{7F064DF1-E08F-4BFA-B608-AC670B0B1BB5}"/>
                  </a:ext>
                </a:extLst>
              </p14:cNvPr>
              <p14:cNvContentPartPr/>
              <p14:nvPr/>
            </p14:nvContentPartPr>
            <p14:xfrm>
              <a:off x="7897412" y="5723009"/>
              <a:ext cx="358920" cy="89280"/>
            </p14:xfrm>
          </p:contentPart>
        </mc:Choice>
        <mc:Fallback xmlns="">
          <p:pic>
            <p:nvPicPr>
              <p:cNvPr id="146" name="Freihand 145">
                <a:extLst>
                  <a:ext uri="{FF2B5EF4-FFF2-40B4-BE49-F238E27FC236}">
                    <a16:creationId xmlns:a16="http://schemas.microsoft.com/office/drawing/2014/main" id="{7F064DF1-E08F-4BFA-B608-AC670B0B1BB5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7888772" y="5714334"/>
                <a:ext cx="376560" cy="106991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mm4s17">
            <a:hlinkClick r:id="" action="ppaction://media"/>
            <a:extLst>
              <a:ext uri="{FF2B5EF4-FFF2-40B4-BE49-F238E27FC236}">
                <a16:creationId xmlns:a16="http://schemas.microsoft.com/office/drawing/2014/main" id="{2AA8EDF0-29D7-4E11-B282-B02C727FBE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5"/>
          <a:stretch>
            <a:fillRect/>
          </a:stretch>
        </p:blipFill>
        <p:spPr>
          <a:xfrm>
            <a:off x="291748" y="5750441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13" name="Freihand 12">
                <a:extLst>
                  <a:ext uri="{FF2B5EF4-FFF2-40B4-BE49-F238E27FC236}">
                    <a16:creationId xmlns:a16="http://schemas.microsoft.com/office/drawing/2014/main" id="{2D97D310-3898-45E7-ADAC-7B3AE4B8E9B1}"/>
                  </a:ext>
                </a:extLst>
              </p14:cNvPr>
              <p14:cNvContentPartPr/>
              <p14:nvPr/>
            </p14:nvContentPartPr>
            <p14:xfrm>
              <a:off x="5116052" y="574649"/>
              <a:ext cx="466920" cy="253800"/>
            </p14:xfrm>
          </p:contentPart>
        </mc:Choice>
        <mc:Fallback xmlns="">
          <p:pic>
            <p:nvPicPr>
              <p:cNvPr id="13" name="Freihand 12">
                <a:extLst>
                  <a:ext uri="{FF2B5EF4-FFF2-40B4-BE49-F238E27FC236}">
                    <a16:creationId xmlns:a16="http://schemas.microsoft.com/office/drawing/2014/main" id="{2D97D310-3898-45E7-ADAC-7B3AE4B8E9B1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5107412" y="565997"/>
                <a:ext cx="484560" cy="2714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14" name="Freihand 13">
                <a:extLst>
                  <a:ext uri="{FF2B5EF4-FFF2-40B4-BE49-F238E27FC236}">
                    <a16:creationId xmlns:a16="http://schemas.microsoft.com/office/drawing/2014/main" id="{4B39B06D-FEF4-4A02-8EEC-C1BB25055CCE}"/>
                  </a:ext>
                </a:extLst>
              </p14:cNvPr>
              <p14:cNvContentPartPr/>
              <p14:nvPr/>
            </p14:nvContentPartPr>
            <p14:xfrm>
              <a:off x="5671892" y="607049"/>
              <a:ext cx="120600" cy="189360"/>
            </p14:xfrm>
          </p:contentPart>
        </mc:Choice>
        <mc:Fallback xmlns="">
          <p:pic>
            <p:nvPicPr>
              <p:cNvPr id="14" name="Freihand 13">
                <a:extLst>
                  <a:ext uri="{FF2B5EF4-FFF2-40B4-BE49-F238E27FC236}">
                    <a16:creationId xmlns:a16="http://schemas.microsoft.com/office/drawing/2014/main" id="{4B39B06D-FEF4-4A02-8EEC-C1BB25055CCE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5662892" y="598409"/>
                <a:ext cx="138240" cy="20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33" name="Freihand 32">
                <a:extLst>
                  <a:ext uri="{FF2B5EF4-FFF2-40B4-BE49-F238E27FC236}">
                    <a16:creationId xmlns:a16="http://schemas.microsoft.com/office/drawing/2014/main" id="{9170D16E-D3DE-4F31-BDE2-2C7A02197674}"/>
                  </a:ext>
                </a:extLst>
              </p14:cNvPr>
              <p14:cNvContentPartPr/>
              <p14:nvPr/>
            </p14:nvContentPartPr>
            <p14:xfrm>
              <a:off x="6335732" y="607769"/>
              <a:ext cx="304920" cy="340560"/>
            </p14:xfrm>
          </p:contentPart>
        </mc:Choice>
        <mc:Fallback xmlns="">
          <p:pic>
            <p:nvPicPr>
              <p:cNvPr id="33" name="Freihand 32">
                <a:extLst>
                  <a:ext uri="{FF2B5EF4-FFF2-40B4-BE49-F238E27FC236}">
                    <a16:creationId xmlns:a16="http://schemas.microsoft.com/office/drawing/2014/main" id="{9170D16E-D3DE-4F31-BDE2-2C7A02197674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6327092" y="598779"/>
                <a:ext cx="322560" cy="3581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34" name="Freihand 33">
                <a:extLst>
                  <a:ext uri="{FF2B5EF4-FFF2-40B4-BE49-F238E27FC236}">
                    <a16:creationId xmlns:a16="http://schemas.microsoft.com/office/drawing/2014/main" id="{29D0BC1C-C1F5-4515-8764-DC4FAC261CB2}"/>
                  </a:ext>
                </a:extLst>
              </p14:cNvPr>
              <p14:cNvContentPartPr/>
              <p14:nvPr/>
            </p14:nvContentPartPr>
            <p14:xfrm>
              <a:off x="5887172" y="652049"/>
              <a:ext cx="316800" cy="244800"/>
            </p14:xfrm>
          </p:contentPart>
        </mc:Choice>
        <mc:Fallback xmlns="">
          <p:pic>
            <p:nvPicPr>
              <p:cNvPr id="34" name="Freihand 33">
                <a:extLst>
                  <a:ext uri="{FF2B5EF4-FFF2-40B4-BE49-F238E27FC236}">
                    <a16:creationId xmlns:a16="http://schemas.microsoft.com/office/drawing/2014/main" id="{29D0BC1C-C1F5-4515-8764-DC4FAC261CB2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5878522" y="643409"/>
                <a:ext cx="334460" cy="26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50" name="Freihand 49">
                <a:extLst>
                  <a:ext uri="{FF2B5EF4-FFF2-40B4-BE49-F238E27FC236}">
                    <a16:creationId xmlns:a16="http://schemas.microsoft.com/office/drawing/2014/main" id="{212C7819-19A2-4A26-BC04-2899FB915D1E}"/>
                  </a:ext>
                </a:extLst>
              </p14:cNvPr>
              <p14:cNvContentPartPr/>
              <p14:nvPr/>
            </p14:nvContentPartPr>
            <p14:xfrm>
              <a:off x="7049252" y="550889"/>
              <a:ext cx="235800" cy="326160"/>
            </p14:xfrm>
          </p:contentPart>
        </mc:Choice>
        <mc:Fallback xmlns="">
          <p:pic>
            <p:nvPicPr>
              <p:cNvPr id="50" name="Freihand 49">
                <a:extLst>
                  <a:ext uri="{FF2B5EF4-FFF2-40B4-BE49-F238E27FC236}">
                    <a16:creationId xmlns:a16="http://schemas.microsoft.com/office/drawing/2014/main" id="{212C7819-19A2-4A26-BC04-2899FB915D1E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7040612" y="542249"/>
                <a:ext cx="253440" cy="34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4" name="Freihand 53">
                <a:extLst>
                  <a:ext uri="{FF2B5EF4-FFF2-40B4-BE49-F238E27FC236}">
                    <a16:creationId xmlns:a16="http://schemas.microsoft.com/office/drawing/2014/main" id="{DF2E24A0-5910-4A78-8BD9-6604C08A1D19}"/>
                  </a:ext>
                </a:extLst>
              </p14:cNvPr>
              <p14:cNvContentPartPr/>
              <p14:nvPr/>
            </p14:nvContentPartPr>
            <p14:xfrm>
              <a:off x="8469812" y="491129"/>
              <a:ext cx="322560" cy="370080"/>
            </p14:xfrm>
          </p:contentPart>
        </mc:Choice>
        <mc:Fallback xmlns="">
          <p:pic>
            <p:nvPicPr>
              <p:cNvPr id="54" name="Freihand 53">
                <a:extLst>
                  <a:ext uri="{FF2B5EF4-FFF2-40B4-BE49-F238E27FC236}">
                    <a16:creationId xmlns:a16="http://schemas.microsoft.com/office/drawing/2014/main" id="{DF2E24A0-5910-4A78-8BD9-6604C08A1D19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8461172" y="482481"/>
                <a:ext cx="340200" cy="3877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67" name="Freihand 66">
                <a:extLst>
                  <a:ext uri="{FF2B5EF4-FFF2-40B4-BE49-F238E27FC236}">
                    <a16:creationId xmlns:a16="http://schemas.microsoft.com/office/drawing/2014/main" id="{9660CBF5-591C-466F-B03C-2319AF6D8DA6}"/>
                  </a:ext>
                </a:extLst>
              </p14:cNvPr>
              <p14:cNvContentPartPr/>
              <p14:nvPr/>
            </p14:nvContentPartPr>
            <p14:xfrm>
              <a:off x="7355612" y="620729"/>
              <a:ext cx="1002240" cy="343440"/>
            </p14:xfrm>
          </p:contentPart>
        </mc:Choice>
        <mc:Fallback xmlns="">
          <p:pic>
            <p:nvPicPr>
              <p:cNvPr id="67" name="Freihand 66">
                <a:extLst>
                  <a:ext uri="{FF2B5EF4-FFF2-40B4-BE49-F238E27FC236}">
                    <a16:creationId xmlns:a16="http://schemas.microsoft.com/office/drawing/2014/main" id="{9660CBF5-591C-466F-B03C-2319AF6D8DA6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7346612" y="612089"/>
                <a:ext cx="1019880" cy="361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9703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504"/>
    </mc:Choice>
    <mc:Fallback xmlns="">
      <p:transition spd="slow" advTm="218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8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4146" x="1651000" y="1466850"/>
          <p14:tracePt t="24302" x="1674813" y="1466850"/>
          <p14:tracePt t="24310" x="1698625" y="1466850"/>
          <p14:tracePt t="24317" x="1738313" y="1474788"/>
          <p14:tracePt t="24326" x="1785938" y="1490663"/>
          <p14:tracePt t="24332" x="1841500" y="1514475"/>
          <p14:tracePt t="24341" x="1889125" y="1522413"/>
          <p14:tracePt t="24348" x="1928813" y="1530350"/>
          <p14:tracePt t="24356" x="2008188" y="1538288"/>
          <p14:tracePt t="24363" x="2081213" y="1538288"/>
          <p14:tracePt t="24370" x="2160588" y="1547813"/>
          <p14:tracePt t="24378" x="2239963" y="1547813"/>
          <p14:tracePt t="24385" x="2327275" y="1555750"/>
          <p14:tracePt t="24393" x="2424113" y="1555750"/>
          <p14:tracePt t="24400" x="2519363" y="1555750"/>
          <p14:tracePt t="24409" x="2598738" y="1555750"/>
          <p14:tracePt t="24416" x="2678113" y="1555750"/>
          <p14:tracePt t="24423" x="2741613" y="1555750"/>
          <p14:tracePt t="24432" x="2830513" y="1547813"/>
          <p14:tracePt t="24437" x="2901950" y="1538288"/>
          <p14:tracePt t="24447" x="2965450" y="1530350"/>
          <p14:tracePt t="24453" x="3028950" y="1514475"/>
          <p14:tracePt t="24463" x="3084513" y="1506538"/>
          <p14:tracePt t="24468" x="3133725" y="1506538"/>
          <p14:tracePt t="24477" x="3173413" y="1506538"/>
          <p14:tracePt t="24483" x="3221038" y="1498600"/>
          <p14:tracePt t="24491" x="3276600" y="1482725"/>
          <p14:tracePt t="24498" x="3316288" y="1474788"/>
          <p14:tracePt t="24506" x="3387725" y="1458913"/>
          <p14:tracePt t="24514" x="3467100" y="1450975"/>
          <p14:tracePt t="24520" x="3571875" y="1427163"/>
          <p14:tracePt t="24529" x="3611563" y="1427163"/>
          <p14:tracePt t="24535" x="3675063" y="1427163"/>
          <p14:tracePt t="24545" x="3746500" y="1427163"/>
          <p14:tracePt t="24551" x="3825875" y="1427163"/>
          <p14:tracePt t="24557" x="3890963" y="1427163"/>
          <p14:tracePt t="24566" x="3946525" y="1427163"/>
          <p14:tracePt t="24573" x="4017963" y="1427163"/>
          <p14:tracePt t="24580" x="4089400" y="1427163"/>
          <p14:tracePt t="24589" x="4144963" y="1427163"/>
          <p14:tracePt t="24596" x="4200525" y="1435100"/>
          <p14:tracePt t="24604" x="4257675" y="1435100"/>
          <p14:tracePt t="24612" x="4289425" y="1435100"/>
          <p14:tracePt t="24617" x="4321175" y="1435100"/>
          <p14:tracePt t="24626" x="4352925" y="1435100"/>
          <p14:tracePt t="24633" x="4392613" y="1435100"/>
          <p14:tracePt t="24642" x="4416425" y="1435100"/>
          <p14:tracePt t="24648" x="4432300" y="1427163"/>
          <p14:tracePt t="24656" x="4440238" y="1427163"/>
          <p14:tracePt t="24664" x="4448175" y="1427163"/>
          <p14:tracePt t="24678" x="4456113" y="1427163"/>
          <p14:tracePt t="24694" x="4456113" y="1419225"/>
          <p14:tracePt t="24716" x="4464050" y="1419225"/>
          <p14:tracePt t="24724" x="4471988" y="1411288"/>
          <p14:tracePt t="24731" x="4479925" y="1411288"/>
          <p14:tracePt t="24737" x="4487863" y="1411288"/>
          <p14:tracePt t="24748" x="4503738" y="1411288"/>
          <p14:tracePt t="24752" x="4519613" y="1411288"/>
          <p14:tracePt t="24762" x="4543425" y="1411288"/>
          <p14:tracePt t="24767" x="4567238" y="1411288"/>
          <p14:tracePt t="24775" x="4608513" y="1411288"/>
          <p14:tracePt t="24782" x="4656138" y="1411288"/>
          <p14:tracePt t="24790" x="4719638" y="1411288"/>
          <p14:tracePt t="24798" x="4775200" y="1411288"/>
          <p14:tracePt t="24806" x="4862513" y="1411288"/>
          <p14:tracePt t="24814" x="4951413" y="1419225"/>
          <p14:tracePt t="24819" x="5014913" y="1419225"/>
          <p14:tracePt t="24828" x="5094288" y="1419225"/>
          <p14:tracePt t="24836" x="5189538" y="1427163"/>
          <p14:tracePt t="24843" x="5268913" y="1427163"/>
          <p14:tracePt t="24850" x="5318125" y="1427163"/>
          <p14:tracePt t="24859" x="5349875" y="1427163"/>
          <p14:tracePt t="24865" x="5389563" y="1427163"/>
          <p14:tracePt t="24873" x="5413375" y="1427163"/>
          <p14:tracePt t="24880" x="5429250" y="1427163"/>
          <p14:tracePt t="24888" x="5445125" y="1427163"/>
          <p14:tracePt t="24896" x="5476875" y="1427163"/>
          <p14:tracePt t="24902" x="5492750" y="1427163"/>
          <p14:tracePt t="24910" x="5516563" y="1427163"/>
          <p14:tracePt t="24917" x="5540375" y="1419225"/>
          <p14:tracePt t="24926" x="5595938" y="1419225"/>
          <p14:tracePt t="24932" x="5635625" y="1419225"/>
          <p14:tracePt t="24939" x="5700713" y="1419225"/>
          <p14:tracePt t="24947" x="5764213" y="1419225"/>
          <p14:tracePt t="24955" x="5819775" y="1419225"/>
          <p14:tracePt t="24963" x="5859463" y="1419225"/>
          <p14:tracePt t="24969" x="5907088" y="1419225"/>
          <p14:tracePt t="24978" x="5970588" y="1419225"/>
          <p14:tracePt t="24984" x="5994400" y="1419225"/>
          <p14:tracePt t="24993" x="6018213" y="1419225"/>
          <p14:tracePt t="25000" x="6043613" y="1419225"/>
          <p14:tracePt t="25008" x="6059488" y="1419225"/>
          <p14:tracePt t="25015" x="6075363" y="1411288"/>
          <p14:tracePt t="25023" x="6091238" y="1403350"/>
          <p14:tracePt t="25030" x="6107113" y="1395413"/>
          <p14:tracePt t="25038" x="6115050" y="1395413"/>
          <p14:tracePt t="25045" x="6130925" y="1387475"/>
          <p14:tracePt t="25052" x="6146800" y="1379538"/>
          <p14:tracePt t="25060" x="6154738" y="1379538"/>
          <p14:tracePt t="25068" x="6162675" y="1379538"/>
          <p14:tracePt t="25079" x="6178550" y="1371600"/>
          <p14:tracePt t="25082" x="6186488" y="1363663"/>
          <p14:tracePt t="25090" x="6194425" y="1363663"/>
          <p14:tracePt t="25165" x="6202363" y="1363663"/>
          <p14:tracePt t="25173" x="6210300" y="1363663"/>
          <p14:tracePt t="25180" x="6218238" y="1363663"/>
          <p14:tracePt t="25188" x="6234113" y="1363663"/>
          <p14:tracePt t="25196" x="6249988" y="1363663"/>
          <p14:tracePt t="25202" x="6273800" y="1363663"/>
          <p14:tracePt t="25209" x="6297613" y="1371600"/>
          <p14:tracePt t="25218" x="6321425" y="1379538"/>
          <p14:tracePt t="25225" x="6353175" y="1387475"/>
          <p14:tracePt t="25233" x="6392863" y="1395413"/>
          <p14:tracePt t="25239" x="6450013" y="1411288"/>
          <p14:tracePt t="25248" x="6521450" y="1427163"/>
          <p14:tracePt t="25255" x="6608763" y="1435100"/>
          <p14:tracePt t="25263" x="6704013" y="1443038"/>
          <p14:tracePt t="25270" x="6769100" y="1450975"/>
          <p14:tracePt t="25278" x="6856413" y="1458913"/>
          <p14:tracePt t="25285" x="6919913" y="1466850"/>
          <p14:tracePt t="25293" x="6991350" y="1466850"/>
          <p14:tracePt t="25300" x="7054850" y="1466850"/>
          <p14:tracePt t="25308" x="7110413" y="1466850"/>
          <p14:tracePt t="25316" x="7167563" y="1466850"/>
          <p14:tracePt t="25324" x="7199313" y="1466850"/>
          <p14:tracePt t="25331" x="7231063" y="1466850"/>
          <p14:tracePt t="25338" x="7246938" y="1466850"/>
          <p14:tracePt t="25345" x="7254875" y="1466850"/>
          <p14:tracePt t="25712" x="7254875" y="1474788"/>
          <p14:tracePt t="25719" x="7239000" y="1482725"/>
          <p14:tracePt t="25730" x="7231063" y="1490663"/>
          <p14:tracePt t="25735" x="7215188" y="1498600"/>
          <p14:tracePt t="25742" x="7207250" y="1506538"/>
          <p14:tracePt t="25751" x="7199313" y="1506538"/>
          <p14:tracePt t="25759" x="7191375" y="1522413"/>
          <p14:tracePt t="25783" x="7183438" y="1522413"/>
          <p14:tracePt t="27212" x="7183438" y="1514475"/>
          <p14:tracePt t="27219" x="7183438" y="1506538"/>
          <p14:tracePt t="27228" x="7183438" y="1498600"/>
          <p14:tracePt t="27243" x="7183438" y="1490663"/>
          <p14:tracePt t="27490" x="7183438" y="1482725"/>
          <p14:tracePt t="27505" x="7183438" y="1474788"/>
          <p14:tracePt t="27512" x="7183438" y="1458913"/>
          <p14:tracePt t="27520" x="7183438" y="1450975"/>
          <p14:tracePt t="27528" x="7183438" y="1435100"/>
          <p14:tracePt t="27536" x="7183438" y="1419225"/>
          <p14:tracePt t="27544" x="7183438" y="1403350"/>
          <p14:tracePt t="27551" x="7175500" y="1379538"/>
          <p14:tracePt t="27560" x="7175500" y="1355725"/>
          <p14:tracePt t="27565" x="7175500" y="1323975"/>
          <p14:tracePt t="27578" x="7175500" y="1284288"/>
          <p14:tracePt t="27581" x="7175500" y="1260475"/>
          <p14:tracePt t="27588" x="7175500" y="1236663"/>
          <p14:tracePt t="27595" x="7175500" y="1228725"/>
          <p14:tracePt t="27782" x="7175500" y="1220788"/>
          <p14:tracePt t="27799" x="7175500" y="1212850"/>
          <p14:tracePt t="27807" x="7167563" y="1212850"/>
          <p14:tracePt t="27813" x="7167563" y="1204913"/>
          <p14:tracePt t="27828" x="7167563" y="1195388"/>
          <p14:tracePt t="27843" x="7167563" y="1187450"/>
          <p14:tracePt t="27851" x="7167563" y="1179513"/>
          <p14:tracePt t="27860" x="7159625" y="1171575"/>
          <p14:tracePt t="27875" x="7159625" y="1163638"/>
          <p14:tracePt t="27888" x="7159625" y="1155700"/>
          <p14:tracePt t="27895" x="7159625" y="1147763"/>
          <p14:tracePt t="27913" x="7151688" y="1147763"/>
          <p14:tracePt t="27917" x="7151688" y="1131888"/>
          <p14:tracePt t="27925" x="7143750" y="1123950"/>
          <p14:tracePt t="27933" x="7126288" y="1108075"/>
          <p14:tracePt t="27941" x="7118350" y="1100138"/>
          <p14:tracePt t="27947" x="7110413" y="1084263"/>
          <p14:tracePt t="27956" x="7094538" y="1076325"/>
          <p14:tracePt t="27963" x="7078663" y="1060450"/>
          <p14:tracePt t="27971" x="7054850" y="1060450"/>
          <p14:tracePt t="27979" x="7031038" y="1044575"/>
          <p14:tracePt t="27987" x="6991350" y="1036638"/>
          <p14:tracePt t="27994" x="6959600" y="1028700"/>
          <p14:tracePt t="28000" x="6927850" y="1020763"/>
          <p14:tracePt t="28010" x="6911975" y="1020763"/>
          <p14:tracePt t="28015" x="6872288" y="1020763"/>
          <p14:tracePt t="28022" x="6848475" y="1020763"/>
          <p14:tracePt t="28031" x="6840538" y="1020763"/>
          <p14:tracePt t="28040" x="6824663" y="1020763"/>
          <p14:tracePt t="28045" x="6816725" y="1012825"/>
          <p14:tracePt t="28054" x="6808788" y="1012825"/>
          <p14:tracePt t="28062" x="6800850" y="1012825"/>
          <p14:tracePt t="28075" x="6800850" y="1004888"/>
          <p14:tracePt t="28082" x="6792913" y="1004888"/>
          <p14:tracePt t="28300" x="6792913" y="996950"/>
          <p14:tracePt t="28314" x="6808788" y="981075"/>
          <p14:tracePt t="28323" x="6816725" y="981075"/>
          <p14:tracePt t="28331" x="6824663" y="965200"/>
          <p14:tracePt t="28339" x="6832600" y="965200"/>
          <p14:tracePt t="28345" x="6840538" y="957263"/>
          <p14:tracePt t="28353" x="6848475" y="949325"/>
          <p14:tracePt t="28363" x="6864350" y="949325"/>
          <p14:tracePt t="28367" x="6864350" y="941388"/>
          <p14:tracePt t="28376" x="6872288" y="941388"/>
          <p14:tracePt t="28382" x="6888163" y="933450"/>
          <p14:tracePt t="28394" x="6911975" y="933450"/>
          <p14:tracePt t="28398" x="6943725" y="925513"/>
          <p14:tracePt t="28405" x="6975475" y="925513"/>
          <p14:tracePt t="28414" x="7023100" y="925513"/>
          <p14:tracePt t="28420" x="7062788" y="925513"/>
          <p14:tracePt t="28428" x="7118350" y="933450"/>
          <p14:tracePt t="28436" x="7183438" y="933450"/>
          <p14:tracePt t="28444" x="7239000" y="941388"/>
          <p14:tracePt t="28451" x="7302500" y="949325"/>
          <p14:tracePt t="28460" x="7389813" y="957263"/>
          <p14:tracePt t="28465" x="7453313" y="973138"/>
          <p14:tracePt t="28475" x="7534275" y="989013"/>
          <p14:tracePt t="28481" x="7605713" y="1004888"/>
          <p14:tracePt t="28488" x="7661275" y="1012825"/>
          <p14:tracePt t="28496" x="7716838" y="1020763"/>
          <p14:tracePt t="28502" x="7764463" y="1020763"/>
          <p14:tracePt t="28510" x="7804150" y="1028700"/>
          <p14:tracePt t="28519" x="7827963" y="1028700"/>
          <p14:tracePt t="28526" x="7843838" y="1028700"/>
          <p14:tracePt t="28532" x="7859713" y="1028700"/>
          <p14:tracePt t="28547" x="7869238" y="1028700"/>
          <p14:tracePt t="28562" x="7877175" y="1020763"/>
          <p14:tracePt t="28585" x="7885113" y="1012825"/>
          <p14:tracePt t="28593" x="7900988" y="1004888"/>
          <p14:tracePt t="28600" x="7908925" y="996950"/>
          <p14:tracePt t="28608" x="7924800" y="989013"/>
          <p14:tracePt t="28615" x="7940675" y="981075"/>
          <p14:tracePt t="28623" x="7948613" y="973138"/>
          <p14:tracePt t="28630" x="7956550" y="973138"/>
          <p14:tracePt t="28637" x="7972425" y="965200"/>
          <p14:tracePt t="28653" x="7980363" y="965200"/>
          <p14:tracePt t="28660" x="7988300" y="957263"/>
          <p14:tracePt t="28667" x="7996238" y="957263"/>
          <p14:tracePt t="28675" x="8012113" y="957263"/>
          <p14:tracePt t="28682" x="8035925" y="949325"/>
          <p14:tracePt t="28690" x="8059738" y="949325"/>
          <p14:tracePt t="28697" x="8083550" y="941388"/>
          <p14:tracePt t="28706" x="8107363" y="933450"/>
          <p14:tracePt t="28713" x="8131175" y="917575"/>
          <p14:tracePt t="28720" x="8162925" y="917575"/>
          <p14:tracePt t="28727" x="8202613" y="901700"/>
          <p14:tracePt t="28735" x="8235950" y="885825"/>
          <p14:tracePt t="28743" x="8267700" y="869950"/>
          <p14:tracePt t="28749" x="8299450" y="862013"/>
          <p14:tracePt t="28758" x="8331200" y="844550"/>
          <p14:tracePt t="28765" x="8347075" y="836613"/>
          <p14:tracePt t="28773" x="8355013" y="828675"/>
          <p14:tracePt t="28779" x="8362950" y="828675"/>
          <p14:tracePt t="28923" x="0" y="0"/>
        </p14:tracePtLst>
        <p14:tracePtLst>
          <p14:tracePt t="40805" x="2319338" y="1922463"/>
          <p14:tracePt t="40901" x="2327275" y="1922463"/>
          <p14:tracePt t="40909" x="2335213" y="1914525"/>
          <p14:tracePt t="40924" x="2351088" y="1906588"/>
          <p14:tracePt t="40932" x="2366963" y="1906588"/>
          <p14:tracePt t="40938" x="2392363" y="1906588"/>
          <p14:tracePt t="40948" x="2416175" y="1906588"/>
          <p14:tracePt t="40953" x="2439988" y="1906588"/>
          <p14:tracePt t="40962" x="2479675" y="1906588"/>
          <p14:tracePt t="40969" x="2535238" y="1906588"/>
          <p14:tracePt t="40977" x="2598738" y="1922463"/>
          <p14:tracePt t="40985" x="2662238" y="1930400"/>
          <p14:tracePt t="40991" x="2751138" y="1954213"/>
          <p14:tracePt t="41001" x="2846388" y="1962150"/>
          <p14:tracePt t="41006" x="2941638" y="1970088"/>
          <p14:tracePt t="41016" x="3013075" y="1978025"/>
          <p14:tracePt t="41021" x="3109913" y="1985963"/>
          <p14:tracePt t="41031" x="3205163" y="1993900"/>
          <p14:tracePt t="41037" x="3292475" y="1993900"/>
          <p14:tracePt t="41043" x="3379788" y="2001838"/>
          <p14:tracePt t="41052" x="3451225" y="2001838"/>
          <p14:tracePt t="41059" x="3524250" y="2001838"/>
          <p14:tracePt t="41067" x="3579813" y="2001838"/>
          <p14:tracePt t="41074" x="3643313" y="2001838"/>
          <p14:tracePt t="41084" x="3722688" y="2001838"/>
          <p14:tracePt t="41090" x="3770313" y="2001838"/>
          <p14:tracePt t="41099" x="3843338" y="1993900"/>
          <p14:tracePt t="41105" x="3898900" y="1985963"/>
          <p14:tracePt t="41111" x="3938588" y="1985963"/>
          <p14:tracePt t="41118" x="3986213" y="1978025"/>
          <p14:tracePt t="41127" x="4033838" y="1978025"/>
          <p14:tracePt t="41134" x="4081463" y="1970088"/>
          <p14:tracePt t="41140" x="4137025" y="1962150"/>
          <p14:tracePt t="41149" x="4176713" y="1954213"/>
          <p14:tracePt t="41157" x="4233863" y="1954213"/>
          <p14:tracePt t="41163" x="4289425" y="1954213"/>
          <p14:tracePt t="41172" x="4329113" y="1946275"/>
          <p14:tracePt t="41180" x="4392613" y="1946275"/>
          <p14:tracePt t="41186" x="4440238" y="1946275"/>
          <p14:tracePt t="41194" x="4503738" y="1946275"/>
          <p14:tracePt t="41202" x="4559300" y="1946275"/>
          <p14:tracePt t="41209" x="4608513" y="1946275"/>
          <p14:tracePt t="41217" x="4664075" y="1946275"/>
          <p14:tracePt t="41224" x="4687888" y="1946275"/>
          <p14:tracePt t="41232" x="4727575" y="1946275"/>
          <p14:tracePt t="41238" x="4759325" y="1946275"/>
          <p14:tracePt t="41248" x="4814888" y="1946275"/>
          <p14:tracePt t="41253" x="4862513" y="1946275"/>
          <p14:tracePt t="41262" x="4910138" y="1946275"/>
          <p14:tracePt t="41269" x="4959350" y="1946275"/>
          <p14:tracePt t="41277" x="4991100" y="1946275"/>
          <p14:tracePt t="41284" x="5014913" y="1954213"/>
          <p14:tracePt t="41291" x="5030788" y="1954213"/>
          <p14:tracePt t="41301" x="5038725" y="1954213"/>
          <p14:tracePt t="41306" x="5054600" y="1954213"/>
          <p14:tracePt t="41314" x="5070475" y="1962150"/>
          <p14:tracePt t="41322" x="5078413" y="1962150"/>
          <p14:tracePt t="41333" x="5086350" y="1962150"/>
          <p14:tracePt t="41336" x="5102225" y="1962150"/>
          <p14:tracePt t="41345" x="5118100" y="1962150"/>
          <p14:tracePt t="41352" x="5133975" y="1970088"/>
          <p14:tracePt t="41358" x="5157788" y="1978025"/>
          <p14:tracePt t="41366" x="5181600" y="1978025"/>
          <p14:tracePt t="41374" x="5197475" y="1985963"/>
          <p14:tracePt t="41383" x="5221288" y="1985963"/>
          <p14:tracePt t="41390" x="5245100" y="1993900"/>
          <p14:tracePt t="41396" x="5268913" y="2001838"/>
          <p14:tracePt t="41405" x="5334000" y="2009775"/>
          <p14:tracePt t="41413" x="5389563" y="2025650"/>
          <p14:tracePt t="41419" x="5453063" y="2033588"/>
          <p14:tracePt t="41426" x="5540375" y="2033588"/>
          <p14:tracePt t="41433" x="5603875" y="2041525"/>
          <p14:tracePt t="41442" x="5651500" y="2041525"/>
          <p14:tracePt t="41450" x="5732463" y="2041525"/>
          <p14:tracePt t="41457" x="5788025" y="2041525"/>
          <p14:tracePt t="41464" x="5835650" y="2041525"/>
          <p14:tracePt t="41472" x="5867400" y="2041525"/>
          <p14:tracePt t="41480" x="5891213" y="2041525"/>
          <p14:tracePt t="41486" x="5899150" y="2041525"/>
          <p14:tracePt t="41501" x="5907088" y="2041525"/>
          <p14:tracePt t="41510" x="5915025" y="2041525"/>
          <p14:tracePt t="41528" x="5922963" y="2041525"/>
          <p14:tracePt t="41532" x="5938838" y="2041525"/>
          <p14:tracePt t="41548" x="5954713" y="2049463"/>
          <p14:tracePt t="41554" x="5986463" y="2049463"/>
          <p14:tracePt t="41564" x="6010275" y="2049463"/>
          <p14:tracePt t="41569" x="6059488" y="2049463"/>
          <p14:tracePt t="41577" x="6107113" y="2049463"/>
          <p14:tracePt t="41584" x="6146800" y="2049463"/>
          <p14:tracePt t="41592" x="6170613" y="2049463"/>
          <p14:tracePt t="41601" x="6186488" y="2049463"/>
          <p14:tracePt t="41606" x="6210300" y="2049463"/>
          <p14:tracePt t="41615" x="6218238" y="2049463"/>
          <p14:tracePt t="41632" x="6226175" y="2049463"/>
          <p14:tracePt t="41690" x="6226175" y="2057400"/>
          <p14:tracePt t="41712" x="6226175" y="2065338"/>
          <p14:tracePt t="41750" x="6226175" y="2073275"/>
          <p14:tracePt t="41756" x="6226175" y="2081213"/>
          <p14:tracePt t="41764" x="6226175" y="2097088"/>
          <p14:tracePt t="41771" x="6218238" y="2105025"/>
          <p14:tracePt t="41779" x="6202363" y="2112963"/>
          <p14:tracePt t="41786" x="6194425" y="2128838"/>
          <p14:tracePt t="41793" x="6186488" y="2136775"/>
          <p14:tracePt t="41802" x="6170613" y="2144713"/>
          <p14:tracePt t="41809" x="6162675" y="2152650"/>
          <p14:tracePt t="41816" x="6154738" y="2160588"/>
          <p14:tracePt t="41824" x="6154738" y="2168525"/>
          <p14:tracePt t="41831" x="6138863" y="2168525"/>
          <p14:tracePt t="41838" x="6122988" y="2168525"/>
          <p14:tracePt t="41846" x="6099175" y="2168525"/>
          <p14:tracePt t="41854" x="6051550" y="2168525"/>
          <p14:tracePt t="41861" x="6002338" y="2168525"/>
          <p14:tracePt t="41868" x="5938838" y="2168525"/>
          <p14:tracePt t="41876" x="5851525" y="2168525"/>
          <p14:tracePt t="41883" x="5756275" y="2168525"/>
          <p14:tracePt t="41891" x="5651500" y="2168525"/>
          <p14:tracePt t="41915" x="5197475" y="2168525"/>
          <p14:tracePt t="41921" x="4999038" y="2168525"/>
          <p14:tracePt t="41929" x="4870450" y="2168525"/>
          <p14:tracePt t="41936" x="4672013" y="2168525"/>
          <p14:tracePt t="41944" x="4471988" y="2168525"/>
          <p14:tracePt t="41951" x="4321175" y="2168525"/>
          <p14:tracePt t="41959" x="4192588" y="2168525"/>
          <p14:tracePt t="41966" x="4073525" y="2168525"/>
          <p14:tracePt t="41974" x="3994150" y="2168525"/>
          <p14:tracePt t="41981" x="3938588" y="2168525"/>
          <p14:tracePt t="41988" x="3859213" y="2168525"/>
          <p14:tracePt t="41996" x="3794125" y="2168525"/>
          <p14:tracePt t="42004" x="3746500" y="2168525"/>
          <p14:tracePt t="42012" x="3690938" y="2168525"/>
          <p14:tracePt t="42020" x="3651250" y="2168525"/>
          <p14:tracePt t="42028" x="3603625" y="2168525"/>
          <p14:tracePt t="42034" x="3579813" y="2168525"/>
          <p14:tracePt t="42041" x="3556000" y="2168525"/>
          <p14:tracePt t="42049" x="3548063" y="2168525"/>
          <p14:tracePt t="42056" x="3532188" y="2168525"/>
          <p14:tracePt t="42064" x="3508375" y="2168525"/>
          <p14:tracePt t="42071" x="3492500" y="2168525"/>
          <p14:tracePt t="42080" x="3484563" y="2168525"/>
          <p14:tracePt t="42086" x="3476625" y="2168525"/>
          <p14:tracePt t="42109" x="3467100" y="2168525"/>
          <p14:tracePt t="42146" x="3459163" y="2168525"/>
          <p14:tracePt t="42199" x="3451225" y="2168525"/>
          <p14:tracePt t="42251" x="3443288" y="2168525"/>
          <p14:tracePt t="42267" x="3435350" y="2168525"/>
          <p14:tracePt t="42274" x="3419475" y="2168525"/>
          <p14:tracePt t="42283" x="3371850" y="2168525"/>
          <p14:tracePt t="42288" x="3324225" y="2176463"/>
          <p14:tracePt t="42296" x="3276600" y="2184400"/>
          <p14:tracePt t="42304" x="3228975" y="2192338"/>
          <p14:tracePt t="42312" x="3149600" y="2208213"/>
          <p14:tracePt t="42319" x="3060700" y="2216150"/>
          <p14:tracePt t="42326" x="2949575" y="2233613"/>
          <p14:tracePt t="42333" x="2846388" y="2257425"/>
          <p14:tracePt t="42341" x="2725738" y="2281238"/>
          <p14:tracePt t="42349" x="2614613" y="2297113"/>
          <p14:tracePt t="42357" x="2495550" y="2328863"/>
          <p14:tracePt t="42365" x="2416175" y="2336800"/>
          <p14:tracePt t="42371" x="2311400" y="2344738"/>
          <p14:tracePt t="42379" x="2224088" y="2360613"/>
          <p14:tracePt t="42386" x="2128838" y="2360613"/>
          <p14:tracePt t="42395" x="2081213" y="2360613"/>
          <p14:tracePt t="42401" x="2033588" y="2360613"/>
          <p14:tracePt t="42409" x="2017713" y="2360613"/>
          <p14:tracePt t="42416" x="2000250" y="2360613"/>
          <p14:tracePt t="42424" x="1984375" y="2360613"/>
          <p14:tracePt t="42432" x="1960563" y="2360613"/>
          <p14:tracePt t="42439" x="1944688" y="2352675"/>
          <p14:tracePt t="42446" x="1920875" y="2344738"/>
          <p14:tracePt t="42454" x="1897063" y="2336800"/>
          <p14:tracePt t="42461" x="1865313" y="2336800"/>
          <p14:tracePt t="42469" x="1833563" y="2336800"/>
          <p14:tracePt t="42476" x="1793875" y="2328863"/>
          <p14:tracePt t="42483" x="1754188" y="2328863"/>
          <p14:tracePt t="42491" x="1698625" y="2320925"/>
          <p14:tracePt t="42499" x="1641475" y="2320925"/>
          <p14:tracePt t="42506" x="1601788" y="2320925"/>
          <p14:tracePt t="42514" x="1546225" y="2320925"/>
          <p14:tracePt t="42521" x="1514475" y="2320925"/>
          <p14:tracePt t="42529" x="1450975" y="2320925"/>
          <p14:tracePt t="42537" x="1411288" y="2320925"/>
          <p14:tracePt t="42543" x="1371600" y="2320925"/>
          <p14:tracePt t="42551" x="1331913" y="2320925"/>
          <p14:tracePt t="42559" x="1316038" y="2320925"/>
          <p14:tracePt t="42566" x="1284288" y="2320925"/>
          <p14:tracePt t="42573" x="1266825" y="2320925"/>
          <p14:tracePt t="42581" x="1250950" y="2320925"/>
          <p14:tracePt t="42589" x="1243013" y="2320925"/>
          <p14:tracePt t="42597" x="1235075" y="2320925"/>
          <p14:tracePt t="42649" x="1227138" y="2320925"/>
          <p14:tracePt t="42708" x="1250950" y="2320925"/>
          <p14:tracePt t="42716" x="1266825" y="2320925"/>
          <p14:tracePt t="42724" x="1292225" y="2320925"/>
          <p14:tracePt t="42731" x="1331913" y="2320925"/>
          <p14:tracePt t="42739" x="1355725" y="2320925"/>
          <p14:tracePt t="42746" x="1403350" y="2320925"/>
          <p14:tracePt t="42754" x="1450975" y="2320925"/>
          <p14:tracePt t="42762" x="1522413" y="2312988"/>
          <p14:tracePt t="42768" x="1585913" y="2312988"/>
          <p14:tracePt t="42776" x="1674813" y="2312988"/>
          <p14:tracePt t="42783" x="1770063" y="2312988"/>
          <p14:tracePt t="42791" x="1841500" y="2312988"/>
          <p14:tracePt t="42799" x="1960563" y="2312988"/>
          <p14:tracePt t="42806" x="2073275" y="2312988"/>
          <p14:tracePt t="42814" x="2200275" y="2312988"/>
          <p14:tracePt t="42821" x="2311400" y="2312988"/>
          <p14:tracePt t="42829" x="2416175" y="2312988"/>
          <p14:tracePt t="42836" x="2503488" y="2312988"/>
          <p14:tracePt t="42844" x="2551113" y="2312988"/>
          <p14:tracePt t="42851" x="2630488" y="2312988"/>
          <p14:tracePt t="42859" x="2662238" y="2312988"/>
          <p14:tracePt t="42866" x="2693988" y="2312988"/>
          <p14:tracePt t="42874" x="2717800" y="2312988"/>
          <p14:tracePt t="42882" x="2725738" y="2312988"/>
          <p14:tracePt t="42889" x="2733675" y="2312988"/>
          <p14:tracePt t="42914" x="2741613" y="2312988"/>
          <p14:tracePt t="42919" x="2751138" y="2312988"/>
          <p14:tracePt t="42926" x="2759075" y="2312988"/>
          <p14:tracePt t="43046" x="2767013" y="2312988"/>
          <p14:tracePt t="43061" x="2774950" y="2312988"/>
          <p14:tracePt t="43091" x="2782888" y="2312988"/>
          <p14:tracePt t="43114" x="2790825" y="2312988"/>
          <p14:tracePt t="43488" x="2798763" y="2312988"/>
          <p14:tracePt t="43497" x="2886075" y="2305050"/>
          <p14:tracePt t="43503" x="2997200" y="2297113"/>
          <p14:tracePt t="43510" x="3109913" y="2297113"/>
          <p14:tracePt t="43518" x="3252788" y="2281238"/>
          <p14:tracePt t="43526" x="3451225" y="2281238"/>
          <p14:tracePt t="43533" x="3651250" y="2273300"/>
          <p14:tracePt t="43541" x="3843338" y="2273300"/>
          <p14:tracePt t="43548" x="3962400" y="2273300"/>
          <p14:tracePt t="43556" x="4065588" y="2273300"/>
          <p14:tracePt t="43565" x="4144963" y="2273300"/>
          <p14:tracePt t="43572" x="4192588" y="2273300"/>
          <p14:tracePt t="43579" x="4217988" y="2273300"/>
          <p14:tracePt t="43586" x="4225925" y="2273300"/>
          <p14:tracePt t="43804" x="0" y="0"/>
        </p14:tracePtLst>
        <p14:tracePtLst>
          <p14:tracePt t="68198" x="1403350" y="2184400"/>
          <p14:tracePt t="68338" x="1411288" y="2184400"/>
          <p14:tracePt t="68354" x="1419225" y="2184400"/>
          <p14:tracePt t="68361" x="1419225" y="2176463"/>
          <p14:tracePt t="68370" x="1427163" y="2176463"/>
          <p14:tracePt t="68378" x="1435100" y="2176463"/>
          <p14:tracePt t="68383" x="1443038" y="2176463"/>
          <p14:tracePt t="68393" x="1458913" y="2176463"/>
          <p14:tracePt t="68399" x="1474788" y="2176463"/>
          <p14:tracePt t="68407" x="1490663" y="2176463"/>
          <p14:tracePt t="68414" x="1506538" y="2176463"/>
          <p14:tracePt t="68421" x="1530350" y="2176463"/>
          <p14:tracePt t="68429" x="1546225" y="2176463"/>
          <p14:tracePt t="68436" x="1562100" y="2176463"/>
          <p14:tracePt t="68444" x="1577975" y="2176463"/>
          <p14:tracePt t="68451" x="1601788" y="2176463"/>
          <p14:tracePt t="68460" x="1617663" y="2184400"/>
          <p14:tracePt t="68466" x="1651000" y="2184400"/>
          <p14:tracePt t="68474" x="1666875" y="2184400"/>
          <p14:tracePt t="68481" x="1690688" y="2192338"/>
          <p14:tracePt t="68489" x="1714500" y="2192338"/>
          <p14:tracePt t="68497" x="1738313" y="2200275"/>
          <p14:tracePt t="68504" x="1762125" y="2200275"/>
          <p14:tracePt t="68511" x="1793875" y="2200275"/>
          <p14:tracePt t="68519" x="1833563" y="2208213"/>
          <p14:tracePt t="68527" x="1881188" y="2208213"/>
          <p14:tracePt t="68534" x="1928813" y="2208213"/>
          <p14:tracePt t="68542" x="1984375" y="2216150"/>
          <p14:tracePt t="68549" x="2041525" y="2224088"/>
          <p14:tracePt t="68557" x="2105025" y="2224088"/>
          <p14:tracePt t="68564" x="2168525" y="2233613"/>
          <p14:tracePt t="68571" x="2224088" y="2241550"/>
          <p14:tracePt t="68578" x="2279650" y="2241550"/>
          <p14:tracePt t="68586" x="2343150" y="2249488"/>
          <p14:tracePt t="68594" x="2432050" y="2249488"/>
          <p14:tracePt t="68601" x="2503488" y="2249488"/>
          <p14:tracePt t="68609" x="2582863" y="2257425"/>
          <p14:tracePt t="68616" x="2662238" y="2257425"/>
          <p14:tracePt t="68624" x="2717800" y="2257425"/>
          <p14:tracePt t="68631" x="2806700" y="2257425"/>
          <p14:tracePt t="68639" x="2878138" y="2257425"/>
          <p14:tracePt t="68646" x="2949575" y="2257425"/>
          <p14:tracePt t="68654" x="3013075" y="2257425"/>
          <p14:tracePt t="68661" x="3076575" y="2265363"/>
          <p14:tracePt t="68669" x="3133725" y="2265363"/>
          <p14:tracePt t="68676" x="3165475" y="2265363"/>
          <p14:tracePt t="68684" x="3213100" y="2265363"/>
          <p14:tracePt t="68692" x="3252788" y="2265363"/>
          <p14:tracePt t="68699" x="3284538" y="2265363"/>
          <p14:tracePt t="68706" x="3300413" y="2265363"/>
          <p14:tracePt t="68714" x="3324225" y="2265363"/>
          <p14:tracePt t="68721" x="3332163" y="2265363"/>
          <p14:tracePt t="68728" x="3340100" y="2265363"/>
          <p14:tracePt t="68736" x="3348038" y="2265363"/>
          <p14:tracePt t="68744" x="3355975" y="2265363"/>
          <p14:tracePt t="68751" x="3363913" y="2265363"/>
          <p14:tracePt t="68781" x="3371850" y="2265363"/>
          <p14:tracePt t="68811" x="3379788" y="2265363"/>
          <p14:tracePt t="68826" x="3379788" y="2257425"/>
          <p14:tracePt t="68857" x="3387725" y="2257425"/>
          <p14:tracePt t="68864" x="3395663" y="2249488"/>
          <p14:tracePt t="68878" x="3403600" y="2241550"/>
          <p14:tracePt t="68886" x="3419475" y="2233613"/>
          <p14:tracePt t="68895" x="3419475" y="2224088"/>
          <p14:tracePt t="68901" x="3435350" y="2224088"/>
          <p14:tracePt t="68910" x="3451225" y="2216150"/>
          <p14:tracePt t="68916" x="3459163" y="2208213"/>
          <p14:tracePt t="68924" x="3476625" y="2208213"/>
          <p14:tracePt t="68931" x="3492500" y="2200275"/>
          <p14:tracePt t="68939" x="3500438" y="2192338"/>
          <p14:tracePt t="68946" x="3516313" y="2184400"/>
          <p14:tracePt t="68953" x="3524250" y="2184400"/>
          <p14:tracePt t="68961" x="3532188" y="2184400"/>
          <p14:tracePt t="68968" x="3548063" y="2176463"/>
          <p14:tracePt t="68976" x="3556000" y="2168525"/>
          <p14:tracePt t="68985" x="3563938" y="2168525"/>
          <p14:tracePt t="68992" x="3579813" y="2168525"/>
          <p14:tracePt t="68999" x="3595688" y="2160588"/>
          <p14:tracePt t="69007" x="3603625" y="2152650"/>
          <p14:tracePt t="69014" x="3619500" y="2152650"/>
          <p14:tracePt t="69023" x="3635375" y="2152650"/>
          <p14:tracePt t="69029" x="3651250" y="2152650"/>
          <p14:tracePt t="69036" x="3659188" y="2152650"/>
          <p14:tracePt t="69044" x="3667125" y="2152650"/>
          <p14:tracePt t="69051" x="3683000" y="2152650"/>
          <p14:tracePt t="69059" x="3690938" y="2152650"/>
          <p14:tracePt t="69066" x="3698875" y="2152650"/>
          <p14:tracePt t="69073" x="3714750" y="2152650"/>
          <p14:tracePt t="69081" x="3722688" y="2152650"/>
          <p14:tracePt t="69089" x="3738563" y="2152650"/>
          <p14:tracePt t="69104" x="3754438" y="2152650"/>
          <p14:tracePt t="69111" x="3762375" y="2152650"/>
          <p14:tracePt t="69118" x="3770313" y="2152650"/>
          <p14:tracePt t="69126" x="3778250" y="2152650"/>
          <p14:tracePt t="69134" x="3794125" y="2152650"/>
          <p14:tracePt t="69143" x="3802063" y="2152650"/>
          <p14:tracePt t="69149" x="3810000" y="2152650"/>
          <p14:tracePt t="69164" x="3817938" y="2152650"/>
          <p14:tracePt t="69178" x="3825875" y="2152650"/>
          <p14:tracePt t="69193" x="3833813" y="2152650"/>
          <p14:tracePt t="69202" x="3859213" y="2152650"/>
          <p14:tracePt t="69209" x="3875088" y="2152650"/>
          <p14:tracePt t="69216" x="3890963" y="2152650"/>
          <p14:tracePt t="69223" x="3922713" y="2152650"/>
          <p14:tracePt t="69231" x="3946525" y="2152650"/>
          <p14:tracePt t="69239" x="3970338" y="2152650"/>
          <p14:tracePt t="69246" x="3978275" y="2152650"/>
          <p14:tracePt t="69254" x="3986213" y="2160588"/>
          <p14:tracePt t="69261" x="3994150" y="2160588"/>
          <p14:tracePt t="69268" x="4002088" y="2160588"/>
          <p14:tracePt t="69299" x="4002088" y="2168525"/>
          <p14:tracePt t="69306" x="4010025" y="2168525"/>
          <p14:tracePt t="69344" x="4017963" y="2168525"/>
          <p14:tracePt t="69367" x="4025900" y="2168525"/>
          <p14:tracePt t="69523" x="4025900" y="2176463"/>
          <p14:tracePt t="69531" x="4057650" y="2192338"/>
          <p14:tracePt t="69540" x="4105275" y="2224088"/>
          <p14:tracePt t="69546" x="4160838" y="2249488"/>
          <p14:tracePt t="69554" x="4257675" y="2289175"/>
          <p14:tracePt t="69561" x="4416425" y="2320925"/>
          <p14:tracePt t="69570" x="4559300" y="2352675"/>
          <p14:tracePt t="69578" x="4711700" y="2392363"/>
          <p14:tracePt t="69583" x="4878388" y="2424113"/>
          <p14:tracePt t="69593" x="4975225" y="2439988"/>
          <p14:tracePt t="69599" x="5094288" y="2463800"/>
          <p14:tracePt t="69606" x="5205413" y="2479675"/>
          <p14:tracePt t="69613" x="5276850" y="2487613"/>
          <p14:tracePt t="69621" x="5341938" y="2495550"/>
          <p14:tracePt t="69628" x="5397500" y="2503488"/>
          <p14:tracePt t="69636" x="5437188" y="2511425"/>
          <p14:tracePt t="69643" x="5453063" y="2511425"/>
          <p14:tracePt t="69651" x="5461000" y="2511425"/>
          <p14:tracePt t="69666" x="5468938" y="2511425"/>
          <p14:tracePt t="69824" x="5476875" y="2511425"/>
          <p14:tracePt t="69861" x="5476875" y="2503488"/>
          <p14:tracePt t="69951" x="5476875" y="2495550"/>
          <p14:tracePt t="69966" x="5468938" y="2487613"/>
          <p14:tracePt t="69975" x="5461000" y="2487613"/>
          <p14:tracePt t="69981" x="5445125" y="2487613"/>
          <p14:tracePt t="69990" x="5421313" y="2479675"/>
          <p14:tracePt t="69996" x="5405438" y="2479675"/>
          <p14:tracePt t="70003" x="5389563" y="2471738"/>
          <p14:tracePt t="70012" x="5365750" y="2471738"/>
          <p14:tracePt t="70019" x="5357813" y="2471738"/>
          <p14:tracePt t="70026" x="5341938" y="2471738"/>
          <p14:tracePt t="70034" x="5334000" y="2471738"/>
          <p14:tracePt t="70049" x="5326063" y="2471738"/>
          <p14:tracePt t="70056" x="5318125" y="2471738"/>
          <p14:tracePt t="70552" x="0" y="0"/>
        </p14:tracePtLst>
        <p14:tracePtLst>
          <p14:tracePt t="89543" x="1155700" y="3022600"/>
          <p14:tracePt t="89625" x="1163638" y="3022600"/>
          <p14:tracePt t="89644" x="1171575" y="3022600"/>
          <p14:tracePt t="89647" x="1187450" y="3022600"/>
          <p14:tracePt t="89657" x="1195388" y="3022600"/>
          <p14:tracePt t="89662" x="1211263" y="3022600"/>
          <p14:tracePt t="89672" x="1227138" y="3022600"/>
          <p14:tracePt t="89679" x="1258888" y="3022600"/>
          <p14:tracePt t="89684" x="1316038" y="3022600"/>
          <p14:tracePt t="89695" x="1371600" y="3022600"/>
          <p14:tracePt t="89700" x="1435100" y="3022600"/>
          <p14:tracePt t="89709" x="1498600" y="3022600"/>
          <p14:tracePt t="89716" x="1562100" y="3022600"/>
          <p14:tracePt t="89725" x="1641475" y="3022600"/>
          <p14:tracePt t="89730" x="1738313" y="3022600"/>
          <p14:tracePt t="89737" x="1833563" y="3022600"/>
          <p14:tracePt t="89744" x="1920875" y="3022600"/>
          <p14:tracePt t="89753" x="2008188" y="3022600"/>
          <p14:tracePt t="89760" x="2089150" y="3022600"/>
          <p14:tracePt t="89767" x="2144713" y="3022600"/>
          <p14:tracePt t="89775" x="2232025" y="3022600"/>
          <p14:tracePt t="89783" x="2279650" y="3022600"/>
          <p14:tracePt t="89793" x="2343150" y="3022600"/>
          <p14:tracePt t="89797" x="2416175" y="3030538"/>
          <p14:tracePt t="89806" x="2463800" y="3030538"/>
          <p14:tracePt t="89812" x="2511425" y="3038475"/>
          <p14:tracePt t="89820" x="2574925" y="3038475"/>
          <p14:tracePt t="89827" x="2662238" y="3038475"/>
          <p14:tracePt t="89836" x="2709863" y="3038475"/>
          <p14:tracePt t="89844" x="2806700" y="3038475"/>
          <p14:tracePt t="89851" x="2901950" y="3038475"/>
          <p14:tracePt t="89858" x="2997200" y="3038475"/>
          <p14:tracePt t="89866" x="3092450" y="3014663"/>
          <p14:tracePt t="89874" x="3173413" y="3006725"/>
          <p14:tracePt t="89880" x="3268663" y="2990850"/>
          <p14:tracePt t="89895" x="3363913" y="2974975"/>
          <p14:tracePt t="89897" x="3459163" y="2967038"/>
          <p14:tracePt t="89904" x="3563938" y="2951163"/>
          <p14:tracePt t="89912" x="3659188" y="2943225"/>
          <p14:tracePt t="89919" x="3770313" y="2919413"/>
          <p14:tracePt t="89926" x="3843338" y="2901950"/>
          <p14:tracePt t="89933" x="3962400" y="2894013"/>
          <p14:tracePt t="89942" x="4097338" y="2878138"/>
          <p14:tracePt t="89947" x="4217988" y="2870200"/>
          <p14:tracePt t="89958" x="4344988" y="2854325"/>
          <p14:tracePt t="89963" x="4440238" y="2846388"/>
          <p14:tracePt t="89971" x="4551363" y="2838450"/>
          <p14:tracePt t="89978" x="4592638" y="2838450"/>
          <p14:tracePt t="89985" x="4624388" y="2838450"/>
          <p14:tracePt t="89993" x="4632325" y="2838450"/>
          <p14:tracePt t="90539" x="4624388" y="2838450"/>
          <p14:tracePt t="90547" x="4592638" y="2870200"/>
          <p14:tracePt t="90555" x="4559300" y="2886075"/>
          <p14:tracePt t="90562" x="4503738" y="2919413"/>
          <p14:tracePt t="90569" x="4424363" y="2951163"/>
          <p14:tracePt t="90577" x="4337050" y="2998788"/>
          <p14:tracePt t="90585" x="4210050" y="3046413"/>
          <p14:tracePt t="90592" x="4049713" y="3101975"/>
          <p14:tracePt t="90600" x="3914775" y="3101975"/>
          <p14:tracePt t="90609" x="3698875" y="3165475"/>
          <p14:tracePt t="90614" x="3603625" y="3181350"/>
          <p14:tracePt t="90622" x="3403600" y="3228975"/>
          <p14:tracePt t="90630" x="3213100" y="3262313"/>
          <p14:tracePt t="90639" x="3044825" y="3294063"/>
          <p14:tracePt t="90644" x="2894013" y="3325813"/>
          <p14:tracePt t="90652" x="2774950" y="3349625"/>
          <p14:tracePt t="90659" x="2693988" y="3365500"/>
          <p14:tracePt t="90668" x="2630488" y="3373438"/>
          <p14:tracePt t="90676" x="2590800" y="3381375"/>
          <p14:tracePt t="90682" x="2574925" y="3381375"/>
          <p14:tracePt t="90689" x="2566988" y="3381375"/>
          <p14:tracePt t="90989" x="2598738" y="3357563"/>
          <p14:tracePt t="90998" x="2654300" y="3294063"/>
          <p14:tracePt t="91007" x="2693988" y="3252788"/>
          <p14:tracePt t="91012" x="2767013" y="3189288"/>
          <p14:tracePt t="91021" x="2830513" y="3125788"/>
          <p14:tracePt t="91028" x="2886075" y="3078163"/>
          <p14:tracePt t="91036" x="2957513" y="3006725"/>
          <p14:tracePt t="91044" x="3028950" y="2943225"/>
          <p14:tracePt t="91049" x="3092450" y="2886075"/>
          <p14:tracePt t="91059" x="3165475" y="2830513"/>
          <p14:tracePt t="91065" x="3236913" y="2790825"/>
          <p14:tracePt t="91072" x="3292475" y="2743200"/>
          <p14:tracePt t="91081" x="3340100" y="2711450"/>
          <p14:tracePt t="91090" x="3379788" y="2695575"/>
          <p14:tracePt t="91096" x="3403600" y="2671763"/>
          <p14:tracePt t="91103" x="3443288" y="2640013"/>
          <p14:tracePt t="91111" x="3467100" y="2624138"/>
          <p14:tracePt t="91118" x="3484563" y="2608263"/>
          <p14:tracePt t="91126" x="3500438" y="2600325"/>
          <p14:tracePt t="91132" x="3516313" y="2576513"/>
          <p14:tracePt t="91143" x="3532188" y="2566988"/>
          <p14:tracePt t="91147" x="3540125" y="2559050"/>
          <p14:tracePt t="91200" x="3540125" y="2566988"/>
          <p14:tracePt t="91207" x="3484563" y="2640013"/>
          <p14:tracePt t="91214" x="3403600" y="2743200"/>
          <p14:tracePt t="91224" x="3213100" y="2967038"/>
          <p14:tracePt t="91230" x="2949575" y="3278188"/>
          <p14:tracePt t="91239" x="2622550" y="3636963"/>
          <p14:tracePt t="91245" x="2255838" y="4051300"/>
          <p14:tracePt t="91252" x="1952625" y="4370388"/>
          <p14:tracePt t="91261" x="1570038" y="4792663"/>
          <p14:tracePt t="91269" x="1203325" y="5167313"/>
          <p14:tracePt t="91277" x="908050" y="5478463"/>
          <p14:tracePt t="91283" x="701675" y="5765800"/>
          <p14:tracePt t="91291" x="541338" y="5964238"/>
          <p14:tracePt t="91297" x="461963" y="6116638"/>
          <p14:tracePt t="91307" x="438150" y="6180138"/>
          <p14:tracePt t="91312" x="430213" y="6243638"/>
          <p14:tracePt t="91321" x="430213" y="6299200"/>
          <p14:tracePt t="91328" x="430213" y="6338888"/>
          <p14:tracePt t="91336" x="446088" y="6396038"/>
          <p14:tracePt t="91343" x="461963" y="6443663"/>
          <p14:tracePt t="91350" x="485775" y="6491288"/>
          <p14:tracePt t="91359" x="533400" y="6554788"/>
          <p14:tracePt t="91365" x="550863" y="6586538"/>
          <p14:tracePt t="91374" x="582613" y="6618288"/>
          <p14:tracePt t="91381" x="598488" y="6634163"/>
          <p14:tracePt t="91388" x="614363" y="6650038"/>
          <p14:tracePt t="91396" x="614363" y="6657975"/>
          <p14:tracePt t="91402" x="622300" y="6665913"/>
          <p14:tracePt t="91559" x="630238" y="6665913"/>
          <p14:tracePt t="91569" x="646113" y="6665913"/>
          <p14:tracePt t="91576" x="661988" y="6650038"/>
          <p14:tracePt t="91583" x="669925" y="6642100"/>
          <p14:tracePt t="91591" x="685800" y="6626225"/>
          <p14:tracePt t="91597" x="709613" y="6618288"/>
          <p14:tracePt t="91607" x="725488" y="6602413"/>
          <p14:tracePt t="91613" x="733425" y="6594475"/>
          <p14:tracePt t="91622" x="749300" y="6586538"/>
          <p14:tracePt t="91628" x="757238" y="6570663"/>
          <p14:tracePt t="91635" x="773113" y="6562725"/>
          <p14:tracePt t="91643" x="788988" y="6554788"/>
          <p14:tracePt t="91649" x="796925" y="6546850"/>
          <p14:tracePt t="91657" x="812800" y="6530975"/>
          <p14:tracePt t="91675" x="812800" y="6523038"/>
          <p14:tracePt t="91747" x="812800" y="6515100"/>
          <p14:tracePt t="91754" x="820738" y="6515100"/>
          <p14:tracePt t="91762" x="828675" y="6507163"/>
          <p14:tracePt t="91772" x="836613" y="6491288"/>
          <p14:tracePt t="91778" x="852488" y="6483350"/>
          <p14:tracePt t="91786" x="868363" y="6459538"/>
          <p14:tracePt t="91793" x="884238" y="6451600"/>
          <p14:tracePt t="91801" x="900113" y="6435725"/>
          <p14:tracePt t="91809" x="933450" y="6411913"/>
          <p14:tracePt t="91814" x="965200" y="6380163"/>
          <p14:tracePt t="91823" x="1028700" y="6348413"/>
          <p14:tracePt t="91830" x="1100138" y="6315075"/>
          <p14:tracePt t="91840" x="1179513" y="6275388"/>
          <p14:tracePt t="91845" x="1308100" y="6227763"/>
          <p14:tracePt t="91854" x="1490663" y="6156325"/>
          <p14:tracePt t="91860" x="1714500" y="6076950"/>
          <p14:tracePt t="91868" x="1905000" y="6021388"/>
          <p14:tracePt t="91876" x="2105025" y="5972175"/>
          <p14:tracePt t="91882" x="2271713" y="5924550"/>
          <p14:tracePt t="91892" x="2384425" y="5916613"/>
          <p14:tracePt t="91897" x="2447925" y="5908675"/>
          <p14:tracePt t="91912" x="2519363" y="5908675"/>
          <p14:tracePt t="91913" x="2582863" y="5908675"/>
          <p14:tracePt t="91919" x="2630488" y="5908675"/>
          <p14:tracePt t="91929" x="2670175" y="5908675"/>
          <p14:tracePt t="91935" x="2693988" y="5908675"/>
          <p14:tracePt t="91942" x="2717800" y="5908675"/>
          <p14:tracePt t="91951" x="2751138" y="5908675"/>
          <p14:tracePt t="91958" x="2767013" y="5908675"/>
          <p14:tracePt t="91966" x="2782888" y="5908675"/>
          <p14:tracePt t="91973" x="2806700" y="5916613"/>
          <p14:tracePt t="91979" x="2822575" y="5916613"/>
          <p14:tracePt t="91992" x="2830513" y="5916613"/>
          <p14:tracePt t="91995" x="2838450" y="5916613"/>
          <p14:tracePt t="92003" x="2854325" y="5916613"/>
          <p14:tracePt t="92010" x="2862263" y="5924550"/>
          <p14:tracePt t="92033" x="2870200" y="5924550"/>
          <p14:tracePt t="92078" x="2878138" y="5924550"/>
          <p14:tracePt t="92152" x="2894013" y="5924550"/>
          <p14:tracePt t="92161" x="2933700" y="5924550"/>
          <p14:tracePt t="92170" x="2981325" y="5916613"/>
          <p14:tracePt t="92176" x="3036888" y="5908675"/>
          <p14:tracePt t="92183" x="3125788" y="5900738"/>
          <p14:tracePt t="92191" x="3205163" y="5892800"/>
          <p14:tracePt t="92198" x="3284538" y="5861050"/>
          <p14:tracePt t="92208" x="3371850" y="5853113"/>
          <p14:tracePt t="92213" x="3467100" y="5837238"/>
          <p14:tracePt t="92223" x="3532188" y="5821363"/>
          <p14:tracePt t="92227" x="3619500" y="5813425"/>
          <p14:tracePt t="92236" x="3690938" y="5813425"/>
          <p14:tracePt t="92243" x="3770313" y="5805488"/>
          <p14:tracePt t="92251" x="3833813" y="5805488"/>
          <p14:tracePt t="92259" x="3875088" y="5805488"/>
          <p14:tracePt t="92266" x="3906838" y="5805488"/>
          <p14:tracePt t="92274" x="3930650" y="5805488"/>
          <p14:tracePt t="92282" x="3938588" y="5805488"/>
          <p14:tracePt t="92288" x="3954463" y="5805488"/>
          <p14:tracePt t="94479" x="3978275" y="5789613"/>
          <p14:tracePt t="94657" x="3994150" y="5789613"/>
          <p14:tracePt t="94664" x="4002088" y="5789613"/>
          <p14:tracePt t="94674" x="4002088" y="5781675"/>
          <p14:tracePt t="94690" x="4010025" y="5781675"/>
          <p14:tracePt t="94695" x="4010025" y="5773738"/>
          <p14:tracePt t="94710" x="4017963" y="5773738"/>
          <p14:tracePt t="94740" x="4025900" y="5773738"/>
          <p14:tracePt t="94786" x="4025900" y="5797550"/>
          <p14:tracePt t="94792" x="4025900" y="5813425"/>
          <p14:tracePt t="94799" x="4033838" y="5829300"/>
          <p14:tracePt t="94808" x="4049713" y="5837238"/>
          <p14:tracePt t="94815" x="4097338" y="5813425"/>
          <p14:tracePt t="94822" x="4129088" y="5773738"/>
          <p14:tracePt t="94829" x="4144963" y="5773738"/>
          <p14:tracePt t="95182" x="4152900" y="5757863"/>
          <p14:tracePt t="95189" x="4210050" y="5710238"/>
          <p14:tracePt t="95197" x="4384675" y="5541963"/>
          <p14:tracePt t="95205" x="4592638" y="5367338"/>
          <p14:tracePt t="95212" x="4751388" y="5230813"/>
          <p14:tracePt t="95220" x="4846638" y="5159375"/>
          <p14:tracePt t="95227" x="4918075" y="5103813"/>
          <p14:tracePt t="95235" x="4999038" y="5040313"/>
          <p14:tracePt t="95242" x="5078413" y="4976813"/>
          <p14:tracePt t="95249" x="5157788" y="4927600"/>
          <p14:tracePt t="95258" x="5229225" y="4872038"/>
          <p14:tracePt t="95264" x="5284788" y="4824413"/>
          <p14:tracePt t="95273" x="5349875" y="4784725"/>
          <p14:tracePt t="95280" x="5405438" y="4729163"/>
          <p14:tracePt t="95289" x="5468938" y="4689475"/>
          <p14:tracePt t="95295" x="5532438" y="4657725"/>
          <p14:tracePt t="95302" x="5603875" y="4624388"/>
          <p14:tracePt t="95309" x="5667375" y="4592638"/>
          <p14:tracePt t="95318" x="5756275" y="4560888"/>
          <p14:tracePt t="95324" x="5819775" y="4545013"/>
          <p14:tracePt t="95332" x="5883275" y="4537075"/>
          <p14:tracePt t="95339" x="5938838" y="4537075"/>
          <p14:tracePt t="95347" x="6002338" y="4537075"/>
          <p14:tracePt t="95355" x="6051550" y="4537075"/>
          <p14:tracePt t="95364" x="6115050" y="4537075"/>
          <p14:tracePt t="95371" x="6178550" y="4537075"/>
          <p14:tracePt t="95378" x="6249988" y="4537075"/>
          <p14:tracePt t="95385" x="6337300" y="4537075"/>
          <p14:tracePt t="95392" x="6418263" y="4537075"/>
          <p14:tracePt t="95399" x="6513513" y="4545013"/>
          <p14:tracePt t="95407" x="6600825" y="4545013"/>
          <p14:tracePt t="95414" x="6664325" y="4545013"/>
          <p14:tracePt t="95422" x="6719888" y="4545013"/>
          <p14:tracePt t="95429" x="6735763" y="4545013"/>
          <p14:tracePt t="95438" x="6759575" y="4545013"/>
          <p14:tracePt t="95445" x="6777038" y="4545013"/>
          <p14:tracePt t="95452" x="6784975" y="4545013"/>
          <p14:tracePt t="95461" x="6784975" y="4537075"/>
          <p14:tracePt t="95467" x="6792913" y="4537075"/>
          <p14:tracePt t="95482" x="6800850" y="4529138"/>
          <p14:tracePt t="95489" x="6800850" y="4513263"/>
          <p14:tracePt t="95505" x="6800850" y="4505325"/>
          <p14:tracePt t="95512" x="6800850" y="4489450"/>
          <p14:tracePt t="95521" x="6800850" y="4481513"/>
          <p14:tracePt t="95527" x="6800850" y="4473575"/>
          <p14:tracePt t="95535" x="6800850" y="4457700"/>
          <p14:tracePt t="95542" x="6784975" y="4449763"/>
          <p14:tracePt t="95549" x="6777038" y="4433888"/>
          <p14:tracePt t="95557" x="6759575" y="4410075"/>
          <p14:tracePt t="95565" x="6743700" y="4394200"/>
          <p14:tracePt t="95572" x="6735763" y="4378325"/>
          <p14:tracePt t="95580" x="6711950" y="4354513"/>
          <p14:tracePt t="95588" x="6696075" y="4322763"/>
          <p14:tracePt t="95595" x="6664325" y="4298950"/>
          <p14:tracePt t="95603" x="6648450" y="4265613"/>
          <p14:tracePt t="95611" x="6632575" y="4249738"/>
          <p14:tracePt t="95618" x="6616700" y="4233863"/>
          <p14:tracePt t="95624" x="6592888" y="4210050"/>
          <p14:tracePt t="95633" x="6584950" y="4194175"/>
          <p14:tracePt t="95639" x="6569075" y="4186238"/>
          <p14:tracePt t="95649" x="6561138" y="4170363"/>
          <p14:tracePt t="95657" x="6553200" y="4162425"/>
          <p14:tracePt t="95662" x="6553200" y="4154488"/>
          <p14:tracePt t="95670" x="6545263" y="4154488"/>
          <p14:tracePt t="95677" x="6545263" y="4146550"/>
          <p14:tracePt t="95685" x="6537325" y="4138613"/>
          <p14:tracePt t="95692" x="6529388" y="4138613"/>
          <p14:tracePt t="95707" x="6529388" y="4130675"/>
          <p14:tracePt t="95744" x="6521450" y="4122738"/>
          <p14:tracePt t="95769" x="6521450" y="4106863"/>
          <p14:tracePt t="95774" x="6521450" y="4098925"/>
          <p14:tracePt t="95782" x="6529388" y="4083050"/>
          <p14:tracePt t="95790" x="6529388" y="4067175"/>
          <p14:tracePt t="95797" x="6545263" y="4051300"/>
          <p14:tracePt t="95805" x="6553200" y="4035425"/>
          <p14:tracePt t="95812" x="6553200" y="4019550"/>
          <p14:tracePt t="95821" x="6561138" y="4011613"/>
          <p14:tracePt t="95834" x="6561138" y="4003675"/>
          <p14:tracePt t="95842" x="6569075" y="4003675"/>
          <p14:tracePt t="95849" x="6569075" y="3995738"/>
          <p14:tracePt t="95857" x="6577013" y="3995738"/>
          <p14:tracePt t="95866" x="6577013" y="3987800"/>
          <p14:tracePt t="95872" x="6584950" y="3987800"/>
          <p14:tracePt t="95880" x="6584950" y="3979863"/>
          <p14:tracePt t="95904" x="6592888" y="3979863"/>
          <p14:tracePt t="95909" x="6592888" y="3971925"/>
          <p14:tracePt t="95918" x="6600825" y="3971925"/>
          <p14:tracePt t="95924" x="6608763" y="3971925"/>
          <p14:tracePt t="95932" x="6608763" y="3963988"/>
          <p14:tracePt t="95948" x="6616700" y="3963988"/>
          <p14:tracePt t="95963" x="6632575" y="3963988"/>
          <p14:tracePt t="95970" x="6648450" y="3956050"/>
          <p14:tracePt t="95978" x="6656388" y="3948113"/>
          <p14:tracePt t="95985" x="6672263" y="3948113"/>
          <p14:tracePt t="95993" x="6696075" y="3938588"/>
          <p14:tracePt t="96000" x="6704013" y="3930650"/>
          <p14:tracePt t="96015" x="6711950" y="3930650"/>
          <p14:tracePt t="96030" x="6719888" y="3930650"/>
          <p14:tracePt t="96254" x="6727825" y="3930650"/>
          <p14:tracePt t="96271" x="6735763" y="3930650"/>
          <p14:tracePt t="96285" x="6743700" y="3930650"/>
          <p14:tracePt t="96292" x="6751638" y="3930650"/>
          <p14:tracePt t="96300" x="6784975" y="3930650"/>
          <p14:tracePt t="96307" x="6856413" y="3914775"/>
          <p14:tracePt t="96315" x="6919913" y="3898900"/>
          <p14:tracePt t="96322" x="7023100" y="3867150"/>
          <p14:tracePt t="96330" x="7143750" y="3851275"/>
          <p14:tracePt t="96337" x="7270750" y="3835400"/>
          <p14:tracePt t="96345" x="7381875" y="3819525"/>
          <p14:tracePt t="96353" x="7502525" y="3819525"/>
          <p14:tracePt t="96360" x="7597775" y="3811588"/>
          <p14:tracePt t="96367" x="7669213" y="3811588"/>
          <p14:tracePt t="96374" x="7724775" y="3811588"/>
          <p14:tracePt t="96383" x="7788275" y="3811588"/>
          <p14:tracePt t="96391" x="7827963" y="3811588"/>
          <p14:tracePt t="96401" x="7859713" y="3811588"/>
          <p14:tracePt t="96406" x="7885113" y="3811588"/>
          <p14:tracePt t="104291" x="0" y="0"/>
        </p14:tracePtLst>
        <p14:tracePtLst>
          <p14:tracePt t="120259" x="2081213" y="5908675"/>
          <p14:tracePt t="120355" x="2089150" y="5908675"/>
          <p14:tracePt t="120370" x="2105025" y="5908675"/>
          <p14:tracePt t="120378" x="2120900" y="5900738"/>
          <p14:tracePt t="120386" x="2136775" y="5892800"/>
          <p14:tracePt t="120393" x="2152650" y="5876925"/>
          <p14:tracePt t="120401" x="2168525" y="5868988"/>
          <p14:tracePt t="120408" x="2192338" y="5868988"/>
          <p14:tracePt t="120417" x="2208213" y="5861050"/>
          <p14:tracePt t="120422" x="2224088" y="5861050"/>
          <p14:tracePt t="120433" x="2239963" y="5861050"/>
          <p14:tracePt t="120437" x="2255838" y="5861050"/>
          <p14:tracePt t="120446" x="2287588" y="5861050"/>
          <p14:tracePt t="120453" x="2303463" y="5861050"/>
          <p14:tracePt t="120460" x="2327275" y="5861050"/>
          <p14:tracePt t="120468" x="2366963" y="5861050"/>
          <p14:tracePt t="120476" x="2408238" y="5861050"/>
          <p14:tracePt t="120484" x="2432050" y="5861050"/>
          <p14:tracePt t="120491" x="2479675" y="5861050"/>
          <p14:tracePt t="120498" x="2511425" y="5861050"/>
          <p14:tracePt t="120506" x="2543175" y="5861050"/>
          <p14:tracePt t="120512" x="2574925" y="5861050"/>
          <p14:tracePt t="120519" x="2614613" y="5861050"/>
          <p14:tracePt t="120528" x="2678113" y="5861050"/>
          <p14:tracePt t="120535" x="2733675" y="5868988"/>
          <p14:tracePt t="120543" x="2790825" y="5868988"/>
          <p14:tracePt t="120551" x="2854325" y="5868988"/>
          <p14:tracePt t="120558" x="2917825" y="5868988"/>
          <p14:tracePt t="120565" x="2989263" y="5876925"/>
          <p14:tracePt t="120573" x="3052763" y="5876925"/>
          <p14:tracePt t="120583" x="3133725" y="5876925"/>
          <p14:tracePt t="120587" x="3189288" y="5876925"/>
          <p14:tracePt t="120596" x="3236913" y="5876925"/>
          <p14:tracePt t="120603" x="3292475" y="5876925"/>
          <p14:tracePt t="120610" x="3332163" y="5876925"/>
          <p14:tracePt t="120619" x="3355975" y="5876925"/>
          <p14:tracePt t="120626" x="3387725" y="5876925"/>
          <p14:tracePt t="120633" x="3411538" y="5876925"/>
          <p14:tracePt t="120640" x="3427413" y="5876925"/>
          <p14:tracePt t="120649" x="3435350" y="5876925"/>
          <p14:tracePt t="120656" x="3459163" y="5876925"/>
          <p14:tracePt t="120663" x="3467100" y="5876925"/>
          <p14:tracePt t="120670" x="3492500" y="5876925"/>
          <p14:tracePt t="120678" x="3508375" y="5876925"/>
          <p14:tracePt t="120685" x="3524250" y="5876925"/>
          <p14:tracePt t="120693" x="3548063" y="5876925"/>
          <p14:tracePt t="120701" x="3556000" y="5876925"/>
          <p14:tracePt t="120708" x="3571875" y="5876925"/>
          <p14:tracePt t="120716" x="3579813" y="5876925"/>
          <p14:tracePt t="120722" x="3595688" y="5876925"/>
          <p14:tracePt t="120733" x="3611563" y="5876925"/>
          <p14:tracePt t="120737" x="3635375" y="5876925"/>
          <p14:tracePt t="120745" x="3659188" y="5876925"/>
          <p14:tracePt t="120752" x="3675063" y="5876925"/>
          <p14:tracePt t="120760" x="3706813" y="5876925"/>
          <p14:tracePt t="120768" x="3738563" y="5884863"/>
          <p14:tracePt t="120775" x="3786188" y="5884863"/>
          <p14:tracePt t="120782" x="3810000" y="5892800"/>
          <p14:tracePt t="120791" x="3843338" y="5892800"/>
          <p14:tracePt t="120799" x="3867150" y="5892800"/>
          <p14:tracePt t="120806" x="3890963" y="5892800"/>
          <p14:tracePt t="120813" x="3898900" y="5892800"/>
          <p14:tracePt t="120820" x="3906838" y="5892800"/>
          <p14:tracePt t="120836" x="3914775" y="5892800"/>
          <p14:tracePt t="120859" x="3922713" y="5892800"/>
          <p14:tracePt t="122695" x="3946525" y="5900738"/>
          <p14:tracePt t="122703" x="3954463" y="5900738"/>
          <p14:tracePt t="122711" x="3970338" y="5900738"/>
          <p14:tracePt t="122718" x="3986213" y="5908675"/>
          <p14:tracePt t="122726" x="3994150" y="5916613"/>
          <p14:tracePt t="122734" x="4010025" y="5916613"/>
          <p14:tracePt t="122739" x="4017963" y="5924550"/>
          <p14:tracePt t="122749" x="4025900" y="5924550"/>
          <p14:tracePt t="122755" x="4041775" y="5924550"/>
          <p14:tracePt t="122764" x="4049713" y="5924550"/>
          <p14:tracePt t="122769" x="4057650" y="5932488"/>
          <p14:tracePt t="122897" x="4065588" y="5932488"/>
          <p14:tracePt t="122920" x="4073525" y="5932488"/>
          <p14:tracePt t="122936" x="4089400" y="5932488"/>
          <p14:tracePt t="122951" x="4097338" y="5940425"/>
          <p14:tracePt t="122959" x="4113213" y="5940425"/>
          <p14:tracePt t="122966" x="4129088" y="5948363"/>
          <p14:tracePt t="122972" x="4144963" y="5948363"/>
          <p14:tracePt t="122982" x="4168775" y="5948363"/>
          <p14:tracePt t="122987" x="4200525" y="5956300"/>
          <p14:tracePt t="122997" x="4225925" y="5956300"/>
          <p14:tracePt t="123003" x="4265613" y="5964238"/>
          <p14:tracePt t="123011" x="4297363" y="5964238"/>
          <p14:tracePt t="123019" x="4321175" y="5972175"/>
          <p14:tracePt t="123026" x="4344988" y="5972175"/>
          <p14:tracePt t="123034" x="4376738" y="5980113"/>
          <p14:tracePt t="123041" x="4416425" y="5988050"/>
          <p14:tracePt t="123050" x="4464050" y="5995988"/>
          <p14:tracePt t="123054" x="4495800" y="5995988"/>
          <p14:tracePt t="123063" x="4519613" y="5995988"/>
          <p14:tracePt t="123071" x="4559300" y="6005513"/>
          <p14:tracePt t="123077" x="4592638" y="6013450"/>
          <p14:tracePt t="123084" x="4648200" y="6021388"/>
          <p14:tracePt t="123093" x="4664075" y="6029325"/>
          <p14:tracePt t="123100" x="4672013" y="6037263"/>
          <p14:tracePt t="123108" x="4687888" y="6037263"/>
          <p14:tracePt t="123116" x="4695825" y="6037263"/>
          <p14:tracePt t="123124" x="4711700" y="6045200"/>
          <p14:tracePt t="123129" x="4727575" y="6053138"/>
          <p14:tracePt t="123139" x="4751388" y="6053138"/>
          <p14:tracePt t="123146" x="4767263" y="6053138"/>
          <p14:tracePt t="123152" x="4783138" y="6061075"/>
          <p14:tracePt t="123161" x="4799013" y="6061075"/>
          <p14:tracePt t="123168" x="4814888" y="6061075"/>
          <p14:tracePt t="123176" x="4830763" y="6069013"/>
          <p14:tracePt t="123183" x="4846638" y="6076950"/>
          <p14:tracePt t="123191" x="4854575" y="6076950"/>
          <p14:tracePt t="123200" x="4870450" y="6084888"/>
          <p14:tracePt t="123206" x="4878388" y="6092825"/>
          <p14:tracePt t="123213" x="4886325" y="6092825"/>
          <p14:tracePt t="123219" x="4902200" y="6100763"/>
          <p14:tracePt t="123229" x="4910138" y="6108700"/>
          <p14:tracePt t="123236" x="4918075" y="6108700"/>
          <p14:tracePt t="123244" x="4926013" y="6108700"/>
          <p14:tracePt t="123251" x="4933950" y="6116638"/>
          <p14:tracePt t="123259" x="4943475" y="6116638"/>
          <p14:tracePt t="123266" x="4951413" y="6124575"/>
          <p14:tracePt t="123272" x="4959350" y="6124575"/>
          <p14:tracePt t="123287" x="4967288" y="6132513"/>
          <p14:tracePt t="123302" x="4975225" y="6132513"/>
          <p14:tracePt t="123325" x="4983163" y="6132513"/>
          <p14:tracePt t="123333" x="4999038" y="6140450"/>
          <p14:tracePt t="123341" x="5030788" y="6148388"/>
          <p14:tracePt t="123350" x="5102225" y="6148388"/>
          <p14:tracePt t="123356" x="5197475" y="6148388"/>
          <p14:tracePt t="123362" x="5326063" y="6148388"/>
          <p14:tracePt t="123372" x="5500688" y="6148388"/>
          <p14:tracePt t="123381" x="5619750" y="6148388"/>
          <p14:tracePt t="123387" x="5764213" y="6148388"/>
          <p14:tracePt t="123392" x="5891213" y="6148388"/>
          <p14:tracePt t="123401" x="6026150" y="6148388"/>
          <p14:tracePt t="123408" x="6154738" y="6148388"/>
          <p14:tracePt t="123416" x="6265863" y="6148388"/>
          <p14:tracePt t="123425" x="6376988" y="6148388"/>
          <p14:tracePt t="123431" x="6457950" y="6148388"/>
          <p14:tracePt t="123439" x="6521450" y="6148388"/>
          <p14:tracePt t="123446" x="6600825" y="6148388"/>
          <p14:tracePt t="123452" x="6656388" y="6148388"/>
          <p14:tracePt t="123460" x="6696075" y="6148388"/>
          <p14:tracePt t="123467" x="6727825" y="6148388"/>
          <p14:tracePt t="123475" x="6751638" y="6148388"/>
          <p14:tracePt t="123482" x="6769100" y="6148388"/>
          <p14:tracePt t="123490" x="6777038" y="6148388"/>
          <p14:tracePt t="123499" x="6784975" y="6148388"/>
          <p14:tracePt t="123512" x="6792913" y="6148388"/>
          <p14:tracePt t="123527" x="6800850" y="6148388"/>
          <p14:tracePt t="123542" x="6816725" y="6148388"/>
          <p14:tracePt t="123549" x="6824663" y="6148388"/>
          <p14:tracePt t="123558" x="6832600" y="6148388"/>
          <p14:tracePt t="123565" x="6848475" y="6148388"/>
          <p14:tracePt t="123574" x="6872288" y="6148388"/>
          <p14:tracePt t="123580" x="6888163" y="6148388"/>
          <p14:tracePt t="123588" x="6904038" y="6148388"/>
          <p14:tracePt t="123595" x="6919913" y="6148388"/>
          <p14:tracePt t="123603" x="6943725" y="6148388"/>
          <p14:tracePt t="123610" x="6959600" y="6148388"/>
          <p14:tracePt t="123617" x="6983413" y="6148388"/>
          <p14:tracePt t="123624" x="7007225" y="6148388"/>
          <p14:tracePt t="123632" x="7023100" y="6148388"/>
          <p14:tracePt t="123639" x="7038975" y="6148388"/>
          <p14:tracePt t="123648" x="7054850" y="6148388"/>
          <p14:tracePt t="123654" x="7078663" y="6148388"/>
          <p14:tracePt t="123670" x="7086600" y="6140450"/>
          <p14:tracePt t="123752" x="7094538" y="6140450"/>
          <p14:tracePt t="123759" x="7102475" y="6132513"/>
          <p14:tracePt t="123767" x="7102475" y="6108700"/>
          <p14:tracePt t="123775" x="7110413" y="6084888"/>
          <p14:tracePt t="123782" x="7118350" y="6061075"/>
          <p14:tracePt t="123789" x="7118350" y="6037263"/>
          <p14:tracePt t="123798" x="7118350" y="6021388"/>
          <p14:tracePt t="123804" x="7118350" y="6013450"/>
          <p14:tracePt t="123812" x="7118350" y="6005513"/>
          <p14:tracePt t="123819" x="7118350" y="5980113"/>
          <p14:tracePt t="123835" x="7118350" y="5972175"/>
          <p14:tracePt t="123843" x="7118350" y="5964238"/>
          <p14:tracePt t="123858" x="7118350" y="5956300"/>
          <p14:tracePt t="123925" x="7118350" y="5948363"/>
          <p14:tracePt t="123940" x="7118350" y="5940425"/>
          <p14:tracePt t="123948" x="7110413" y="5940425"/>
          <p14:tracePt t="123962" x="7110413" y="5932488"/>
          <p14:tracePt t="123984" x="7102475" y="5924550"/>
          <p14:tracePt t="123992" x="7102475" y="5916613"/>
          <p14:tracePt t="124067" x="7094538" y="5916613"/>
          <p14:tracePt t="124090" x="7086600" y="5916613"/>
          <p14:tracePt t="124098" x="7078663" y="5908675"/>
          <p14:tracePt t="124105" x="7062788" y="5884863"/>
          <p14:tracePt t="124113" x="7038975" y="5868988"/>
          <p14:tracePt t="124119" x="7007225" y="5845175"/>
          <p14:tracePt t="124128" x="6967538" y="5821363"/>
          <p14:tracePt t="124135" x="6943725" y="5805488"/>
          <p14:tracePt t="124143" x="6904038" y="5797550"/>
          <p14:tracePt t="124150" x="6872288" y="5789613"/>
          <p14:tracePt t="124158" x="6832600" y="5781675"/>
          <p14:tracePt t="124165" x="6816725" y="5781675"/>
          <p14:tracePt t="124172" x="6792913" y="5781675"/>
          <p14:tracePt t="124180" x="6777038" y="5781675"/>
          <p14:tracePt t="124195" x="6769100" y="5781675"/>
          <p14:tracePt t="124217" x="6759575" y="5781675"/>
          <p14:tracePt t="124457" x="6777038" y="5781675"/>
          <p14:tracePt t="124464" x="6792913" y="5781675"/>
          <p14:tracePt t="124473" x="6808788" y="5781675"/>
          <p14:tracePt t="124481" x="6824663" y="5781675"/>
          <p14:tracePt t="124489" x="6848475" y="5789613"/>
          <p14:tracePt t="124495" x="6872288" y="5789613"/>
          <p14:tracePt t="124502" x="6896100" y="5789613"/>
          <p14:tracePt t="124509" x="6911975" y="5789613"/>
          <p14:tracePt t="124517" x="6927850" y="5789613"/>
          <p14:tracePt t="124524" x="6935788" y="5797550"/>
          <p14:tracePt t="124532" x="6951663" y="5797550"/>
          <p14:tracePt t="124539" x="6967538" y="5797550"/>
          <p14:tracePt t="124547" x="6975475" y="5797550"/>
          <p14:tracePt t="124554" x="6991350" y="5797550"/>
          <p14:tracePt t="124564" x="6999288" y="5797550"/>
          <p14:tracePt t="124607" x="7007225" y="5797550"/>
          <p14:tracePt t="125642" x="6991350" y="5797550"/>
          <p14:tracePt t="125649" x="6943725" y="5797550"/>
          <p14:tracePt t="125657" x="6856413" y="5789613"/>
          <p14:tracePt t="125664" x="6769100" y="5781675"/>
          <p14:tracePt t="125672" x="6640513" y="5781675"/>
          <p14:tracePt t="125680" x="6481763" y="5765800"/>
          <p14:tracePt t="125689" x="6313488" y="5765800"/>
          <p14:tracePt t="125696" x="6075363" y="5765800"/>
          <p14:tracePt t="125702" x="5835650" y="5765800"/>
          <p14:tracePt t="125710" x="5588000" y="5773738"/>
          <p14:tracePt t="125717" x="5381625" y="5797550"/>
          <p14:tracePt t="125725" x="5165725" y="5813425"/>
          <p14:tracePt t="125732" x="4983163" y="5821363"/>
          <p14:tracePt t="125739" x="4830763" y="5821363"/>
          <p14:tracePt t="125747" x="4695825" y="5821363"/>
          <p14:tracePt t="125754" x="4567238" y="5821363"/>
          <p14:tracePt t="125763" x="4424363" y="5805488"/>
          <p14:tracePt t="125769" x="4265613" y="5797550"/>
          <p14:tracePt t="125778" x="4121150" y="5781675"/>
          <p14:tracePt t="125785" x="4025900" y="5749925"/>
          <p14:tracePt t="125793" x="3938588" y="5734050"/>
          <p14:tracePt t="125800" x="3859213" y="5702300"/>
          <p14:tracePt t="125808" x="3794125" y="5686425"/>
          <p14:tracePt t="125814" x="3738563" y="5662613"/>
          <p14:tracePt t="125823" x="3683000" y="5637213"/>
          <p14:tracePt t="125830" x="3643313" y="5645150"/>
          <p14:tracePt t="125838" x="3603625" y="5645150"/>
          <p14:tracePt t="125845" x="3563938" y="5637213"/>
          <p14:tracePt t="125852" x="3548063" y="5637213"/>
          <p14:tracePt t="125860" x="3532188" y="5637213"/>
          <p14:tracePt t="125868" x="3516313" y="5637213"/>
          <p14:tracePt t="125882" x="3508375" y="5629275"/>
          <p14:tracePt t="125905" x="3500438" y="5629275"/>
          <p14:tracePt t="125913" x="3492500" y="5629275"/>
          <p14:tracePt t="125920" x="3484563" y="5629275"/>
          <p14:tracePt t="125928" x="3467100" y="5621338"/>
          <p14:tracePt t="125934" x="3451225" y="5621338"/>
          <p14:tracePt t="125943" x="3435350" y="5621338"/>
          <p14:tracePt t="125949" x="3395663" y="5621338"/>
          <p14:tracePt t="125958" x="3371850" y="5621338"/>
          <p14:tracePt t="125964" x="3332163" y="5621338"/>
          <p14:tracePt t="125972" x="3276600" y="5629275"/>
          <p14:tracePt t="125980" x="3228975" y="5637213"/>
          <p14:tracePt t="125988" x="3189288" y="5653088"/>
          <p14:tracePt t="125995" x="3149600" y="5653088"/>
          <p14:tracePt t="126002" x="3100388" y="5670550"/>
          <p14:tracePt t="126012" x="3092450" y="5678488"/>
          <p14:tracePt t="126019" x="3076575" y="5678488"/>
          <p14:tracePt t="126025" x="3068638" y="5686425"/>
          <p14:tracePt t="126032" x="3060700" y="5686425"/>
          <p14:tracePt t="126040" x="3052763" y="5686425"/>
          <p14:tracePt t="126084" x="3044825" y="5686425"/>
          <p14:tracePt t="126093" x="3044825" y="5694363"/>
          <p14:tracePt t="126099" x="3036888" y="5694363"/>
          <p14:tracePt t="126108" x="3036888" y="5710238"/>
          <p14:tracePt t="126115" x="3028950" y="5718175"/>
          <p14:tracePt t="126123" x="3021013" y="5726113"/>
          <p14:tracePt t="126130" x="3021013" y="5734050"/>
          <p14:tracePt t="126138" x="3021013" y="5741988"/>
          <p14:tracePt t="126145" x="3021013" y="5749925"/>
          <p14:tracePt t="126152" x="3013075" y="5773738"/>
          <p14:tracePt t="126160" x="3013075" y="5781675"/>
          <p14:tracePt t="126168" x="3013075" y="5789613"/>
          <p14:tracePt t="126175" x="3013075" y="5797550"/>
          <p14:tracePt t="126182" x="3013075" y="5821363"/>
          <p14:tracePt t="126189" x="3013075" y="5845175"/>
          <p14:tracePt t="126197" x="3021013" y="5861050"/>
          <p14:tracePt t="126206" x="3036888" y="5876925"/>
          <p14:tracePt t="126215" x="3052763" y="5900738"/>
          <p14:tracePt t="126220" x="3060700" y="5908675"/>
          <p14:tracePt t="126229" x="3076575" y="5916613"/>
          <p14:tracePt t="126235" x="3092450" y="5916613"/>
          <p14:tracePt t="126243" x="3100388" y="5924550"/>
          <p14:tracePt t="126250" x="3117850" y="5924550"/>
          <p14:tracePt t="126265" x="3133725" y="5924550"/>
          <p14:tracePt t="126272" x="3141663" y="5924550"/>
          <p14:tracePt t="126288" x="3157538" y="5924550"/>
          <p14:tracePt t="126295" x="3165475" y="5924550"/>
          <p14:tracePt t="126302" x="3173413" y="5924550"/>
          <p14:tracePt t="126318" x="3189288" y="5924550"/>
          <p14:tracePt t="126332" x="3197225" y="5924550"/>
          <p14:tracePt t="126347" x="3205163" y="5916613"/>
          <p14:tracePt t="126354" x="3213100" y="5916613"/>
          <p14:tracePt t="126392" x="3221038" y="5916613"/>
          <p14:tracePt t="126400" x="3236913" y="5916613"/>
          <p14:tracePt t="126408" x="3244850" y="5916613"/>
          <p14:tracePt t="126415" x="3276600" y="5916613"/>
          <p14:tracePt t="126423" x="3308350" y="5916613"/>
          <p14:tracePt t="126429" x="3340100" y="5916613"/>
          <p14:tracePt t="126438" x="3371850" y="5916613"/>
          <p14:tracePt t="126445" x="3403600" y="5916613"/>
          <p14:tracePt t="126454" x="3451225" y="5916613"/>
          <p14:tracePt t="126464" x="3492500" y="5916613"/>
          <p14:tracePt t="126468" x="3540125" y="5916613"/>
          <p14:tracePt t="126475" x="3563938" y="5916613"/>
          <p14:tracePt t="126482" x="3587750" y="5916613"/>
          <p14:tracePt t="126490" x="3595688" y="5916613"/>
          <p14:tracePt t="126497" x="3603625" y="5916613"/>
          <p14:tracePt t="126617" x="3611563" y="5916613"/>
          <p14:tracePt t="126639" x="3611563" y="5908675"/>
          <p14:tracePt t="126670" x="3619500" y="5908675"/>
          <p14:tracePt t="126685" x="3627438" y="5908675"/>
          <p14:tracePt t="126693" x="3635375" y="5908675"/>
          <p14:tracePt t="126700" x="3635375" y="5900738"/>
          <p14:tracePt t="126715" x="3643313" y="5900738"/>
          <p14:tracePt t="126722" x="3643313" y="5892800"/>
          <p14:tracePt t="126737" x="3651250" y="5892800"/>
          <p14:tracePt t="126768" x="3651250" y="5884863"/>
          <p14:tracePt t="126775" x="3659188" y="5884863"/>
          <p14:tracePt t="126790" x="3667125" y="5884863"/>
          <p14:tracePt t="126805" x="3675063" y="5876925"/>
          <p14:tracePt t="126813" x="3683000" y="5868988"/>
          <p14:tracePt t="126819" x="3690938" y="5868988"/>
          <p14:tracePt t="126828" x="3706813" y="5861050"/>
          <p14:tracePt t="126835" x="3714750" y="5853113"/>
          <p14:tracePt t="126842" x="3722688" y="5845175"/>
          <p14:tracePt t="126849" x="3746500" y="5829300"/>
          <p14:tracePt t="126859" x="3762375" y="5813425"/>
          <p14:tracePt t="126865" x="3770313" y="5813425"/>
          <p14:tracePt t="126910" x="3770313" y="5805488"/>
          <p14:tracePt t="127225" x="3778250" y="5805488"/>
          <p14:tracePt t="127241" x="3794125" y="5797550"/>
          <p14:tracePt t="127248" x="3810000" y="5797550"/>
          <p14:tracePt t="127256" x="3859213" y="5781675"/>
          <p14:tracePt t="127264" x="3898900" y="5765800"/>
          <p14:tracePt t="127270" x="3954463" y="5749925"/>
          <p14:tracePt t="127280" x="3986213" y="5741988"/>
          <p14:tracePt t="127285" x="4041775" y="5726113"/>
          <p14:tracePt t="127292" x="4073525" y="5718175"/>
          <p14:tracePt t="127301" x="4105275" y="5710238"/>
          <p14:tracePt t="127310" x="4152900" y="5694363"/>
          <p14:tracePt t="127316" x="4184650" y="5694363"/>
          <p14:tracePt t="127324" x="4225925" y="5686425"/>
          <p14:tracePt t="127331" x="4241800" y="5678488"/>
          <p14:tracePt t="127338" x="4249738" y="5670550"/>
          <p14:tracePt t="127346" x="4257675" y="5670550"/>
          <p14:tracePt t="127360" x="4265613" y="5670550"/>
          <p14:tracePt t="127369" x="4273550" y="5662613"/>
          <p14:tracePt t="127377" x="4281488" y="5662613"/>
          <p14:tracePt t="127382" x="4289425" y="5645150"/>
          <p14:tracePt t="127391" x="4297363" y="5645150"/>
          <p14:tracePt t="127397" x="4321175" y="5637213"/>
          <p14:tracePt t="127406" x="4329113" y="5629275"/>
          <p14:tracePt t="127413" x="4337050" y="5629275"/>
          <p14:tracePt t="127422" x="4352925" y="5605463"/>
          <p14:tracePt t="127429" x="4368800" y="5605463"/>
          <p14:tracePt t="127434" x="4384675" y="5581650"/>
          <p14:tracePt t="127444" x="4408488" y="5573713"/>
          <p14:tracePt t="127450" x="4440238" y="5549900"/>
          <p14:tracePt t="127460" x="4464050" y="5526088"/>
          <p14:tracePt t="127465" x="4495800" y="5502275"/>
          <p14:tracePt t="127472" x="4576763" y="5422900"/>
          <p14:tracePt t="127479" x="4640263" y="5359400"/>
          <p14:tracePt t="127489" x="4703763" y="5286375"/>
          <p14:tracePt t="127496" x="4775200" y="5222875"/>
          <p14:tracePt t="127504" x="4854575" y="5143500"/>
          <p14:tracePt t="127510" x="4926013" y="5072063"/>
          <p14:tracePt t="127517" x="5022850" y="4976813"/>
          <p14:tracePt t="127527" x="5126038" y="4872038"/>
          <p14:tracePt t="127532" x="5245100" y="4760913"/>
          <p14:tracePt t="127542" x="5357813" y="4641850"/>
          <p14:tracePt t="127548" x="5453063" y="4529138"/>
          <p14:tracePt t="127556" x="5540375" y="4425950"/>
          <p14:tracePt t="127564" x="5611813" y="4330700"/>
          <p14:tracePt t="127569" x="5692775" y="4217988"/>
          <p14:tracePt t="127577" x="5756275" y="4130675"/>
          <p14:tracePt t="127586" x="5827713" y="4027488"/>
          <p14:tracePt t="127593" x="5899150" y="3898900"/>
          <p14:tracePt t="127599" x="5954713" y="3811588"/>
          <p14:tracePt t="127608" x="6010275" y="3724275"/>
          <p14:tracePt t="127615" x="6083300" y="3621088"/>
          <p14:tracePt t="127624" x="6122988" y="3548063"/>
          <p14:tracePt t="127631" x="6162675" y="3484563"/>
          <p14:tracePt t="127637" x="6186488" y="3444875"/>
          <p14:tracePt t="127645" x="6218238" y="3389313"/>
          <p14:tracePt t="127652" x="6257925" y="3317875"/>
          <p14:tracePt t="127663" x="6281738" y="3270250"/>
          <p14:tracePt t="127667" x="6305550" y="3221038"/>
          <p14:tracePt t="127678" x="6305550" y="3181350"/>
          <p14:tracePt t="127683" x="6313488" y="3125788"/>
          <p14:tracePt t="127690" x="6329363" y="3054350"/>
          <p14:tracePt t="127697" x="6361113" y="2951163"/>
          <p14:tracePt t="127707" x="6410325" y="2838450"/>
          <p14:tracePt t="127714" x="6450013" y="2727325"/>
          <p14:tracePt t="127719" x="6489700" y="2640013"/>
          <p14:tracePt t="127728" x="6513513" y="2566988"/>
          <p14:tracePt t="127736" x="6529388" y="2527300"/>
          <p14:tracePt t="127742" x="6537325" y="2487613"/>
          <p14:tracePt t="127749" x="6545263" y="2447925"/>
          <p14:tracePt t="127760" x="6553200" y="2424113"/>
          <p14:tracePt t="127765" x="6561138" y="2384425"/>
          <p14:tracePt t="127772" x="6561138" y="2352675"/>
          <p14:tracePt t="127779" x="6569075" y="2328863"/>
          <p14:tracePt t="127789" x="6569075" y="2297113"/>
          <p14:tracePt t="127796" x="6569075" y="2249488"/>
          <p14:tracePt t="127803" x="6577013" y="2216150"/>
          <p14:tracePt t="127810" x="6584950" y="2200275"/>
          <p14:tracePt t="127817" x="6584950" y="2168525"/>
          <p14:tracePt t="127825" x="6584950" y="2144713"/>
          <p14:tracePt t="127832" x="6584950" y="2105025"/>
          <p14:tracePt t="127841" x="6592888" y="2089150"/>
          <p14:tracePt t="127848" x="6592888" y="2073275"/>
          <p14:tracePt t="127856" x="6592888" y="2065338"/>
          <p14:tracePt t="127863" x="6592888" y="2049463"/>
          <p14:tracePt t="127870" x="6592888" y="2017713"/>
          <p14:tracePt t="127881" x="6592888" y="1970088"/>
          <p14:tracePt t="127885" x="6592888" y="1906588"/>
          <p14:tracePt t="127892" x="6592888" y="1865313"/>
          <p14:tracePt t="127915" x="6608763" y="1587500"/>
          <p14:tracePt t="127924" x="6624638" y="1514475"/>
          <p14:tracePt t="127931" x="6640513" y="1403350"/>
          <p14:tracePt t="127937" x="6656388" y="1316038"/>
          <p14:tracePt t="127945" x="6688138" y="1252538"/>
          <p14:tracePt t="127952" x="6704013" y="1187450"/>
          <p14:tracePt t="127960" x="6727825" y="1131888"/>
          <p14:tracePt t="127968" x="6743700" y="1092200"/>
          <p14:tracePt t="127978" x="6743700" y="1084263"/>
          <p14:tracePt t="127991" x="6743700" y="1076325"/>
          <p14:tracePt t="128006" x="6743700" y="1068388"/>
          <p14:tracePt t="128013" x="6743700" y="1060450"/>
          <p14:tracePt t="128020" x="6743700" y="1052513"/>
          <p14:tracePt t="128037" x="6743700" y="1036638"/>
          <p14:tracePt t="128044" x="6743700" y="1028700"/>
          <p14:tracePt t="128049" x="6743700" y="1012825"/>
          <p14:tracePt t="128058" x="6751638" y="1004888"/>
          <p14:tracePt t="128064" x="6751638" y="996950"/>
          <p14:tracePt t="128072" x="6751638" y="989013"/>
          <p14:tracePt t="128081" x="6759575" y="981075"/>
          <p14:tracePt t="128089" x="6759575" y="973138"/>
          <p14:tracePt t="128096" x="6769100" y="973138"/>
          <p14:tracePt t="128110" x="6769100" y="965200"/>
          <p14:tracePt t="128222" x="6816725" y="965200"/>
          <p14:tracePt t="128230" x="6848475" y="965200"/>
          <p14:tracePt t="128238" x="6904038" y="965200"/>
          <p14:tracePt t="128245" x="6967538" y="965200"/>
          <p14:tracePt t="128253" x="7038975" y="957263"/>
          <p14:tracePt t="128260" x="7135813" y="949325"/>
          <p14:tracePt t="128268" x="7199313" y="941388"/>
          <p14:tracePt t="128275" x="7294563" y="933450"/>
          <p14:tracePt t="128283" x="7373938" y="925513"/>
          <p14:tracePt t="128290" x="7461250" y="909638"/>
          <p14:tracePt t="128297" x="7581900" y="885825"/>
          <p14:tracePt t="128304" x="7661275" y="869950"/>
          <p14:tracePt t="128312" x="7748588" y="844550"/>
          <p14:tracePt t="128319" x="7820025" y="820738"/>
          <p14:tracePt t="128328" x="7900988" y="773113"/>
          <p14:tracePt t="128334" x="7988300" y="733425"/>
          <p14:tracePt t="128343" x="8059738" y="685800"/>
          <p14:tracePt t="128350" x="8154988" y="646113"/>
          <p14:tracePt t="128358" x="8251825" y="598488"/>
          <p14:tracePt t="128364" x="8339138" y="550863"/>
          <p14:tracePt t="128373" x="8410575" y="519113"/>
          <p14:tracePt t="128379" x="8474075" y="485775"/>
          <p14:tracePt t="128387" x="8529638" y="454025"/>
          <p14:tracePt t="128395" x="8585200" y="430213"/>
          <p14:tracePt t="128402" x="8618538" y="414338"/>
          <p14:tracePt t="128410" x="8626475" y="406400"/>
          <p14:tracePt t="128418" x="8634413" y="406400"/>
          <p14:tracePt t="128567" x="8634413" y="414338"/>
          <p14:tracePt t="128574" x="8634413" y="430213"/>
          <p14:tracePt t="128582" x="8634413" y="438150"/>
          <p14:tracePt t="128590" x="8634413" y="446088"/>
          <p14:tracePt t="128597" x="8634413" y="461963"/>
          <p14:tracePt t="128612" x="8634413" y="469900"/>
          <p14:tracePt t="128628" x="8634413" y="477838"/>
          <p14:tracePt t="128635" x="8642350" y="477838"/>
          <p14:tracePt t="128650" x="8642350" y="493713"/>
          <p14:tracePt t="128665" x="8626475" y="501650"/>
          <p14:tracePt t="128672" x="8618538" y="509588"/>
          <p14:tracePt t="128679" x="8602663" y="527050"/>
          <p14:tracePt t="128688" x="8569325" y="534988"/>
          <p14:tracePt t="128694" x="8561388" y="542925"/>
          <p14:tracePt t="128703" x="8561388" y="550863"/>
          <p14:tracePt t="128711" x="8553450" y="550863"/>
          <p14:tracePt t="128718" x="8545513" y="550863"/>
          <p14:tracePt t="128732" x="8537575" y="550863"/>
          <p14:tracePt t="128747" x="8529638" y="550863"/>
          <p14:tracePt t="128755" x="8513763" y="566738"/>
          <p14:tracePt t="128762" x="8497888" y="566738"/>
          <p14:tracePt t="128770" x="8482013" y="566738"/>
          <p14:tracePt t="128778" x="8466138" y="574675"/>
          <p14:tracePt t="128785" x="8450263" y="574675"/>
          <p14:tracePt t="128793" x="8434388" y="574675"/>
          <p14:tracePt t="128800" x="8410575" y="574675"/>
          <p14:tracePt t="128807" x="8386763" y="574675"/>
          <p14:tracePt t="128814" x="8347075" y="574675"/>
          <p14:tracePt t="128823" x="8323263" y="566738"/>
          <p14:tracePt t="128829" x="8315325" y="566738"/>
          <p14:tracePt t="128838" x="8291513" y="566738"/>
          <p14:tracePt t="128845" x="8243888" y="566738"/>
          <p14:tracePt t="128853" x="8170863" y="566738"/>
          <p14:tracePt t="128860" x="8099425" y="566738"/>
          <p14:tracePt t="128868" x="8043863" y="566738"/>
          <p14:tracePt t="128874" x="7972425" y="566738"/>
          <p14:tracePt t="128893" x="7820025" y="566738"/>
          <p14:tracePt t="128897" x="7788275" y="566738"/>
          <p14:tracePt t="128904" x="7740650" y="566738"/>
          <p14:tracePt t="128912" x="7732713" y="566738"/>
          <p14:tracePt t="128920" x="7708900" y="574675"/>
          <p14:tracePt t="128927" x="7669213" y="582613"/>
          <p14:tracePt t="128934" x="7645400" y="582613"/>
          <p14:tracePt t="128943" x="7637463" y="582613"/>
          <p14:tracePt t="128950" x="7613650" y="582613"/>
          <p14:tracePt t="128958" x="7605713" y="582613"/>
          <p14:tracePt t="128965" x="7597775" y="590550"/>
          <p14:tracePt t="128979" x="7589838" y="590550"/>
          <p14:tracePt t="129085" x="7581900" y="590550"/>
          <p14:tracePt t="129094" x="7573963" y="590550"/>
          <p14:tracePt t="129107" x="7566025" y="590550"/>
          <p14:tracePt t="129123" x="7534275" y="590550"/>
          <p14:tracePt t="129129" x="7502525" y="590550"/>
          <p14:tracePt t="129137" x="7461250" y="598488"/>
          <p14:tracePt t="129167" x="7397750" y="614363"/>
          <p14:tracePt t="129175" x="7326313" y="622300"/>
          <p14:tracePt t="129182" x="7254875" y="630238"/>
          <p14:tracePt t="129190" x="7207250" y="638175"/>
          <p14:tracePt t="129198" x="7159625" y="654050"/>
          <p14:tracePt t="129204" x="7094538" y="661988"/>
          <p14:tracePt t="129212" x="7070725" y="677863"/>
          <p14:tracePt t="129220" x="7054850" y="677863"/>
          <p14:tracePt t="129227" x="7054850" y="685800"/>
          <p14:tracePt t="129452" x="7054850" y="693738"/>
          <p14:tracePt t="129461" x="7054850" y="725488"/>
          <p14:tracePt t="129467" x="7070725" y="757238"/>
          <p14:tracePt t="129475" x="7078663" y="781050"/>
          <p14:tracePt t="129482" x="7094538" y="804863"/>
          <p14:tracePt t="129490" x="7102475" y="820738"/>
          <p14:tracePt t="129497" x="7110413" y="820738"/>
          <p14:tracePt t="129505" x="7110413" y="828675"/>
          <p14:tracePt t="129512" x="7118350" y="828675"/>
          <p14:tracePt t="129587" x="7135813" y="828675"/>
          <p14:tracePt t="129594" x="7143750" y="828675"/>
          <p14:tracePt t="129602" x="7151688" y="828675"/>
          <p14:tracePt t="129610" x="7159625" y="828675"/>
          <p14:tracePt t="129617" x="7167563" y="828675"/>
          <p14:tracePt t="129625" x="7175500" y="828675"/>
          <p14:tracePt t="129632" x="7183438" y="828675"/>
          <p14:tracePt t="129641" x="7199313" y="828675"/>
          <p14:tracePt t="129647" x="7207250" y="828675"/>
          <p14:tracePt t="129654" x="7254875" y="828675"/>
          <p14:tracePt t="129663" x="7310438" y="828675"/>
          <p14:tracePt t="129669" x="7373938" y="828675"/>
          <p14:tracePt t="129677" x="7429500" y="828675"/>
          <p14:tracePt t="129684" x="7469188" y="828675"/>
          <p14:tracePt t="129693" x="7534275" y="828675"/>
          <p14:tracePt t="129699" x="7589838" y="828675"/>
          <p14:tracePt t="129708" x="7629525" y="836613"/>
          <p14:tracePt t="129714" x="7669213" y="836613"/>
          <p14:tracePt t="129723" x="7700963" y="836613"/>
          <p14:tracePt t="129729" x="7748588" y="844550"/>
          <p14:tracePt t="129737" x="7788275" y="844550"/>
          <p14:tracePt t="129744" x="7804150" y="852488"/>
          <p14:tracePt t="129752" x="7835900" y="852488"/>
          <p14:tracePt t="129760" x="7859713" y="852488"/>
          <p14:tracePt t="129767" x="7885113" y="862013"/>
          <p14:tracePt t="129775" x="7908925" y="862013"/>
          <p14:tracePt t="129782" x="7932738" y="862013"/>
          <p14:tracePt t="129790" x="7948613" y="862013"/>
          <p14:tracePt t="129798" x="7964488" y="862013"/>
          <p14:tracePt t="129804" x="7988300" y="862013"/>
          <p14:tracePt t="129812" x="7996238" y="862013"/>
          <p14:tracePt t="129819" x="8020050" y="862013"/>
          <p14:tracePt t="129827" x="8027988" y="862013"/>
          <p14:tracePt t="129834" x="8035925" y="862013"/>
          <p14:tracePt t="129843" x="8043863" y="862013"/>
          <p14:tracePt t="129849" x="8051800" y="862013"/>
          <p14:tracePt t="129857" x="8059738" y="862013"/>
          <p14:tracePt t="129865" x="8075613" y="862013"/>
          <p14:tracePt t="129873" x="8091488" y="862013"/>
          <p14:tracePt t="129880" x="8099425" y="862013"/>
          <p14:tracePt t="129887" x="8115300" y="862013"/>
          <p14:tracePt t="129895" x="8123238" y="862013"/>
          <p14:tracePt t="129910" x="8131175" y="862013"/>
          <p14:tracePt t="129910" x="8154988" y="862013"/>
          <p14:tracePt t="129917" x="8170863" y="852488"/>
          <p14:tracePt t="129926" x="8186738" y="852488"/>
          <p14:tracePt t="129932" x="8202613" y="852488"/>
          <p14:tracePt t="129940" x="8210550" y="852488"/>
          <p14:tracePt t="129947" x="8226425" y="852488"/>
          <p14:tracePt t="129954" x="8235950" y="852488"/>
          <p14:tracePt t="129969" x="8251825" y="852488"/>
          <p14:tracePt t="129977" x="8267700" y="852488"/>
          <p14:tracePt t="129984" x="8291513" y="852488"/>
          <p14:tracePt t="129993" x="8315325" y="852488"/>
          <p14:tracePt t="130000" x="8339138" y="862013"/>
          <p14:tracePt t="130007" x="8362950" y="869950"/>
          <p14:tracePt t="130014" x="8386763" y="877888"/>
          <p14:tracePt t="130023" x="8418513" y="877888"/>
          <p14:tracePt t="130029" x="8458200" y="893763"/>
          <p14:tracePt t="130038" x="8513763" y="909638"/>
          <p14:tracePt t="130044" x="8569325" y="925513"/>
          <p14:tracePt t="130054" x="8626475" y="941388"/>
          <p14:tracePt t="130061" x="8650288" y="949325"/>
          <p14:tracePt t="130068" x="8682038" y="957263"/>
          <p14:tracePt t="130075" x="8713788" y="957263"/>
          <p14:tracePt t="130083" x="8729663" y="957263"/>
          <p14:tracePt t="130090" x="8737600" y="957263"/>
          <p14:tracePt t="130097" x="8745538" y="957263"/>
          <p14:tracePt t="130299" x="8737600" y="957263"/>
          <p14:tracePt t="130593" x="8721725" y="965200"/>
          <p14:tracePt t="130735" x="8713788" y="965200"/>
          <p14:tracePt t="130743" x="8697913" y="973138"/>
          <p14:tracePt t="130750" x="8682038" y="981075"/>
          <p14:tracePt t="130759" x="8642350" y="981075"/>
          <p14:tracePt t="130765" x="8634413" y="989013"/>
          <p14:tracePt t="130772" x="8618538" y="989013"/>
          <p14:tracePt t="130782" x="8610600" y="989013"/>
          <p14:tracePt t="130790" x="8577263" y="989013"/>
          <p14:tracePt t="130795" x="8521700" y="989013"/>
          <p14:tracePt t="130803" x="8489950" y="989013"/>
          <p14:tracePt t="130810" x="8418513" y="989013"/>
          <p14:tracePt t="130817" x="8362950" y="989013"/>
          <p14:tracePt t="130825" x="8291513" y="981075"/>
          <p14:tracePt t="130835" x="8243888" y="981075"/>
          <p14:tracePt t="130840" x="8178800" y="981075"/>
          <p14:tracePt t="130847" x="8123238" y="965200"/>
          <p14:tracePt t="130856" x="8067675" y="965200"/>
          <p14:tracePt t="130862" x="8004175" y="949325"/>
          <p14:tracePt t="130871" x="7948613" y="941388"/>
          <p14:tracePt t="130877" x="7893050" y="925513"/>
          <p14:tracePt t="130884" x="7851775" y="917575"/>
          <p14:tracePt t="130896" x="7812088" y="917575"/>
          <p14:tracePt t="130911" x="7716838" y="893763"/>
          <p14:tracePt t="130915" x="7677150" y="885825"/>
          <p14:tracePt t="130924" x="7637463" y="869950"/>
          <p14:tracePt t="130930" x="7589838" y="862013"/>
          <p14:tracePt t="130937" x="7558088" y="852488"/>
          <p14:tracePt t="130944" x="7534275" y="852488"/>
          <p14:tracePt t="130953" x="7518400" y="852488"/>
          <p14:tracePt t="130960" x="7502525" y="852488"/>
          <p14:tracePt t="130968" x="7485063" y="852488"/>
          <p14:tracePt t="130983" x="7469188" y="852488"/>
          <p14:tracePt t="130992" x="7453313" y="852488"/>
          <p14:tracePt t="130997" x="7445375" y="852488"/>
          <p14:tracePt t="131007" x="7421563" y="852488"/>
          <p14:tracePt t="131012" x="7397750" y="852488"/>
          <p14:tracePt t="131022" x="7366000" y="852488"/>
          <p14:tracePt t="131028" x="7342188" y="844550"/>
          <p14:tracePt t="131037" x="7310438" y="844550"/>
          <p14:tracePt t="131044" x="7270750" y="844550"/>
          <p14:tracePt t="131051" x="7223125" y="844550"/>
          <p14:tracePt t="131059" x="7199313" y="844550"/>
          <p14:tracePt t="131066" x="7151688" y="852488"/>
          <p14:tracePt t="131075" x="7118350" y="852488"/>
          <p14:tracePt t="131080" x="7078663" y="862013"/>
          <p14:tracePt t="131089" x="7031038" y="862013"/>
          <p14:tracePt t="131095" x="6999288" y="862013"/>
          <p14:tracePt t="131102" x="6975475" y="862013"/>
          <p14:tracePt t="131109" x="6943725" y="869950"/>
          <p14:tracePt t="131117" x="6896100" y="869950"/>
          <p14:tracePt t="131125" x="6856413" y="877888"/>
          <p14:tracePt t="131132" x="6832600" y="877888"/>
          <p14:tracePt t="131141" x="6800850" y="885825"/>
          <p14:tracePt t="131147" x="6777038" y="893763"/>
          <p14:tracePt t="131155" x="6735763" y="901700"/>
          <p14:tracePt t="131162" x="6719888" y="901700"/>
          <p14:tracePt t="131170" x="6696075" y="901700"/>
          <p14:tracePt t="131177" x="6672263" y="901700"/>
          <p14:tracePt t="131184" x="6640513" y="901700"/>
          <p14:tracePt t="131193" x="6608763" y="901700"/>
          <p14:tracePt t="131199" x="6569075" y="901700"/>
          <p14:tracePt t="131208" x="6521450" y="901700"/>
          <p14:tracePt t="131215" x="6481763" y="901700"/>
          <p14:tracePt t="131222" x="6457950" y="901700"/>
          <p14:tracePt t="131229" x="6426200" y="901700"/>
          <p14:tracePt t="131239" x="6376988" y="909638"/>
          <p14:tracePt t="131245" x="6353175" y="909638"/>
          <p14:tracePt t="131253" x="6345238" y="909638"/>
          <p14:tracePt t="131259" x="6329363" y="909638"/>
          <p14:tracePt t="131268" x="6329363" y="917575"/>
          <p14:tracePt t="131275" x="6321425" y="917575"/>
          <p14:tracePt t="131290" x="6313488" y="925513"/>
          <p14:tracePt t="131500" x="0" y="0"/>
        </p14:tracePtLst>
        <p14:tracePtLst>
          <p14:tracePt t="153802" x="8912225" y="598488"/>
          <p14:tracePt t="153807" x="8951913" y="598488"/>
          <p14:tracePt t="153816" x="8985250" y="598488"/>
          <p14:tracePt t="153825" x="9001125" y="606425"/>
          <p14:tracePt t="153831" x="9009063" y="606425"/>
          <p14:tracePt t="153845" x="9017000" y="606425"/>
          <p14:tracePt t="153895" x="9024938" y="606425"/>
          <p14:tracePt t="153906" x="9032875" y="606425"/>
          <p14:tracePt t="153922" x="9040813" y="606425"/>
          <p14:tracePt t="153939" x="9048750" y="606425"/>
          <p14:tracePt t="153943" x="9072563" y="606425"/>
          <p14:tracePt t="153950" x="9088438" y="606425"/>
          <p14:tracePt t="153958" x="9112250" y="606425"/>
          <p14:tracePt t="154482" x="9104313" y="1419225"/>
          <p14:tracePt t="154490" x="9017000" y="1458913"/>
          <p14:tracePt t="154498" x="8920163" y="1506538"/>
          <p14:tracePt t="154506" x="8824913" y="1538288"/>
          <p14:tracePt t="154514" x="8721725" y="1595438"/>
          <p14:tracePt t="154522" x="8634413" y="1643063"/>
          <p14:tracePt t="154527" x="8545513" y="1690688"/>
          <p14:tracePt t="154537" x="8458200" y="1730375"/>
          <p14:tracePt t="154543" x="8394700" y="1762125"/>
          <p14:tracePt t="154549" x="8291513" y="1801813"/>
          <p14:tracePt t="154557" x="8194675" y="1825625"/>
          <p14:tracePt t="154566" x="8091488" y="1841500"/>
          <p14:tracePt t="154574" x="7980363" y="1857375"/>
          <p14:tracePt t="154581" x="7877175" y="1881188"/>
          <p14:tracePt t="154588" x="7740650" y="1898650"/>
          <p14:tracePt t="154596" x="7637463" y="1914525"/>
          <p14:tracePt t="154604" x="7477125" y="1946275"/>
          <p14:tracePt t="154610" x="7334250" y="1978025"/>
          <p14:tracePt t="154618" x="7183438" y="2025650"/>
          <p14:tracePt t="154625" x="7031038" y="2049463"/>
          <p14:tracePt t="154633" x="6896100" y="2097088"/>
          <p14:tracePt t="154642" x="6769100" y="2120900"/>
          <p14:tracePt t="154649" x="6672263" y="2136775"/>
          <p14:tracePt t="154656" x="6537325" y="2168525"/>
          <p14:tracePt t="154662" x="6392863" y="2192338"/>
          <p14:tracePt t="154672" x="6273800" y="2208213"/>
          <p14:tracePt t="154677" x="6146800" y="2224088"/>
          <p14:tracePt t="154685" x="6043613" y="2249488"/>
          <p14:tracePt t="154693" x="5954713" y="2273300"/>
          <p14:tracePt t="154701" x="5859463" y="2297113"/>
          <p14:tracePt t="154709" x="5772150" y="2328863"/>
          <p14:tracePt t="154716" x="5659438" y="2360613"/>
          <p14:tracePt t="154724" x="5540375" y="2408238"/>
          <p14:tracePt t="154729" x="5445125" y="2455863"/>
          <p14:tracePt t="154738" x="5334000" y="2495550"/>
          <p14:tracePt t="154744" x="5237163" y="2527300"/>
          <p14:tracePt t="154754" x="5157788" y="2559050"/>
          <p14:tracePt t="154759" x="5062538" y="2592388"/>
          <p14:tracePt t="154769" x="4975225" y="2624138"/>
          <p14:tracePt t="154776" x="4886325" y="2640013"/>
          <p14:tracePt t="154783" x="4806950" y="2671763"/>
          <p14:tracePt t="154790" x="4751388" y="2695575"/>
          <p14:tracePt t="154797" x="4672013" y="2727325"/>
          <p14:tracePt t="154805" x="4608513" y="2759075"/>
          <p14:tracePt t="154813" x="4551363" y="2790825"/>
          <p14:tracePt t="154820" x="4479925" y="2838450"/>
          <p14:tracePt t="154827" x="4424363" y="2870200"/>
          <p14:tracePt t="154839" x="4352925" y="2909888"/>
          <p14:tracePt t="154843" x="4313238" y="2951163"/>
          <p14:tracePt t="154850" x="4265613" y="2990850"/>
          <p14:tracePt t="154858" x="4225925" y="3030538"/>
          <p14:tracePt t="154866" x="4200525" y="3062288"/>
          <p14:tracePt t="154874" x="4176713" y="3094038"/>
          <p14:tracePt t="154881" x="4144963" y="3141663"/>
          <p14:tracePt t="154889" x="4121150" y="3189288"/>
          <p14:tracePt t="154909" x="4089400" y="3278188"/>
          <p14:tracePt t="154911" x="4073525" y="3317875"/>
          <p14:tracePt t="154919" x="4065588" y="3341688"/>
          <p14:tracePt t="154925" x="4065588" y="3357563"/>
          <p14:tracePt t="154933" x="4065588" y="3389313"/>
          <p14:tracePt t="154941" x="4065588" y="3413125"/>
          <p14:tracePt t="154949" x="4065588" y="3436938"/>
          <p14:tracePt t="154956" x="4065588" y="3468688"/>
          <p14:tracePt t="154963" x="4065588" y="3492500"/>
          <p14:tracePt t="154970" x="4065588" y="3516313"/>
          <p14:tracePt t="154978" x="4065588" y="3540125"/>
          <p14:tracePt t="154987" x="4081463" y="3563938"/>
          <p14:tracePt t="154992" x="4089400" y="3587750"/>
          <p14:tracePt t="154999" x="4105275" y="3636963"/>
          <p14:tracePt t="155007" x="4113213" y="3660775"/>
          <p14:tracePt t="155015" x="4129088" y="3692525"/>
          <p14:tracePt t="155024" x="4144963" y="3724275"/>
          <p14:tracePt t="155029" x="4160838" y="3756025"/>
          <p14:tracePt t="155038" x="4192588" y="3811588"/>
          <p14:tracePt t="155045" x="4241800" y="3867150"/>
          <p14:tracePt t="155055" x="4289425" y="3930650"/>
          <p14:tracePt t="155060" x="4337050" y="3987800"/>
          <p14:tracePt t="155069" x="4392613" y="4059238"/>
          <p14:tracePt t="155076" x="4424363" y="4106863"/>
          <p14:tracePt t="155082" x="4464050" y="4154488"/>
          <p14:tracePt t="155089" x="4503738" y="4202113"/>
          <p14:tracePt t="155098" x="4527550" y="4233863"/>
          <p14:tracePt t="155107" x="4535488" y="4249738"/>
          <p14:tracePt t="155113" x="4543425" y="4265613"/>
          <p14:tracePt t="155120" x="4551363" y="4265613"/>
          <p14:tracePt t="155129" x="4551363" y="4273550"/>
          <p14:tracePt t="155202" x="4559300" y="4273550"/>
          <p14:tracePt t="155337" x="4576763" y="4273550"/>
          <p14:tracePt t="155345" x="4592638" y="4273550"/>
          <p14:tracePt t="155352" x="4600575" y="4273550"/>
          <p14:tracePt t="155360" x="4616450" y="4273550"/>
          <p14:tracePt t="155368" x="4632325" y="4273550"/>
          <p14:tracePt t="155382" x="4648200" y="4273550"/>
          <p14:tracePt t="155389" x="4656138" y="4273550"/>
          <p14:tracePt t="155398" x="4664075" y="4273550"/>
          <p14:tracePt t="155405" x="4672013" y="4273550"/>
          <p14:tracePt t="155487" x="4679950" y="4273550"/>
          <p14:tracePt t="155503" x="4695825" y="4273550"/>
          <p14:tracePt t="155519" x="4711700" y="4273550"/>
          <p14:tracePt t="155525" x="4719638" y="4273550"/>
          <p14:tracePt t="155532" x="4735513" y="4273550"/>
          <p14:tracePt t="155540" x="4743450" y="4273550"/>
          <p14:tracePt t="155548" x="4759325" y="4273550"/>
          <p14:tracePt t="155555" x="4775200" y="4273550"/>
          <p14:tracePt t="155562" x="4791075" y="4281488"/>
          <p14:tracePt t="155570" x="4814888" y="4281488"/>
          <p14:tracePt t="155579" x="4838700" y="4281488"/>
          <p14:tracePt t="155585" x="4854575" y="4281488"/>
          <p14:tracePt t="155593" x="4870450" y="4281488"/>
          <p14:tracePt t="155599" x="4878388" y="4281488"/>
          <p14:tracePt t="155607" x="4886325" y="4281488"/>
          <p14:tracePt t="155615" x="4910138" y="4291013"/>
          <p14:tracePt t="155622" x="4918075" y="4291013"/>
          <p14:tracePt t="155638" x="4926013" y="4291013"/>
          <p14:tracePt t="155645" x="4933950" y="4291013"/>
          <p14:tracePt t="155675" x="4943475" y="4291013"/>
          <p14:tracePt t="155772" x="4951413" y="4291013"/>
          <p14:tracePt t="155788" x="4967288" y="4291013"/>
          <p14:tracePt t="155795" x="4975225" y="4291013"/>
          <p14:tracePt t="155803" x="4983163" y="4291013"/>
          <p14:tracePt t="155809" x="5006975" y="4291013"/>
          <p14:tracePt t="155818" x="5014913" y="4291013"/>
          <p14:tracePt t="155825" x="5038725" y="4291013"/>
          <p14:tracePt t="155833" x="5062538" y="4291013"/>
          <p14:tracePt t="155839" x="5078413" y="4291013"/>
          <p14:tracePt t="155847" x="5102225" y="4291013"/>
          <p14:tracePt t="155855" x="5118100" y="4291013"/>
          <p14:tracePt t="155862" x="5141913" y="4291013"/>
          <p14:tracePt t="155870" x="5173663" y="4291013"/>
          <p14:tracePt t="155877" x="5197475" y="4291013"/>
          <p14:tracePt t="155885" x="5213350" y="4291013"/>
          <p14:tracePt t="155905" x="5221288" y="4291013"/>
          <p14:tracePt t="156192" x="5229225" y="4291013"/>
          <p14:tracePt t="156207" x="5237163" y="4291013"/>
          <p14:tracePt t="156229" x="5245100" y="4291013"/>
          <p14:tracePt t="156254" x="5253038" y="4291013"/>
          <p14:tracePt t="156321" x="5245100" y="4291013"/>
          <p14:tracePt t="156335" x="5237163" y="4298950"/>
          <p14:tracePt t="156342" x="5229225" y="4322763"/>
          <p14:tracePt t="156350" x="5197475" y="4346575"/>
          <p14:tracePt t="156357" x="5157788" y="4394200"/>
          <p14:tracePt t="156364" x="5118100" y="4441825"/>
          <p14:tracePt t="156372" x="5070475" y="4489450"/>
          <p14:tracePt t="156379" x="5022850" y="4552950"/>
          <p14:tracePt t="156388" x="4967288" y="4608513"/>
          <p14:tracePt t="156395" x="4918075" y="4673600"/>
          <p14:tracePt t="156403" x="4886325" y="4721225"/>
          <p14:tracePt t="156409" x="4830763" y="4784725"/>
          <p14:tracePt t="156418" x="4783138" y="4840288"/>
          <p14:tracePt t="156424" x="4743450" y="4887913"/>
          <p14:tracePt t="156432" x="4711700" y="4927600"/>
          <p14:tracePt t="156439" x="4679950" y="4959350"/>
          <p14:tracePt t="156448" x="4656138" y="4992688"/>
          <p14:tracePt t="156455" x="4640263" y="5008563"/>
          <p14:tracePt t="156462" x="4640263" y="5024438"/>
          <p14:tracePt t="156470" x="4632325" y="5040313"/>
          <p14:tracePt t="156477" x="4616450" y="5056188"/>
          <p14:tracePt t="156485" x="4616450" y="5064125"/>
          <p14:tracePt t="156492" x="4616450" y="5072063"/>
          <p14:tracePt t="156500" x="4608513" y="5087938"/>
          <p14:tracePt t="156507" x="4600575" y="5095875"/>
          <p14:tracePt t="156514" x="4600575" y="5111750"/>
          <p14:tracePt t="156522" x="4592638" y="5119688"/>
          <p14:tracePt t="156529" x="4584700" y="5135563"/>
          <p14:tracePt t="156538" x="4584700" y="5151438"/>
          <p14:tracePt t="156544" x="4576763" y="5167313"/>
          <p14:tracePt t="156553" x="4567238" y="5183188"/>
          <p14:tracePt t="156560" x="4559300" y="5207000"/>
          <p14:tracePt t="156568" x="4559300" y="5222875"/>
          <p14:tracePt t="156574" x="4551363" y="5238750"/>
          <p14:tracePt t="156582" x="4551363" y="5262563"/>
          <p14:tracePt t="156590" x="4543425" y="5270500"/>
          <p14:tracePt t="156597" x="4543425" y="5286375"/>
          <p14:tracePt t="156605" x="4543425" y="5302250"/>
          <p14:tracePt t="156612" x="4543425" y="5319713"/>
          <p14:tracePt t="156620" x="4543425" y="5335588"/>
          <p14:tracePt t="156627" x="4543425" y="5359400"/>
          <p14:tracePt t="156642" x="4543425" y="5367338"/>
          <p14:tracePt t="156650" x="4543425" y="5375275"/>
          <p14:tracePt t="156657" x="4543425" y="5383213"/>
          <p14:tracePt t="156665" x="4551363" y="5399088"/>
          <p14:tracePt t="156679" x="4551363" y="5407025"/>
          <p14:tracePt t="156695" x="4559300" y="5407025"/>
          <p14:tracePt t="156718" x="4567238" y="5407025"/>
          <p14:tracePt t="156771" x="4576763" y="5407025"/>
          <p14:tracePt t="156785" x="4584700" y="5407025"/>
          <p14:tracePt t="156800" x="4592638" y="5407025"/>
          <p14:tracePt t="156814" x="4600575" y="5407025"/>
          <p14:tracePt t="156822" x="4600575" y="5414963"/>
          <p14:tracePt t="156830" x="4608513" y="5414963"/>
          <p14:tracePt t="156838" x="4616450" y="5414963"/>
          <p14:tracePt t="156852" x="4624388" y="5414963"/>
          <p14:tracePt t="156868" x="4632325" y="5414963"/>
          <p14:tracePt t="156904" x="4640263" y="5414963"/>
          <p14:tracePt t="156912" x="4648200" y="5414963"/>
          <p14:tracePt t="156964" x="4656138" y="5414963"/>
          <p14:tracePt t="157129" x="4664075" y="5414963"/>
          <p14:tracePt t="157137" x="4664075" y="5407025"/>
          <p14:tracePt t="157144" x="4679950" y="5407025"/>
          <p14:tracePt t="157153" x="4687888" y="5391150"/>
          <p14:tracePt t="157159" x="4703763" y="5375275"/>
          <p14:tracePt t="157168" x="4711700" y="5351463"/>
          <p14:tracePt t="157174" x="4727575" y="5319713"/>
          <p14:tracePt t="157184" x="4735513" y="5294313"/>
          <p14:tracePt t="157189" x="4743450" y="5262563"/>
          <p14:tracePt t="157198" x="4759325" y="5246688"/>
          <p14:tracePt t="157204" x="4767263" y="5207000"/>
          <p14:tracePt t="157212" x="4775200" y="5175250"/>
          <p14:tracePt t="157221" x="4775200" y="5151438"/>
          <p14:tracePt t="157228" x="4775200" y="5103813"/>
          <p14:tracePt t="157234" x="4775200" y="5080000"/>
          <p14:tracePt t="157243" x="4775200" y="5064125"/>
          <p14:tracePt t="157250" x="4759325" y="5040313"/>
          <p14:tracePt t="157258" x="4751388" y="5008563"/>
          <p14:tracePt t="157265" x="4735513" y="4984750"/>
          <p14:tracePt t="157272" x="4719638" y="4967288"/>
          <p14:tracePt t="157280" x="4711700" y="4943475"/>
          <p14:tracePt t="157287" x="4695825" y="4911725"/>
          <p14:tracePt t="157296" x="4687888" y="4887913"/>
          <p14:tracePt t="157303" x="4672013" y="4864100"/>
          <p14:tracePt t="157309" x="4656138" y="4832350"/>
          <p14:tracePt t="157318" x="4648200" y="4808538"/>
          <p14:tracePt t="157324" x="4648200" y="4792663"/>
          <p14:tracePt t="157335" x="4640263" y="4760913"/>
          <p14:tracePt t="157339" x="4632325" y="4729163"/>
          <p14:tracePt t="157347" x="4632325" y="4705350"/>
          <p14:tracePt t="157354" x="4624388" y="4657725"/>
          <p14:tracePt t="157362" x="4624388" y="4624388"/>
          <p14:tracePt t="157371" x="4624388" y="4576763"/>
          <p14:tracePt t="157378" x="4624388" y="4537075"/>
          <p14:tracePt t="157384" x="4624388" y="4497388"/>
          <p14:tracePt t="157392" x="4624388" y="4457700"/>
          <p14:tracePt t="157400" x="4624388" y="4433888"/>
          <p14:tracePt t="157408" x="4624388" y="4394200"/>
          <p14:tracePt t="157415" x="4624388" y="4346575"/>
          <p14:tracePt t="157422" x="4624388" y="4314825"/>
          <p14:tracePt t="157429" x="4624388" y="4273550"/>
          <p14:tracePt t="157437" x="4616450" y="4233863"/>
          <p14:tracePt t="157445" x="4616450" y="4210050"/>
          <p14:tracePt t="157453" x="4608513" y="4194175"/>
          <p14:tracePt t="157460" x="4600575" y="4170363"/>
          <p14:tracePt t="157467" x="4592638" y="4154488"/>
          <p14:tracePt t="157474" x="4592638" y="4146550"/>
          <p14:tracePt t="157489" x="4592638" y="4138613"/>
          <p14:tracePt t="157497" x="4584700" y="4138613"/>
          <p14:tracePt t="157504" x="4584700" y="4130675"/>
          <p14:tracePt t="158532" x="4592638" y="4122738"/>
          <p14:tracePt t="158541" x="4608513" y="4106863"/>
          <p14:tracePt t="158550" x="4624388" y="4098925"/>
          <p14:tracePt t="158556" x="4640263" y="4090988"/>
          <p14:tracePt t="158563" x="4656138" y="4083050"/>
          <p14:tracePt t="158570" x="4679950" y="4075113"/>
          <p14:tracePt t="158579" x="4727575" y="4067175"/>
          <p14:tracePt t="158586" x="4783138" y="4059238"/>
          <p14:tracePt t="158592" x="4854575" y="4051300"/>
          <p14:tracePt t="158599" x="4943475" y="4035425"/>
          <p14:tracePt t="158609" x="5030788" y="4019550"/>
          <p14:tracePt t="158615" x="5086350" y="4019550"/>
          <p14:tracePt t="158622" x="5157788" y="4011613"/>
          <p14:tracePt t="158629" x="5237163" y="3995738"/>
          <p14:tracePt t="158637" x="5300663" y="3987800"/>
          <p14:tracePt t="158645" x="5389563" y="3971925"/>
          <p14:tracePt t="158653" x="5453063" y="3963988"/>
          <p14:tracePt t="158661" x="5540375" y="3948113"/>
          <p14:tracePt t="158669" x="5603875" y="3938588"/>
          <p14:tracePt t="158674" x="5659438" y="3930650"/>
          <p14:tracePt t="158683" x="5692775" y="3922713"/>
          <p14:tracePt t="158690" x="5716588" y="3914775"/>
          <p14:tracePt t="158699" x="5724525" y="3906838"/>
          <p14:tracePt t="158705" x="5740400" y="3906838"/>
          <p14:tracePt t="158869" x="5748338" y="3906838"/>
          <p14:tracePt t="158878" x="5764213" y="3906838"/>
          <p14:tracePt t="158886" x="5772150" y="3898900"/>
          <p14:tracePt t="158905" x="5803900" y="3890963"/>
          <p14:tracePt t="158908" x="5827713" y="3890963"/>
          <p14:tracePt t="158915" x="5859463" y="3890963"/>
          <p14:tracePt t="158922" x="5899150" y="3883025"/>
          <p14:tracePt t="158931" x="5938838" y="3875088"/>
          <p14:tracePt t="158938" x="5986463" y="3875088"/>
          <p14:tracePt t="158946" x="6051550" y="3867150"/>
          <p14:tracePt t="158954" x="6107113" y="3859213"/>
          <p14:tracePt t="158961" x="6162675" y="3843338"/>
          <p14:tracePt t="158967" x="6218238" y="3843338"/>
          <p14:tracePt t="158977" x="6257925" y="3835400"/>
          <p14:tracePt t="158983" x="6305550" y="3835400"/>
          <p14:tracePt t="158989" x="6329363" y="3835400"/>
          <p14:tracePt t="158999" x="6345238" y="3835400"/>
          <p14:tracePt t="159005" x="6353175" y="3835400"/>
          <p14:tracePt t="159015" x="6361113" y="3835400"/>
          <p14:tracePt t="159029" x="6369050" y="3835400"/>
          <p14:tracePt t="159125" x="6376988" y="3835400"/>
          <p14:tracePt t="159334" x="6384925" y="3835400"/>
          <p14:tracePt t="159343" x="6392863" y="3835400"/>
          <p14:tracePt t="159357" x="6402388" y="3835400"/>
          <p14:tracePt t="159365" x="6410325" y="3835400"/>
          <p14:tracePt t="159374" x="6418263" y="3835400"/>
          <p14:tracePt t="159381" x="6434138" y="3843338"/>
          <p14:tracePt t="159388" x="6457950" y="3843338"/>
          <p14:tracePt t="159395" x="6473825" y="3851275"/>
          <p14:tracePt t="159403" x="6505575" y="3851275"/>
          <p14:tracePt t="159411" x="6537325" y="3851275"/>
          <p14:tracePt t="159418" x="6569075" y="3851275"/>
          <p14:tracePt t="159425" x="6592888" y="3851275"/>
          <p14:tracePt t="159434" x="6624638" y="3859213"/>
          <p14:tracePt t="159442" x="6648450" y="3859213"/>
          <p14:tracePt t="159450" x="6672263" y="3859213"/>
          <p14:tracePt t="159456" x="6704013" y="3867150"/>
          <p14:tracePt t="159463" x="6735763" y="3875088"/>
          <p14:tracePt t="159470" x="6769100" y="3875088"/>
          <p14:tracePt t="159478" x="6800850" y="3875088"/>
          <p14:tracePt t="159486" x="6840538" y="3875088"/>
          <p14:tracePt t="159494" x="6880225" y="3883025"/>
          <p14:tracePt t="159501" x="6927850" y="3883025"/>
          <p14:tracePt t="159509" x="6975475" y="3883025"/>
          <p14:tracePt t="159517" x="7007225" y="3883025"/>
          <p14:tracePt t="159522" x="7038975" y="3883025"/>
          <p14:tracePt t="159531" x="7070725" y="3883025"/>
          <p14:tracePt t="159537" x="7094538" y="3883025"/>
          <p14:tracePt t="159546" x="7126288" y="3883025"/>
          <p14:tracePt t="159553" x="7143750" y="3883025"/>
          <p14:tracePt t="159561" x="7159625" y="3883025"/>
          <p14:tracePt t="159569" x="7167563" y="3883025"/>
          <p14:tracePt t="159576" x="7191375" y="3890963"/>
          <p14:tracePt t="159585" x="7199313" y="3890963"/>
          <p14:tracePt t="159590" x="7223125" y="3890963"/>
          <p14:tracePt t="159599" x="7239000" y="3890963"/>
          <p14:tracePt t="159605" x="7254875" y="3890963"/>
          <p14:tracePt t="159612" x="7270750" y="3890963"/>
          <p14:tracePt t="159621" x="7286625" y="3890963"/>
          <p14:tracePt t="159629" x="7294563" y="3890963"/>
          <p14:tracePt t="159636" x="7310438" y="3890963"/>
          <p14:tracePt t="159643" x="7326313" y="3890963"/>
          <p14:tracePt t="159654" x="7334250" y="3890963"/>
          <p14:tracePt t="159657" x="7350125" y="3890963"/>
          <p14:tracePt t="159665" x="7366000" y="3890963"/>
          <p14:tracePt t="159674" x="7389813" y="3890963"/>
          <p14:tracePt t="159682" x="7421563" y="3890963"/>
          <p14:tracePt t="159689" x="7453313" y="3890963"/>
          <p14:tracePt t="159694" x="7485063" y="3890963"/>
          <p14:tracePt t="159702" x="7534275" y="3890963"/>
          <p14:tracePt t="159710" x="7566025" y="3890963"/>
          <p14:tracePt t="159718" x="7597775" y="3890963"/>
          <p14:tracePt t="159724" x="7645400" y="3890963"/>
          <p14:tracePt t="159733" x="7685088" y="3890963"/>
          <p14:tracePt t="159741" x="7724775" y="3890963"/>
          <p14:tracePt t="159748" x="7764463" y="3890963"/>
          <p14:tracePt t="159756" x="7827963" y="3890963"/>
          <p14:tracePt t="159763" x="7843838" y="3890963"/>
          <p14:tracePt t="159778" x="7851775" y="3890963"/>
          <p14:tracePt t="162022" x="7877175" y="3890963"/>
          <p14:tracePt t="162024" x="7988300" y="3948113"/>
          <p14:tracePt t="162025" x="8099425" y="3995738"/>
          <p14:tracePt t="162027" x="8154988" y="4027488"/>
          <p14:tracePt t="162028" x="8218488" y="4059238"/>
          <p14:tracePt t="162034" x="8275638" y="4075113"/>
          <p14:tracePt t="162042" x="8323263" y="4083050"/>
          <p14:tracePt t="162052" x="8347075" y="4098925"/>
          <p14:tracePt t="162058" x="8370888" y="4106863"/>
          <p14:tracePt t="162065" x="8386763" y="4106863"/>
          <p14:tracePt t="162073" x="8410575" y="4114800"/>
          <p14:tracePt t="162229" x="8418513" y="4122738"/>
          <p14:tracePt t="162238" x="8426450" y="4122738"/>
          <p14:tracePt t="162245" x="8442325" y="4138613"/>
          <p14:tracePt t="162252" x="8466138" y="4162425"/>
          <p14:tracePt t="162259" x="8513763" y="4186238"/>
          <p14:tracePt t="162267" x="8553450" y="4210050"/>
          <p14:tracePt t="162275" x="8618538" y="4241800"/>
          <p14:tracePt t="162283" x="8674100" y="4265613"/>
          <p14:tracePt t="162289" x="8729663" y="4291013"/>
          <p14:tracePt t="162298" x="8785225" y="4314825"/>
          <p14:tracePt t="162304" x="8832850" y="4330700"/>
          <p14:tracePt t="162312" x="8896350" y="4354513"/>
          <p14:tracePt t="162319" x="8943975" y="4370388"/>
          <p14:tracePt t="162328" x="8969375" y="4378325"/>
          <p14:tracePt t="162336" x="8985250" y="4386263"/>
          <p14:tracePt t="162342" x="9001125" y="4386263"/>
          <p14:tracePt t="162598" x="9001125" y="4394200"/>
          <p14:tracePt t="162606" x="9001125" y="4402138"/>
          <p14:tracePt t="162616" x="9001125" y="4418013"/>
          <p14:tracePt t="162620" x="9001125" y="4449763"/>
          <p14:tracePt t="162629" x="8993188" y="4465638"/>
          <p14:tracePt t="162635" x="8993188" y="4489450"/>
          <p14:tracePt t="162642" x="8993188" y="4513263"/>
          <p14:tracePt t="162650" x="8985250" y="4545013"/>
          <p14:tracePt t="162659" x="8977313" y="4545013"/>
          <p14:tracePt t="162666" x="8969375" y="4560888"/>
          <p14:tracePt t="162675" x="8969375" y="4584700"/>
          <p14:tracePt t="162681" x="8951913" y="4616450"/>
          <p14:tracePt t="162687" x="8936038" y="4649788"/>
          <p14:tracePt t="162696" x="8920163" y="4689475"/>
          <p14:tracePt t="162702" x="8920163" y="4705350"/>
          <p14:tracePt t="162712" x="8912225" y="4729163"/>
          <p14:tracePt t="162718" x="8904288" y="4745038"/>
          <p14:tracePt t="162726" x="8904288" y="4760913"/>
          <p14:tracePt t="162734" x="8904288" y="4768850"/>
          <p14:tracePt t="162739" x="8904288" y="4776788"/>
          <p14:tracePt t="162755" x="8896350" y="4776788"/>
          <p14:tracePt t="162762" x="8896350" y="4784725"/>
          <p14:tracePt t="162867" x="8896350" y="4768850"/>
          <p14:tracePt t="162875" x="8896350" y="4745038"/>
          <p14:tracePt t="162883" x="8896350" y="4721225"/>
          <p14:tracePt t="162892" x="8896350" y="4713288"/>
          <p14:tracePt t="162901" x="8896350" y="4681538"/>
          <p14:tracePt t="162906" x="8896350" y="4657725"/>
          <p14:tracePt t="162916" x="8896350" y="4633913"/>
          <p14:tracePt t="162920" x="8888413" y="4600575"/>
          <p14:tracePt t="162927" x="8880475" y="4584700"/>
          <p14:tracePt t="162935" x="8880475" y="4568825"/>
          <p14:tracePt t="162942" x="8880475" y="4552950"/>
          <p14:tracePt t="162950" x="8872538" y="4529138"/>
          <p14:tracePt t="162958" x="8872538" y="4513263"/>
          <p14:tracePt t="162965" x="8872538" y="4497388"/>
          <p14:tracePt t="162973" x="8872538" y="4489450"/>
          <p14:tracePt t="162982" x="8864600" y="4473575"/>
          <p14:tracePt t="162987" x="8864600" y="4465638"/>
          <p14:tracePt t="162996" x="8864600" y="4457700"/>
          <p14:tracePt t="163002" x="8864600" y="4449763"/>
          <p14:tracePt t="163019" x="8864600" y="4441825"/>
          <p14:tracePt t="163035" x="8864600" y="4433888"/>
          <p14:tracePt t="163039" x="8864600" y="4425950"/>
          <p14:tracePt t="163063" x="8864600" y="4418013"/>
          <p14:tracePt t="163093" x="8864600" y="4410075"/>
          <p14:tracePt t="163429" x="8864600" y="4418013"/>
          <p14:tracePt t="163439" x="8864600" y="4425950"/>
          <p14:tracePt t="163448" x="8864600" y="4433888"/>
          <p14:tracePt t="163456" x="8864600" y="4457700"/>
          <p14:tracePt t="163460" x="8864600" y="4481513"/>
          <p14:tracePt t="163467" x="8864600" y="4497388"/>
          <p14:tracePt t="163475" x="8864600" y="4521200"/>
          <p14:tracePt t="163483" x="8864600" y="4545013"/>
          <p14:tracePt t="163491" x="8864600" y="4576763"/>
          <p14:tracePt t="163499" x="8864600" y="4608513"/>
          <p14:tracePt t="163506" x="8856663" y="4633913"/>
          <p14:tracePt t="163513" x="8848725" y="4657725"/>
          <p14:tracePt t="163519" x="8848725" y="4681538"/>
          <p14:tracePt t="163528" x="8840788" y="4697413"/>
          <p14:tracePt t="163535" x="8840788" y="4721225"/>
          <p14:tracePt t="163542" x="8840788" y="4737100"/>
          <p14:tracePt t="163549" x="8832850" y="4752975"/>
          <p14:tracePt t="163558" x="8832850" y="4768850"/>
          <p14:tracePt t="163566" x="8824913" y="4776788"/>
          <p14:tracePt t="163573" x="8824913" y="4784725"/>
          <p14:tracePt t="163582" x="8824913" y="4792663"/>
          <p14:tracePt t="163587" x="8824913" y="4800600"/>
          <p14:tracePt t="163597" x="8824913" y="4816475"/>
          <p14:tracePt t="163611" x="8816975" y="4824413"/>
          <p14:tracePt t="164059" x="8824913" y="4824413"/>
          <p14:tracePt t="164180" x="0" y="0"/>
        </p14:tracePtLst>
        <p14:tracePtLst>
          <p14:tracePt t="167684" x="6418263" y="3914775"/>
          <p14:tracePt t="167862" x="6426200" y="3914775"/>
          <p14:tracePt t="167869" x="6426200" y="3906838"/>
          <p14:tracePt t="167878" x="6434138" y="3906838"/>
          <p14:tracePt t="167894" x="6442075" y="3906838"/>
          <p14:tracePt t="168282" x="6465888" y="3906838"/>
          <p14:tracePt t="168289" x="6473825" y="3906838"/>
          <p14:tracePt t="168297" x="6489700" y="3906838"/>
          <p14:tracePt t="168313" x="6497638" y="3906838"/>
          <p14:tracePt t="168740" x="6505575" y="3906838"/>
          <p14:tracePt t="168748" x="6513513" y="3906838"/>
          <p14:tracePt t="168756" x="6537325" y="3906838"/>
          <p14:tracePt t="168763" x="6561138" y="3906838"/>
          <p14:tracePt t="168771" x="6600825" y="3898900"/>
          <p14:tracePt t="168780" x="6680200" y="3898900"/>
          <p14:tracePt t="168785" x="6759575" y="3890963"/>
          <p14:tracePt t="168793" x="6856413" y="3875088"/>
          <p14:tracePt t="168801" x="6943725" y="3867150"/>
          <p14:tracePt t="168812" x="7102475" y="3867150"/>
          <p14:tracePt t="168815" x="7215188" y="3867150"/>
          <p14:tracePt t="168824" x="7342188" y="3867150"/>
          <p14:tracePt t="168831" x="7453313" y="3867150"/>
          <p14:tracePt t="168837" x="7573963" y="3867150"/>
          <p14:tracePt t="168845" x="7685088" y="3875088"/>
          <p14:tracePt t="168852" x="7764463" y="3883025"/>
          <p14:tracePt t="168862" x="7835900" y="3890963"/>
          <p14:tracePt t="168868" x="7916863" y="3890963"/>
          <p14:tracePt t="168875" x="7964488" y="3890963"/>
          <p14:tracePt t="168882" x="8012113" y="3890963"/>
          <p14:tracePt t="168892" x="8020050" y="3890963"/>
          <p14:tracePt t="169070" x="8012113" y="3890963"/>
          <p14:tracePt t="169093" x="8012113" y="3898900"/>
          <p14:tracePt t="169101" x="8004175" y="3898900"/>
          <p14:tracePt t="169113" x="7996238" y="3898900"/>
          <p14:tracePt t="169115" x="7988300" y="3906838"/>
          <p14:tracePt t="169131" x="7980363" y="3914775"/>
          <p14:tracePt t="169146" x="7972425" y="3914775"/>
          <p14:tracePt t="169152" x="7972425" y="3922713"/>
          <p14:tracePt t="169160" x="7964488" y="3930650"/>
          <p14:tracePt t="169168" x="7956550" y="3930650"/>
          <p14:tracePt t="169197" x="7948613" y="3938588"/>
          <p14:tracePt t="169227" x="7940675" y="3938588"/>
          <p14:tracePt t="169249" x="7940675" y="3948113"/>
          <p14:tracePt t="169700" x="7924800" y="3948113"/>
          <p14:tracePt t="169715" x="7916863" y="3948113"/>
          <p14:tracePt t="169724" x="7908925" y="3948113"/>
          <p14:tracePt t="169738" x="7900988" y="3948113"/>
          <p14:tracePt t="169745" x="7893050" y="3948113"/>
          <p14:tracePt t="169827" x="7900988" y="3948113"/>
          <p14:tracePt t="172763" x="7885113" y="3948113"/>
          <p14:tracePt t="172765" x="7724775" y="4043363"/>
          <p14:tracePt t="172768" x="7645400" y="4098925"/>
          <p14:tracePt t="172775" x="7573963" y="4130675"/>
          <p14:tracePt t="172783" x="7534275" y="4162425"/>
          <p14:tracePt t="172792" x="7477125" y="4210050"/>
          <p14:tracePt t="172797" x="7429500" y="4241800"/>
          <p14:tracePt t="172807" x="7389813" y="4265613"/>
          <p14:tracePt t="172813" x="7350125" y="4298950"/>
          <p14:tracePt t="172821" x="7318375" y="4322763"/>
          <p14:tracePt t="172828" x="7294563" y="4338638"/>
          <p14:tracePt t="172836" x="7270750" y="4354513"/>
          <p14:tracePt t="172843" x="7246938" y="4370388"/>
          <p14:tracePt t="172849" x="7231063" y="4386263"/>
          <p14:tracePt t="172860" x="7215188" y="4394200"/>
          <p14:tracePt t="172865" x="7199313" y="4410075"/>
          <p14:tracePt t="172874" x="7183438" y="4418013"/>
          <p14:tracePt t="172881" x="7175500" y="4418013"/>
          <p14:tracePt t="172890" x="7159625" y="4425950"/>
          <p14:tracePt t="172895" x="7135813" y="4433888"/>
          <p14:tracePt t="172904" x="7118350" y="4433888"/>
          <p14:tracePt t="172911" x="7102475" y="4441825"/>
          <p14:tracePt t="172918" x="7086600" y="4449763"/>
          <p14:tracePt t="172926" x="7070725" y="4457700"/>
          <p14:tracePt t="172932" x="7046913" y="4465638"/>
          <p14:tracePt t="172940" x="7031038" y="4473575"/>
          <p14:tracePt t="172948" x="7007225" y="4489450"/>
          <p14:tracePt t="172956" x="6983413" y="4489450"/>
          <p14:tracePt t="172964" x="6959600" y="4505325"/>
          <p14:tracePt t="172971" x="6935788" y="4513263"/>
          <p14:tracePt t="172977" x="6919913" y="4529138"/>
          <p14:tracePt t="172985" x="6904038" y="4537075"/>
          <p14:tracePt t="172993" x="6888163" y="4545013"/>
          <p14:tracePt t="173001" x="6856413" y="4568825"/>
          <p14:tracePt t="173009" x="6840538" y="4568825"/>
          <p14:tracePt t="173017" x="6824663" y="4584700"/>
          <p14:tracePt t="173024" x="6816725" y="4592638"/>
          <p14:tracePt t="173029" x="6800850" y="4592638"/>
          <p14:tracePt t="173040" x="6792913" y="4600575"/>
          <p14:tracePt t="173045" x="6784975" y="4600575"/>
          <p14:tracePt t="173052" x="6759575" y="4608513"/>
          <p14:tracePt t="173061" x="6751638" y="4608513"/>
          <p14:tracePt t="173067" x="6743700" y="4608513"/>
          <p14:tracePt t="173075" x="6727825" y="4608513"/>
          <p14:tracePt t="173084" x="6711950" y="4608513"/>
          <p14:tracePt t="173091" x="6696075" y="4608513"/>
          <p14:tracePt t="173097" x="6656388" y="4600575"/>
          <p14:tracePt t="173107" x="6624638" y="4592638"/>
          <p14:tracePt t="173112" x="6577013" y="4584700"/>
          <p14:tracePt t="173123" x="6545263" y="4576763"/>
          <p14:tracePt t="173127" x="6489700" y="4568825"/>
          <p14:tracePt t="173136" x="6457950" y="4568825"/>
          <p14:tracePt t="173144" x="6418263" y="4568825"/>
          <p14:tracePt t="173149" x="6384925" y="4560888"/>
          <p14:tracePt t="173157" x="6353175" y="4560888"/>
          <p14:tracePt t="173166" x="6329363" y="4560888"/>
          <p14:tracePt t="173174" x="6321425" y="4560888"/>
          <p14:tracePt t="173179" x="6305550" y="4560888"/>
          <p14:tracePt t="173189" x="6297613" y="4560888"/>
          <p14:tracePt t="173203" x="6281738" y="4560888"/>
          <p14:tracePt t="173218" x="6273800" y="4560888"/>
          <p14:tracePt t="173243" x="6265863" y="4560888"/>
          <p14:tracePt t="173264" x="6257925" y="4560888"/>
          <p14:tracePt t="173271" x="6249988" y="4560888"/>
          <p14:tracePt t="174769" x="6249988" y="4545013"/>
          <p14:tracePt t="174777" x="6257925" y="4529138"/>
          <p14:tracePt t="174786" x="6257925" y="4513263"/>
          <p14:tracePt t="174792" x="6273800" y="4497388"/>
          <p14:tracePt t="174799" x="6273800" y="4465638"/>
          <p14:tracePt t="174809" x="6289675" y="4418013"/>
          <p14:tracePt t="174816" x="6289675" y="4362450"/>
          <p14:tracePt t="174824" x="6297613" y="4314825"/>
          <p14:tracePt t="174830" x="6305550" y="4241800"/>
          <p14:tracePt t="174838" x="6305550" y="4194175"/>
          <p14:tracePt t="174845" x="6305550" y="4138613"/>
          <p14:tracePt t="174853" x="6305550" y="4114800"/>
          <p14:tracePt t="174859" x="6305550" y="4083050"/>
          <p14:tracePt t="174869" x="6305550" y="4067175"/>
          <p14:tracePt t="174875" x="6297613" y="4043363"/>
          <p14:tracePt t="174883" x="6297613" y="4027488"/>
          <p14:tracePt t="174910" x="6281738" y="4011613"/>
          <p14:tracePt t="174912" x="6281738" y="4003675"/>
          <p14:tracePt t="174928" x="6281738" y="3995738"/>
          <p14:tracePt t="175085" x="6281738" y="3987800"/>
          <p14:tracePt t="175782" x="6281738" y="3979863"/>
          <p14:tracePt t="175790" x="6289675" y="3979863"/>
          <p14:tracePt t="175798" x="6297613" y="3971925"/>
          <p14:tracePt t="175806" x="6305550" y="3971925"/>
          <p14:tracePt t="175812" x="6305550" y="3963988"/>
          <p14:tracePt t="175822" x="6321425" y="3963988"/>
          <p14:tracePt t="175830" x="6321425" y="3956050"/>
          <p14:tracePt t="175838" x="6329363" y="3956050"/>
          <p14:tracePt t="175850" x="6345238" y="3948113"/>
          <p14:tracePt t="175857" x="6345238" y="3938588"/>
          <p14:tracePt t="175867" x="6353175" y="3938588"/>
          <p14:tracePt t="175890" x="6361113" y="3938588"/>
          <p14:tracePt t="175896" x="6361113" y="3930650"/>
          <p14:tracePt t="175903" x="6369050" y="3930650"/>
          <p14:tracePt t="175932" x="6376988" y="3930650"/>
          <p14:tracePt t="175992" x="6384925" y="3922713"/>
          <p14:tracePt t="176007" x="6402388" y="3914775"/>
          <p14:tracePt t="176020" x="6410325" y="3914775"/>
          <p14:tracePt t="176030" x="6426200" y="3914775"/>
          <p14:tracePt t="176040" x="6434138" y="3914775"/>
          <p14:tracePt t="176045" x="6450013" y="3914775"/>
          <p14:tracePt t="176052" x="6457950" y="3914775"/>
          <p14:tracePt t="176071" x="6465888" y="3914775"/>
          <p14:tracePt t="176082" x="6473825" y="3914775"/>
          <p14:tracePt t="176089" x="6481763" y="3914775"/>
          <p14:tracePt t="176157" x="6481763" y="3922713"/>
          <p14:tracePt t="176173" x="6473825" y="3922713"/>
          <p14:tracePt t="176181" x="6473825" y="3930650"/>
          <p14:tracePt t="176189" x="6457950" y="3930650"/>
          <p14:tracePt t="176196" x="6450013" y="3938588"/>
          <p14:tracePt t="176206" x="6442075" y="3948113"/>
          <p14:tracePt t="176209" x="6426200" y="3948113"/>
          <p14:tracePt t="176219" x="6426200" y="3956050"/>
          <p14:tracePt t="176225" x="6418263" y="3956050"/>
          <p14:tracePt t="176232" x="6418263" y="3963988"/>
          <p14:tracePt t="176241" x="6410325" y="3963988"/>
          <p14:tracePt t="176256" x="6402388" y="3963988"/>
          <p14:tracePt t="176264" x="6402388" y="3971925"/>
          <p14:tracePt t="176271" x="6392863" y="3971925"/>
          <p14:tracePt t="176293" x="6392863" y="3979863"/>
          <p14:tracePt t="176302" x="6384925" y="3979863"/>
          <p14:tracePt t="176342" x="6384925" y="3987800"/>
          <p14:tracePt t="176390" x="6410325" y="3987800"/>
          <p14:tracePt t="176397" x="6426200" y="3987800"/>
          <p14:tracePt t="176405" x="6457950" y="3987800"/>
          <p14:tracePt t="176412" x="6473825" y="3987800"/>
          <p14:tracePt t="176420" x="6489700" y="3987800"/>
          <p14:tracePt t="176427" x="6497638" y="3987800"/>
          <p14:tracePt t="176437" x="6505575" y="3987800"/>
          <p14:tracePt t="176450" x="6513513" y="3987800"/>
          <p14:tracePt t="176494" x="6521450" y="3987800"/>
          <p14:tracePt t="177027" x="6513513" y="3987800"/>
          <p14:tracePt t="177035" x="6505575" y="3995738"/>
          <p14:tracePt t="177044" x="6497638" y="4011613"/>
          <p14:tracePt t="177051" x="6473825" y="4035425"/>
          <p14:tracePt t="177057" x="6465888" y="4043363"/>
          <p14:tracePt t="177066" x="6457950" y="4059238"/>
          <p14:tracePt t="177073" x="6450013" y="4059238"/>
          <p14:tracePt t="177079" x="6442075" y="4067175"/>
          <p14:tracePt t="177088" x="6442075" y="4075113"/>
          <p14:tracePt t="177094" x="6442075" y="4083050"/>
          <p14:tracePt t="177109" x="6442075" y="4090988"/>
          <p14:tracePt t="177118" x="6434138" y="4090988"/>
          <p14:tracePt t="177125" x="6434138" y="4106863"/>
          <p14:tracePt t="177133" x="6434138" y="4114800"/>
          <p14:tracePt t="177140" x="6426200" y="4122738"/>
          <p14:tracePt t="177148" x="6418263" y="4138613"/>
          <p14:tracePt t="177155" x="6418263" y="4146550"/>
          <p14:tracePt t="177162" x="6410325" y="4154488"/>
          <p14:tracePt t="177170" x="6402388" y="4178300"/>
          <p14:tracePt t="177177" x="6392863" y="4194175"/>
          <p14:tracePt t="177185" x="6392863" y="4210050"/>
          <p14:tracePt t="177193" x="6384925" y="4217988"/>
          <p14:tracePt t="177200" x="6376988" y="4233863"/>
          <p14:tracePt t="177208" x="6369050" y="4257675"/>
          <p14:tracePt t="177214" x="6361113" y="4281488"/>
          <p14:tracePt t="177222" x="6361113" y="4291013"/>
          <p14:tracePt t="177229" x="6353175" y="4314825"/>
          <p14:tracePt t="177238" x="6353175" y="4322763"/>
          <p14:tracePt t="177244" x="6345238" y="4338638"/>
          <p14:tracePt t="177253" x="6345238" y="4354513"/>
          <p14:tracePt t="177260" x="6329363" y="4362450"/>
          <p14:tracePt t="177268" x="6321425" y="4378325"/>
          <p14:tracePt t="177274" x="6321425" y="4386263"/>
          <p14:tracePt t="177283" x="6321425" y="4394200"/>
          <p14:tracePt t="177289" x="6313488" y="4402138"/>
          <p14:tracePt t="177297" x="6313488" y="4410075"/>
          <p14:tracePt t="177312" x="6305550" y="4418013"/>
          <p14:tracePt t="177335" x="6305550" y="4425950"/>
          <p14:tracePt t="177500" x="6337300" y="4433888"/>
          <p14:tracePt t="177508" x="6361113" y="4433888"/>
          <p14:tracePt t="177514" x="6384925" y="4441825"/>
          <p14:tracePt t="177522" x="6442075" y="4449763"/>
          <p14:tracePt t="177530" x="6489700" y="4449763"/>
          <p14:tracePt t="177538" x="6545263" y="4449763"/>
          <p14:tracePt t="177545" x="6616700" y="4457700"/>
          <p14:tracePt t="177553" x="6688138" y="4457700"/>
          <p14:tracePt t="177559" x="6769100" y="4457700"/>
          <p14:tracePt t="177568" x="6848475" y="4457700"/>
          <p14:tracePt t="177574" x="6935788" y="4457700"/>
          <p14:tracePt t="177585" x="6991350" y="4457700"/>
          <p14:tracePt t="177590" x="7054850" y="4457700"/>
          <p14:tracePt t="177598" x="7102475" y="4457700"/>
          <p14:tracePt t="177605" x="7151688" y="4449763"/>
          <p14:tracePt t="177612" x="7167563" y="4449763"/>
          <p14:tracePt t="177621" x="7175500" y="4449763"/>
          <p14:tracePt t="177628" x="7191375" y="4449763"/>
          <p14:tracePt t="177643" x="7199313" y="4449763"/>
          <p14:tracePt t="177664" x="7207250" y="4449763"/>
          <p14:tracePt t="177672" x="7215188" y="4449763"/>
          <p14:tracePt t="177718" x="7231063" y="4449763"/>
          <p14:tracePt t="177724" x="7239000" y="4449763"/>
          <p14:tracePt t="177732" x="7254875" y="4449763"/>
          <p14:tracePt t="177739" x="7262813" y="4449763"/>
          <p14:tracePt t="177747" x="7270750" y="4441825"/>
          <p14:tracePt t="177755" x="7294563" y="4441825"/>
          <p14:tracePt t="177762" x="7310438" y="4441825"/>
          <p14:tracePt t="177771" x="7358063" y="4441825"/>
          <p14:tracePt t="177778" x="7389813" y="4441825"/>
          <p14:tracePt t="177785" x="7421563" y="4441825"/>
          <p14:tracePt t="177793" x="7477125" y="4441825"/>
          <p14:tracePt t="177800" x="7518400" y="4441825"/>
          <p14:tracePt t="177807" x="7581900" y="4441825"/>
          <p14:tracePt t="177814" x="7629525" y="4441825"/>
          <p14:tracePt t="177822" x="7653338" y="4441825"/>
          <p14:tracePt t="177829" x="7669213" y="4441825"/>
          <p14:tracePt t="177837" x="7685088" y="4441825"/>
          <p14:tracePt t="177844" x="7693025" y="4441825"/>
          <p14:tracePt t="177853" x="7700963" y="4441825"/>
          <p14:tracePt t="177905" x="7708900" y="4441825"/>
          <p14:tracePt t="178010" x="7700963" y="4441825"/>
          <p14:tracePt t="178018" x="7653338" y="4441825"/>
          <p14:tracePt t="178024" x="7621588" y="4441825"/>
          <p14:tracePt t="178032" x="7558088" y="4441825"/>
          <p14:tracePt t="178039" x="7493000" y="4441825"/>
          <p14:tracePt t="178047" x="7437438" y="4449763"/>
          <p14:tracePt t="178054" x="7389813" y="4449763"/>
          <p14:tracePt t="178062" x="7358063" y="4457700"/>
          <p14:tracePt t="178070" x="7318375" y="4457700"/>
          <p14:tracePt t="178077" x="7294563" y="4457700"/>
          <p14:tracePt t="178085" x="7262813" y="4457700"/>
          <p14:tracePt t="178092" x="7239000" y="4457700"/>
          <p14:tracePt t="178100" x="7231063" y="4457700"/>
          <p14:tracePt t="178280" x="7239000" y="4457700"/>
          <p14:tracePt t="178287" x="7246938" y="4457700"/>
          <p14:tracePt t="178295" x="7270750" y="4457700"/>
          <p14:tracePt t="178303" x="7302500" y="4457700"/>
          <p14:tracePt t="178310" x="7334250" y="4457700"/>
          <p14:tracePt t="178317" x="7366000" y="4457700"/>
          <p14:tracePt t="178325" x="7413625" y="4457700"/>
          <p14:tracePt t="178333" x="7445375" y="4457700"/>
          <p14:tracePt t="178339" x="7477125" y="4457700"/>
          <p14:tracePt t="178347" x="7502525" y="4457700"/>
          <p14:tracePt t="178355" x="7534275" y="4457700"/>
          <p14:tracePt t="178362" x="7542213" y="4457700"/>
          <p14:tracePt t="178370" x="7581900" y="4457700"/>
          <p14:tracePt t="178377" x="7597775" y="4449763"/>
          <p14:tracePt t="180743" x="7597775" y="4402138"/>
          <p14:tracePt t="180744" x="7597775" y="4330700"/>
          <p14:tracePt t="180746" x="7597775" y="4322763"/>
          <p14:tracePt t="180748" x="7597775" y="4306888"/>
          <p14:tracePt t="180756" x="7605713" y="4281488"/>
          <p14:tracePt t="180763" x="7605713" y="4273550"/>
          <p14:tracePt t="180769" x="7605713" y="4257675"/>
          <p14:tracePt t="180778" x="7605713" y="4249738"/>
          <p14:tracePt t="180785" x="7605713" y="4241800"/>
          <p14:tracePt t="181025" x="7613650" y="4233863"/>
          <p14:tracePt t="181040" x="7613650" y="4225925"/>
          <p14:tracePt t="181051" x="7621588" y="4225925"/>
          <p14:tracePt t="181062" x="7629525" y="4210050"/>
          <p14:tracePt t="181069" x="7629525" y="4194175"/>
          <p14:tracePt t="181080" x="7637463" y="4186238"/>
          <p14:tracePt t="181086" x="7645400" y="4170363"/>
          <p14:tracePt t="181092" x="7661275" y="4154488"/>
          <p14:tracePt t="181101" x="7669213" y="4138613"/>
          <p14:tracePt t="181109" x="7677150" y="4122738"/>
          <p14:tracePt t="181115" x="7685088" y="4114800"/>
          <p14:tracePt t="181122" x="7685088" y="4106863"/>
          <p14:tracePt t="181134" x="7700963" y="4090988"/>
          <p14:tracePt t="181138" x="7708900" y="4083050"/>
          <p14:tracePt t="181146" x="7708900" y="4075113"/>
          <p14:tracePt t="181153" x="7716838" y="4059238"/>
          <p14:tracePt t="181161" x="7724775" y="4059238"/>
          <p14:tracePt t="181170" x="7732713" y="4051300"/>
          <p14:tracePt t="181176" x="7740650" y="4035425"/>
          <p14:tracePt t="181183" x="7748588" y="4035425"/>
          <p14:tracePt t="181190" x="7748588" y="4027488"/>
          <p14:tracePt t="181201" x="7756525" y="4027488"/>
          <p14:tracePt t="181205" x="7756525" y="4019550"/>
          <p14:tracePt t="181214" x="7764463" y="4019550"/>
          <p14:tracePt t="181236" x="7764463" y="4011613"/>
          <p14:tracePt t="181253" x="7772400" y="4011613"/>
          <p14:tracePt t="181267" x="7780338" y="4011613"/>
          <p14:tracePt t="181281" x="7788275" y="4011613"/>
          <p14:tracePt t="181297" x="7804150" y="4011613"/>
          <p14:tracePt t="181303" x="7812088" y="4011613"/>
          <p14:tracePt t="181318" x="7827963" y="4011613"/>
          <p14:tracePt t="181325" x="7843838" y="4011613"/>
          <p14:tracePt t="181333" x="7851775" y="4011613"/>
          <p14:tracePt t="181341" x="7877175" y="4011613"/>
          <p14:tracePt t="181350" x="7893050" y="4011613"/>
          <p14:tracePt t="181355" x="7908925" y="4019550"/>
          <p14:tracePt t="181363" x="7932738" y="4027488"/>
          <p14:tracePt t="181370" x="7940675" y="4027488"/>
          <p14:tracePt t="181378" x="7956550" y="4027488"/>
          <p14:tracePt t="181385" x="7980363" y="4035425"/>
          <p14:tracePt t="181394" x="7988300" y="4035425"/>
          <p14:tracePt t="181401" x="8012113" y="4043363"/>
          <p14:tracePt t="181416" x="8020050" y="4043363"/>
          <p14:tracePt t="181432" x="8027988" y="4043363"/>
          <p14:tracePt t="182000" x="8035925" y="4043363"/>
          <p14:tracePt t="182022" x="8043863" y="4043363"/>
          <p14:tracePt t="182060" x="8051800" y="4043363"/>
          <p14:tracePt t="182105" x="8059738" y="4043363"/>
          <p14:tracePt t="182127" x="8059738" y="4035425"/>
          <p14:tracePt t="182502" x="8059738" y="4027488"/>
          <p14:tracePt t="182682" x="8059738" y="4035425"/>
          <p14:tracePt t="182967" x="8067675" y="4035425"/>
          <p14:tracePt t="182985" x="8075613" y="4035425"/>
          <p14:tracePt t="183006" x="8083550" y="4027488"/>
          <p14:tracePt t="183015" x="8115300" y="4011613"/>
          <p14:tracePt t="183020" x="8131175" y="4011613"/>
          <p14:tracePt t="183029" x="8131175" y="4003675"/>
          <p14:tracePt t="183035" x="8147050" y="3995738"/>
          <p14:tracePt t="183044" x="8162925" y="3995738"/>
          <p14:tracePt t="183052" x="8170863" y="3995738"/>
          <p14:tracePt t="183059" x="8170863" y="3987800"/>
          <p14:tracePt t="183067" x="8186738" y="3987800"/>
          <p14:tracePt t="183084" x="8194675" y="3987800"/>
          <p14:tracePt t="183087" x="8194675" y="3979863"/>
          <p14:tracePt t="183102" x="8202613" y="3979863"/>
          <p14:tracePt t="183115" x="8210550" y="3979863"/>
          <p14:tracePt t="183133" x="8218488" y="3979863"/>
          <p14:tracePt t="183141" x="8218488" y="3987800"/>
          <p14:tracePt t="183150" x="8226425" y="3987800"/>
          <p14:tracePt t="183164" x="8235950" y="3995738"/>
          <p14:tracePt t="183170" x="8243888" y="3995738"/>
          <p14:tracePt t="183179" x="8251825" y="4003675"/>
          <p14:tracePt t="183186" x="8259763" y="4011613"/>
          <p14:tracePt t="183192" x="8267700" y="4019550"/>
          <p14:tracePt t="183199" x="8275638" y="4027488"/>
          <p14:tracePt t="183208" x="8283575" y="4027488"/>
          <p14:tracePt t="183217" x="8291513" y="4035425"/>
          <p14:tracePt t="183222" x="8299450" y="4051300"/>
          <p14:tracePt t="183230" x="8307388" y="4059238"/>
          <p14:tracePt t="183237" x="8315325" y="4067175"/>
          <p14:tracePt t="183244" x="8315325" y="4075113"/>
          <p14:tracePt t="183252" x="8323263" y="4090988"/>
          <p14:tracePt t="183259" x="8331200" y="4106863"/>
          <p14:tracePt t="183276" x="8331200" y="4122738"/>
          <p14:tracePt t="183290" x="8331200" y="4130675"/>
          <p14:tracePt t="183298" x="8331200" y="4138613"/>
          <p14:tracePt t="183304" x="8331200" y="4146550"/>
          <p14:tracePt t="183320" x="8323263" y="4154488"/>
          <p14:tracePt t="183328" x="8323263" y="4162425"/>
          <p14:tracePt t="183335" x="8315325" y="4170363"/>
          <p14:tracePt t="183350" x="8307388" y="4178300"/>
          <p14:tracePt t="183358" x="8307388" y="4186238"/>
          <p14:tracePt t="183365" x="8299450" y="4186238"/>
          <p14:tracePt t="183372" x="8291513" y="4194175"/>
          <p14:tracePt t="183379" x="8291513" y="4202113"/>
          <p14:tracePt t="183387" x="8283575" y="4202113"/>
          <p14:tracePt t="183396" x="8283575" y="4210050"/>
          <p14:tracePt t="183402" x="8275638" y="4210050"/>
          <p14:tracePt t="183409" x="8275638" y="4217988"/>
          <p14:tracePt t="183425" x="8275638" y="4225925"/>
          <p14:tracePt t="183439" x="8275638" y="4233863"/>
          <p14:tracePt t="183448" x="8267700" y="4233863"/>
          <p14:tracePt t="183567" x="8267700" y="4249738"/>
          <p14:tracePt t="183575" x="8267700" y="4257675"/>
          <p14:tracePt t="183583" x="8267700" y="4273550"/>
          <p14:tracePt t="183589" x="8267700" y="4291013"/>
          <p14:tracePt t="183598" x="8267700" y="4306888"/>
          <p14:tracePt t="183605" x="8275638" y="4330700"/>
          <p14:tracePt t="183613" x="8283575" y="4346575"/>
          <p14:tracePt t="183620" x="8291513" y="4362450"/>
          <p14:tracePt t="183628" x="8299450" y="4378325"/>
          <p14:tracePt t="183635" x="8307388" y="4386263"/>
          <p14:tracePt t="183650" x="8307388" y="4394200"/>
          <p14:tracePt t="183658" x="8315325" y="4394200"/>
          <p14:tracePt t="183673" x="8315325" y="4402138"/>
          <p14:tracePt t="183680" x="8323263" y="4402138"/>
          <p14:tracePt t="183696" x="8331200" y="4402138"/>
          <p14:tracePt t="183709" x="8339138" y="4402138"/>
          <p14:tracePt t="183724" x="8347075" y="4402138"/>
          <p14:tracePt t="183740" x="8362950" y="4402138"/>
          <p14:tracePt t="183748" x="8370888" y="4402138"/>
          <p14:tracePt t="183754" x="8386763" y="4410075"/>
          <p14:tracePt t="183762" x="8418513" y="4425950"/>
          <p14:tracePt t="183769" x="8458200" y="4433888"/>
          <p14:tracePt t="183778" x="8497888" y="4441825"/>
          <p14:tracePt t="183785" x="8545513" y="4457700"/>
          <p14:tracePt t="183793" x="8602663" y="4465638"/>
          <p14:tracePt t="183799" x="8658225" y="4473575"/>
          <p14:tracePt t="183807" x="8689975" y="4473575"/>
          <p14:tracePt t="183815" x="8737600" y="4473575"/>
          <p14:tracePt t="183822" x="8761413" y="4481513"/>
          <p14:tracePt t="183830" x="8785225" y="4481513"/>
          <p14:tracePt t="183837" x="8809038" y="4481513"/>
          <p14:tracePt t="183845" x="8816975" y="4481513"/>
          <p14:tracePt t="183859" x="8824913" y="4481513"/>
          <p14:tracePt t="184010" x="8816975" y="4481513"/>
          <p14:tracePt t="184017" x="8801100" y="4473575"/>
          <p14:tracePt t="184024" x="8785225" y="4473575"/>
          <p14:tracePt t="184033" x="8761413" y="4473575"/>
          <p14:tracePt t="184040" x="8721725" y="4473575"/>
          <p14:tracePt t="184048" x="8674100" y="4473575"/>
          <p14:tracePt t="184054" x="8634413" y="4473575"/>
          <p14:tracePt t="184062" x="8577263" y="4473575"/>
          <p14:tracePt t="184070" x="8521700" y="4473575"/>
          <p14:tracePt t="184079" x="8489950" y="4473575"/>
          <p14:tracePt t="184085" x="8434388" y="4473575"/>
          <p14:tracePt t="184093" x="8402638" y="4473575"/>
          <p14:tracePt t="184099" x="8378825" y="4481513"/>
          <p14:tracePt t="184108" x="8347075" y="4481513"/>
          <p14:tracePt t="184115" x="8307388" y="4489450"/>
          <p14:tracePt t="184123" x="8299450" y="4489450"/>
          <p14:tracePt t="184130" x="8291513" y="4489450"/>
          <p14:tracePt t="184137" x="8275638" y="4497388"/>
          <p14:tracePt t="184152" x="8267700" y="4497388"/>
          <p14:tracePt t="184175" x="8259763" y="4497388"/>
          <p14:tracePt t="184205" x="8251825" y="4497388"/>
          <p14:tracePt t="184213" x="8243888" y="4497388"/>
          <p14:tracePt t="184324" x="8251825" y="4497388"/>
          <p14:tracePt t="184332" x="8259763" y="4497388"/>
          <p14:tracePt t="184340" x="8275638" y="4497388"/>
          <p14:tracePt t="184348" x="8291513" y="4489450"/>
          <p14:tracePt t="184355" x="8315325" y="4489450"/>
          <p14:tracePt t="184362" x="8331200" y="4481513"/>
          <p14:tracePt t="184370" x="8347075" y="4481513"/>
          <p14:tracePt t="184379" x="8386763" y="4481513"/>
          <p14:tracePt t="184385" x="8418513" y="4481513"/>
          <p14:tracePt t="184393" x="8458200" y="4481513"/>
          <p14:tracePt t="184399" x="8474075" y="4481513"/>
          <p14:tracePt t="184408" x="8505825" y="4481513"/>
          <p14:tracePt t="184416" x="8545513" y="4481513"/>
          <p14:tracePt t="184423" x="8569325" y="4481513"/>
          <p14:tracePt t="184430" x="8585200" y="4481513"/>
          <p14:tracePt t="184445" x="8593138" y="4481513"/>
          <p14:tracePt t="184565" x="8585200" y="4473575"/>
          <p14:tracePt t="184572" x="8545513" y="4465638"/>
          <p14:tracePt t="184580" x="8529638" y="4465638"/>
          <p14:tracePt t="184587" x="8466138" y="4465638"/>
          <p14:tracePt t="184595" x="8402638" y="4465638"/>
          <p14:tracePt t="184603" x="8347075" y="4457700"/>
          <p14:tracePt t="184610" x="8299450" y="4457700"/>
          <p14:tracePt t="184617" x="8251825" y="4449763"/>
          <p14:tracePt t="184625" x="8210550" y="4449763"/>
          <p14:tracePt t="184632" x="8162925" y="4449763"/>
          <p14:tracePt t="184641" x="8131175" y="4449763"/>
          <p14:tracePt t="184648" x="8107363" y="4449763"/>
          <p14:tracePt t="184655" x="8099425" y="4449763"/>
          <p14:tracePt t="184774" x="8107363" y="4449763"/>
          <p14:tracePt t="184790" x="8123238" y="4449763"/>
          <p14:tracePt t="184798" x="8139113" y="4449763"/>
          <p14:tracePt t="184805" x="8162925" y="4449763"/>
          <p14:tracePt t="184813" x="8202613" y="4449763"/>
          <p14:tracePt t="184819" x="8251825" y="4449763"/>
          <p14:tracePt t="184827" x="8283575" y="4449763"/>
          <p14:tracePt t="184835" x="8362950" y="4449763"/>
          <p14:tracePt t="184843" x="8442325" y="4449763"/>
          <p14:tracePt t="184850" x="8505825" y="4449763"/>
          <p14:tracePt t="184857" x="8545513" y="4449763"/>
          <p14:tracePt t="184865" x="8610600" y="4449763"/>
          <p14:tracePt t="184873" x="8658225" y="4449763"/>
          <p14:tracePt t="184880" x="8689975" y="4449763"/>
          <p14:tracePt t="184888" x="8721725" y="4449763"/>
          <p14:tracePt t="184895" x="8745538" y="4449763"/>
          <p14:tracePt t="184913" x="8761413" y="4449763"/>
          <p14:tracePt t="184925" x="8769350" y="4449763"/>
          <p14:tracePt t="186110" x="8769350" y="4441825"/>
          <p14:tracePt t="186119" x="8745538" y="4433888"/>
          <p14:tracePt t="186127" x="8729663" y="4433888"/>
          <p14:tracePt t="186134" x="8721725" y="4425950"/>
          <p14:tracePt t="186140" x="8705850" y="4425950"/>
          <p14:tracePt t="186147" x="8697913" y="4425950"/>
          <p14:tracePt t="186156" x="8682038" y="4425950"/>
          <p14:tracePt t="186163" x="8674100" y="4425950"/>
          <p14:tracePt t="186173" x="8666163" y="4425950"/>
          <p14:tracePt t="186180" x="8658225" y="4425950"/>
          <p14:tracePt t="186196" x="8642350" y="4425950"/>
          <p14:tracePt t="186215" x="8634413" y="4425950"/>
          <p14:tracePt t="186247" x="8634413" y="4433888"/>
          <p14:tracePt t="186792" x="8642350" y="4433888"/>
          <p14:tracePt t="186801" x="8650288" y="4433888"/>
          <p14:tracePt t="186808" x="8650288" y="4425950"/>
          <p14:tracePt t="186824" x="8658225" y="4425950"/>
          <p14:tracePt t="186847" x="8666163" y="4418013"/>
          <p14:tracePt t="186898" x="8674100" y="4418013"/>
          <p14:tracePt t="186929" x="8682038" y="4418013"/>
          <p14:tracePt t="186935" x="8689975" y="4418013"/>
          <p14:tracePt t="186959" x="8697913" y="4418013"/>
          <p14:tracePt t="186980" x="8705850" y="4418013"/>
          <p14:tracePt t="187894" x="8713788" y="4433888"/>
          <p14:tracePt t="187903" x="8721725" y="4449763"/>
          <p14:tracePt t="187910" x="8721725" y="4465638"/>
          <p14:tracePt t="187919" x="8729663" y="4497388"/>
          <p14:tracePt t="187928" x="8729663" y="4521200"/>
          <p14:tracePt t="187932" x="8737600" y="4552950"/>
          <p14:tracePt t="187939" x="8745538" y="4576763"/>
          <p14:tracePt t="187948" x="8745538" y="4600575"/>
          <p14:tracePt t="187955" x="8745538" y="4633913"/>
          <p14:tracePt t="187963" x="8745538" y="4657725"/>
          <p14:tracePt t="187970" x="8745538" y="4673600"/>
          <p14:tracePt t="187980" x="8745538" y="4697413"/>
          <p14:tracePt t="187985" x="8745538" y="4713288"/>
          <p14:tracePt t="187994" x="8745538" y="4729163"/>
          <p14:tracePt t="188009" x="8737600" y="4737100"/>
          <p14:tracePt t="188179" x="8745538" y="4729163"/>
          <p14:tracePt t="188189" x="8745538" y="4721225"/>
          <p14:tracePt t="188196" x="8745538" y="4713288"/>
          <p14:tracePt t="188204" x="8745538" y="4689475"/>
          <p14:tracePt t="188211" x="8745538" y="4673600"/>
          <p14:tracePt t="188220" x="8753475" y="4649788"/>
          <p14:tracePt t="188226" x="8753475" y="4633913"/>
          <p14:tracePt t="188232" x="8753475" y="4608513"/>
          <p14:tracePt t="188241" x="8753475" y="4584700"/>
          <p14:tracePt t="188247" x="8753475" y="4568825"/>
          <p14:tracePt t="188256" x="8753475" y="4545013"/>
          <p14:tracePt t="188263" x="8753475" y="4529138"/>
          <p14:tracePt t="188271" x="8753475" y="4505325"/>
          <p14:tracePt t="188279" x="8753475" y="4497388"/>
          <p14:tracePt t="188286" x="8753475" y="4489450"/>
          <p14:tracePt t="188293" x="8753475" y="4473575"/>
          <p14:tracePt t="188300" x="8753475" y="4465638"/>
          <p14:tracePt t="188397" x="8745538" y="4465638"/>
          <p14:tracePt t="188420" x="8745538" y="4473575"/>
          <p14:tracePt t="188428" x="8737600" y="4481513"/>
          <p14:tracePt t="188436" x="8737600" y="4489450"/>
          <p14:tracePt t="188445" x="8737600" y="4497388"/>
          <p14:tracePt t="188450" x="8737600" y="4521200"/>
          <p14:tracePt t="188461" x="8737600" y="4545013"/>
          <p14:tracePt t="188465" x="8737600" y="4560888"/>
          <p14:tracePt t="188472" x="8737600" y="4576763"/>
          <p14:tracePt t="188481" x="8737600" y="4600575"/>
          <p14:tracePt t="188489" x="8737600" y="4624388"/>
          <p14:tracePt t="188496" x="8737600" y="4641850"/>
          <p14:tracePt t="188502" x="8737600" y="4665663"/>
          <p14:tracePt t="188510" x="8737600" y="4681538"/>
          <p14:tracePt t="188519" x="8737600" y="4689475"/>
          <p14:tracePt t="188526" x="8737600" y="4705350"/>
          <p14:tracePt t="188540" x="8737600" y="4713288"/>
          <p14:tracePt t="188645" x="8729663" y="4697413"/>
          <p14:tracePt t="188652" x="8729663" y="4689475"/>
          <p14:tracePt t="188661" x="8729663" y="4681538"/>
          <p14:tracePt t="188667" x="8729663" y="4673600"/>
          <p14:tracePt t="188675" x="8729663" y="4665663"/>
          <p14:tracePt t="188684" x="8721725" y="4657725"/>
          <p14:tracePt t="188690" x="8721725" y="4649788"/>
          <p14:tracePt t="188699" x="8721725" y="4633913"/>
          <p14:tracePt t="188712" x="8721725" y="4624388"/>
          <p14:tracePt t="188721" x="8721725" y="4616450"/>
          <p14:tracePt t="188737" x="8721725" y="4608513"/>
          <p14:tracePt t="189028" x="0" y="0"/>
        </p14:tracePtLst>
        <p14:tracePtLst>
          <p14:tracePt t="190791" x="6273800" y="4433888"/>
          <p14:tracePt t="191173" x="6265863" y="4433888"/>
          <p14:tracePt t="191195" x="6257925" y="4433888"/>
          <p14:tracePt t="191211" x="6257925" y="4441825"/>
          <p14:tracePt t="191219" x="6249988" y="4441825"/>
          <p14:tracePt t="191227" x="6242050" y="4441825"/>
          <p14:tracePt t="191248" x="6242050" y="4449763"/>
          <p14:tracePt t="191258" x="6234113" y="4449763"/>
          <p14:tracePt t="191271" x="6226175" y="4449763"/>
          <p14:tracePt t="191278" x="6226175" y="4457700"/>
          <p14:tracePt t="191780" x="6234113" y="4457700"/>
          <p14:tracePt t="191787" x="6249988" y="4449763"/>
          <p14:tracePt t="191803" x="6265863" y="4449763"/>
          <p14:tracePt t="191810" x="6273800" y="4441825"/>
          <p14:tracePt t="191819" x="6281738" y="4441825"/>
          <p14:tracePt t="191827" x="6297613" y="4433888"/>
          <p14:tracePt t="191832" x="6305550" y="4433888"/>
          <p14:tracePt t="191847" x="6321425" y="4425950"/>
          <p14:tracePt t="191862" x="6329363" y="4425950"/>
          <p14:tracePt t="192012" x="6337300" y="4425950"/>
          <p14:tracePt t="192027" x="6345238" y="4425950"/>
          <p14:tracePt t="192044" x="6345238" y="4418013"/>
          <p14:tracePt t="192049" x="6353175" y="4418013"/>
          <p14:tracePt t="192065" x="6369050" y="4418013"/>
          <p14:tracePt t="192074" x="6384925" y="4418013"/>
          <p14:tracePt t="192080" x="6392863" y="4418013"/>
          <p14:tracePt t="192089" x="6410325" y="4418013"/>
          <p14:tracePt t="192095" x="6426200" y="4418013"/>
          <p14:tracePt t="192103" x="6442075" y="4418013"/>
          <p14:tracePt t="192111" x="6457950" y="4418013"/>
          <p14:tracePt t="192119" x="6465888" y="4418013"/>
          <p14:tracePt t="192126" x="6473825" y="4425950"/>
          <p14:tracePt t="192133" x="6497638" y="4433888"/>
          <p14:tracePt t="192142" x="6505575" y="4433888"/>
          <p14:tracePt t="192147" x="6513513" y="4433888"/>
          <p14:tracePt t="192159" x="6529388" y="4441825"/>
          <p14:tracePt t="192162" x="6545263" y="4449763"/>
          <p14:tracePt t="192208" x="6545263" y="4457700"/>
          <p14:tracePt t="192216" x="6545263" y="4465638"/>
          <p14:tracePt t="192231" x="6537325" y="4465638"/>
          <p14:tracePt t="192240" x="6529388" y="4465638"/>
          <p14:tracePt t="192245" x="6521450" y="4473575"/>
          <p14:tracePt t="192260" x="6513513" y="4473575"/>
          <p14:tracePt t="192292" x="6505575" y="4473575"/>
          <p14:tracePt t="192358" x="6497638" y="4473575"/>
          <p14:tracePt t="192379" x="6497638" y="4481513"/>
          <p14:tracePt t="192388" x="6489700" y="4481513"/>
          <p14:tracePt t="192417" x="6489700" y="4489450"/>
          <p14:tracePt t="192425" x="6481763" y="4489450"/>
          <p14:tracePt t="192448" x="6473825" y="4489450"/>
          <p14:tracePt t="192463" x="6465888" y="4489450"/>
          <p14:tracePt t="192470" x="6457950" y="4497388"/>
          <p14:tracePt t="192484" x="6450013" y="4497388"/>
          <p14:tracePt t="192492" x="6434138" y="4497388"/>
          <p14:tracePt t="192499" x="6426200" y="4497388"/>
          <p14:tracePt t="192508" x="6402388" y="4497388"/>
          <p14:tracePt t="192515" x="6384925" y="4497388"/>
          <p14:tracePt t="192522" x="6369050" y="4497388"/>
          <p14:tracePt t="192530" x="6345238" y="4497388"/>
          <p14:tracePt t="192538" x="6313488" y="4489450"/>
          <p14:tracePt t="192545" x="6289675" y="4489450"/>
          <p14:tracePt t="192553" x="6265863" y="4481513"/>
          <p14:tracePt t="192559" x="6234113" y="4481513"/>
          <p14:tracePt t="192568" x="6210300" y="4481513"/>
          <p14:tracePt t="192575" x="6186488" y="4481513"/>
          <p14:tracePt t="192582" x="6178550" y="4481513"/>
          <p14:tracePt t="192590" x="6162675" y="4481513"/>
          <p14:tracePt t="192597" x="6138863" y="4481513"/>
          <p14:tracePt t="192605" x="6130925" y="4481513"/>
          <p14:tracePt t="192613" x="6130925" y="4473575"/>
          <p14:tracePt t="192620" x="6122988" y="4473575"/>
          <p14:tracePt t="192627" x="6115050" y="4473575"/>
          <p14:tracePt t="192649" x="6107113" y="4473575"/>
          <p14:tracePt t="192807" x="6107113" y="4465638"/>
          <p14:tracePt t="192823" x="6122988" y="4465638"/>
          <p14:tracePt t="192838" x="6138863" y="4457700"/>
          <p14:tracePt t="192845" x="6146800" y="4457700"/>
          <p14:tracePt t="192859" x="6162675" y="4457700"/>
          <p14:tracePt t="192868" x="6170613" y="4457700"/>
          <p14:tracePt t="192892" x="6210300" y="4449763"/>
          <p14:tracePt t="192905" x="6218238" y="4449763"/>
          <p14:tracePt t="192912" x="6234113" y="4449763"/>
          <p14:tracePt t="192927" x="6249988" y="4449763"/>
          <p14:tracePt t="192965" x="6257925" y="4449763"/>
          <p14:tracePt t="193212" x="6265863" y="4441825"/>
          <p14:tracePt t="193220" x="6297613" y="4433888"/>
          <p14:tracePt t="193229" x="6305550" y="4433888"/>
          <p14:tracePt t="193235" x="6321425" y="4425950"/>
          <p14:tracePt t="193242" x="6329363" y="4425950"/>
          <p14:tracePt t="193251" x="6353175" y="4418013"/>
          <p14:tracePt t="193258" x="6369050" y="4418013"/>
          <p14:tracePt t="193267" x="6376988" y="4418013"/>
          <p14:tracePt t="193274" x="6384925" y="4418013"/>
          <p14:tracePt t="193282" x="6410325" y="4418013"/>
          <p14:tracePt t="193291" x="6426200" y="4418013"/>
          <p14:tracePt t="193295" x="6434138" y="4418013"/>
          <p14:tracePt t="193304" x="6442075" y="4418013"/>
          <p14:tracePt t="193310" x="6450013" y="4418013"/>
          <p14:tracePt t="193326" x="6457950" y="4418013"/>
          <p14:tracePt t="193355" x="6465888" y="4418013"/>
          <p14:tracePt t="193752" x="6473825" y="4418013"/>
          <p14:tracePt t="193759" x="6473825" y="4410075"/>
          <p14:tracePt t="193767" x="6481763" y="4402138"/>
          <p14:tracePt t="193774" x="6497638" y="4402138"/>
          <p14:tracePt t="193782" x="6505575" y="4394200"/>
          <p14:tracePt t="193790" x="6513513" y="4394200"/>
          <p14:tracePt t="193804" x="6521450" y="4386263"/>
          <p14:tracePt t="194217" x="6529388" y="4386263"/>
          <p14:tracePt t="194248" x="6537325" y="4394200"/>
          <p14:tracePt t="194275" x="6545263" y="4394200"/>
          <p14:tracePt t="194285" x="6553200" y="4394200"/>
          <p14:tracePt t="194292" x="6553200" y="4402138"/>
          <p14:tracePt t="194301" x="6569075" y="4402138"/>
          <p14:tracePt t="194308" x="6577013" y="4402138"/>
          <p14:tracePt t="194315" x="6584950" y="4402138"/>
          <p14:tracePt t="194323" x="6600825" y="4402138"/>
          <p14:tracePt t="194331" x="6616700" y="4402138"/>
          <p14:tracePt t="194338" x="6624638" y="4402138"/>
          <p14:tracePt t="194347" x="6632575" y="4402138"/>
          <p14:tracePt t="194353" x="6656388" y="4402138"/>
          <p14:tracePt t="194360" x="6680200" y="4410075"/>
          <p14:tracePt t="194369" x="6704013" y="4410075"/>
          <p14:tracePt t="194376" x="6743700" y="4418013"/>
          <p14:tracePt t="194384" x="6769100" y="4418013"/>
          <p14:tracePt t="194391" x="6816725" y="4425950"/>
          <p14:tracePt t="194399" x="6840538" y="4425950"/>
          <p14:tracePt t="194405" x="6872288" y="4433888"/>
          <p14:tracePt t="194412" x="6896100" y="4433888"/>
          <p14:tracePt t="194423" x="6919913" y="4441825"/>
          <p14:tracePt t="194428" x="6935788" y="4441825"/>
          <p14:tracePt t="194443" x="6951663" y="4441825"/>
          <p14:tracePt t="194451" x="6967538" y="4441825"/>
          <p14:tracePt t="194459" x="6975475" y="4441825"/>
          <p14:tracePt t="194466" x="6983413" y="4441825"/>
          <p14:tracePt t="194496" x="6983413" y="4449763"/>
          <p14:tracePt t="194504" x="6991350" y="4449763"/>
          <p14:tracePt t="194518" x="6999288" y="4449763"/>
          <p14:tracePt t="194532" x="7015163" y="4449763"/>
          <p14:tracePt t="194540" x="7023100" y="4457700"/>
          <p14:tracePt t="194549" x="7038975" y="4457700"/>
          <p14:tracePt t="194556" x="7054850" y="4465638"/>
          <p14:tracePt t="194563" x="7078663" y="4465638"/>
          <p14:tracePt t="194575" x="7102475" y="4465638"/>
          <p14:tracePt t="194578" x="7143750" y="4473575"/>
          <p14:tracePt t="194587" x="7183438" y="4473575"/>
          <p14:tracePt t="194593" x="7239000" y="4473575"/>
          <p14:tracePt t="194601" x="7294563" y="4473575"/>
          <p14:tracePt t="194609" x="7342188" y="4473575"/>
          <p14:tracePt t="194616" x="7405688" y="4473575"/>
          <p14:tracePt t="194624" x="7469188" y="4473575"/>
          <p14:tracePt t="194631" x="7550150" y="4473575"/>
          <p14:tracePt t="194638" x="7613650" y="4473575"/>
          <p14:tracePt t="194647" x="7677150" y="4481513"/>
          <p14:tracePt t="194654" x="7732713" y="4481513"/>
          <p14:tracePt t="194661" x="7780338" y="4489450"/>
          <p14:tracePt t="194669" x="7820025" y="4489450"/>
          <p14:tracePt t="194675" x="7851775" y="4497388"/>
          <p14:tracePt t="194685" x="7893050" y="4497388"/>
          <p14:tracePt t="194692" x="7916863" y="4497388"/>
          <p14:tracePt t="194699" x="7940675" y="4497388"/>
          <p14:tracePt t="194705" x="7964488" y="4497388"/>
          <p14:tracePt t="194712" x="7988300" y="4497388"/>
          <p14:tracePt t="194721" x="8020050" y="4497388"/>
          <p14:tracePt t="194735" x="8027988" y="4497388"/>
          <p14:tracePt t="194833" x="8035925" y="4497388"/>
          <p14:tracePt t="194847" x="8035925" y="4505325"/>
          <p14:tracePt t="194892" x="8043863" y="4505325"/>
          <p14:tracePt t="194915" x="8051800" y="4505325"/>
          <p14:tracePt t="194923" x="8059738" y="4505325"/>
          <p14:tracePt t="194938" x="8075613" y="4513263"/>
          <p14:tracePt t="194945" x="8083550" y="4513263"/>
          <p14:tracePt t="194955" x="8091488" y="4513263"/>
          <p14:tracePt t="194960" x="8099425" y="4521200"/>
          <p14:tracePt t="194969" x="8115300" y="4521200"/>
          <p14:tracePt t="194975" x="8123238" y="4521200"/>
          <p14:tracePt t="194982" x="8131175" y="4521200"/>
          <p14:tracePt t="194992" x="8139113" y="4521200"/>
          <p14:tracePt t="194997" x="8147050" y="4521200"/>
          <p14:tracePt t="195007" x="8154988" y="4521200"/>
          <p14:tracePt t="195012" x="8178800" y="4521200"/>
          <p14:tracePt t="195025" x="8194675" y="4521200"/>
          <p14:tracePt t="195027" x="8210550" y="4521200"/>
          <p14:tracePt t="195037" x="8226425" y="4513263"/>
          <p14:tracePt t="195044" x="8235950" y="4513263"/>
          <p14:tracePt t="195051" x="8259763" y="4505325"/>
          <p14:tracePt t="195059" x="8275638" y="4497388"/>
          <p14:tracePt t="195066" x="8299450" y="4489450"/>
          <p14:tracePt t="195075" x="8307388" y="4489450"/>
          <p14:tracePt t="195080" x="8323263" y="4481513"/>
          <p14:tracePt t="195089" x="8331200" y="4481513"/>
          <p14:tracePt t="195095" x="8339138" y="4481513"/>
          <p14:tracePt t="195455" x="8331200" y="4481513"/>
          <p14:tracePt t="195471" x="8323263" y="4481513"/>
          <p14:tracePt t="195486" x="8315325" y="4481513"/>
          <p14:tracePt t="195492" x="8307388" y="4481513"/>
          <p14:tracePt t="195499" x="8291513" y="4481513"/>
          <p14:tracePt t="195507" x="8275638" y="4489450"/>
          <p14:tracePt t="195515" x="8251825" y="4497388"/>
          <p14:tracePt t="195522" x="8226425" y="4497388"/>
          <p14:tracePt t="195530" x="8202613" y="4505325"/>
          <p14:tracePt t="195538" x="8186738" y="4513263"/>
          <p14:tracePt t="195544" x="8162925" y="4521200"/>
          <p14:tracePt t="195553" x="8147050" y="4521200"/>
          <p14:tracePt t="195559" x="8131175" y="4529138"/>
          <p14:tracePt t="195574" x="8123238" y="4529138"/>
          <p14:tracePt t="195642" x="8131175" y="4529138"/>
          <p14:tracePt t="195649" x="8147050" y="4521200"/>
          <p14:tracePt t="195657" x="8162925" y="4513263"/>
          <p14:tracePt t="195664" x="8170863" y="4505325"/>
          <p14:tracePt t="195673" x="8186738" y="4497388"/>
          <p14:tracePt t="195679" x="8202613" y="4481513"/>
          <p14:tracePt t="195688" x="8210550" y="4473575"/>
          <p14:tracePt t="195695" x="8226425" y="4473575"/>
          <p14:tracePt t="195702" x="8243888" y="4465638"/>
          <p14:tracePt t="195709" x="8243888" y="4457700"/>
          <p14:tracePt t="195718" x="8251825" y="4457700"/>
          <p14:tracePt t="195725" x="8275638" y="4449763"/>
          <p14:tracePt t="195732" x="8283575" y="4449763"/>
          <p14:tracePt t="195739" x="8291513" y="4441825"/>
          <p14:tracePt t="195747" x="8299450" y="4441825"/>
          <p14:tracePt t="195755" x="8315325" y="4441825"/>
          <p14:tracePt t="195763" x="8323263" y="4441825"/>
          <p14:tracePt t="195770" x="8331200" y="4433888"/>
          <p14:tracePt t="195777" x="8347075" y="4425950"/>
          <p14:tracePt t="195786" x="8362950" y="4425950"/>
          <p14:tracePt t="195793" x="8370888" y="4425950"/>
          <p14:tracePt t="195799" x="8386763" y="4425950"/>
          <p14:tracePt t="195807" x="8410575" y="4425950"/>
          <p14:tracePt t="195815" x="8418513" y="4418013"/>
          <p14:tracePt t="195823" x="8426450" y="4418013"/>
          <p14:tracePt t="195830" x="8442325" y="4410075"/>
          <p14:tracePt t="195838" x="8450263" y="4410075"/>
          <p14:tracePt t="195845" x="8458200" y="4410075"/>
          <p14:tracePt t="195995" x="8450263" y="4410075"/>
          <p14:tracePt t="196017" x="8442325" y="4410075"/>
          <p14:tracePt t="196040" x="8434388" y="4410075"/>
          <p14:tracePt t="196048" x="8434388" y="4418013"/>
          <p14:tracePt t="196055" x="8426450" y="4418013"/>
          <p14:tracePt t="196092" x="8418513" y="4418013"/>
          <p14:tracePt t="196144" x="8418513" y="4425950"/>
          <p14:tracePt t="196168" x="8410575" y="4425950"/>
          <p14:tracePt t="196212" x="8402638" y="4425950"/>
          <p14:tracePt t="196287" x="8402638" y="4433888"/>
          <p14:tracePt t="197405" x="8394700" y="4441825"/>
          <p14:tracePt t="197412" x="8386763" y="4449763"/>
          <p14:tracePt t="197422" x="8370888" y="4457700"/>
          <p14:tracePt t="197429" x="8362950" y="4473575"/>
          <p14:tracePt t="197435" x="8355013" y="4481513"/>
          <p14:tracePt t="197444" x="8347075" y="4497388"/>
          <p14:tracePt t="197450" x="8331200" y="4513263"/>
          <p14:tracePt t="197457" x="8315325" y="4529138"/>
          <p14:tracePt t="197466" x="8307388" y="4545013"/>
          <p14:tracePt t="197473" x="8283575" y="4568825"/>
          <p14:tracePt t="197481" x="8267700" y="4584700"/>
          <p14:tracePt t="197489" x="8251825" y="4608513"/>
          <p14:tracePt t="197496" x="8243888" y="4624388"/>
          <p14:tracePt t="197503" x="8226425" y="4633913"/>
          <p14:tracePt t="197509" x="8210550" y="4649788"/>
          <p14:tracePt t="197522" x="8202613" y="4665663"/>
          <p14:tracePt t="197525" x="8194675" y="4665663"/>
          <p14:tracePt t="197534" x="8194675" y="4673600"/>
          <p14:tracePt t="197540" x="8194675" y="4681538"/>
          <p14:tracePt t="197555" x="8186738" y="4681538"/>
          <p14:tracePt t="197571" x="8186738" y="4689475"/>
          <p14:tracePt t="197587" x="8186738" y="4697413"/>
          <p14:tracePt t="197592" x="8178800" y="4697413"/>
          <p14:tracePt t="197603" x="8178800" y="4705350"/>
          <p14:tracePt t="197607" x="8178800" y="4713288"/>
          <p14:tracePt t="197616" x="8178800" y="4721225"/>
          <p14:tracePt t="197623" x="8178800" y="4729163"/>
          <p14:tracePt t="197630" x="8170863" y="4752975"/>
          <p14:tracePt t="197638" x="8162925" y="4768850"/>
          <p14:tracePt t="197645" x="8154988" y="4792663"/>
          <p14:tracePt t="197653" x="8154988" y="4816475"/>
          <p14:tracePt t="197661" x="8154988" y="4824413"/>
          <p14:tracePt t="197672" x="8154988" y="4832350"/>
          <p14:tracePt t="197675" x="8154988" y="4848225"/>
          <p14:tracePt t="197685" x="8154988" y="4856163"/>
          <p14:tracePt t="197691" x="8147050" y="4872038"/>
          <p14:tracePt t="197698" x="8147050" y="4879975"/>
          <p14:tracePt t="197705" x="8139113" y="4903788"/>
          <p14:tracePt t="197712" x="8139113" y="4911725"/>
          <p14:tracePt t="197722" x="8139113" y="4927600"/>
          <p14:tracePt t="197729" x="8139113" y="4935538"/>
          <p14:tracePt t="197735" x="8139113" y="4943475"/>
          <p14:tracePt t="197745" x="8139113" y="4959350"/>
          <p14:tracePt t="197751" x="8131175" y="4967288"/>
          <p14:tracePt t="197757" x="8131175" y="4984750"/>
          <p14:tracePt t="197773" x="8131175" y="4992688"/>
          <p14:tracePt t="197781" x="8131175" y="5000625"/>
          <p14:tracePt t="197796" x="8131175" y="5008563"/>
          <p14:tracePt t="197804" x="8131175" y="5016500"/>
          <p14:tracePt t="197930" x="8131175" y="5008563"/>
          <p14:tracePt t="197938" x="8131175" y="5000625"/>
          <p14:tracePt t="197944" x="8131175" y="4992688"/>
          <p14:tracePt t="197953" x="8123238" y="4984750"/>
          <p14:tracePt t="197960" x="8123238" y="4976813"/>
          <p14:tracePt t="197967" x="8115300" y="4976813"/>
          <p14:tracePt t="197974" x="8107363" y="4967288"/>
          <p14:tracePt t="198005" x="8099425" y="4967288"/>
          <p14:tracePt t="198050" x="8091488" y="4967288"/>
          <p14:tracePt t="198087" x="8083550" y="4967288"/>
          <p14:tracePt t="198124" x="8083550" y="4976813"/>
          <p14:tracePt t="198139" x="8083550" y="4984750"/>
          <p14:tracePt t="198155" x="8083550" y="4992688"/>
          <p14:tracePt t="198162" x="8083550" y="5000625"/>
          <p14:tracePt t="198185" x="8083550" y="5008563"/>
          <p14:tracePt t="198214" x="8083550" y="5016500"/>
          <p14:tracePt t="198763" x="0" y="0"/>
        </p14:tracePtLst>
      </p14:laserTraceLst>
    </p:ext>
    <p:ext uri="{E180D4A7-C9FB-4DFB-919C-405C955672EB}">
      <p14:showEvtLst xmlns:p14="http://schemas.microsoft.com/office/powerpoint/2010/main">
        <p14:playEvt time="10" objId="4"/>
        <p14:stopEvt time="217900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D798FF-25D7-4FAA-81E7-F640C7682C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6261EC5-8607-484A-A1BE-BFFAF04FD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44" y="0"/>
            <a:ext cx="9162288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Freihand 10">
                <a:extLst>
                  <a:ext uri="{FF2B5EF4-FFF2-40B4-BE49-F238E27FC236}">
                    <a16:creationId xmlns:a16="http://schemas.microsoft.com/office/drawing/2014/main" id="{60C0AABA-AF59-46C8-836F-323255C7F49D}"/>
                  </a:ext>
                </a:extLst>
              </p14:cNvPr>
              <p14:cNvContentPartPr/>
              <p14:nvPr/>
            </p14:nvContentPartPr>
            <p14:xfrm>
              <a:off x="4406852" y="2742929"/>
              <a:ext cx="350280" cy="308160"/>
            </p14:xfrm>
          </p:contentPart>
        </mc:Choice>
        <mc:Fallback xmlns="">
          <p:pic>
            <p:nvPicPr>
              <p:cNvPr id="11" name="Freihand 10">
                <a:extLst>
                  <a:ext uri="{FF2B5EF4-FFF2-40B4-BE49-F238E27FC236}">
                    <a16:creationId xmlns:a16="http://schemas.microsoft.com/office/drawing/2014/main" id="{60C0AABA-AF59-46C8-836F-323255C7F49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98203" y="2733929"/>
                <a:ext cx="367938" cy="3258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mm4s2">
            <a:hlinkClick r:id="" action="ppaction://media"/>
            <a:extLst>
              <a:ext uri="{FF2B5EF4-FFF2-40B4-BE49-F238E27FC236}">
                <a16:creationId xmlns:a16="http://schemas.microsoft.com/office/drawing/2014/main" id="{FFC848EE-588A-4081-918D-9C7799E0E7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6520" y="57333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29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717"/>
    </mc:Choice>
    <mc:Fallback xmlns="">
      <p:transition spd="slow" advTm="249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9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878" x="6051550" y="5765800"/>
          <p14:tracePt t="15071" x="6059488" y="5765800"/>
          <p14:tracePt t="15154" x="6067425" y="5765800"/>
          <p14:tracePt t="15170" x="6075363" y="5765800"/>
          <p14:tracePt t="15177" x="6083300" y="5765800"/>
          <p14:tracePt t="15229" x="6083300" y="5757863"/>
          <p14:tracePt t="15246" x="6075363" y="5749925"/>
          <p14:tracePt t="15252" x="6059488" y="5726113"/>
          <p14:tracePt t="15260" x="6043613" y="5710238"/>
          <p14:tracePt t="15267" x="6010275" y="5686425"/>
          <p14:tracePt t="15274" x="5994400" y="5678488"/>
          <p14:tracePt t="15283" x="5970588" y="5653088"/>
          <p14:tracePt t="15290" x="5938838" y="5645150"/>
          <p14:tracePt t="15296" x="5922963" y="5629275"/>
          <p14:tracePt t="15307" x="5915025" y="5629275"/>
          <p14:tracePt t="15312" x="5907088" y="5629275"/>
          <p14:tracePt t="15319" x="5899150" y="5621338"/>
          <p14:tracePt t="15329" x="5891213" y="5613400"/>
          <p14:tracePt t="15350" x="5883275" y="5613400"/>
          <p14:tracePt t="15416" x="5875338" y="5613400"/>
          <p14:tracePt t="15432" x="5867400" y="5613400"/>
          <p14:tracePt t="15441" x="5859463" y="5613400"/>
          <p14:tracePt t="15455" x="5851525" y="5613400"/>
          <p14:tracePt t="15461" x="5843588" y="5613400"/>
          <p14:tracePt t="15477" x="5827713" y="5613400"/>
          <p14:tracePt t="15492" x="5819775" y="5613400"/>
          <p14:tracePt t="15499" x="5811838" y="5613400"/>
          <p14:tracePt t="15507" x="5803900" y="5613400"/>
          <p14:tracePt t="15514" x="5803900" y="5605463"/>
          <p14:tracePt t="15634" x="5811838" y="5605463"/>
          <p14:tracePt t="15657" x="5819775" y="5605463"/>
          <p14:tracePt t="15664" x="5835650" y="5605463"/>
          <p14:tracePt t="15672" x="5843588" y="5605463"/>
          <p14:tracePt t="15679" x="5859463" y="5605463"/>
          <p14:tracePt t="15687" x="5867400" y="5605463"/>
          <p14:tracePt t="15694" x="5891213" y="5605463"/>
          <p14:tracePt t="15702" x="5907088" y="5605463"/>
          <p14:tracePt t="15709" x="5922963" y="5605463"/>
          <p14:tracePt t="15716" x="5946775" y="5605463"/>
          <p14:tracePt t="15724" x="5970588" y="5613400"/>
          <p14:tracePt t="15732" x="6034088" y="5621338"/>
          <p14:tracePt t="15739" x="6059488" y="5621338"/>
          <p14:tracePt t="15747" x="6099175" y="5621338"/>
          <p14:tracePt t="15755" x="6146800" y="5621338"/>
          <p14:tracePt t="15762" x="6178550" y="5621338"/>
          <p14:tracePt t="15770" x="6210300" y="5621338"/>
          <p14:tracePt t="15777" x="6249988" y="5621338"/>
          <p14:tracePt t="15784" x="6281738" y="5621338"/>
          <p14:tracePt t="15792" x="6305550" y="5621338"/>
          <p14:tracePt t="15799" x="6329363" y="5621338"/>
          <p14:tracePt t="15806" x="6353175" y="5621338"/>
          <p14:tracePt t="15814" x="6376988" y="5621338"/>
          <p14:tracePt t="15822" x="6402388" y="5621338"/>
          <p14:tracePt t="15830" x="6434138" y="5621338"/>
          <p14:tracePt t="15837" x="6457950" y="5621338"/>
          <p14:tracePt t="15844" x="6481763" y="5621338"/>
          <p14:tracePt t="15852" x="6505575" y="5621338"/>
          <p14:tracePt t="15859" x="6521450" y="5621338"/>
          <p14:tracePt t="15867" x="6545263" y="5621338"/>
          <p14:tracePt t="15874" x="6553200" y="5621338"/>
          <p14:tracePt t="15881" x="6569075" y="5621338"/>
          <p14:tracePt t="15905" x="6592888" y="5621338"/>
          <p14:tracePt t="15912" x="6600825" y="5621338"/>
          <p14:tracePt t="15927" x="6608763" y="5621338"/>
          <p14:tracePt t="15934" x="6624638" y="5621338"/>
          <p14:tracePt t="15942" x="6632575" y="5621338"/>
          <p14:tracePt t="15950" x="6648450" y="5621338"/>
          <p14:tracePt t="15957" x="6672263" y="5621338"/>
          <p14:tracePt t="15965" x="6696075" y="5621338"/>
          <p14:tracePt t="15972" x="6719888" y="5621338"/>
          <p14:tracePt t="15979" x="6743700" y="5621338"/>
          <p14:tracePt t="15987" x="6769100" y="5621338"/>
          <p14:tracePt t="15994" x="6784975" y="5621338"/>
          <p14:tracePt t="16002" x="6800850" y="5621338"/>
          <p14:tracePt t="16009" x="6824663" y="5621338"/>
          <p14:tracePt t="16018" x="6840538" y="5621338"/>
          <p14:tracePt t="16024" x="6864350" y="5621338"/>
          <p14:tracePt t="16032" x="6872288" y="5621338"/>
          <p14:tracePt t="16039" x="6888163" y="5621338"/>
          <p14:tracePt t="16047" x="6896100" y="5621338"/>
          <p14:tracePt t="16054" x="6904038" y="5621338"/>
          <p14:tracePt t="16077" x="6911975" y="5621338"/>
          <p14:tracePt t="16174" x="6888163" y="5621338"/>
          <p14:tracePt t="16182" x="6856413" y="5621338"/>
          <p14:tracePt t="16189" x="6824663" y="5621338"/>
          <p14:tracePt t="16197" x="6784975" y="5629275"/>
          <p14:tracePt t="16205" x="6727825" y="5637213"/>
          <p14:tracePt t="16212" x="6672263" y="5653088"/>
          <p14:tracePt t="16219" x="6616700" y="5662613"/>
          <p14:tracePt t="16227" x="6577013" y="5678488"/>
          <p14:tracePt t="16234" x="6529388" y="5694363"/>
          <p14:tracePt t="16241" x="6497638" y="5710238"/>
          <p14:tracePt t="16249" x="6481763" y="5710238"/>
          <p14:tracePt t="16257" x="6450013" y="5726113"/>
          <p14:tracePt t="16264" x="6426200" y="5726113"/>
          <p14:tracePt t="16272" x="6384925" y="5734050"/>
          <p14:tracePt t="16279" x="6376988" y="5741988"/>
          <p14:tracePt t="16287" x="6369050" y="5741988"/>
          <p14:tracePt t="16294" x="6361113" y="5741988"/>
          <p14:tracePt t="16302" x="6353175" y="5741988"/>
          <p14:tracePt t="16318" x="6353175" y="5749925"/>
          <p14:tracePt t="16324" x="6345238" y="5749925"/>
          <p14:tracePt t="16339" x="6329363" y="5757863"/>
          <p14:tracePt t="16355" x="6321425" y="5757863"/>
          <p14:tracePt t="16362" x="6305550" y="5765800"/>
          <p14:tracePt t="16370" x="6305550" y="5773738"/>
          <p14:tracePt t="16377" x="6289675" y="5781675"/>
          <p14:tracePt t="16384" x="6265863" y="5789613"/>
          <p14:tracePt t="16391" x="6257925" y="5797550"/>
          <p14:tracePt t="16399" x="6249988" y="5805488"/>
          <p14:tracePt t="16406" x="6234113" y="5805488"/>
          <p14:tracePt t="16414" x="6218238" y="5821363"/>
          <p14:tracePt t="16429" x="6210300" y="5829300"/>
          <p14:tracePt t="16437" x="6202363" y="5837238"/>
          <p14:tracePt t="16459" x="6202363" y="5845175"/>
          <p14:tracePt t="16468" x="6194425" y="5845175"/>
          <p14:tracePt t="16564" x="6194425" y="5853113"/>
          <p14:tracePt t="16587" x="6186488" y="5861050"/>
          <p14:tracePt t="16594" x="6186488" y="5868988"/>
          <p14:tracePt t="16609" x="6178550" y="5876925"/>
          <p14:tracePt t="16617" x="6170613" y="5884863"/>
          <p14:tracePt t="16624" x="6170613" y="5892800"/>
          <p14:tracePt t="16632" x="6170613" y="5900738"/>
          <p14:tracePt t="16647" x="6170613" y="5908675"/>
          <p14:tracePt t="16670" x="6162675" y="5908675"/>
          <p14:tracePt t="17051" x="6170613" y="5908675"/>
          <p14:tracePt t="17127" x="6178550" y="5908675"/>
          <p14:tracePt t="17156" x="6186488" y="5908675"/>
          <p14:tracePt t="17276" x="6194425" y="5908675"/>
          <p14:tracePt t="17479" x="6202363" y="5908675"/>
          <p14:tracePt t="17696" x="6202363" y="5900738"/>
          <p14:tracePt t="17726" x="6218238" y="5892800"/>
          <p14:tracePt t="17735" x="6226175" y="5884863"/>
          <p14:tracePt t="17741" x="6234113" y="5876925"/>
          <p14:tracePt t="17752" x="6249988" y="5868988"/>
          <p14:tracePt t="17757" x="6257925" y="5845175"/>
          <p14:tracePt t="17764" x="6281738" y="5813425"/>
          <p14:tracePt t="17771" x="6305550" y="5773738"/>
          <p14:tracePt t="17780" x="6329363" y="5734050"/>
          <p14:tracePt t="17788" x="6337300" y="5702300"/>
          <p14:tracePt t="17794" x="6353175" y="5662613"/>
          <p14:tracePt t="17804" x="6361113" y="5589588"/>
          <p14:tracePt t="17812" x="6369050" y="5534025"/>
          <p14:tracePt t="17817" x="6376988" y="5494338"/>
          <p14:tracePt t="17824" x="6384925" y="5414963"/>
          <p14:tracePt t="17832" x="6384925" y="5375275"/>
          <p14:tracePt t="17839" x="6384925" y="5319713"/>
          <p14:tracePt t="17846" x="6392863" y="5254625"/>
          <p14:tracePt t="17856" x="6402388" y="5199063"/>
          <p14:tracePt t="17863" x="6402388" y="5143500"/>
          <p14:tracePt t="17870" x="6410325" y="5103813"/>
          <p14:tracePt t="17876" x="6410325" y="5040313"/>
          <p14:tracePt t="17885" x="6410325" y="4992688"/>
          <p14:tracePt t="17902" x="6410325" y="4887913"/>
          <p14:tracePt t="17906" x="6410325" y="4832350"/>
          <p14:tracePt t="17916" x="6392863" y="4768850"/>
          <p14:tracePt t="17922" x="6384925" y="4713288"/>
          <p14:tracePt t="17930" x="6361113" y="4649788"/>
          <p14:tracePt t="17938" x="6345238" y="4608513"/>
          <p14:tracePt t="17945" x="6329363" y="4552950"/>
          <p14:tracePt t="17954" x="6305550" y="4505325"/>
          <p14:tracePt t="17959" x="6281738" y="4465638"/>
          <p14:tracePt t="17967" x="6257925" y="4433888"/>
          <p14:tracePt t="17976" x="6249988" y="4410075"/>
          <p14:tracePt t="17983" x="6242050" y="4394200"/>
          <p14:tracePt t="17991" x="6226175" y="4370388"/>
          <p14:tracePt t="17997" x="6210300" y="4354513"/>
          <p14:tracePt t="18004" x="6194425" y="4314825"/>
          <p14:tracePt t="18012" x="6186488" y="4291013"/>
          <p14:tracePt t="18019" x="6178550" y="4273550"/>
          <p14:tracePt t="18026" x="6178550" y="4265613"/>
          <p14:tracePt t="18035" x="6178550" y="4257675"/>
          <p14:tracePt t="18049" x="6178550" y="4249738"/>
          <p14:tracePt t="18087" x="6178550" y="4241800"/>
          <p14:tracePt t="18094" x="6178550" y="4233863"/>
          <p14:tracePt t="18117" x="6178550" y="4225925"/>
          <p14:tracePt t="18124" x="6178550" y="4217988"/>
          <p14:tracePt t="18140" x="6178550" y="4202113"/>
          <p14:tracePt t="18154" x="6178550" y="4186238"/>
          <p14:tracePt t="18162" x="6178550" y="4178300"/>
          <p14:tracePt t="18169" x="6178550" y="4162425"/>
          <p14:tracePt t="18184" x="6178550" y="4154488"/>
          <p14:tracePt t="18192" x="6178550" y="4146550"/>
          <p14:tracePt t="18199" x="6178550" y="4138613"/>
          <p14:tracePt t="18207" x="6178550" y="4122738"/>
          <p14:tracePt t="18222" x="6178550" y="4114800"/>
          <p14:tracePt t="18229" x="6178550" y="4106863"/>
          <p14:tracePt t="18237" x="6178550" y="4098925"/>
          <p14:tracePt t="18244" x="6178550" y="4083050"/>
          <p14:tracePt t="18253" x="6186488" y="4075113"/>
          <p14:tracePt t="18259" x="6186488" y="4067175"/>
          <p14:tracePt t="18267" x="6186488" y="4059238"/>
          <p14:tracePt t="18274" x="6202363" y="4059238"/>
          <p14:tracePt t="18282" x="6202363" y="4043363"/>
          <p14:tracePt t="18289" x="6210300" y="4043363"/>
          <p14:tracePt t="18297" x="6210300" y="4035425"/>
          <p14:tracePt t="18304" x="6218238" y="4035425"/>
          <p14:tracePt t="18312" x="6226175" y="4027488"/>
          <p14:tracePt t="18326" x="6234113" y="4027488"/>
          <p14:tracePt t="18334" x="6234113" y="4019550"/>
          <p14:tracePt t="18342" x="6242050" y="4019550"/>
          <p14:tracePt t="18372" x="6249988" y="4011613"/>
          <p14:tracePt t="18394" x="6257925" y="4011613"/>
          <p14:tracePt t="18417" x="6265863" y="4011613"/>
          <p14:tracePt t="18424" x="6265863" y="4003675"/>
          <p14:tracePt t="18447" x="6273800" y="3995738"/>
          <p14:tracePt t="18454" x="6273800" y="3987800"/>
          <p14:tracePt t="18469" x="6273800" y="3979863"/>
          <p14:tracePt t="18477" x="6281738" y="3979863"/>
          <p14:tracePt t="18485" x="6281738" y="3971925"/>
          <p14:tracePt t="18507" x="6281738" y="3963988"/>
          <p14:tracePt t="18806" x="6281738" y="3971925"/>
          <p14:tracePt t="18814" x="6289675" y="3971925"/>
          <p14:tracePt t="18822" x="6297613" y="3979863"/>
          <p14:tracePt t="18832" x="6305550" y="3987800"/>
          <p14:tracePt t="18837" x="6321425" y="3995738"/>
          <p14:tracePt t="18844" x="6337300" y="4003675"/>
          <p14:tracePt t="18852" x="6345238" y="4003675"/>
          <p14:tracePt t="18859" x="6353175" y="4011613"/>
          <p14:tracePt t="18868" x="6376988" y="4019550"/>
          <p14:tracePt t="18874" x="6392863" y="4019550"/>
          <p14:tracePt t="18882" x="6402388" y="4027488"/>
          <p14:tracePt t="18901" x="6434138" y="4035425"/>
          <p14:tracePt t="18905" x="6457950" y="4035425"/>
          <p14:tracePt t="18911" x="6473825" y="4035425"/>
          <p14:tracePt t="18919" x="6489700" y="4043363"/>
          <p14:tracePt t="18927" x="6505575" y="4051300"/>
          <p14:tracePt t="18935" x="6513513" y="4051300"/>
          <p14:tracePt t="18942" x="6529388" y="4051300"/>
          <p14:tracePt t="18957" x="6537325" y="4051300"/>
          <p14:tracePt t="18965" x="6537325" y="4059238"/>
          <p14:tracePt t="19031" x="6545263" y="4059238"/>
          <p14:tracePt t="19054" x="6545263" y="4067175"/>
          <p14:tracePt t="19114" x="6537325" y="4067175"/>
          <p14:tracePt t="19122" x="6529388" y="4059238"/>
          <p14:tracePt t="19129" x="6513513" y="4043363"/>
          <p14:tracePt t="19137" x="6497638" y="4035425"/>
          <p14:tracePt t="19144" x="6473825" y="4019550"/>
          <p14:tracePt t="19152" x="6457950" y="4011613"/>
          <p14:tracePt t="19159" x="6442075" y="3995738"/>
          <p14:tracePt t="19167" x="6426200" y="3987800"/>
          <p14:tracePt t="19174" x="6410325" y="3971925"/>
          <p14:tracePt t="19181" x="6402388" y="3971925"/>
          <p14:tracePt t="19189" x="6384925" y="3956050"/>
          <p14:tracePt t="19197" x="6376988" y="3956050"/>
          <p14:tracePt t="19204" x="6369050" y="3948113"/>
          <p14:tracePt t="19235" x="6361113" y="3948113"/>
          <p14:tracePt t="19399" x="6376988" y="3948113"/>
          <p14:tracePt t="19407" x="6402388" y="3956050"/>
          <p14:tracePt t="19415" x="6418263" y="3963988"/>
          <p14:tracePt t="19422" x="6442075" y="3963988"/>
          <p14:tracePt t="19429" x="6465888" y="3979863"/>
          <p14:tracePt t="19438" x="6489700" y="3987800"/>
          <p14:tracePt t="19446" x="6529388" y="4003675"/>
          <p14:tracePt t="19455" x="6545263" y="4003675"/>
          <p14:tracePt t="19459" x="6561138" y="4011613"/>
          <p14:tracePt t="19468" x="6577013" y="4019550"/>
          <p14:tracePt t="19474" x="6584950" y="4019550"/>
          <p14:tracePt t="19601" x="6569075" y="4019550"/>
          <p14:tracePt t="19609" x="6553200" y="4011613"/>
          <p14:tracePt t="19617" x="6537325" y="3995738"/>
          <p14:tracePt t="19624" x="6521450" y="3995738"/>
          <p14:tracePt t="19631" x="6497638" y="3979863"/>
          <p14:tracePt t="19639" x="6465888" y="3963988"/>
          <p14:tracePt t="19647" x="6434138" y="3956050"/>
          <p14:tracePt t="19654" x="6392863" y="3938588"/>
          <p14:tracePt t="19662" x="6376988" y="3930650"/>
          <p14:tracePt t="19669" x="6353175" y="3914775"/>
          <p14:tracePt t="19677" x="6345238" y="3914775"/>
          <p14:tracePt t="19685" x="6337300" y="3914775"/>
          <p14:tracePt t="19692" x="6329363" y="3914775"/>
          <p14:tracePt t="19864" x="6337300" y="3914775"/>
          <p14:tracePt t="19886" x="6345238" y="3914775"/>
          <p14:tracePt t="19894" x="6345238" y="3922713"/>
          <p14:tracePt t="22686" x="6353175" y="3922713"/>
          <p14:tracePt t="22687" x="6361113" y="3922713"/>
          <p14:tracePt t="22701" x="6369050" y="3922713"/>
          <p14:tracePt t="22954" x="6376988" y="3922713"/>
          <p14:tracePt t="22977" x="6384925" y="3922713"/>
          <p14:tracePt t="22992" x="6392863" y="3922713"/>
          <p14:tracePt t="23000" x="6402388" y="3922713"/>
          <p14:tracePt t="23015" x="6410325" y="3922713"/>
          <p14:tracePt t="23030" x="6418263" y="3930650"/>
          <p14:tracePt t="23048" x="6426200" y="3930650"/>
          <p14:tracePt t="23052" x="6434138" y="3938588"/>
          <p14:tracePt t="23075" x="6442075" y="3948113"/>
          <p14:tracePt t="23098" x="6450013" y="3948113"/>
          <p14:tracePt t="23105" x="6450013" y="3956050"/>
          <p14:tracePt t="23141" x="6457950" y="3956050"/>
          <p14:tracePt t="23156" x="6457950" y="3963988"/>
          <p14:tracePt t="23187" x="6465888" y="3963988"/>
          <p14:tracePt t="23216" x="6465888" y="3971925"/>
          <p14:tracePt t="23254" x="6473825" y="3971925"/>
          <p14:tracePt t="23262" x="6473825" y="3979863"/>
          <p14:tracePt t="23277" x="6473825" y="3987800"/>
          <p14:tracePt t="23299" x="6481763" y="3987800"/>
          <p14:tracePt t="23314" x="6481763" y="3995738"/>
          <p14:tracePt t="23345" x="6489700" y="3995738"/>
          <p14:tracePt t="23352" x="6489700" y="4003675"/>
          <p14:tracePt t="23367" x="6497638" y="4003675"/>
          <p14:tracePt t="23374" x="6505575" y="4011613"/>
          <p14:tracePt t="23390" x="6505575" y="4019550"/>
          <p14:tracePt t="23464" x="6513513" y="4019550"/>
          <p14:tracePt t="23486" x="6513513" y="4027488"/>
          <p14:tracePt t="23592" x="6489700" y="4027488"/>
          <p14:tracePt t="23599" x="6481763" y="4027488"/>
          <p14:tracePt t="23607" x="6465888" y="4027488"/>
          <p14:tracePt t="23615" x="6450013" y="4027488"/>
          <p14:tracePt t="23622" x="6434138" y="4027488"/>
          <p14:tracePt t="23630" x="6410325" y="4019550"/>
          <p14:tracePt t="23637" x="6402388" y="4019550"/>
          <p14:tracePt t="23645" x="6392863" y="4019550"/>
          <p14:tracePt t="23652" x="6384925" y="4019550"/>
          <p14:tracePt t="23659" x="6376988" y="4011613"/>
          <p14:tracePt t="23667" x="6369050" y="4011613"/>
          <p14:tracePt t="23674" x="6369050" y="4003675"/>
          <p14:tracePt t="23682" x="6361113" y="4003675"/>
          <p14:tracePt t="23854" x="6361113" y="3995738"/>
          <p14:tracePt t="23914" x="6361113" y="3987800"/>
          <p14:tracePt t="24364" x="6384925" y="3979863"/>
          <p14:tracePt t="24381" x="6392863" y="3979863"/>
          <p14:tracePt t="24387" x="6410325" y="3979863"/>
          <p14:tracePt t="24404" x="6426200" y="3979863"/>
          <p14:tracePt t="24417" x="6434138" y="3979863"/>
          <p14:tracePt t="24425" x="6434138" y="3987800"/>
          <p14:tracePt t="24440" x="6450013" y="3995738"/>
          <p14:tracePt t="24456" x="6457950" y="3995738"/>
          <p14:tracePt t="24471" x="6457950" y="4003675"/>
          <p14:tracePt t="24478" x="6465888" y="4003675"/>
          <p14:tracePt t="24494" x="6473825" y="4003675"/>
          <p14:tracePt t="24634" x="6465888" y="4003675"/>
          <p14:tracePt t="24642" x="6457950" y="4003675"/>
          <p14:tracePt t="24649" x="6450013" y="4003675"/>
          <p14:tracePt t="24657" x="6442075" y="4003675"/>
          <p14:tracePt t="24664" x="6426200" y="4003675"/>
          <p14:tracePt t="24672" x="6418263" y="4003675"/>
          <p14:tracePt t="24680" x="6410325" y="4003675"/>
          <p14:tracePt t="24687" x="6384925" y="3995738"/>
          <p14:tracePt t="24694" x="6369050" y="3995738"/>
          <p14:tracePt t="24702" x="6353175" y="3987800"/>
          <p14:tracePt t="24710" x="6345238" y="3979863"/>
          <p14:tracePt t="24717" x="6321425" y="3979863"/>
          <p14:tracePt t="24724" x="6313488" y="3971925"/>
          <p14:tracePt t="24732" x="6305550" y="3971925"/>
          <p14:tracePt t="24739" x="6289675" y="3963988"/>
          <p14:tracePt t="24747" x="6281738" y="3963988"/>
          <p14:tracePt t="24763" x="6281738" y="3956050"/>
          <p14:tracePt t="24769" x="6273800" y="3956050"/>
          <p14:tracePt t="24867" x="6273800" y="3948113"/>
          <p14:tracePt t="24889" x="6281738" y="3948113"/>
          <p14:tracePt t="24913" x="6289675" y="3938588"/>
          <p14:tracePt t="24942" x="6297613" y="3938588"/>
          <p14:tracePt t="24949" x="6305550" y="3938588"/>
          <p14:tracePt t="24965" x="6313488" y="3938588"/>
          <p14:tracePt t="24980" x="6329363" y="3938588"/>
          <p14:tracePt t="24987" x="6337300" y="3938588"/>
          <p14:tracePt t="25002" x="6353175" y="3938588"/>
          <p14:tracePt t="25017" x="6361113" y="3938588"/>
          <p14:tracePt t="25024" x="6369050" y="3956050"/>
          <p14:tracePt t="25032" x="6376988" y="3963988"/>
          <p14:tracePt t="25040" x="6384925" y="3971925"/>
          <p14:tracePt t="25047" x="6402388" y="3995738"/>
          <p14:tracePt t="25054" x="6426200" y="4003675"/>
          <p14:tracePt t="25062" x="6450013" y="4027488"/>
          <p14:tracePt t="25070" x="6473825" y="4043363"/>
          <p14:tracePt t="25077" x="6505575" y="4067175"/>
          <p14:tracePt t="25084" x="6529388" y="4083050"/>
          <p14:tracePt t="25091" x="6545263" y="4090988"/>
          <p14:tracePt t="25099" x="6569075" y="4098925"/>
          <p14:tracePt t="25107" x="6577013" y="4106863"/>
          <p14:tracePt t="25114" x="6584950" y="4114800"/>
          <p14:tracePt t="25122" x="6592888" y="4114800"/>
          <p14:tracePt t="25130" x="6592888" y="4122738"/>
          <p14:tracePt t="25137" x="6600825" y="4122738"/>
          <p14:tracePt t="25804" x="6608763" y="4122738"/>
          <p14:tracePt t="25819" x="6608763" y="4114800"/>
          <p14:tracePt t="25828" x="6616700" y="4114800"/>
          <p14:tracePt t="25850" x="6624638" y="4114800"/>
          <p14:tracePt t="25858" x="6624638" y="4106863"/>
          <p14:tracePt t="25897" x="6640513" y="4098925"/>
          <p14:tracePt t="25902" x="6648450" y="4098925"/>
          <p14:tracePt t="25911" x="6648450" y="4090988"/>
          <p14:tracePt t="25926" x="6656388" y="4090988"/>
          <p14:tracePt t="25932" x="6656388" y="4083050"/>
          <p14:tracePt t="25954" x="6664325" y="4083050"/>
          <p14:tracePt t="25970" x="6664325" y="4075113"/>
          <p14:tracePt t="25977" x="6672263" y="4075113"/>
          <p14:tracePt t="26119" x="6680200" y="4075113"/>
          <p14:tracePt t="26128" x="6680200" y="4067175"/>
          <p14:tracePt t="26150" x="6688138" y="4067175"/>
          <p14:tracePt t="26172" x="6696075" y="4059238"/>
          <p14:tracePt t="26180" x="6704013" y="4059238"/>
          <p14:tracePt t="26187" x="6704013" y="4051300"/>
          <p14:tracePt t="26195" x="6711950" y="4051300"/>
          <p14:tracePt t="26203" x="6727825" y="4043363"/>
          <p14:tracePt t="26209" x="6727825" y="4035425"/>
          <p14:tracePt t="26216" x="6743700" y="4027488"/>
          <p14:tracePt t="26224" x="6751638" y="4019550"/>
          <p14:tracePt t="26232" x="6759575" y="4019550"/>
          <p14:tracePt t="26240" x="6777038" y="4003675"/>
          <p14:tracePt t="26247" x="6784975" y="4003675"/>
          <p14:tracePt t="26255" x="6792913" y="3995738"/>
          <p14:tracePt t="26270" x="6808788" y="3987800"/>
          <p14:tracePt t="26284" x="6816725" y="3979863"/>
          <p14:tracePt t="26299" x="6824663" y="3971925"/>
          <p14:tracePt t="26307" x="6832600" y="3971925"/>
          <p14:tracePt t="26314" x="6840538" y="3971925"/>
          <p14:tracePt t="26322" x="6840538" y="3963988"/>
          <p14:tracePt t="26330" x="6848475" y="3963988"/>
          <p14:tracePt t="26337" x="6848475" y="3956050"/>
          <p14:tracePt t="26375" x="6856413" y="3956050"/>
          <p14:tracePt t="26404" x="6864350" y="3956050"/>
          <p14:tracePt t="26419" x="6864350" y="3948113"/>
          <p14:tracePt t="26486" x="6872288" y="3948113"/>
          <p14:tracePt t="26510" x="6880225" y="3948113"/>
          <p14:tracePt t="26517" x="6880225" y="3938588"/>
          <p14:tracePt t="26974" x="6888163" y="3938588"/>
          <p14:tracePt t="26989" x="6896100" y="3938588"/>
          <p14:tracePt t="26997" x="6896100" y="3930650"/>
          <p14:tracePt t="27642" x="6896100" y="3922713"/>
          <p14:tracePt t="27694" x="6896100" y="3914775"/>
          <p14:tracePt t="27703" x="6904038" y="3914775"/>
          <p14:tracePt t="28594" x="6911975" y="3914775"/>
          <p14:tracePt t="28603" x="6911975" y="3922713"/>
          <p14:tracePt t="28611" x="6911975" y="3930650"/>
          <p14:tracePt t="29396" x="6904038" y="3930650"/>
          <p14:tracePt t="29406" x="6896100" y="3930650"/>
          <p14:tracePt t="29413" x="6888163" y="3930650"/>
          <p14:tracePt t="29420" x="6880225" y="3930650"/>
          <p14:tracePt t="29427" x="6864350" y="3930650"/>
          <p14:tracePt t="29435" x="6848475" y="3930650"/>
          <p14:tracePt t="29443" x="6832600" y="3930650"/>
          <p14:tracePt t="29451" x="6808788" y="3930650"/>
          <p14:tracePt t="29459" x="6784975" y="3930650"/>
          <p14:tracePt t="29464" x="6769100" y="3930650"/>
          <p14:tracePt t="29473" x="6751638" y="3930650"/>
          <p14:tracePt t="29479" x="6743700" y="3938588"/>
          <p14:tracePt t="29487" x="6727825" y="3938588"/>
          <p14:tracePt t="29496" x="6704013" y="3938588"/>
          <p14:tracePt t="29503" x="6704013" y="3948113"/>
          <p14:tracePt t="29511" x="6696075" y="3948113"/>
          <p14:tracePt t="29518" x="6680200" y="3948113"/>
          <p14:tracePt t="29533" x="6672263" y="3948113"/>
          <p14:tracePt t="29541" x="6664325" y="3948113"/>
          <p14:tracePt t="29548" x="6656388" y="3948113"/>
          <p14:tracePt t="29556" x="6648450" y="3948113"/>
          <p14:tracePt t="29562" x="6640513" y="3956050"/>
          <p14:tracePt t="29570" x="6632575" y="3956050"/>
          <p14:tracePt t="29577" x="6624638" y="3956050"/>
          <p14:tracePt t="29593" x="6616700" y="3956050"/>
          <p14:tracePt t="29726" x="6624638" y="3956050"/>
          <p14:tracePt t="29735" x="6632575" y="3956050"/>
          <p14:tracePt t="29743" x="6640513" y="3956050"/>
          <p14:tracePt t="29751" x="6656388" y="3956050"/>
          <p14:tracePt t="29757" x="6672263" y="3948113"/>
          <p14:tracePt t="29766" x="6688138" y="3948113"/>
          <p14:tracePt t="29774" x="6696075" y="3938588"/>
          <p14:tracePt t="29780" x="6711950" y="3938588"/>
          <p14:tracePt t="29787" x="6719888" y="3930650"/>
          <p14:tracePt t="29795" x="6727825" y="3930650"/>
          <p14:tracePt t="29803" x="6735763" y="3930650"/>
          <p14:tracePt t="29817" x="6743700" y="3930650"/>
          <p14:tracePt t="29937" x="6719888" y="3930650"/>
          <p14:tracePt t="29944" x="6704013" y="3922713"/>
          <p14:tracePt t="29953" x="6672263" y="3914775"/>
          <p14:tracePt t="29961" x="6648450" y="3914775"/>
          <p14:tracePt t="29967" x="6608763" y="3906838"/>
          <p14:tracePt t="29976" x="6577013" y="3898900"/>
          <p14:tracePt t="29982" x="6553200" y="3890963"/>
          <p14:tracePt t="29992" x="6537325" y="3883025"/>
          <p14:tracePt t="29997" x="6505575" y="3867150"/>
          <p14:tracePt t="30005" x="6473825" y="3851275"/>
          <p14:tracePt t="30012" x="6457950" y="3843338"/>
          <p14:tracePt t="30020" x="6426200" y="3835400"/>
          <p14:tracePt t="30028" x="6384925" y="3827463"/>
          <p14:tracePt t="30034" x="6345238" y="3819525"/>
          <p14:tracePt t="30042" x="6305550" y="3819525"/>
          <p14:tracePt t="30050" x="6265863" y="3819525"/>
          <p14:tracePt t="30057" x="6226175" y="3819525"/>
          <p14:tracePt t="30066" x="6186488" y="3819525"/>
          <p14:tracePt t="30075" x="6154738" y="3819525"/>
          <p14:tracePt t="30080" x="6146800" y="3819525"/>
          <p14:tracePt t="30087" x="6138863" y="3819525"/>
          <p14:tracePt t="30095" x="6130925" y="3819525"/>
          <p14:tracePt t="30103" x="6122988" y="3819525"/>
          <p14:tracePt t="30118" x="6115050" y="3819525"/>
          <p14:tracePt t="30326" x="6122988" y="3819525"/>
          <p14:tracePt t="30344" x="6130925" y="3819525"/>
          <p14:tracePt t="30357" x="6138863" y="3819525"/>
          <p14:tracePt t="30372" x="6146800" y="3819525"/>
          <p14:tracePt t="30379" x="6154738" y="3819525"/>
          <p14:tracePt t="30386" x="6170613" y="3819525"/>
          <p14:tracePt t="30394" x="6178550" y="3819525"/>
          <p14:tracePt t="30402" x="6186488" y="3819525"/>
          <p14:tracePt t="30409" x="6194425" y="3819525"/>
          <p14:tracePt t="30416" x="6210300" y="3819525"/>
          <p14:tracePt t="30425" x="6234113" y="3819525"/>
          <p14:tracePt t="30432" x="6249988" y="3819525"/>
          <p14:tracePt t="30440" x="6257925" y="3827463"/>
          <p14:tracePt t="30447" x="6265863" y="3827463"/>
          <p14:tracePt t="30462" x="6281738" y="3835400"/>
          <p14:tracePt t="30477" x="6289675" y="3843338"/>
          <p14:tracePt t="30484" x="6289675" y="3851275"/>
          <p14:tracePt t="30492" x="6289675" y="3859213"/>
          <p14:tracePt t="30507" x="6289675" y="3867150"/>
          <p14:tracePt t="30516" x="6289675" y="3883025"/>
          <p14:tracePt t="30522" x="6289675" y="3898900"/>
          <p14:tracePt t="30529" x="6289675" y="3922713"/>
          <p14:tracePt t="30536" x="6265863" y="3948113"/>
          <p14:tracePt t="30544" x="6257925" y="3979863"/>
          <p14:tracePt t="30552" x="6249988" y="4003675"/>
          <p14:tracePt t="30559" x="6202363" y="4083050"/>
          <p14:tracePt t="30567" x="6178550" y="4122738"/>
          <p14:tracePt t="30575" x="6146800" y="4178300"/>
          <p14:tracePt t="30582" x="6122988" y="4217988"/>
          <p14:tracePt t="30589" x="6107113" y="4257675"/>
          <p14:tracePt t="30596" x="6091238" y="4281488"/>
          <p14:tracePt t="30604" x="6083300" y="4306888"/>
          <p14:tracePt t="30612" x="6083300" y="4314825"/>
          <p14:tracePt t="30619" x="6075363" y="4330700"/>
          <p14:tracePt t="30627" x="6075363" y="4338638"/>
          <p14:tracePt t="30746" x="6083300" y="4338638"/>
          <p14:tracePt t="30769" x="6091238" y="4338638"/>
          <p14:tracePt t="30792" x="6099175" y="4338638"/>
          <p14:tracePt t="30808" x="6115050" y="4338638"/>
          <p14:tracePt t="30815" x="6122988" y="4338638"/>
          <p14:tracePt t="30822" x="6130925" y="4338638"/>
          <p14:tracePt t="30829" x="6154738" y="4338638"/>
          <p14:tracePt t="30837" x="6178550" y="4338638"/>
          <p14:tracePt t="30844" x="6202363" y="4338638"/>
          <p14:tracePt t="30851" x="6218238" y="4338638"/>
          <p14:tracePt t="30859" x="6242050" y="4338638"/>
          <p14:tracePt t="30867" x="6265863" y="4338638"/>
          <p14:tracePt t="30875" x="6281738" y="4338638"/>
          <p14:tracePt t="30882" x="6305550" y="4338638"/>
          <p14:tracePt t="30889" x="6321425" y="4338638"/>
          <p14:tracePt t="30897" x="6337300" y="4338638"/>
          <p14:tracePt t="30904" x="6345238" y="4338638"/>
          <p14:tracePt t="34769" x="6265863" y="4354513"/>
          <p14:tracePt t="34771" x="5867400" y="4449763"/>
          <p14:tracePt t="34772" x="5667375" y="4513263"/>
          <p14:tracePt t="34774" x="5595938" y="4552950"/>
          <p14:tracePt t="34775" x="5500688" y="4600575"/>
          <p14:tracePt t="34783" x="5421313" y="4665663"/>
          <p14:tracePt t="34791" x="5341938" y="4721225"/>
          <p14:tracePt t="34798" x="5276850" y="4792663"/>
          <p14:tracePt t="34806" x="5213350" y="4848225"/>
          <p14:tracePt t="34813" x="5141913" y="4919663"/>
          <p14:tracePt t="34820" x="5094288" y="4967288"/>
          <p14:tracePt t="34827" x="5046663" y="5016500"/>
          <p14:tracePt t="34836" x="5006975" y="5080000"/>
          <p14:tracePt t="34842" x="4967288" y="5119688"/>
          <p14:tracePt t="34850" x="4926013" y="5167313"/>
          <p14:tracePt t="34857" x="4886325" y="5214938"/>
          <p14:tracePt t="34866" x="4846638" y="5254625"/>
          <p14:tracePt t="34875" x="4814888" y="5302250"/>
          <p14:tracePt t="34879" x="4775200" y="5335588"/>
          <p14:tracePt t="34887" x="4767263" y="5375275"/>
          <p14:tracePt t="34895" x="4743450" y="5407025"/>
          <p14:tracePt t="34905" x="4719638" y="5430838"/>
          <p14:tracePt t="34909" x="4695825" y="5462588"/>
          <p14:tracePt t="34918" x="4672013" y="5486400"/>
          <p14:tracePt t="34925" x="4656138" y="5510213"/>
          <p14:tracePt t="34932" x="4640263" y="5534025"/>
          <p14:tracePt t="34940" x="4632325" y="5557838"/>
          <p14:tracePt t="34947" x="4608513" y="5573713"/>
          <p14:tracePt t="34956" x="4600575" y="5581650"/>
          <p14:tracePt t="34963" x="4592638" y="5597525"/>
          <p14:tracePt t="34971" x="4567238" y="5605463"/>
          <p14:tracePt t="34977" x="4567238" y="5613400"/>
          <p14:tracePt t="34986" x="4559300" y="5613400"/>
          <p14:tracePt t="34992" x="4551363" y="5621338"/>
          <p14:tracePt t="34999" x="4543425" y="5621338"/>
          <p14:tracePt t="35006" x="4535488" y="5621338"/>
          <p14:tracePt t="35015" x="4535488" y="5629275"/>
          <p14:tracePt t="35024" x="4527550" y="5629275"/>
          <p14:tracePt t="35030" x="4519613" y="5629275"/>
          <p14:tracePt t="35031" x="0" y="0"/>
        </p14:tracePtLst>
        <p14:tracePtLst>
          <p14:tracePt t="36981" x="2176463" y="5629275"/>
          <p14:tracePt t="37107" x="2176463" y="5621338"/>
          <p14:tracePt t="37114" x="2184400" y="5613400"/>
          <p14:tracePt t="37129" x="2200275" y="5605463"/>
          <p14:tracePt t="37138" x="2208213" y="5581650"/>
          <p14:tracePt t="37145" x="2224088" y="5549900"/>
          <p14:tracePt t="37154" x="2247900" y="5502275"/>
          <p14:tracePt t="37162" x="2271713" y="5454650"/>
          <p14:tracePt t="37167" x="2295525" y="5407025"/>
          <p14:tracePt t="37175" x="2319338" y="5351463"/>
          <p14:tracePt t="37183" x="2343150" y="5302250"/>
          <p14:tracePt t="37190" x="2374900" y="5254625"/>
          <p14:tracePt t="37199" x="2392363" y="5222875"/>
          <p14:tracePt t="37205" x="2416175" y="5191125"/>
          <p14:tracePt t="37213" x="2432050" y="5175250"/>
          <p14:tracePt t="37222" x="2447925" y="5159375"/>
          <p14:tracePt t="37227" x="2455863" y="5143500"/>
          <p14:tracePt t="37236" x="2471738" y="5135563"/>
          <p14:tracePt t="37242" x="2479675" y="5119688"/>
          <p14:tracePt t="37253" x="2487613" y="5111750"/>
          <p14:tracePt t="37267" x="2495550" y="5103813"/>
          <p14:tracePt t="37273" x="2503488" y="5103813"/>
          <p14:tracePt t="37287" x="2511425" y="5103813"/>
          <p14:tracePt t="37303" x="2519363" y="5103813"/>
          <p14:tracePt t="37311" x="2527300" y="5103813"/>
          <p14:tracePt t="37319" x="2535238" y="5103813"/>
          <p14:tracePt t="37324" x="2543175" y="5103813"/>
          <p14:tracePt t="37333" x="2551113" y="5111750"/>
          <p14:tracePt t="37339" x="2559050" y="5111750"/>
          <p14:tracePt t="37348" x="2566988" y="5119688"/>
          <p14:tracePt t="37355" x="2582863" y="5127625"/>
          <p14:tracePt t="37363" x="2598738" y="5127625"/>
          <p14:tracePt t="37370" x="2606675" y="5135563"/>
          <p14:tracePt t="37377" x="2614613" y="5143500"/>
          <p14:tracePt t="37385" x="2646363" y="5159375"/>
          <p14:tracePt t="37394" x="2662238" y="5175250"/>
          <p14:tracePt t="37400" x="2686050" y="5183188"/>
          <p14:tracePt t="37407" x="2717800" y="5207000"/>
          <p14:tracePt t="37416" x="2733675" y="5214938"/>
          <p14:tracePt t="37423" x="2751138" y="5230813"/>
          <p14:tracePt t="37430" x="2767013" y="5238750"/>
          <p14:tracePt t="37438" x="2790825" y="5262563"/>
          <p14:tracePt t="37444" x="2798763" y="5270500"/>
          <p14:tracePt t="37454" x="2806700" y="5286375"/>
          <p14:tracePt t="37459" x="2830513" y="5302250"/>
          <p14:tracePt t="37468" x="2830513" y="5310188"/>
          <p14:tracePt t="37474" x="2846388" y="5327650"/>
          <p14:tracePt t="37484" x="2862263" y="5351463"/>
          <p14:tracePt t="37489" x="2878138" y="5359400"/>
          <p14:tracePt t="37498" x="2886075" y="5391150"/>
          <p14:tracePt t="37505" x="2909888" y="5399088"/>
          <p14:tracePt t="37513" x="2925763" y="5414963"/>
          <p14:tracePt t="37521" x="2933700" y="5430838"/>
          <p14:tracePt t="37528" x="2949575" y="5438775"/>
          <p14:tracePt t="37536" x="2981325" y="5470525"/>
          <p14:tracePt t="37543" x="3005138" y="5478463"/>
          <p14:tracePt t="37550" x="3044825" y="5494338"/>
          <p14:tracePt t="37558" x="3060700" y="5510213"/>
          <p14:tracePt t="37565" x="3084513" y="5526088"/>
          <p14:tracePt t="37572" x="3109913" y="5534025"/>
          <p14:tracePt t="37581" x="3149600" y="5549900"/>
          <p14:tracePt t="37589" x="3181350" y="5557838"/>
          <p14:tracePt t="37594" x="3205163" y="5565775"/>
          <p14:tracePt t="37602" x="3252788" y="5573713"/>
          <p14:tracePt t="37611" x="3284538" y="5581650"/>
          <p14:tracePt t="37619" x="3308350" y="5581650"/>
          <p14:tracePt t="37627" x="3348038" y="5589588"/>
          <p14:tracePt t="37634" x="3363913" y="5589588"/>
          <p14:tracePt t="37640" x="3395663" y="5589588"/>
          <p14:tracePt t="37648" x="3411538" y="5589588"/>
          <p14:tracePt t="37655" x="3443288" y="5589588"/>
          <p14:tracePt t="37667" x="3459163" y="5589588"/>
          <p14:tracePt t="37672" x="3484563" y="5581650"/>
          <p14:tracePt t="37677" x="3500438" y="5581650"/>
          <p14:tracePt t="37685" x="3516313" y="5573713"/>
          <p14:tracePt t="37693" x="3563938" y="5557838"/>
          <p14:tracePt t="37699" x="3595688" y="5549900"/>
          <p14:tracePt t="37707" x="3619500" y="5541963"/>
          <p14:tracePt t="37716" x="3643313" y="5541963"/>
          <p14:tracePt t="37722" x="3667125" y="5534025"/>
          <p14:tracePt t="37731" x="3683000" y="5526088"/>
          <p14:tracePt t="37738" x="3722688" y="5518150"/>
          <p14:tracePt t="37744" x="3746500" y="5518150"/>
          <p14:tracePt t="37753" x="3778250" y="5510213"/>
          <p14:tracePt t="37759" x="3802063" y="5510213"/>
          <p14:tracePt t="37768" x="3833813" y="5510213"/>
          <p14:tracePt t="37776" x="3851275" y="5510213"/>
          <p14:tracePt t="37785" x="3867150" y="5510213"/>
          <p14:tracePt t="37790" x="3898900" y="5510213"/>
          <p14:tracePt t="37797" x="3922713" y="5510213"/>
          <p14:tracePt t="37804" x="3946525" y="5510213"/>
          <p14:tracePt t="37814" x="3978275" y="5510213"/>
          <p14:tracePt t="37820" x="4002088" y="5510213"/>
          <p14:tracePt t="37827" x="4017963" y="5510213"/>
          <p14:tracePt t="37836" x="4025900" y="5510213"/>
          <p14:tracePt t="37842" x="4049713" y="5510213"/>
          <p14:tracePt t="37852" x="4057650" y="5510213"/>
          <p14:tracePt t="38045" x="4049713" y="5510213"/>
          <p14:tracePt t="38052" x="3994150" y="5510213"/>
          <p14:tracePt t="38060" x="3938588" y="5502275"/>
          <p14:tracePt t="38068" x="3875088" y="5486400"/>
          <p14:tracePt t="38076" x="3770313" y="5462588"/>
          <p14:tracePt t="38083" x="3651250" y="5446713"/>
          <p14:tracePt t="38089" x="3571875" y="5438775"/>
          <p14:tracePt t="38097" x="3435350" y="5422900"/>
          <p14:tracePt t="38105" x="3316288" y="5407025"/>
          <p14:tracePt t="38112" x="3189288" y="5407025"/>
          <p14:tracePt t="38123" x="3068638" y="5399088"/>
          <p14:tracePt t="38127" x="2973388" y="5391150"/>
          <p14:tracePt t="38136" x="2909888" y="5391150"/>
          <p14:tracePt t="38142" x="2830513" y="5391150"/>
          <p14:tracePt t="38151" x="2751138" y="5391150"/>
          <p14:tracePt t="38157" x="2686050" y="5391150"/>
          <p14:tracePt t="38166" x="2638425" y="5391150"/>
          <p14:tracePt t="38173" x="2590800" y="5391150"/>
          <p14:tracePt t="38180" x="2559050" y="5391150"/>
          <p14:tracePt t="38187" x="2543175" y="5391150"/>
          <p14:tracePt t="38195" x="2527300" y="5391150"/>
          <p14:tracePt t="38203" x="2519363" y="5391150"/>
          <p14:tracePt t="38219" x="2511425" y="5391150"/>
          <p14:tracePt t="38226" x="2503488" y="5391150"/>
          <p14:tracePt t="38240" x="2495550" y="5391150"/>
          <p14:tracePt t="38247" x="2479675" y="5391150"/>
          <p14:tracePt t="38255" x="2471738" y="5391150"/>
          <p14:tracePt t="38262" x="2455863" y="5391150"/>
          <p14:tracePt t="38270" x="2439988" y="5391150"/>
          <p14:tracePt t="38278" x="2416175" y="5391150"/>
          <p14:tracePt t="38286" x="2392363" y="5391150"/>
          <p14:tracePt t="38292" x="2366963" y="5391150"/>
          <p14:tracePt t="38299" x="2335213" y="5391150"/>
          <p14:tracePt t="38307" x="2311400" y="5391150"/>
          <p14:tracePt t="38314" x="2287588" y="5391150"/>
          <p14:tracePt t="38322" x="2271713" y="5391150"/>
          <p14:tracePt t="38330" x="2255838" y="5383213"/>
          <p14:tracePt t="38344" x="2247900" y="5383213"/>
          <p14:tracePt t="38353" x="2239963" y="5383213"/>
          <p14:tracePt t="38360" x="2232025" y="5375275"/>
          <p14:tracePt t="38382" x="2224088" y="5375275"/>
          <p14:tracePt t="38389" x="2224088" y="5367338"/>
          <p14:tracePt t="38397" x="2216150" y="5359400"/>
          <p14:tracePt t="38405" x="2208213" y="5351463"/>
          <p14:tracePt t="38412" x="2176463" y="5335588"/>
          <p14:tracePt t="38421" x="2144713" y="5327650"/>
          <p14:tracePt t="38427" x="2105025" y="5310188"/>
          <p14:tracePt t="38435" x="2073275" y="5294313"/>
          <p14:tracePt t="38442" x="2017713" y="5278438"/>
          <p14:tracePt t="38449" x="1960563" y="5270500"/>
          <p14:tracePt t="38457" x="1912938" y="5262563"/>
          <p14:tracePt t="38465" x="1873250" y="5254625"/>
          <p14:tracePt t="38472" x="1825625" y="5238750"/>
          <p14:tracePt t="38480" x="1793875" y="5230813"/>
          <p14:tracePt t="38487" x="1770063" y="5230813"/>
          <p14:tracePt t="38495" x="1754188" y="5230813"/>
          <p14:tracePt t="38502" x="1754188" y="5222875"/>
          <p14:tracePt t="38510" x="1746250" y="5222875"/>
          <p14:tracePt t="38548" x="1746250" y="5214938"/>
          <p14:tracePt t="38959" x="1746250" y="5222875"/>
          <p14:tracePt t="38974" x="1746250" y="5230813"/>
          <p14:tracePt t="38982" x="1746250" y="5238750"/>
          <p14:tracePt t="38990" x="1746250" y="5246688"/>
          <p14:tracePt t="38997" x="1754188" y="5254625"/>
          <p14:tracePt t="39005" x="1762125" y="5262563"/>
          <p14:tracePt t="39012" x="1770063" y="5270500"/>
          <p14:tracePt t="39019" x="1778000" y="5270500"/>
          <p14:tracePt t="39035" x="1785938" y="5278438"/>
          <p14:tracePt t="39043" x="1785938" y="5286375"/>
          <p14:tracePt t="39154" x="1793875" y="5286375"/>
          <p14:tracePt t="39162" x="1793875" y="5278438"/>
          <p14:tracePt t="39169" x="1809750" y="5278438"/>
          <p14:tracePt t="39185" x="1817688" y="5270500"/>
          <p14:tracePt t="39200" x="1825625" y="5262563"/>
          <p14:tracePt t="39215" x="1841500" y="5254625"/>
          <p14:tracePt t="39230" x="1857375" y="5246688"/>
          <p14:tracePt t="39237" x="1873250" y="5238750"/>
          <p14:tracePt t="39244" x="1881188" y="5230813"/>
          <p14:tracePt t="39259" x="1889125" y="5230813"/>
          <p14:tracePt t="39282" x="1889125" y="5222875"/>
          <p14:tracePt t="39357" x="1897063" y="5222875"/>
          <p14:tracePt t="39365" x="1897063" y="5230813"/>
          <p14:tracePt t="39372" x="1905000" y="5230813"/>
          <p14:tracePt t="39379" x="1912938" y="5238750"/>
          <p14:tracePt t="39394" x="1920875" y="5254625"/>
          <p14:tracePt t="39402" x="1928813" y="5254625"/>
          <p14:tracePt t="39410" x="1936750" y="5254625"/>
          <p14:tracePt t="39417" x="1944688" y="5270500"/>
          <p14:tracePt t="39425" x="1952625" y="5270500"/>
          <p14:tracePt t="39432" x="1968500" y="5278438"/>
          <p14:tracePt t="39439" x="1976438" y="5286375"/>
          <p14:tracePt t="39447" x="1992313" y="5294313"/>
          <p14:tracePt t="39454" x="2008188" y="5310188"/>
          <p14:tracePt t="39462" x="2025650" y="5319713"/>
          <p14:tracePt t="39469" x="2057400" y="5335588"/>
          <p14:tracePt t="39477" x="2089150" y="5351463"/>
          <p14:tracePt t="39485" x="2128838" y="5367338"/>
          <p14:tracePt t="39492" x="2168525" y="5391150"/>
          <p14:tracePt t="39499" x="2184400" y="5407025"/>
          <p14:tracePt t="39507" x="2224088" y="5414963"/>
          <p14:tracePt t="39515" x="2239963" y="5430838"/>
          <p14:tracePt t="39522" x="2263775" y="5438775"/>
          <p14:tracePt t="39529" x="2279650" y="5454650"/>
          <p14:tracePt t="39537" x="2303463" y="5462588"/>
          <p14:tracePt t="39545" x="2311400" y="5478463"/>
          <p14:tracePt t="39552" x="2319338" y="5478463"/>
          <p14:tracePt t="39560" x="2327275" y="5494338"/>
          <p14:tracePt t="39567" x="2335213" y="5494338"/>
          <p14:tracePt t="39574" x="2343150" y="5502275"/>
          <p14:tracePt t="39590" x="2343150" y="5510213"/>
          <p14:tracePt t="39604" x="2351088" y="5518150"/>
          <p14:tracePt t="39612" x="2351088" y="5526088"/>
          <p14:tracePt t="39619" x="2351088" y="5534025"/>
          <p14:tracePt t="39627" x="2359025" y="5541963"/>
          <p14:tracePt t="39635" x="2359025" y="5557838"/>
          <p14:tracePt t="39642" x="2374900" y="5573713"/>
          <p14:tracePt t="39651" x="2392363" y="5597525"/>
          <p14:tracePt t="39657" x="2400300" y="5637213"/>
          <p14:tracePt t="39665" x="2424113" y="5662613"/>
          <p14:tracePt t="39672" x="2455863" y="5702300"/>
          <p14:tracePt t="39680" x="2487613" y="5741988"/>
          <p14:tracePt t="39687" x="2511425" y="5773738"/>
          <p14:tracePt t="39694" x="2551113" y="5789613"/>
          <p14:tracePt t="39702" x="2582863" y="5821363"/>
          <p14:tracePt t="39710" x="2606675" y="5845175"/>
          <p14:tracePt t="39718" x="2622550" y="5845175"/>
          <p14:tracePt t="39725" x="2638425" y="5861050"/>
          <p14:tracePt t="39731" x="2662238" y="5868988"/>
          <p14:tracePt t="39740" x="2670175" y="5868988"/>
          <p14:tracePt t="39748" x="2678113" y="5876925"/>
          <p14:tracePt t="39754" x="2693988" y="5876925"/>
          <p14:tracePt t="39769" x="2701925" y="5876925"/>
          <p14:tracePt t="39785" x="2709863" y="5876925"/>
          <p14:tracePt t="39792" x="2717800" y="5876925"/>
          <p14:tracePt t="39799" x="2725738" y="5876925"/>
          <p14:tracePt t="39807" x="2733675" y="5876925"/>
          <p14:tracePt t="39822" x="2751138" y="5876925"/>
          <p14:tracePt t="39830" x="2767013" y="5861050"/>
          <p14:tracePt t="39837" x="2774950" y="5845175"/>
          <p14:tracePt t="39844" x="2806700" y="5829300"/>
          <p14:tracePt t="39852" x="2814638" y="5805488"/>
          <p14:tracePt t="39860" x="2830513" y="5797550"/>
          <p14:tracePt t="39868" x="2846388" y="5781675"/>
          <p14:tracePt t="39874" x="2854325" y="5773738"/>
          <p14:tracePt t="39882" x="2878138" y="5765800"/>
          <p14:tracePt t="39900" x="2886075" y="5749925"/>
          <p14:tracePt t="39904" x="2894013" y="5741988"/>
          <p14:tracePt t="39912" x="2901950" y="5741988"/>
          <p14:tracePt t="39919" x="2909888" y="5726113"/>
          <p14:tracePt t="39935" x="2917825" y="5726113"/>
          <p14:tracePt t="39942" x="2925763" y="5726113"/>
          <p14:tracePt t="39957" x="2933700" y="5718175"/>
          <p14:tracePt t="40114" x="2933700" y="5726113"/>
          <p14:tracePt t="40123" x="2941638" y="5741988"/>
          <p14:tracePt t="40131" x="2941638" y="5749925"/>
          <p14:tracePt t="40138" x="2949575" y="5757863"/>
          <p14:tracePt t="40144" x="2949575" y="5781675"/>
          <p14:tracePt t="40152" x="2957513" y="5789613"/>
          <p14:tracePt t="40160" x="2965450" y="5789613"/>
          <p14:tracePt t="40168" x="2965450" y="5797550"/>
          <p14:tracePt t="40174" x="2965450" y="5805488"/>
          <p14:tracePt t="40183" x="2965450" y="5813425"/>
          <p14:tracePt t="40189" x="2973388" y="5813425"/>
          <p14:tracePt t="40227" x="2973388" y="5821363"/>
          <p14:tracePt t="40362" x="2981325" y="5821363"/>
          <p14:tracePt t="40617" x="2989263" y="5821363"/>
          <p14:tracePt t="40662" x="2989263" y="5813425"/>
          <p14:tracePt t="40752" x="2989263" y="5805488"/>
          <p14:tracePt t="41989" x="2997200" y="5805488"/>
          <p14:tracePt t="42012" x="2997200" y="5797550"/>
          <p14:tracePt t="42019" x="3005138" y="5789613"/>
          <p14:tracePt t="42027" x="3013075" y="5773738"/>
          <p14:tracePt t="42034" x="3028950" y="5726113"/>
          <p14:tracePt t="42043" x="3044825" y="5670550"/>
          <p14:tracePt t="42051" x="3076575" y="5581650"/>
          <p14:tracePt t="42058" x="3092450" y="5478463"/>
          <p14:tracePt t="42066" x="3100388" y="5359400"/>
          <p14:tracePt t="42073" x="3100388" y="5246688"/>
          <p14:tracePt t="42080" x="3100388" y="5119688"/>
          <p14:tracePt t="42087" x="3100388" y="5040313"/>
          <p14:tracePt t="42094" x="3084513" y="4951413"/>
          <p14:tracePt t="42102" x="3068638" y="4879975"/>
          <p14:tracePt t="42109" x="3044825" y="4800600"/>
          <p14:tracePt t="42118" x="3036888" y="4737100"/>
          <p14:tracePt t="42127" x="3036888" y="4713288"/>
          <p14:tracePt t="42133" x="3036888" y="4689475"/>
          <p14:tracePt t="42140" x="3036888" y="4681538"/>
          <p14:tracePt t="42147" x="3036888" y="4673600"/>
          <p14:tracePt t="42259" x="3028950" y="4673600"/>
          <p14:tracePt t="42267" x="3028950" y="4681538"/>
          <p14:tracePt t="42275" x="3013075" y="4689475"/>
          <p14:tracePt t="42282" x="3005138" y="4697413"/>
          <p14:tracePt t="42290" x="2989263" y="4713288"/>
          <p14:tracePt t="42297" x="2981325" y="4721225"/>
          <p14:tracePt t="42313" x="2973388" y="4729163"/>
          <p14:tracePt t="42320" x="2965450" y="4737100"/>
          <p14:tracePt t="42334" x="2965450" y="4745038"/>
          <p14:tracePt t="42380" x="2965450" y="4752975"/>
          <p14:tracePt t="42410" x="2973388" y="4752975"/>
          <p14:tracePt t="42417" x="2989263" y="4745038"/>
          <p14:tracePt t="42425" x="3005138" y="4721225"/>
          <p14:tracePt t="42433" x="3036888" y="4705350"/>
          <p14:tracePt t="42439" x="3068638" y="4673600"/>
          <p14:tracePt t="42449" x="3109913" y="4641850"/>
          <p14:tracePt t="42454" x="3149600" y="4608513"/>
          <p14:tracePt t="42462" x="3189288" y="4576763"/>
          <p14:tracePt t="42470" x="3236913" y="4537075"/>
          <p14:tracePt t="42477" x="3284538" y="4497388"/>
          <p14:tracePt t="42484" x="3316288" y="4473575"/>
          <p14:tracePt t="42492" x="3355975" y="4433888"/>
          <p14:tracePt t="42500" x="3387725" y="4402138"/>
          <p14:tracePt t="42507" x="3419475" y="4354513"/>
          <p14:tracePt t="42515" x="3484563" y="4291013"/>
          <p14:tracePt t="42522" x="3532188" y="4225925"/>
          <p14:tracePt t="42530" x="3587750" y="4146550"/>
          <p14:tracePt t="42537" x="3651250" y="4067175"/>
          <p14:tracePt t="42544" x="3690938" y="4003675"/>
          <p14:tracePt t="42552" x="3738563" y="3948113"/>
          <p14:tracePt t="42560" x="3802063" y="3859213"/>
          <p14:tracePt t="42567" x="3859213" y="3787775"/>
          <p14:tracePt t="42574" x="3890963" y="3740150"/>
          <p14:tracePt t="42582" x="3922713" y="3700463"/>
          <p14:tracePt t="42590" x="3938588" y="3668713"/>
          <p14:tracePt t="42597" x="3954463" y="3636963"/>
          <p14:tracePt t="42604" x="3970338" y="3621088"/>
          <p14:tracePt t="42612" x="3970338" y="3595688"/>
          <p14:tracePt t="42619" x="3970338" y="3571875"/>
          <p14:tracePt t="42627" x="3978275" y="3548063"/>
          <p14:tracePt t="42634" x="3978275" y="3508375"/>
          <p14:tracePt t="42642" x="3978275" y="3468688"/>
          <p14:tracePt t="42649" x="3978275" y="3436938"/>
          <p14:tracePt t="42657" x="3978275" y="3405188"/>
          <p14:tracePt t="42665" x="3978275" y="3365500"/>
          <p14:tracePt t="42672" x="3978275" y="3309938"/>
          <p14:tracePt t="42679" x="3978275" y="3262313"/>
          <p14:tracePt t="42686" x="3962400" y="3228975"/>
          <p14:tracePt t="42695" x="3954463" y="3189288"/>
          <p14:tracePt t="42703" x="3938588" y="3149600"/>
          <p14:tracePt t="42712" x="3922713" y="3117850"/>
          <p14:tracePt t="42719" x="3898900" y="3094038"/>
          <p14:tracePt t="42725" x="3883025" y="3054350"/>
          <p14:tracePt t="42733" x="3859213" y="3014663"/>
          <p14:tracePt t="42739" x="3825875" y="2982913"/>
          <p14:tracePt t="42748" x="3794125" y="2943225"/>
          <p14:tracePt t="42754" x="3778250" y="2927350"/>
          <p14:tracePt t="42762" x="3746500" y="2894013"/>
          <p14:tracePt t="42770" x="3730625" y="2862263"/>
          <p14:tracePt t="42777" x="3698875" y="2846388"/>
          <p14:tracePt t="42785" x="3683000" y="2830513"/>
          <p14:tracePt t="42792" x="3651250" y="2814638"/>
          <p14:tracePt t="42800" x="3619500" y="2798763"/>
          <p14:tracePt t="42807" x="3603625" y="2790825"/>
          <p14:tracePt t="42816" x="3579813" y="2790825"/>
          <p14:tracePt t="42822" x="3563938" y="2782888"/>
          <p14:tracePt t="42830" x="3540125" y="2782888"/>
          <p14:tracePt t="42837" x="3524250" y="2774950"/>
          <p14:tracePt t="42845" x="3484563" y="2767013"/>
          <p14:tracePt t="42852" x="3467100" y="2767013"/>
          <p14:tracePt t="42860" x="3443288" y="2767013"/>
          <p14:tracePt t="42867" x="3411538" y="2751138"/>
          <p14:tracePt t="42874" x="3387725" y="2743200"/>
          <p14:tracePt t="42882" x="3363913" y="2727325"/>
          <p14:tracePt t="42890" x="3332163" y="2727325"/>
          <p14:tracePt t="42897" x="3308350" y="2711450"/>
          <p14:tracePt t="42915" x="3244850" y="2687638"/>
          <p14:tracePt t="42919" x="3228975" y="2679700"/>
          <p14:tracePt t="42927" x="3221038" y="2679700"/>
          <p14:tracePt t="42934" x="3213100" y="2671763"/>
          <p14:tracePt t="42942" x="3205163" y="2671763"/>
          <p14:tracePt t="42949" x="3197225" y="2671763"/>
          <p14:tracePt t="42957" x="3189288" y="2663825"/>
          <p14:tracePt t="42965" x="3181350" y="2655888"/>
          <p14:tracePt t="42972" x="3173413" y="2655888"/>
          <p14:tracePt t="42980" x="3157538" y="2655888"/>
          <p14:tracePt t="42987" x="3149600" y="2647950"/>
          <p14:tracePt t="42994" x="3125788" y="2640013"/>
          <p14:tracePt t="43002" x="3109913" y="2632075"/>
          <p14:tracePt t="43009" x="3092450" y="2624138"/>
          <p14:tracePt t="43017" x="3060700" y="2616200"/>
          <p14:tracePt t="43024" x="3044825" y="2616200"/>
          <p14:tracePt t="43032" x="3013075" y="2608263"/>
          <p14:tracePt t="43040" x="2989263" y="2600325"/>
          <p14:tracePt t="43047" x="2965450" y="2592388"/>
          <p14:tracePt t="43054" x="2941638" y="2592388"/>
          <p14:tracePt t="43063" x="2917825" y="2584450"/>
          <p14:tracePt t="43069" x="2901950" y="2584450"/>
          <p14:tracePt t="43078" x="2878138" y="2584450"/>
          <p14:tracePt t="43084" x="2854325" y="2584450"/>
          <p14:tracePt t="43092" x="2838450" y="2584450"/>
          <p14:tracePt t="43100" x="2814638" y="2584450"/>
          <p14:tracePt t="43107" x="2790825" y="2584450"/>
          <p14:tracePt t="43115" x="2774950" y="2584450"/>
          <p14:tracePt t="43122" x="2751138" y="2584450"/>
          <p14:tracePt t="43129" x="2733675" y="2592388"/>
          <p14:tracePt t="43137" x="2709863" y="2600325"/>
          <p14:tracePt t="43145" x="2686050" y="2616200"/>
          <p14:tracePt t="43151" x="2662238" y="2640013"/>
          <p14:tracePt t="43160" x="2630488" y="2663825"/>
          <p14:tracePt t="43166" x="2614613" y="2687638"/>
          <p14:tracePt t="43174" x="2598738" y="2711450"/>
          <p14:tracePt t="43182" x="2566988" y="2751138"/>
          <p14:tracePt t="43190" x="2535238" y="2782888"/>
          <p14:tracePt t="43198" x="2503488" y="2822575"/>
          <p14:tracePt t="43204" x="2471738" y="2870200"/>
          <p14:tracePt t="43212" x="2439988" y="2909888"/>
          <p14:tracePt t="43220" x="2416175" y="2951163"/>
          <p14:tracePt t="43228" x="2400300" y="2967038"/>
          <p14:tracePt t="43234" x="2374900" y="3014663"/>
          <p14:tracePt t="43242" x="2343150" y="3062288"/>
          <p14:tracePt t="43249" x="2311400" y="3109913"/>
          <p14:tracePt t="43257" x="2287588" y="3157538"/>
          <p14:tracePt t="43265" x="2271713" y="3189288"/>
          <p14:tracePt t="43272" x="2239963" y="3252788"/>
          <p14:tracePt t="43280" x="2216150" y="3294063"/>
          <p14:tracePt t="43287" x="2192338" y="3341688"/>
          <p14:tracePt t="43295" x="2168525" y="3389313"/>
          <p14:tracePt t="43302" x="2144713" y="3444875"/>
          <p14:tracePt t="43310" x="2120900" y="3508375"/>
          <p14:tracePt t="43317" x="2097088" y="3548063"/>
          <p14:tracePt t="43325" x="2081213" y="3587750"/>
          <p14:tracePt t="43333" x="2073275" y="3636963"/>
          <p14:tracePt t="43340" x="2041525" y="3692525"/>
          <p14:tracePt t="43347" x="2033588" y="3724275"/>
          <p14:tracePt t="43354" x="2025650" y="3771900"/>
          <p14:tracePt t="43361" x="2008188" y="3819525"/>
          <p14:tracePt t="43369" x="2000250" y="3851275"/>
          <p14:tracePt t="43378" x="1992313" y="3883025"/>
          <p14:tracePt t="43384" x="1984375" y="3930650"/>
          <p14:tracePt t="43392" x="1984375" y="3963988"/>
          <p14:tracePt t="43399" x="1976438" y="4003675"/>
          <p14:tracePt t="43407" x="1968500" y="4027488"/>
          <p14:tracePt t="43415" x="1968500" y="4059238"/>
          <p14:tracePt t="43422" x="1960563" y="4083050"/>
          <p14:tracePt t="43429" x="1952625" y="4106863"/>
          <p14:tracePt t="43437" x="1944688" y="4122738"/>
          <p14:tracePt t="43445" x="1936750" y="4154488"/>
          <p14:tracePt t="43452" x="1928813" y="4162425"/>
          <p14:tracePt t="43460" x="1928813" y="4170363"/>
          <p14:tracePt t="43467" x="1928813" y="4178300"/>
          <p14:tracePt t="43474" x="1920875" y="4186238"/>
          <p14:tracePt t="43482" x="1920875" y="4194175"/>
          <p14:tracePt t="43497" x="1920875" y="4202113"/>
          <p14:tracePt t="43565" x="1920875" y="4210050"/>
          <p14:tracePt t="43580" x="1920875" y="4217988"/>
          <p14:tracePt t="43595" x="1920875" y="4225925"/>
          <p14:tracePt t="43610" x="1920875" y="4233863"/>
          <p14:tracePt t="43797" x="1928813" y="4233863"/>
          <p14:tracePt t="43917" x="1936750" y="4233863"/>
          <p14:tracePt t="43948" x="1944688" y="4233863"/>
          <p14:tracePt t="43977" x="1952625" y="4233863"/>
          <p14:tracePt t="43992" x="1960563" y="4233863"/>
          <p14:tracePt t="44046" x="1968500" y="4233863"/>
          <p14:tracePt t="44074" x="1976438" y="4233863"/>
          <p14:tracePt t="44082" x="1976438" y="4225925"/>
          <p14:tracePt t="44098" x="1984375" y="4217988"/>
          <p14:tracePt t="44112" x="1992313" y="4217988"/>
          <p14:tracePt t="44134" x="2000250" y="4217988"/>
          <p14:tracePt t="44149" x="2008188" y="4210050"/>
          <p14:tracePt t="44157" x="2017713" y="4210050"/>
          <p14:tracePt t="44165" x="2033588" y="4210050"/>
          <p14:tracePt t="44172" x="2049463" y="4202113"/>
          <p14:tracePt t="44181" x="2065338" y="4194175"/>
          <p14:tracePt t="44187" x="2073275" y="4178300"/>
          <p14:tracePt t="44194" x="2081213" y="4170363"/>
          <p14:tracePt t="44202" x="2105025" y="4162425"/>
          <p14:tracePt t="44210" x="2128838" y="4146550"/>
          <p14:tracePt t="44217" x="2176463" y="4122738"/>
          <p14:tracePt t="44225" x="2224088" y="4098925"/>
          <p14:tracePt t="44232" x="2263775" y="4067175"/>
          <p14:tracePt t="44240" x="2303463" y="4051300"/>
          <p14:tracePt t="44248" x="2359025" y="4003675"/>
          <p14:tracePt t="44255" x="2408238" y="3963988"/>
          <p14:tracePt t="44263" x="2447925" y="3922713"/>
          <p14:tracePt t="44270" x="2487613" y="3890963"/>
          <p14:tracePt t="44278" x="2519363" y="3875088"/>
          <p14:tracePt t="44285" x="2551113" y="3851275"/>
          <p14:tracePt t="44292" x="2574925" y="3835400"/>
          <p14:tracePt t="44299" x="2606675" y="3827463"/>
          <p14:tracePt t="44307" x="2622550" y="3811588"/>
          <p14:tracePt t="44315" x="2638425" y="3803650"/>
          <p14:tracePt t="44322" x="2646363" y="3803650"/>
          <p14:tracePt t="44330" x="2654300" y="3795713"/>
          <p14:tracePt t="44344" x="2662238" y="3795713"/>
          <p14:tracePt t="44361" x="2670175" y="3787775"/>
          <p14:tracePt t="44374" x="2678113" y="3779838"/>
          <p14:tracePt t="44397" x="2686050" y="3779838"/>
          <p14:tracePt t="44428" x="2693988" y="3779838"/>
          <p14:tracePt t="44442" x="2701925" y="3779838"/>
          <p14:tracePt t="44457" x="2701925" y="3771900"/>
          <p14:tracePt t="44465" x="2709863" y="3771900"/>
          <p14:tracePt t="44502" x="2717800" y="3771900"/>
          <p14:tracePt t="44599" x="2717800" y="3763963"/>
          <p14:tracePt t="44607" x="2717800" y="3756025"/>
          <p14:tracePt t="44615" x="2725738" y="3732213"/>
          <p14:tracePt t="44623" x="2733675" y="3700463"/>
          <p14:tracePt t="44630" x="2733675" y="3660775"/>
          <p14:tracePt t="44637" x="2751138" y="3595688"/>
          <p14:tracePt t="44644" x="2767013" y="3524250"/>
          <p14:tracePt t="44652" x="2790825" y="3452813"/>
          <p14:tracePt t="44660" x="2830513" y="3373438"/>
          <p14:tracePt t="44667" x="2870200" y="3302000"/>
          <p14:tracePt t="44675" x="2925763" y="3221038"/>
          <p14:tracePt t="44682" x="2973388" y="3149600"/>
          <p14:tracePt t="44689" x="3052763" y="3062288"/>
          <p14:tracePt t="44697" x="3109913" y="2998788"/>
          <p14:tracePt t="44704" x="3181350" y="2927350"/>
          <p14:tracePt t="44713" x="3268663" y="2862263"/>
          <p14:tracePt t="44720" x="3340100" y="2822575"/>
          <p14:tracePt t="44727" x="3419475" y="2774950"/>
          <p14:tracePt t="44734" x="3484563" y="2735263"/>
          <p14:tracePt t="44742" x="3556000" y="2695575"/>
          <p14:tracePt t="44749" x="3587750" y="2671763"/>
          <p14:tracePt t="44757" x="3627438" y="2632075"/>
          <p14:tracePt t="44764" x="3667125" y="2600325"/>
          <p14:tracePt t="44772" x="3683000" y="2592388"/>
          <p14:tracePt t="44780" x="3690938" y="2576513"/>
          <p14:tracePt t="44787" x="3698875" y="2576513"/>
          <p14:tracePt t="44795" x="3698875" y="2566988"/>
          <p14:tracePt t="44811" x="3698875" y="2559050"/>
          <p14:tracePt t="44817" x="3698875" y="2551113"/>
          <p14:tracePt t="44854" x="3698875" y="2543175"/>
          <p14:tracePt t="44878" x="3698875" y="2535238"/>
          <p14:tracePt t="44892" x="3698875" y="2527300"/>
          <p14:tracePt t="44916" x="3690938" y="2511425"/>
          <p14:tracePt t="44922" x="3690938" y="2503488"/>
          <p14:tracePt t="44930" x="3683000" y="2503488"/>
          <p14:tracePt t="44937" x="3683000" y="2487613"/>
          <p14:tracePt t="44952" x="3675063" y="2479675"/>
          <p14:tracePt t="44960" x="3675063" y="2471738"/>
          <p14:tracePt t="44967" x="3667125" y="2463800"/>
          <p14:tracePt t="44974" x="3659188" y="2463800"/>
          <p14:tracePt t="44982" x="3659188" y="2455863"/>
          <p14:tracePt t="44989" x="3635375" y="2447925"/>
          <p14:tracePt t="44997" x="3627438" y="2439988"/>
          <p14:tracePt t="45004" x="3611563" y="2439988"/>
          <p14:tracePt t="45012" x="3587750" y="2439988"/>
          <p14:tracePt t="45020" x="3579813" y="2439988"/>
          <p14:tracePt t="45027" x="3556000" y="2447925"/>
          <p14:tracePt t="45034" x="3532188" y="2447925"/>
          <p14:tracePt t="45042" x="3500438" y="2463800"/>
          <p14:tracePt t="45050" x="3484563" y="2471738"/>
          <p14:tracePt t="45057" x="3467100" y="2471738"/>
          <p14:tracePt t="45065" x="3451225" y="2487613"/>
          <p14:tracePt t="45072" x="3443288" y="2495550"/>
          <p14:tracePt t="45080" x="3435350" y="2495550"/>
          <p14:tracePt t="45087" x="3427413" y="2495550"/>
          <p14:tracePt t="45094" x="3411538" y="2503488"/>
          <p14:tracePt t="45102" x="3403600" y="2503488"/>
          <p14:tracePt t="45110" x="3395663" y="2511425"/>
          <p14:tracePt t="45140" x="3387725" y="2511425"/>
          <p14:tracePt t="45192" x="3387725" y="2519363"/>
          <p14:tracePt t="45207" x="3387725" y="2535238"/>
          <p14:tracePt t="45214" x="3387725" y="2559050"/>
          <p14:tracePt t="45222" x="3387725" y="2600325"/>
          <p14:tracePt t="45230" x="3387725" y="2647950"/>
          <p14:tracePt t="45237" x="3387725" y="2719388"/>
          <p14:tracePt t="45245" x="3387725" y="2774950"/>
          <p14:tracePt t="45252" x="3387725" y="2814638"/>
          <p14:tracePt t="45260" x="3387725" y="2878138"/>
          <p14:tracePt t="45267" x="3387725" y="2951163"/>
          <p14:tracePt t="45274" x="3387725" y="3030538"/>
          <p14:tracePt t="45282" x="3387725" y="3094038"/>
          <p14:tracePt t="45289" x="3387725" y="3181350"/>
          <p14:tracePt t="45298" x="3387725" y="3262313"/>
          <p14:tracePt t="45305" x="3387725" y="3349625"/>
          <p14:tracePt t="45312" x="3387725" y="3421063"/>
          <p14:tracePt t="45319" x="3379788" y="3532188"/>
          <p14:tracePt t="45327" x="3363913" y="3629025"/>
          <p14:tracePt t="45334" x="3340100" y="3732213"/>
          <p14:tracePt t="45343" x="3308350" y="3819525"/>
          <p14:tracePt t="45349" x="3276600" y="3906838"/>
          <p14:tracePt t="45357" x="3260725" y="3948113"/>
          <p14:tracePt t="45365" x="3236913" y="3971925"/>
          <p14:tracePt t="45372" x="3221038" y="3987800"/>
          <p14:tracePt t="45380" x="3213100" y="4011613"/>
          <p14:tracePt t="45387" x="3205163" y="4011613"/>
          <p14:tracePt t="45395" x="3197225" y="4019550"/>
          <p14:tracePt t="45417" x="3189288" y="4019550"/>
          <p14:tracePt t="45469" x="3181350" y="4019550"/>
          <p14:tracePt t="45486" x="3165475" y="4019550"/>
          <p14:tracePt t="45492" x="3149600" y="4019550"/>
          <p14:tracePt t="45499" x="3141663" y="4019550"/>
          <p14:tracePt t="45507" x="3125788" y="4019550"/>
          <p14:tracePt t="45514" x="3100388" y="4019550"/>
          <p14:tracePt t="45522" x="3076575" y="4019550"/>
          <p14:tracePt t="45530" x="3044825" y="4019550"/>
          <p14:tracePt t="45537" x="3013075" y="4019550"/>
          <p14:tracePt t="45545" x="2957513" y="4035425"/>
          <p14:tracePt t="45552" x="2901950" y="4051300"/>
          <p14:tracePt t="45562" x="2854325" y="4075113"/>
          <p14:tracePt t="45567" x="2806700" y="4098925"/>
          <p14:tracePt t="45574" x="2751138" y="4130675"/>
          <p14:tracePt t="45582" x="2701925" y="4162425"/>
          <p14:tracePt t="45589" x="2654300" y="4194175"/>
          <p14:tracePt t="45598" x="2622550" y="4210050"/>
          <p14:tracePt t="45604" x="2606675" y="4241800"/>
          <p14:tracePt t="45620" x="2606675" y="4249738"/>
          <p14:tracePt t="45627" x="2606675" y="4257675"/>
          <p14:tracePt t="45635" x="2606675" y="4265613"/>
          <p14:tracePt t="45643" x="2606675" y="4273550"/>
          <p14:tracePt t="45649" x="2622550" y="4281488"/>
          <p14:tracePt t="45657" x="2630488" y="4298950"/>
          <p14:tracePt t="45664" x="2646363" y="4306888"/>
          <p14:tracePt t="45673" x="2654300" y="4314825"/>
          <p14:tracePt t="45680" x="2654300" y="4322763"/>
          <p14:tracePt t="45687" x="2670175" y="4330700"/>
          <p14:tracePt t="45696" x="2678113" y="4338638"/>
          <p14:tracePt t="45702" x="2701925" y="4362450"/>
          <p14:tracePt t="45710" x="2709863" y="4362450"/>
          <p14:tracePt t="45724" x="2751138" y="4386263"/>
          <p14:tracePt t="45732" x="2767013" y="4386263"/>
          <p14:tracePt t="45740" x="2782888" y="4386263"/>
          <p14:tracePt t="45762" x="2790825" y="4386263"/>
          <p14:tracePt t="45807" x="2790825" y="4378325"/>
          <p14:tracePt t="45814" x="2790825" y="4370388"/>
          <p14:tracePt t="45822" x="2790825" y="4362450"/>
          <p14:tracePt t="45830" x="2782888" y="4346575"/>
          <p14:tracePt t="45837" x="2759075" y="4338638"/>
          <p14:tracePt t="45845" x="2741613" y="4322763"/>
          <p14:tracePt t="45852" x="2725738" y="4322763"/>
          <p14:tracePt t="45860" x="2717800" y="4314825"/>
          <p14:tracePt t="45867" x="2701925" y="4306888"/>
          <p14:tracePt t="45874" x="2693988" y="4306888"/>
          <p14:tracePt t="45882" x="2686050" y="4306888"/>
          <p14:tracePt t="45897" x="2678113" y="4306888"/>
          <p14:tracePt t="45964" x="2678113" y="4314825"/>
          <p14:tracePt t="45971" x="2686050" y="4330700"/>
          <p14:tracePt t="45980" x="2686050" y="4338638"/>
          <p14:tracePt t="45987" x="2701925" y="4346575"/>
          <p14:tracePt t="45995" x="2717800" y="4362450"/>
          <p14:tracePt t="46002" x="2725738" y="4362450"/>
          <p14:tracePt t="46009" x="2725738" y="4370388"/>
          <p14:tracePt t="46017" x="2733675" y="4378325"/>
          <p14:tracePt t="46024" x="2759075" y="4378325"/>
          <p14:tracePt t="46032" x="2759075" y="4386263"/>
          <p14:tracePt t="46040" x="2767013" y="4386263"/>
          <p14:tracePt t="46242" x="2774950" y="4386263"/>
          <p14:tracePt t="46249" x="2790825" y="4386263"/>
          <p14:tracePt t="46257" x="2814638" y="4386263"/>
          <p14:tracePt t="46264" x="2846388" y="4386263"/>
          <p14:tracePt t="46272" x="2878138" y="4386263"/>
          <p14:tracePt t="46280" x="2909888" y="4386263"/>
          <p14:tracePt t="46288" x="2965450" y="4386263"/>
          <p14:tracePt t="46295" x="3021013" y="4378325"/>
          <p14:tracePt t="46302" x="3060700" y="4362450"/>
          <p14:tracePt t="46310" x="3109913" y="4338638"/>
          <p14:tracePt t="46317" x="3149600" y="4314825"/>
          <p14:tracePt t="46325" x="3173413" y="4306888"/>
          <p14:tracePt t="46332" x="3205163" y="4273550"/>
          <p14:tracePt t="46340" x="3221038" y="4249738"/>
          <p14:tracePt t="46347" x="3244850" y="4210050"/>
          <p14:tracePt t="46355" x="3268663" y="4162425"/>
          <p14:tracePt t="46363" x="3292475" y="4098925"/>
          <p14:tracePt t="46370" x="3300413" y="4019550"/>
          <p14:tracePt t="46376" x="3316288" y="3922713"/>
          <p14:tracePt t="46384" x="3316288" y="3851275"/>
          <p14:tracePt t="46393" x="3316288" y="3732213"/>
          <p14:tracePt t="46400" x="3308350" y="3629025"/>
          <p14:tracePt t="46407" x="3300413" y="3524250"/>
          <p14:tracePt t="46415" x="3284538" y="3421063"/>
          <p14:tracePt t="46421" x="3284538" y="3333750"/>
          <p14:tracePt t="46430" x="3284538" y="3270250"/>
          <p14:tracePt t="46437" x="3284538" y="3213100"/>
          <p14:tracePt t="46445" x="3284538" y="3133725"/>
          <p14:tracePt t="46452" x="3284538" y="3062288"/>
          <p14:tracePt t="46459" x="3284538" y="3022600"/>
          <p14:tracePt t="46467" x="3284538" y="2967038"/>
          <p14:tracePt t="46474" x="3284538" y="2935288"/>
          <p14:tracePt t="46482" x="3284538" y="2901950"/>
          <p14:tracePt t="46489" x="3284538" y="2878138"/>
          <p14:tracePt t="46497" x="3284538" y="2854325"/>
          <p14:tracePt t="46504" x="3284538" y="2838450"/>
          <p14:tracePt t="46512" x="3284538" y="2798763"/>
          <p14:tracePt t="46519" x="3284538" y="2774950"/>
          <p14:tracePt t="46527" x="3284538" y="2759075"/>
          <p14:tracePt t="46534" x="3284538" y="2751138"/>
          <p14:tracePt t="46542" x="3284538" y="2735263"/>
          <p14:tracePt t="46550" x="3284538" y="2719388"/>
          <p14:tracePt t="46557" x="3284538" y="2703513"/>
          <p14:tracePt t="46564" x="3284538" y="2679700"/>
          <p14:tracePt t="46572" x="3284538" y="2663825"/>
          <p14:tracePt t="46580" x="3284538" y="2655888"/>
          <p14:tracePt t="46587" x="3284538" y="2632075"/>
          <p14:tracePt t="46595" x="3276600" y="2616200"/>
          <p14:tracePt t="46602" x="3276600" y="2600325"/>
          <p14:tracePt t="46610" x="3268663" y="2584450"/>
          <p14:tracePt t="46617" x="3268663" y="2576513"/>
          <p14:tracePt t="46625" x="3260725" y="2566988"/>
          <p14:tracePt t="46632" x="3260725" y="2559050"/>
          <p14:tracePt t="46640" x="3252788" y="2551113"/>
          <p14:tracePt t="46646" x="3244850" y="2535238"/>
          <p14:tracePt t="46654" x="3236913" y="2519363"/>
          <p14:tracePt t="46662" x="3221038" y="2495550"/>
          <p14:tracePt t="46670" x="3205163" y="2479675"/>
          <p14:tracePt t="46678" x="3189288" y="2455863"/>
          <p14:tracePt t="46685" x="3181350" y="2447925"/>
          <p14:tracePt t="46692" x="3165475" y="2439988"/>
          <p14:tracePt t="46700" x="3149600" y="2424113"/>
          <p14:tracePt t="46707" x="3141663" y="2416175"/>
          <p14:tracePt t="46715" x="3133725" y="2416175"/>
          <p14:tracePt t="46722" x="3117850" y="2408238"/>
          <p14:tracePt t="46760" x="3109913" y="2408238"/>
          <p14:tracePt t="46834" x="3100388" y="2408238"/>
          <p14:tracePt t="46902" x="3109913" y="2416175"/>
          <p14:tracePt t="46909" x="3133725" y="2424113"/>
          <p14:tracePt t="46917" x="3157538" y="2424113"/>
          <p14:tracePt t="46925" x="3181350" y="2432050"/>
          <p14:tracePt t="46932" x="3213100" y="2447925"/>
          <p14:tracePt t="46941" x="3244850" y="2463800"/>
          <p14:tracePt t="46947" x="3268663" y="2463800"/>
          <p14:tracePt t="46955" x="3300413" y="2487613"/>
          <p14:tracePt t="46962" x="3340100" y="2495550"/>
          <p14:tracePt t="46970" x="3348038" y="2503488"/>
          <p14:tracePt t="46978" x="3355975" y="2503488"/>
          <p14:tracePt t="47952" x="3355975" y="2511425"/>
          <p14:tracePt t="47961" x="3355975" y="2519363"/>
          <p14:tracePt t="47967" x="3355975" y="2527300"/>
          <p14:tracePt t="47982" x="3355975" y="2535238"/>
          <p14:tracePt t="47989" x="3355975" y="2551113"/>
          <p14:tracePt t="47998" x="3363913" y="2551113"/>
          <p14:tracePt t="48006" x="3363913" y="2566988"/>
          <p14:tracePt t="48022" x="3371850" y="2576513"/>
          <p14:tracePt t="48043" x="3371850" y="2584450"/>
          <p14:tracePt t="48222" x="3371850" y="2592388"/>
          <p14:tracePt t="48248" x="3371850" y="2600325"/>
          <p14:tracePt t="48276" x="3371850" y="2608263"/>
          <p14:tracePt t="48297" x="3379788" y="2616200"/>
          <p14:tracePt t="48336" x="3379788" y="2624138"/>
          <p14:tracePt t="48359" x="3379788" y="2632075"/>
          <p14:tracePt t="48375" x="3387725" y="2632075"/>
          <p14:tracePt t="48381" x="3387725" y="2640013"/>
          <p14:tracePt t="48410" x="3387725" y="2647950"/>
          <p14:tracePt t="48425" x="3395663" y="2647950"/>
          <p14:tracePt t="48432" x="3395663" y="2655888"/>
          <p14:tracePt t="48440" x="3403600" y="2663825"/>
          <p14:tracePt t="48454" x="3403600" y="2671763"/>
          <p14:tracePt t="48484" x="3403600" y="2679700"/>
          <p14:tracePt t="48792" x="3403600" y="2687638"/>
          <p14:tracePt t="48807" x="3403600" y="2703513"/>
          <p14:tracePt t="48822" x="3403600" y="2711450"/>
          <p14:tracePt t="48829" x="3403600" y="2719388"/>
          <p14:tracePt t="48837" x="3403600" y="2727325"/>
          <p14:tracePt t="48852" x="3403600" y="2735263"/>
          <p14:tracePt t="48867" x="3403600" y="2751138"/>
          <p14:tracePt t="48882" x="3403600" y="2759075"/>
          <p14:tracePt t="51622" x="3476625" y="2790825"/>
          <p14:tracePt t="51624" x="3922713" y="2982913"/>
          <p14:tracePt t="51625" x="4065588" y="3054350"/>
          <p14:tracePt t="51627" x="4273550" y="3157538"/>
          <p14:tracePt t="51627" x="4464050" y="3262313"/>
          <p14:tracePt t="51635" x="4672013" y="3381375"/>
          <p14:tracePt t="51642" x="4822825" y="3468688"/>
          <p14:tracePt t="51650" x="4999038" y="3579813"/>
          <p14:tracePt t="51658" x="5149850" y="3692525"/>
          <p14:tracePt t="51664" x="5245100" y="3779838"/>
          <p14:tracePt t="51673" x="5341938" y="3851275"/>
          <p14:tracePt t="51680" x="5413375" y="3930650"/>
          <p14:tracePt t="51688" x="5461000" y="4011613"/>
          <p14:tracePt t="51694" x="5508625" y="4083050"/>
          <p14:tracePt t="51702" x="5540375" y="4162425"/>
          <p14:tracePt t="51709" x="5588000" y="4233863"/>
          <p14:tracePt t="51717" x="5619750" y="4338638"/>
          <p14:tracePt t="51727" x="5651500" y="4425950"/>
          <p14:tracePt t="51734" x="5692775" y="4489450"/>
          <p14:tracePt t="51740" x="5732463" y="4560888"/>
          <p14:tracePt t="51747" x="5764213" y="4616450"/>
          <p14:tracePt t="51755" x="5803900" y="4673600"/>
          <p14:tracePt t="51762" x="5851525" y="4737100"/>
          <p14:tracePt t="51771" x="5883275" y="4792663"/>
          <p14:tracePt t="51777" x="5915025" y="4840288"/>
          <p14:tracePt t="51785" x="5946775" y="4872038"/>
          <p14:tracePt t="51792" x="5970588" y="4895850"/>
          <p14:tracePt t="51801" x="6002338" y="4919663"/>
          <p14:tracePt t="51809" x="6018213" y="4935538"/>
          <p14:tracePt t="51815" x="6026150" y="4951413"/>
          <p14:tracePt t="51823" x="6051550" y="4967288"/>
          <p14:tracePt t="51831" x="6059488" y="4976813"/>
          <p14:tracePt t="51838" x="6067425" y="4976813"/>
          <p14:tracePt t="51844" x="6075363" y="4976813"/>
          <p14:tracePt t="51853" x="6075363" y="4984750"/>
          <p14:tracePt t="51957" x="6075363" y="5008563"/>
          <p14:tracePt t="51964" x="6075363" y="5032375"/>
          <p14:tracePt t="51972" x="6083300" y="5056188"/>
          <p14:tracePt t="51980" x="6091238" y="5111750"/>
          <p14:tracePt t="51987" x="6099175" y="5167313"/>
          <p14:tracePt t="51994" x="6115050" y="5238750"/>
          <p14:tracePt t="52002" x="6122988" y="5310188"/>
          <p14:tracePt t="52009" x="6138863" y="5383213"/>
          <p14:tracePt t="52019" x="6154738" y="5422900"/>
          <p14:tracePt t="52024" x="6162675" y="5462588"/>
          <p14:tracePt t="52032" x="6170613" y="5502275"/>
          <p14:tracePt t="52040" x="6170613" y="5526088"/>
          <p14:tracePt t="52047" x="6170613" y="5541963"/>
          <p14:tracePt t="52055" x="6170613" y="5549900"/>
          <p14:tracePt t="52062" x="6170613" y="5557838"/>
          <p14:tracePt t="52070" x="6170613" y="5573713"/>
          <p14:tracePt t="52084" x="6170613" y="5581650"/>
          <p14:tracePt t="52093" x="6170613" y="5597525"/>
          <p14:tracePt t="52107" x="6170613" y="5605463"/>
          <p14:tracePt t="52310" x="6170613" y="5613400"/>
          <p14:tracePt t="52325" x="6170613" y="5621338"/>
          <p14:tracePt t="52340" x="6170613" y="5629275"/>
          <p14:tracePt t="52347" x="6170613" y="5645150"/>
          <p14:tracePt t="52356" x="6162675" y="5662613"/>
          <p14:tracePt t="52370" x="6154738" y="5678488"/>
          <p14:tracePt t="52377" x="6154738" y="5694363"/>
          <p14:tracePt t="52392" x="6154738" y="5702300"/>
          <p14:tracePt t="52400" x="6154738" y="5718175"/>
          <p14:tracePt t="52407" x="6146800" y="5718175"/>
          <p14:tracePt t="53082" x="6138863" y="5718175"/>
          <p14:tracePt t="53090" x="6107113" y="5718175"/>
          <p14:tracePt t="53097" x="6075363" y="5718175"/>
          <p14:tracePt t="53105" x="5994400" y="5718175"/>
          <p14:tracePt t="53112" x="5899150" y="5718175"/>
          <p14:tracePt t="53120" x="5788025" y="5726113"/>
          <p14:tracePt t="53129" x="5659438" y="5734050"/>
          <p14:tracePt t="53134" x="5476875" y="5757863"/>
          <p14:tracePt t="53142" x="5260975" y="5789613"/>
          <p14:tracePt t="53150" x="5118100" y="5821363"/>
          <p14:tracePt t="53157" x="5022850" y="5845175"/>
          <p14:tracePt t="53165" x="4894263" y="5876925"/>
          <p14:tracePt t="53173" x="4791075" y="5908675"/>
          <p14:tracePt t="53180" x="4703763" y="5932488"/>
          <p14:tracePt t="53188" x="4656138" y="5948363"/>
          <p14:tracePt t="53194" x="4600575" y="5972175"/>
          <p14:tracePt t="53203" x="4543425" y="5980113"/>
          <p14:tracePt t="53209" x="4519613" y="5988050"/>
          <p14:tracePt t="53217" x="4495800" y="5988050"/>
          <p14:tracePt t="53224" x="4487863" y="5995988"/>
          <p14:tracePt t="53232" x="4479925" y="6005513"/>
          <p14:tracePt t="53240" x="4464050" y="6013450"/>
          <p14:tracePt t="53248" x="4440238" y="6013450"/>
          <p14:tracePt t="53255" x="4416425" y="6021388"/>
          <p14:tracePt t="53262" x="4384675" y="6029325"/>
          <p14:tracePt t="53271" x="4337050" y="6037263"/>
          <p14:tracePt t="53277" x="4297363" y="6045200"/>
          <p14:tracePt t="53285" x="4233863" y="6045200"/>
          <p14:tracePt t="53292" x="4176713" y="6053138"/>
          <p14:tracePt t="53300" x="4113213" y="6061075"/>
          <p14:tracePt t="53307" x="4057650" y="6061075"/>
          <p14:tracePt t="53314" x="4017963" y="6061075"/>
          <p14:tracePt t="53322" x="3962400" y="6061075"/>
          <p14:tracePt t="53329" x="3906838" y="6061075"/>
          <p14:tracePt t="53337" x="3867150" y="6061075"/>
          <p14:tracePt t="53344" x="3817938" y="6061075"/>
          <p14:tracePt t="53352" x="3778250" y="6061075"/>
          <p14:tracePt t="53359" x="3738563" y="6061075"/>
          <p14:tracePt t="53367" x="3722688" y="6045200"/>
          <p14:tracePt t="53374" x="3714750" y="6037263"/>
          <p14:tracePt t="53382" x="3698875" y="6021388"/>
          <p14:tracePt t="53390" x="3690938" y="6021388"/>
          <p14:tracePt t="53397" x="3683000" y="6013450"/>
          <p14:tracePt t="53405" x="3675063" y="6013450"/>
          <p14:tracePt t="53479" x="3667125" y="6013450"/>
          <p14:tracePt t="53487" x="3659188" y="6005513"/>
          <p14:tracePt t="53502" x="3643313" y="5995988"/>
          <p14:tracePt t="53510" x="3619500" y="5988050"/>
          <p14:tracePt t="53517" x="3603625" y="5980113"/>
          <p14:tracePt t="53525" x="3571875" y="5964238"/>
          <p14:tracePt t="53532" x="3548063" y="5956300"/>
          <p14:tracePt t="53540" x="3508375" y="5932488"/>
          <p14:tracePt t="53548" x="3484563" y="5908675"/>
          <p14:tracePt t="53555" x="3451225" y="5892800"/>
          <p14:tracePt t="53563" x="3435350" y="5876925"/>
          <p14:tracePt t="53570" x="3411538" y="5853113"/>
          <p14:tracePt t="53577" x="3379788" y="5821363"/>
          <p14:tracePt t="53584" x="3355975" y="5813425"/>
          <p14:tracePt t="53592" x="3340100" y="5805488"/>
          <p14:tracePt t="53600" x="3324225" y="5805488"/>
          <p14:tracePt t="53607" x="3324225" y="5797550"/>
          <p14:tracePt t="53637" x="3316288" y="5797550"/>
          <p14:tracePt t="57240" x="3316288" y="5773738"/>
          <p14:tracePt t="57242" x="3324225" y="5741988"/>
          <p14:tracePt t="57242" x="3324225" y="5718175"/>
          <p14:tracePt t="57245" x="3340100" y="5621338"/>
          <p14:tracePt t="57252" x="3348038" y="5573713"/>
          <p14:tracePt t="57260" x="3355975" y="5526088"/>
          <p14:tracePt t="57267" x="3355975" y="5462588"/>
          <p14:tracePt t="57274" x="3363913" y="5407025"/>
          <p14:tracePt t="57285" x="3363913" y="5335588"/>
          <p14:tracePt t="57290" x="3363913" y="5254625"/>
          <p14:tracePt t="57297" x="3363913" y="5183188"/>
          <p14:tracePt t="57306" x="3355975" y="5111750"/>
          <p14:tracePt t="57313" x="3340100" y="5040313"/>
          <p14:tracePt t="57323" x="3316288" y="4976813"/>
          <p14:tracePt t="57327" x="3300413" y="4919663"/>
          <p14:tracePt t="57335" x="3276600" y="4879975"/>
          <p14:tracePt t="57342" x="3252788" y="4840288"/>
          <p14:tracePt t="57352" x="3228975" y="4808538"/>
          <p14:tracePt t="57358" x="3213100" y="4776788"/>
          <p14:tracePt t="57364" x="3205163" y="4760913"/>
          <p14:tracePt t="57376" x="3205163" y="4745038"/>
          <p14:tracePt t="57380" x="3189288" y="4721225"/>
          <p14:tracePt t="57388" x="3173413" y="4689475"/>
          <p14:tracePt t="57396" x="3157538" y="4657725"/>
          <p14:tracePt t="57403" x="3141663" y="4616450"/>
          <p14:tracePt t="57411" x="3117850" y="4560888"/>
          <p14:tracePt t="57419" x="3100388" y="4505325"/>
          <p14:tracePt t="57425" x="3084513" y="4449763"/>
          <p14:tracePt t="57433" x="3076575" y="4418013"/>
          <p14:tracePt t="57440" x="3068638" y="4378325"/>
          <p14:tracePt t="57448" x="3060700" y="4354513"/>
          <p14:tracePt t="57455" x="3052763" y="4338638"/>
          <p14:tracePt t="57463" x="3044825" y="4322763"/>
          <p14:tracePt t="57471" x="3036888" y="4298950"/>
          <p14:tracePt t="57477" x="3028950" y="4291013"/>
          <p14:tracePt t="57485" x="3021013" y="4273550"/>
          <p14:tracePt t="57494" x="3013075" y="4257675"/>
          <p14:tracePt t="57501" x="3005138" y="4233863"/>
          <p14:tracePt t="57507" x="2997200" y="4217988"/>
          <p14:tracePt t="57516" x="2997200" y="4210050"/>
          <p14:tracePt t="57523" x="2997200" y="4202113"/>
          <p14:tracePt t="57531" x="2989263" y="4186238"/>
          <p14:tracePt t="57546" x="2989263" y="4170363"/>
          <p14:tracePt t="57553" x="2981325" y="4170363"/>
          <p14:tracePt t="57561" x="2981325" y="4162425"/>
          <p14:tracePt t="57568" x="2981325" y="4146550"/>
          <p14:tracePt t="57577" x="2981325" y="4138613"/>
          <p14:tracePt t="57584" x="2981325" y="4130675"/>
          <p14:tracePt t="57590" x="2981325" y="4114800"/>
          <p14:tracePt t="57599" x="2981325" y="4090988"/>
          <p14:tracePt t="57605" x="2981325" y="4059238"/>
          <p14:tracePt t="57614" x="2981325" y="4011613"/>
          <p14:tracePt t="57621" x="2981325" y="3979863"/>
          <p14:tracePt t="57628" x="2981325" y="3956050"/>
          <p14:tracePt t="57636" x="2981325" y="3914775"/>
          <p14:tracePt t="57643" x="2981325" y="3875088"/>
          <p14:tracePt t="57652" x="2981325" y="3843338"/>
          <p14:tracePt t="57657" x="2981325" y="3795713"/>
          <p14:tracePt t="57665" x="2981325" y="3771900"/>
          <p14:tracePt t="57672" x="2981325" y="3756025"/>
          <p14:tracePt t="57680" x="2981325" y="3732213"/>
          <p14:tracePt t="57687" x="2981325" y="3708400"/>
          <p14:tracePt t="57696" x="2981325" y="3692525"/>
          <p14:tracePt t="57703" x="2981325" y="3676650"/>
          <p14:tracePt t="57711" x="2981325" y="3660775"/>
          <p14:tracePt t="57718" x="2973388" y="3652838"/>
          <p14:tracePt t="57732" x="2973388" y="3644900"/>
          <p14:tracePt t="57762" x="2973388" y="3636963"/>
          <p14:tracePt t="57859" x="2973388" y="3629025"/>
          <p14:tracePt t="57875" x="2973388" y="3613150"/>
          <p14:tracePt t="57883" x="2973388" y="3605213"/>
          <p14:tracePt t="57902" x="2973388" y="3587750"/>
          <p14:tracePt t="57904" x="2981325" y="3579813"/>
          <p14:tracePt t="57912" x="2981325" y="3571875"/>
          <p14:tracePt t="57920" x="2989263" y="3571875"/>
          <p14:tracePt t="61050" x="2997200" y="3563938"/>
          <p14:tracePt t="61052" x="3028950" y="3556000"/>
          <p14:tracePt t="61055" x="3044825" y="3548063"/>
          <p14:tracePt t="61055" x="3052763" y="3540125"/>
          <p14:tracePt t="61065" x="3076575" y="3532188"/>
          <p14:tracePt t="61070" x="3084513" y="3532188"/>
          <p14:tracePt t="61077" x="3092450" y="3532188"/>
          <p14:tracePt t="61084" x="3109913" y="3524250"/>
          <p14:tracePt t="61093" x="3117850" y="3524250"/>
          <p14:tracePt t="61100" x="3125788" y="3516313"/>
          <p14:tracePt t="61108" x="3141663" y="3516313"/>
          <p14:tracePt t="61116" x="3149600" y="3516313"/>
          <p14:tracePt t="61132" x="3157538" y="3516313"/>
          <p14:tracePt t="61137" x="3165475" y="3516313"/>
          <p14:tracePt t="61146" x="3173413" y="3516313"/>
          <p14:tracePt t="61161" x="3181350" y="3516313"/>
          <p14:tracePt t="61169" x="3189288" y="3516313"/>
          <p14:tracePt t="61175" x="3197225" y="3508375"/>
          <p14:tracePt t="61185" x="3205163" y="3508375"/>
          <p14:tracePt t="61190" x="3221038" y="3508375"/>
          <p14:tracePt t="61197" x="3244850" y="3508375"/>
          <p14:tracePt t="61204" x="3268663" y="3500438"/>
          <p14:tracePt t="61214" x="3284538" y="3492500"/>
          <p14:tracePt t="61220" x="3308350" y="3492500"/>
          <p14:tracePt t="61228" x="3332163" y="3484563"/>
          <p14:tracePt t="61235" x="3371850" y="3468688"/>
          <p14:tracePt t="61243" x="3419475" y="3460750"/>
          <p14:tracePt t="61251" x="3451225" y="3452813"/>
          <p14:tracePt t="61257" x="3476625" y="3444875"/>
          <p14:tracePt t="61265" x="3508375" y="3436938"/>
          <p14:tracePt t="61273" x="3532188" y="3429000"/>
          <p14:tracePt t="61282" x="3556000" y="3429000"/>
          <p14:tracePt t="61287" x="3587750" y="3429000"/>
          <p14:tracePt t="61295" x="3603625" y="3421063"/>
          <p14:tracePt t="61302" x="3651250" y="3397250"/>
          <p14:tracePt t="61311" x="3675063" y="3389313"/>
          <p14:tracePt t="61318" x="3698875" y="3381375"/>
          <p14:tracePt t="61324" x="3714750" y="3373438"/>
          <p14:tracePt t="61335" x="3738563" y="3357563"/>
          <p14:tracePt t="61341" x="3754438" y="3357563"/>
          <p14:tracePt t="61347" x="3778250" y="3341688"/>
          <p14:tracePt t="61355" x="3802063" y="3333750"/>
          <p14:tracePt t="61364" x="3810000" y="3317875"/>
          <p14:tracePt t="61370" x="3825875" y="3317875"/>
          <p14:tracePt t="61377" x="3843338" y="3302000"/>
          <p14:tracePt t="61385" x="3851275" y="3294063"/>
          <p14:tracePt t="61393" x="3867150" y="3286125"/>
          <p14:tracePt t="61401" x="3890963" y="3278188"/>
          <p14:tracePt t="61408" x="3898900" y="3270250"/>
          <p14:tracePt t="61415" x="3906838" y="3262313"/>
          <p14:tracePt t="61424" x="3930650" y="3252788"/>
          <p14:tracePt t="61431" x="3938588" y="3244850"/>
          <p14:tracePt t="61437" x="3946525" y="3236913"/>
          <p14:tracePt t="61446" x="3978275" y="3228975"/>
          <p14:tracePt t="61453" x="3986213" y="3221038"/>
          <p14:tracePt t="61461" x="4010025" y="3205163"/>
          <p14:tracePt t="61469" x="4017963" y="3205163"/>
          <p14:tracePt t="61475" x="4049713" y="3197225"/>
          <p14:tracePt t="61485" x="4057650" y="3189288"/>
          <p14:tracePt t="61490" x="4073525" y="3181350"/>
          <p14:tracePt t="61498" x="4081463" y="3181350"/>
          <p14:tracePt t="61504" x="4097338" y="3173413"/>
          <p14:tracePt t="61521" x="4113213" y="3165475"/>
          <p14:tracePt t="61528" x="4129088" y="3157538"/>
          <p14:tracePt t="61535" x="4137025" y="3149600"/>
          <p14:tracePt t="61542" x="4160838" y="3141663"/>
          <p14:tracePt t="61550" x="4176713" y="3133725"/>
          <p14:tracePt t="61557" x="4192588" y="3117850"/>
          <p14:tracePt t="61566" x="4200525" y="3117850"/>
          <p14:tracePt t="61572" x="4217988" y="3101975"/>
          <p14:tracePt t="61582" x="4225925" y="3101975"/>
          <p14:tracePt t="61588" x="4233863" y="3094038"/>
          <p14:tracePt t="61596" x="4249738" y="3086100"/>
          <p14:tracePt t="61604" x="4257675" y="3086100"/>
          <p14:tracePt t="61610" x="4265613" y="3078163"/>
          <p14:tracePt t="61618" x="4265613" y="3070225"/>
          <p14:tracePt t="61626" x="4273550" y="3070225"/>
          <p14:tracePt t="61649" x="4281488" y="3070225"/>
          <p14:tracePt t="61655" x="4289425" y="3070225"/>
          <p14:tracePt t="61665" x="4289425" y="3062288"/>
          <p14:tracePt t="61677" x="4297363" y="3062288"/>
          <p14:tracePt t="61684" x="4297363" y="3054350"/>
          <p14:tracePt t="61716" x="4305300" y="3054350"/>
          <p14:tracePt t="61797" x="4313238" y="3046413"/>
          <p14:tracePt t="61805" x="4313238" y="3038475"/>
          <p14:tracePt t="61813" x="4321175" y="3038475"/>
          <p14:tracePt t="61828" x="4329113" y="3038475"/>
          <p14:tracePt t="61834" x="4337050" y="3030538"/>
          <p14:tracePt t="61843" x="4344988" y="3022600"/>
          <p14:tracePt t="61850" x="4360863" y="3014663"/>
          <p14:tracePt t="61858" x="4376738" y="2998788"/>
          <p14:tracePt t="61865" x="4384675" y="2998788"/>
          <p14:tracePt t="61873" x="4400550" y="2974975"/>
          <p14:tracePt t="61880" x="4432300" y="2967038"/>
          <p14:tracePt t="61887" x="4448175" y="2951163"/>
          <p14:tracePt t="61895" x="4464050" y="2943225"/>
          <p14:tracePt t="61915" x="4487863" y="2927350"/>
          <p14:tracePt t="61918" x="4503738" y="2909888"/>
          <p14:tracePt t="61924" x="4511675" y="2901950"/>
          <p14:tracePt t="61933" x="4519613" y="2901950"/>
          <p14:tracePt t="61940" x="4527550" y="2894013"/>
          <p14:tracePt t="61949" x="4535488" y="2894013"/>
          <p14:tracePt t="61954" x="4543425" y="2886075"/>
          <p14:tracePt t="61970" x="4551363" y="2886075"/>
          <p14:tracePt t="61977" x="4551363" y="2878138"/>
          <p14:tracePt t="61985" x="4559300" y="2878138"/>
          <p14:tracePt t="61992" x="4559300" y="2870200"/>
          <p14:tracePt t="62009" x="4567238" y="2870200"/>
          <p14:tracePt t="62412" x="4576763" y="2870200"/>
          <p14:tracePt t="62421" x="4584700" y="2870200"/>
          <p14:tracePt t="62429" x="4600575" y="2878138"/>
          <p14:tracePt t="62436" x="4608513" y="2886075"/>
          <p14:tracePt t="62443" x="4624388" y="2901950"/>
          <p14:tracePt t="62450" x="4640263" y="2919413"/>
          <p14:tracePt t="62457" x="4648200" y="2935288"/>
          <p14:tracePt t="62465" x="4664075" y="2951163"/>
          <p14:tracePt t="62474" x="4672013" y="2967038"/>
          <p14:tracePt t="62480" x="4687888" y="2990850"/>
          <p14:tracePt t="62489" x="4687888" y="2998788"/>
          <p14:tracePt t="62496" x="4695825" y="3006725"/>
          <p14:tracePt t="62502" x="4695825" y="3014663"/>
          <p14:tracePt t="62511" x="4695825" y="3022600"/>
          <p14:tracePt t="62600" x="4703763" y="3022600"/>
          <p14:tracePt t="62619" x="4711700" y="3014663"/>
          <p14:tracePt t="62632" x="4719638" y="3006725"/>
          <p14:tracePt t="62637" x="4727575" y="2998788"/>
          <p14:tracePt t="62653" x="4735513" y="2990850"/>
          <p14:tracePt t="62669" x="4751388" y="2974975"/>
          <p14:tracePt t="62675" x="4751388" y="2967038"/>
          <p14:tracePt t="62684" x="4759325" y="2959100"/>
          <p14:tracePt t="62690" x="4767263" y="2943225"/>
          <p14:tracePt t="62698" x="4767263" y="2935288"/>
          <p14:tracePt t="62706" x="4767263" y="2927350"/>
          <p14:tracePt t="62713" x="4767263" y="2901950"/>
          <p14:tracePt t="62728" x="4767263" y="2886075"/>
          <p14:tracePt t="62735" x="4767263" y="2878138"/>
          <p14:tracePt t="62750" x="4767263" y="2870200"/>
          <p14:tracePt t="62772" x="4767263" y="2862263"/>
          <p14:tracePt t="62788" x="4759325" y="2862263"/>
          <p14:tracePt t="62819" x="4751388" y="2862263"/>
          <p14:tracePt t="62841" x="4743450" y="2862263"/>
          <p14:tracePt t="62975" x="4735513" y="2862263"/>
          <p14:tracePt t="63005" x="4727575" y="2862263"/>
          <p14:tracePt t="63027" x="4719638" y="2870200"/>
          <p14:tracePt t="63035" x="4711700" y="2870200"/>
          <p14:tracePt t="63043" x="4703763" y="2878138"/>
          <p14:tracePt t="63050" x="4695825" y="2886075"/>
          <p14:tracePt t="63057" x="4687888" y="2886075"/>
          <p14:tracePt t="63065" x="4687888" y="2894013"/>
          <p14:tracePt t="63074" x="4672013" y="2894013"/>
          <p14:tracePt t="63080" x="4672013" y="2901950"/>
          <p14:tracePt t="63089" x="4664075" y="2909888"/>
          <p14:tracePt t="63110" x="4656138" y="2909888"/>
          <p14:tracePt t="63125" x="4656138" y="2919413"/>
          <p14:tracePt t="63163" x="4648200" y="2919413"/>
          <p14:tracePt t="63522" x="4656138" y="2927350"/>
          <p14:tracePt t="63531" x="4687888" y="2951163"/>
          <p14:tracePt t="63537" x="4727575" y="2959100"/>
          <p14:tracePt t="63547" x="4767263" y="2974975"/>
          <p14:tracePt t="63553" x="4822825" y="2990850"/>
          <p14:tracePt t="63561" x="4878388" y="3006725"/>
          <p14:tracePt t="63569" x="4959350" y="3046413"/>
          <p14:tracePt t="63575" x="5038725" y="3070225"/>
          <p14:tracePt t="63583" x="5133975" y="3094038"/>
          <p14:tracePt t="63591" x="5197475" y="3117850"/>
          <p14:tracePt t="63599" x="5268913" y="3133725"/>
          <p14:tracePt t="63605" x="5326063" y="3149600"/>
          <p14:tracePt t="63614" x="5357813" y="3157538"/>
          <p14:tracePt t="63620" x="5381625" y="3173413"/>
          <p14:tracePt t="63631" x="5413375" y="3189288"/>
          <p14:tracePt t="63636" x="5429250" y="3189288"/>
          <p14:tracePt t="63642" x="5445125" y="3197225"/>
          <p14:tracePt t="63649" x="5461000" y="3205163"/>
          <p14:tracePt t="63658" x="5468938" y="3205163"/>
          <p14:tracePt t="63674" x="5484813" y="3213100"/>
          <p14:tracePt t="63681" x="5508625" y="3228975"/>
          <p14:tracePt t="63689" x="5524500" y="3236913"/>
          <p14:tracePt t="63695" x="5564188" y="3262313"/>
          <p14:tracePt t="63704" x="5611813" y="3286125"/>
          <p14:tracePt t="63710" x="5684838" y="3309938"/>
          <p14:tracePt t="63717" x="5756275" y="3341688"/>
          <p14:tracePt t="63726" x="5835650" y="3373438"/>
          <p14:tracePt t="63733" x="5930900" y="3421063"/>
          <p14:tracePt t="63742" x="6034088" y="3476625"/>
          <p14:tracePt t="63749" x="6154738" y="3524250"/>
          <p14:tracePt t="63756" x="6249988" y="3571875"/>
          <p14:tracePt t="63763" x="6337300" y="3613150"/>
          <p14:tracePt t="63770" x="6442075" y="3668713"/>
          <p14:tracePt t="63778" x="6529388" y="3708400"/>
          <p14:tracePt t="63786" x="6600825" y="3740150"/>
          <p14:tracePt t="63794" x="6656388" y="3763963"/>
          <p14:tracePt t="63801" x="6711950" y="3779838"/>
          <p14:tracePt t="63809" x="6743700" y="3795713"/>
          <p14:tracePt t="63817" x="6769100" y="3795713"/>
          <p14:tracePt t="63824" x="6784975" y="3803650"/>
          <p14:tracePt t="63832" x="6800850" y="3803650"/>
          <p14:tracePt t="63848" x="6808788" y="3803650"/>
          <p14:tracePt t="63995" x="6824663" y="3803650"/>
          <p14:tracePt t="64010" x="6832600" y="3811588"/>
          <p14:tracePt t="64017" x="6848475" y="3811588"/>
          <p14:tracePt t="64025" x="6856413" y="3811588"/>
          <p14:tracePt t="64032" x="6864350" y="3811588"/>
          <p14:tracePt t="64040" x="6880225" y="3811588"/>
          <p14:tracePt t="64257" x="6872288" y="3811588"/>
          <p14:tracePt t="64280" x="6872288" y="3819525"/>
          <p14:tracePt t="64287" x="6864350" y="3819525"/>
          <p14:tracePt t="64302" x="6864350" y="3827463"/>
          <p14:tracePt t="64370" x="6856413" y="3835400"/>
          <p14:tracePt t="64392" x="6856413" y="3843338"/>
          <p14:tracePt t="64400" x="6856413" y="3851275"/>
          <p14:tracePt t="64407" x="6856413" y="3859213"/>
          <p14:tracePt t="64415" x="6848475" y="3867150"/>
          <p14:tracePt t="64422" x="6840538" y="3898900"/>
          <p14:tracePt t="64430" x="6832600" y="3914775"/>
          <p14:tracePt t="64437" x="6824663" y="3930650"/>
          <p14:tracePt t="64445" x="6816725" y="3956050"/>
          <p14:tracePt t="64452" x="6816725" y="3971925"/>
          <p14:tracePt t="64463" x="6808788" y="3979863"/>
          <p14:tracePt t="64468" x="6808788" y="3987800"/>
          <p14:tracePt t="64475" x="6800850" y="4003675"/>
          <p14:tracePt t="64490" x="6800850" y="4019550"/>
          <p14:tracePt t="64498" x="6792913" y="4019550"/>
          <p14:tracePt t="64505" x="6784975" y="4027488"/>
          <p14:tracePt t="64543" x="6777038" y="4027488"/>
          <p14:tracePt t="64700" x="6792913" y="4019550"/>
          <p14:tracePt t="64707" x="6808788" y="3995738"/>
          <p14:tracePt t="64715" x="6824663" y="3987800"/>
          <p14:tracePt t="64723" x="6832600" y="3971925"/>
          <p14:tracePt t="64731" x="6848475" y="3956050"/>
          <p14:tracePt t="64738" x="6856413" y="3938588"/>
          <p14:tracePt t="64745" x="6864350" y="3922713"/>
          <p14:tracePt t="64752" x="6872288" y="3906838"/>
          <p14:tracePt t="64761" x="6888163" y="3883025"/>
          <p14:tracePt t="64768" x="6888163" y="3875088"/>
          <p14:tracePt t="64775" x="6888163" y="3859213"/>
          <p14:tracePt t="64782" x="6896100" y="3851275"/>
          <p14:tracePt t="64790" x="6896100" y="3827463"/>
          <p14:tracePt t="64798" x="6896100" y="3803650"/>
          <p14:tracePt t="64805" x="6896100" y="3787775"/>
          <p14:tracePt t="64813" x="6896100" y="3771900"/>
          <p14:tracePt t="64820" x="6896100" y="3763963"/>
          <p14:tracePt t="64828" x="6896100" y="3756025"/>
          <p14:tracePt t="64835" x="6896100" y="3740150"/>
          <p14:tracePt t="64843" x="6896100" y="3732213"/>
          <p14:tracePt t="64850" x="6880225" y="3716338"/>
          <p14:tracePt t="64858" x="6864350" y="3716338"/>
          <p14:tracePt t="64865" x="6856413" y="3708400"/>
          <p14:tracePt t="64873" x="6840538" y="3700463"/>
          <p14:tracePt t="64881" x="6816725" y="3700463"/>
          <p14:tracePt t="64897" x="6800850" y="3700463"/>
          <p14:tracePt t="64903" x="6784975" y="3692525"/>
          <p14:tracePt t="64911" x="6777038" y="3692525"/>
          <p14:tracePt t="64918" x="6759575" y="3692525"/>
          <p14:tracePt t="64925" x="6751638" y="3692525"/>
          <p14:tracePt t="64932" x="6743700" y="3692525"/>
          <p14:tracePt t="64942" x="6735763" y="3692525"/>
          <p14:tracePt t="64949" x="6727825" y="3692525"/>
          <p14:tracePt t="64955" x="6711950" y="3692525"/>
          <p14:tracePt t="64963" x="6704013" y="3692525"/>
          <p14:tracePt t="64970" x="6696075" y="3692525"/>
          <p14:tracePt t="64977" x="6688138" y="3692525"/>
          <p14:tracePt t="64992" x="6672263" y="3692525"/>
          <p14:tracePt t="65000" x="6656388" y="3692525"/>
          <p14:tracePt t="65007" x="6648450" y="3692525"/>
          <p14:tracePt t="65015" x="6640513" y="3700463"/>
          <p14:tracePt t="65022" x="6624638" y="3708400"/>
          <p14:tracePt t="65031" x="6608763" y="3716338"/>
          <p14:tracePt t="65038" x="6592888" y="3724275"/>
          <p14:tracePt t="65045" x="6577013" y="3732213"/>
          <p14:tracePt t="65053" x="6553200" y="3756025"/>
          <p14:tracePt t="65061" x="6529388" y="3763963"/>
          <p14:tracePt t="65067" x="6497638" y="3795713"/>
          <p14:tracePt t="65075" x="6473825" y="3819525"/>
          <p14:tracePt t="65082" x="6457950" y="3827463"/>
          <p14:tracePt t="65090" x="6426200" y="3859213"/>
          <p14:tracePt t="65098" x="6376988" y="3906838"/>
          <p14:tracePt t="65105" x="6353175" y="3930650"/>
          <p14:tracePt t="65113" x="6329363" y="3971925"/>
          <p14:tracePt t="65120" x="6313488" y="4011613"/>
          <p14:tracePt t="65127" x="6289675" y="4035425"/>
          <p14:tracePt t="65135" x="6281738" y="4067175"/>
          <p14:tracePt t="65143" x="6265863" y="4098925"/>
          <p14:tracePt t="65150" x="6265863" y="4114800"/>
          <p14:tracePt t="65158" x="6265863" y="4138613"/>
          <p14:tracePt t="65165" x="6265863" y="4162425"/>
          <p14:tracePt t="65173" x="6265863" y="4194175"/>
          <p14:tracePt t="65181" x="6265863" y="4210050"/>
          <p14:tracePt t="65188" x="6273800" y="4225925"/>
          <p14:tracePt t="65195" x="6289675" y="4257675"/>
          <p14:tracePt t="65203" x="6305550" y="4265613"/>
          <p14:tracePt t="65211" x="6329363" y="4291013"/>
          <p14:tracePt t="65218" x="6361113" y="4322763"/>
          <p14:tracePt t="65226" x="6384925" y="4354513"/>
          <p14:tracePt t="65232" x="6426200" y="4362450"/>
          <p14:tracePt t="65240" x="6442075" y="4378325"/>
          <p14:tracePt t="65248" x="6489700" y="4410075"/>
          <p14:tracePt t="65255" x="6521450" y="4418013"/>
          <p14:tracePt t="65263" x="6569075" y="4441825"/>
          <p14:tracePt t="65270" x="6616700" y="4457700"/>
          <p14:tracePt t="65277" x="6672263" y="4473575"/>
          <p14:tracePt t="65285" x="6711950" y="4481513"/>
          <p14:tracePt t="65293" x="6751638" y="4481513"/>
          <p14:tracePt t="65300" x="6816725" y="4481513"/>
          <p14:tracePt t="65308" x="6856413" y="4481513"/>
          <p14:tracePt t="65315" x="6927850" y="4481513"/>
          <p14:tracePt t="65323" x="6983413" y="4473575"/>
          <p14:tracePt t="65330" x="7062788" y="4457700"/>
          <p14:tracePt t="65337" x="7151688" y="4425950"/>
          <p14:tracePt t="65347" x="7199313" y="4402138"/>
          <p14:tracePt t="65352" x="7246938" y="4362450"/>
          <p14:tracePt t="65360" x="7294563" y="4306888"/>
          <p14:tracePt t="65368" x="7342188" y="4265613"/>
          <p14:tracePt t="65375" x="7381875" y="4217988"/>
          <p14:tracePt t="65383" x="7413625" y="4170363"/>
          <p14:tracePt t="65390" x="7437438" y="4130675"/>
          <p14:tracePt t="65397" x="7453313" y="4106863"/>
          <p14:tracePt t="65405" x="7477125" y="4051300"/>
          <p14:tracePt t="65413" x="7485063" y="4019550"/>
          <p14:tracePt t="65421" x="7493000" y="3979863"/>
          <p14:tracePt t="65427" x="7493000" y="3956050"/>
          <p14:tracePt t="65435" x="7493000" y="3930650"/>
          <p14:tracePt t="65443" x="7493000" y="3906838"/>
          <p14:tracePt t="65449" x="7493000" y="3867150"/>
          <p14:tracePt t="65458" x="7493000" y="3835400"/>
          <p14:tracePt t="65465" x="7493000" y="3803650"/>
          <p14:tracePt t="65473" x="7477125" y="3771900"/>
          <p14:tracePt t="65480" x="7461250" y="3748088"/>
          <p14:tracePt t="65488" x="7453313" y="3724275"/>
          <p14:tracePt t="65496" x="7429500" y="3692525"/>
          <p14:tracePt t="65503" x="7413625" y="3676650"/>
          <p14:tracePt t="65510" x="7389813" y="3660775"/>
          <p14:tracePt t="65518" x="7373938" y="3636963"/>
          <p14:tracePt t="65525" x="7342188" y="3613150"/>
          <p14:tracePt t="65533" x="7326313" y="3595688"/>
          <p14:tracePt t="65540" x="7302500" y="3579813"/>
          <p14:tracePt t="65547" x="7286625" y="3563938"/>
          <p14:tracePt t="65555" x="7254875" y="3556000"/>
          <p14:tracePt t="65563" x="7231063" y="3548063"/>
          <p14:tracePt t="65570" x="7207250" y="3540125"/>
          <p14:tracePt t="65577" x="7191375" y="3540125"/>
          <p14:tracePt t="65585" x="7175500" y="3540125"/>
          <p14:tracePt t="65593" x="7159625" y="3540125"/>
          <p14:tracePt t="65599" x="7126288" y="3540125"/>
          <p14:tracePt t="65609" x="7102475" y="3540125"/>
          <p14:tracePt t="65615" x="7070725" y="3540125"/>
          <p14:tracePt t="65623" x="7015163" y="3548063"/>
          <p14:tracePt t="65630" x="6967538" y="3556000"/>
          <p14:tracePt t="65638" x="6927850" y="3571875"/>
          <p14:tracePt t="65646" x="6880225" y="3587750"/>
          <p14:tracePt t="65653" x="6824663" y="3613150"/>
          <p14:tracePt t="65660" x="6759575" y="3644900"/>
          <p14:tracePt t="65667" x="6704013" y="3668713"/>
          <p14:tracePt t="65675" x="6648450" y="3700463"/>
          <p14:tracePt t="65683" x="6577013" y="3732213"/>
          <p14:tracePt t="65690" x="6521450" y="3763963"/>
          <p14:tracePt t="65697" x="6489700" y="3779838"/>
          <p14:tracePt t="65705" x="6442075" y="3803650"/>
          <p14:tracePt t="65713" x="6384925" y="3835400"/>
          <p14:tracePt t="65720" x="6345238" y="3859213"/>
          <p14:tracePt t="65727" x="6305550" y="3883025"/>
          <p14:tracePt t="65735" x="6273800" y="3906838"/>
          <p14:tracePt t="65743" x="6257925" y="3914775"/>
          <p14:tracePt t="65750" x="6242050" y="3930650"/>
          <p14:tracePt t="65757" x="6210300" y="3963988"/>
          <p14:tracePt t="65765" x="6202363" y="3979863"/>
          <p14:tracePt t="65772" x="6186488" y="4003675"/>
          <p14:tracePt t="65780" x="6178550" y="4043363"/>
          <p14:tracePt t="65788" x="6178550" y="4075113"/>
          <p14:tracePt t="65798" x="6178550" y="4098925"/>
          <p14:tracePt t="65803" x="6178550" y="4130675"/>
          <p14:tracePt t="65810" x="6178550" y="4162425"/>
          <p14:tracePt t="65817" x="6178550" y="4210050"/>
          <p14:tracePt t="65825" x="6202363" y="4257675"/>
          <p14:tracePt t="65832" x="6218238" y="4314825"/>
          <p14:tracePt t="65840" x="6249988" y="4362450"/>
          <p14:tracePt t="65847" x="6273800" y="4402138"/>
          <p14:tracePt t="65855" x="6313488" y="4441825"/>
          <p14:tracePt t="65863" x="6353175" y="4473575"/>
          <p14:tracePt t="65869" x="6384925" y="4513263"/>
          <p14:tracePt t="65877" x="6426200" y="4552950"/>
          <p14:tracePt t="65885" x="6450013" y="4584700"/>
          <p14:tracePt t="65893" x="6473825" y="4592638"/>
          <p14:tracePt t="65912" x="6521450" y="4624388"/>
          <p14:tracePt t="65915" x="6537325" y="4633913"/>
          <p14:tracePt t="65923" x="6561138" y="4641850"/>
          <p14:tracePt t="65930" x="6584950" y="4649788"/>
          <p14:tracePt t="65938" x="6600825" y="4649788"/>
          <p14:tracePt t="65946" x="6608763" y="4649788"/>
          <p14:tracePt t="65952" x="6632575" y="4649788"/>
          <p14:tracePt t="65960" x="6640513" y="4649788"/>
          <p14:tracePt t="65967" x="6672263" y="4649788"/>
          <p14:tracePt t="65975" x="6688138" y="4649788"/>
          <p14:tracePt t="65983" x="6719888" y="4641850"/>
          <p14:tracePt t="65990" x="6727825" y="4624388"/>
          <p14:tracePt t="65997" x="6743700" y="4624388"/>
          <p14:tracePt t="66005" x="6769100" y="4608513"/>
          <p14:tracePt t="66013" x="6784975" y="4600575"/>
          <p14:tracePt t="66020" x="6800850" y="4584700"/>
          <p14:tracePt t="66028" x="6816725" y="4576763"/>
          <p14:tracePt t="66035" x="6816725" y="4560888"/>
          <p14:tracePt t="66046" x="6824663" y="4560888"/>
          <p14:tracePt t="66051" x="6832600" y="4552950"/>
          <p14:tracePt t="70051" x="6880225" y="4537075"/>
          <p14:tracePt t="70052" x="6911975" y="4513263"/>
          <p14:tracePt t="70055" x="6943725" y="4505325"/>
          <p14:tracePt t="70056" x="6967538" y="4489450"/>
          <p14:tracePt t="70062" x="7007225" y="4473575"/>
          <p14:tracePt t="70071" x="7031038" y="4465638"/>
          <p14:tracePt t="70079" x="7054850" y="4457700"/>
          <p14:tracePt t="70085" x="7070725" y="4449763"/>
          <p14:tracePt t="70093" x="7078663" y="4449763"/>
          <p14:tracePt t="70100" x="7110413" y="4441825"/>
          <p14:tracePt t="70109" x="7126288" y="4441825"/>
          <p14:tracePt t="70116" x="7151688" y="4410075"/>
          <p14:tracePt t="70124" x="7167563" y="4402138"/>
          <p14:tracePt t="70131" x="7191375" y="4394200"/>
          <p14:tracePt t="70138" x="7199313" y="4386263"/>
          <p14:tracePt t="70145" x="7215188" y="4386263"/>
          <p14:tracePt t="70153" x="7231063" y="4378325"/>
          <p14:tracePt t="70160" x="7239000" y="4370388"/>
          <p14:tracePt t="70167" x="7246938" y="4370388"/>
          <p14:tracePt t="70175" x="7254875" y="4362450"/>
          <p14:tracePt t="70182" x="7254875" y="4354513"/>
          <p14:tracePt t="70192" x="7270750" y="4354513"/>
          <p14:tracePt t="70197" x="7278688" y="4346575"/>
          <p14:tracePt t="70207" x="7286625" y="4346575"/>
          <p14:tracePt t="70212" x="7294563" y="4338638"/>
          <p14:tracePt t="70220" x="7302500" y="4330700"/>
          <p14:tracePt t="70227" x="7318375" y="4314825"/>
          <p14:tracePt t="70236" x="7334250" y="4306888"/>
          <p14:tracePt t="70244" x="7350125" y="4298950"/>
          <p14:tracePt t="70250" x="7366000" y="4281488"/>
          <p14:tracePt t="70258" x="7381875" y="4273550"/>
          <p14:tracePt t="70265" x="7389813" y="4265613"/>
          <p14:tracePt t="70274" x="7405688" y="4249738"/>
          <p14:tracePt t="70280" x="7437438" y="4225925"/>
          <p14:tracePt t="70287" x="7453313" y="4210050"/>
          <p14:tracePt t="70296" x="7485063" y="4186238"/>
          <p14:tracePt t="70303" x="7510463" y="4162425"/>
          <p14:tracePt t="70310" x="7534275" y="4146550"/>
          <p14:tracePt t="70320" x="7558088" y="4122738"/>
          <p14:tracePt t="70326" x="7597775" y="4090988"/>
          <p14:tracePt t="70332" x="7621588" y="4067175"/>
          <p14:tracePt t="70340" x="7637463" y="4051300"/>
          <p14:tracePt t="70348" x="7661275" y="4035425"/>
          <p14:tracePt t="70357" x="7669213" y="4019550"/>
          <p14:tracePt t="70363" x="7677150" y="4011613"/>
          <p14:tracePt t="70371" x="7685088" y="4003675"/>
          <p14:tracePt t="70378" x="7693025" y="3995738"/>
          <p14:tracePt t="70385" x="7700963" y="3987800"/>
          <p14:tracePt t="70395" x="7716838" y="3971925"/>
          <p14:tracePt t="70400" x="7724775" y="3956050"/>
          <p14:tracePt t="70408" x="7740650" y="3938588"/>
          <p14:tracePt t="70416" x="7748588" y="3922713"/>
          <p14:tracePt t="70426" x="7756525" y="3898900"/>
          <p14:tracePt t="70430" x="7764463" y="3883025"/>
          <p14:tracePt t="70437" x="7788275" y="3859213"/>
          <p14:tracePt t="70444" x="7796213" y="3843338"/>
          <p14:tracePt t="70453" x="7820025" y="3819525"/>
          <p14:tracePt t="70461" x="7827963" y="3803650"/>
          <p14:tracePt t="70467" x="7843838" y="3787775"/>
          <p14:tracePt t="70476" x="7859713" y="3756025"/>
          <p14:tracePt t="70484" x="7877175" y="3740150"/>
          <p14:tracePt t="70491" x="7893050" y="3716338"/>
          <p14:tracePt t="70499" x="7908925" y="3692525"/>
          <p14:tracePt t="70505" x="7916863" y="3660775"/>
          <p14:tracePt t="70512" x="7924800" y="3636963"/>
          <p14:tracePt t="70521" x="7932738" y="3613150"/>
          <p14:tracePt t="70528" x="7940675" y="3595688"/>
          <p14:tracePt t="70537" x="7948613" y="3579813"/>
          <p14:tracePt t="70544" x="7948613" y="3571875"/>
          <p14:tracePt t="70550" x="7948613" y="3563938"/>
          <p14:tracePt t="70560" x="7948613" y="3556000"/>
          <p14:tracePt t="70565" x="7956550" y="3556000"/>
          <p14:tracePt t="70617" x="7948613" y="3556000"/>
          <p14:tracePt t="70632" x="7940675" y="3556000"/>
          <p14:tracePt t="70647" x="7932738" y="3556000"/>
          <p14:tracePt t="70671" x="7932738" y="3563938"/>
          <p14:tracePt t="70678" x="7924800" y="3563938"/>
          <p14:tracePt t="70700" x="7916863" y="3563938"/>
          <p14:tracePt t="70827" x="7900988" y="3563938"/>
          <p14:tracePt t="70836" x="7859713" y="3540125"/>
          <p14:tracePt t="70843" x="7772400" y="3516313"/>
          <p14:tracePt t="70851" x="7669213" y="3468688"/>
          <p14:tracePt t="70860" x="7573963" y="3444875"/>
          <p14:tracePt t="70865" x="7485063" y="3413125"/>
          <p14:tracePt t="70875" x="7278688" y="3349625"/>
          <p14:tracePt t="70880" x="7062788" y="3286125"/>
          <p14:tracePt t="70891" x="6808788" y="3221038"/>
          <p14:tracePt t="70895" x="6521450" y="3133725"/>
          <p14:tracePt t="70903" x="6265863" y="3070225"/>
          <p14:tracePt t="70910" x="5986463" y="2998788"/>
          <p14:tracePt t="70919" x="5716588" y="2943225"/>
          <p14:tracePt t="70926" x="5548313" y="2919413"/>
          <p14:tracePt t="70932" x="5326063" y="2909888"/>
          <p14:tracePt t="70941" x="5141913" y="2886075"/>
          <p14:tracePt t="70948" x="5014913" y="2854325"/>
          <p14:tracePt t="70958" x="4918075" y="2838450"/>
          <p14:tracePt t="70963" x="4854575" y="2822575"/>
          <p14:tracePt t="70971" x="4830763" y="2814638"/>
          <p14:tracePt t="70979" x="4791075" y="2814638"/>
          <p14:tracePt t="70985" x="4775200" y="2806700"/>
          <p14:tracePt t="71001" x="4767263" y="2806700"/>
          <p14:tracePt t="71024" x="4759325" y="2806700"/>
          <p14:tracePt t="71030" x="4751388" y="2806700"/>
          <p14:tracePt t="71045" x="4743450" y="2806700"/>
          <p14:tracePt t="71053" x="4743450" y="2798763"/>
          <p14:tracePt t="71060" x="4727575" y="2790825"/>
          <p14:tracePt t="71067" x="4711700" y="2759075"/>
          <p14:tracePt t="71075" x="4695825" y="2735263"/>
          <p14:tracePt t="71084" x="4672013" y="2695575"/>
          <p14:tracePt t="71090" x="4632325" y="2647950"/>
          <p14:tracePt t="71100" x="4592638" y="2600325"/>
          <p14:tracePt t="71106" x="4551363" y="2543175"/>
          <p14:tracePt t="71113" x="4495800" y="2471738"/>
          <p14:tracePt t="71121" x="4456113" y="2424113"/>
          <p14:tracePt t="71128" x="4408488" y="2344738"/>
          <p14:tracePt t="71135" x="4352925" y="2281238"/>
          <p14:tracePt t="71145" x="4289425" y="2200275"/>
          <p14:tracePt t="71150" x="4233863" y="2128838"/>
          <p14:tracePt t="71159" x="4168775" y="2065338"/>
          <p14:tracePt t="71165" x="4121150" y="2009775"/>
          <p14:tracePt t="71172" x="4049713" y="1946275"/>
          <p14:tracePt t="71181" x="3994150" y="1914525"/>
          <p14:tracePt t="71189" x="3930650" y="1865313"/>
          <p14:tracePt t="71195" x="3859213" y="1817688"/>
          <p14:tracePt t="71204" x="3786188" y="1785938"/>
          <p14:tracePt t="71212" x="3722688" y="1762125"/>
          <p14:tracePt t="71219" x="3651250" y="1754188"/>
          <p14:tracePt t="71227" x="3611563" y="1754188"/>
          <p14:tracePt t="71233" x="3548063" y="1754188"/>
          <p14:tracePt t="71241" x="3484563" y="1754188"/>
          <p14:tracePt t="71247" x="3395663" y="1770063"/>
          <p14:tracePt t="71255" x="3332163" y="1778000"/>
          <p14:tracePt t="71264" x="3284538" y="1793875"/>
          <p14:tracePt t="71272" x="3268663" y="1801813"/>
          <p14:tracePt t="71278" x="3244850" y="1817688"/>
          <p14:tracePt t="71286" x="3228975" y="1825625"/>
          <p14:tracePt t="71294" x="3221038" y="1825625"/>
          <p14:tracePt t="71301" x="3205163" y="1825625"/>
          <p14:tracePt t="71308" x="3189288" y="1833563"/>
          <p14:tracePt t="71317" x="3173413" y="1841500"/>
          <p14:tracePt t="71325" x="3157538" y="1849438"/>
          <p14:tracePt t="71330" x="3149600" y="1849438"/>
          <p14:tracePt t="71339" x="3109913" y="1857375"/>
          <p14:tracePt t="71346" x="3068638" y="1873250"/>
          <p14:tracePt t="71353" x="3021013" y="1881188"/>
          <p14:tracePt t="71360" x="2989263" y="1898650"/>
          <p14:tracePt t="71367" x="2941638" y="1906588"/>
          <p14:tracePt t="71375" x="2909888" y="1914525"/>
          <p14:tracePt t="71384" x="2886075" y="1922463"/>
          <p14:tracePt t="71392" x="2862263" y="1922463"/>
          <p14:tracePt t="71399" x="2846388" y="1922463"/>
          <p14:tracePt t="71406" x="2830513" y="1922463"/>
          <p14:tracePt t="71412" x="2822575" y="1922463"/>
          <p14:tracePt t="71428" x="2814638" y="1922463"/>
          <p14:tracePt t="71437" x="2806700" y="1922463"/>
          <p14:tracePt t="71451" x="2798763" y="1922463"/>
          <p14:tracePt t="71525" x="2790825" y="1922463"/>
          <p14:tracePt t="71532" x="2790825" y="1914525"/>
          <p14:tracePt t="71540" x="2790825" y="1906588"/>
          <p14:tracePt t="71547" x="2782888" y="1898650"/>
          <p14:tracePt t="71555" x="2782888" y="1890713"/>
          <p14:tracePt t="71637" x="2790825" y="1890713"/>
          <p14:tracePt t="71645" x="2814638" y="1890713"/>
          <p14:tracePt t="71653" x="2846388" y="1890713"/>
          <p14:tracePt t="71660" x="2901950" y="1890713"/>
          <p14:tracePt t="71668" x="2949575" y="1890713"/>
          <p14:tracePt t="71675" x="2997200" y="1890713"/>
          <p14:tracePt t="71683" x="3068638" y="1898650"/>
          <p14:tracePt t="71690" x="3141663" y="1898650"/>
          <p14:tracePt t="71698" x="3213100" y="1898650"/>
          <p14:tracePt t="71705" x="3292475" y="1898650"/>
          <p14:tracePt t="71713" x="3363913" y="1898650"/>
          <p14:tracePt t="71719" x="3427413" y="1898650"/>
          <p14:tracePt t="71728" x="3484563" y="1906588"/>
          <p14:tracePt t="71735" x="3524250" y="1906588"/>
          <p14:tracePt t="71742" x="3579813" y="1914525"/>
          <p14:tracePt t="71751" x="3627438" y="1914525"/>
          <p14:tracePt t="71758" x="3675063" y="1914525"/>
          <p14:tracePt t="71766" x="3722688" y="1914525"/>
          <p14:tracePt t="71773" x="3762375" y="1922463"/>
          <p14:tracePt t="71780" x="3786188" y="1922463"/>
          <p14:tracePt t="71788" x="3817938" y="1922463"/>
          <p14:tracePt t="71797" x="3833813" y="1922463"/>
          <p14:tracePt t="71802" x="3867150" y="1922463"/>
          <p14:tracePt t="71810" x="3898900" y="1922463"/>
          <p14:tracePt t="71817" x="3986213" y="1922463"/>
          <p14:tracePt t="71825" x="4041775" y="1922463"/>
          <p14:tracePt t="71832" x="4105275" y="1922463"/>
          <p14:tracePt t="71840" x="4184650" y="1922463"/>
          <p14:tracePt t="71848" x="4265613" y="1922463"/>
          <p14:tracePt t="71855" x="4376738" y="1922463"/>
          <p14:tracePt t="71863" x="4495800" y="1922463"/>
          <p14:tracePt t="71870" x="4624388" y="1922463"/>
          <p14:tracePt t="71878" x="4719638" y="1922463"/>
          <p14:tracePt t="71885" x="4783138" y="1922463"/>
          <p14:tracePt t="71907" x="4943475" y="1922463"/>
          <p14:tracePt t="71909" x="5014913" y="1922463"/>
          <p14:tracePt t="71915" x="5070475" y="1922463"/>
          <p14:tracePt t="71923" x="5102225" y="1922463"/>
          <p14:tracePt t="71930" x="5126038" y="1922463"/>
          <p14:tracePt t="71937" x="5141913" y="1922463"/>
          <p14:tracePt t="71945" x="5157788" y="1922463"/>
          <p14:tracePt t="71960" x="5165725" y="1922463"/>
          <p14:tracePt t="72155" x="5173663" y="1922463"/>
          <p14:tracePt t="72200" x="5181600" y="1922463"/>
          <p14:tracePt t="72208" x="5197475" y="1922463"/>
          <p14:tracePt t="72215" x="5213350" y="1946275"/>
          <p14:tracePt t="72223" x="5245100" y="1962150"/>
          <p14:tracePt t="72230" x="5268913" y="1993900"/>
          <p14:tracePt t="72238" x="5300663" y="2017713"/>
          <p14:tracePt t="72245" x="5349875" y="2073275"/>
          <p14:tracePt t="72253" x="5413375" y="2144713"/>
          <p14:tracePt t="72260" x="5484813" y="2233613"/>
          <p14:tracePt t="72267" x="5548313" y="2328863"/>
          <p14:tracePt t="72276" x="5635625" y="2432050"/>
          <p14:tracePt t="72282" x="5756275" y="2592388"/>
          <p14:tracePt t="72293" x="5835650" y="2687638"/>
          <p14:tracePt t="72298" x="5922963" y="2798763"/>
          <p14:tracePt t="72305" x="6043613" y="2943225"/>
          <p14:tracePt t="72313" x="6146800" y="3038475"/>
          <p14:tracePt t="72320" x="6234113" y="3141663"/>
          <p14:tracePt t="72327" x="6297613" y="3228975"/>
          <p14:tracePt t="72335" x="6337300" y="3286125"/>
          <p14:tracePt t="72343" x="6384925" y="3357563"/>
          <p14:tracePt t="72350" x="6418263" y="3405188"/>
          <p14:tracePt t="72358" x="6434138" y="3429000"/>
          <p14:tracePt t="72365" x="6442075" y="3452813"/>
          <p14:tracePt t="72374" x="6442075" y="3468688"/>
          <p14:tracePt t="72380" x="6450013" y="3492500"/>
          <p14:tracePt t="72388" x="6450013" y="3500438"/>
          <p14:tracePt t="72395" x="6450013" y="3508375"/>
          <p14:tracePt t="72403" x="6450013" y="3524250"/>
          <p14:tracePt t="72410" x="6450013" y="3532188"/>
          <p14:tracePt t="72418" x="6450013" y="3540125"/>
          <p14:tracePt t="72425" x="6450013" y="3548063"/>
          <p14:tracePt t="72433" x="6450013" y="3556000"/>
          <p14:tracePt t="72440" x="6450013" y="3563938"/>
          <p14:tracePt t="72448" x="6450013" y="3579813"/>
          <p14:tracePt t="72454" x="6450013" y="3587750"/>
          <p14:tracePt t="72463" x="6450013" y="3595688"/>
          <p14:tracePt t="72470" x="6442075" y="3605213"/>
          <p14:tracePt t="72477" x="6442075" y="3621088"/>
          <p14:tracePt t="72492" x="6442075" y="3629025"/>
          <p14:tracePt t="72515" x="6434138" y="3629025"/>
          <p14:tracePt t="72523" x="6434138" y="3636963"/>
          <p14:tracePt t="72530" x="6434138" y="3644900"/>
          <p14:tracePt t="72546" x="6426200" y="3652838"/>
          <p14:tracePt t="72560" x="6418263" y="3652838"/>
          <p14:tracePt t="72575" x="6410325" y="3660775"/>
          <p14:tracePt t="72583" x="6384925" y="3668713"/>
          <p14:tracePt t="72590" x="6369050" y="3668713"/>
          <p14:tracePt t="72598" x="6337300" y="3668713"/>
          <p14:tracePt t="72606" x="6305550" y="3684588"/>
          <p14:tracePt t="72613" x="6257925" y="3692525"/>
          <p14:tracePt t="72621" x="6234113" y="3700463"/>
          <p14:tracePt t="72628" x="6210300" y="3708400"/>
          <p14:tracePt t="72635" x="6186488" y="3716338"/>
          <p14:tracePt t="72643" x="6170613" y="3716338"/>
          <p14:tracePt t="72650" x="6146800" y="3716338"/>
          <p14:tracePt t="72658" x="6122988" y="3724275"/>
          <p14:tracePt t="72665" x="6107113" y="3724275"/>
          <p14:tracePt t="72673" x="6107113" y="3732213"/>
          <p14:tracePt t="72680" x="6091238" y="3732213"/>
          <p14:tracePt t="72695" x="6091238" y="3740150"/>
          <p14:tracePt t="72702" x="6083300" y="3740150"/>
          <p14:tracePt t="72867" x="6067425" y="3748088"/>
          <p14:tracePt t="72875" x="6051550" y="3748088"/>
          <p14:tracePt t="72891" x="6002338" y="3748088"/>
          <p14:tracePt t="72898" x="5970588" y="3756025"/>
          <p14:tracePt t="72906" x="5907088" y="3756025"/>
          <p14:tracePt t="72912" x="5803900" y="3756025"/>
          <p14:tracePt t="72921" x="5684838" y="3756025"/>
          <p14:tracePt t="72927" x="5572125" y="3756025"/>
          <p14:tracePt t="72935" x="5461000" y="3756025"/>
          <p14:tracePt t="72942" x="5381625" y="3756025"/>
          <p14:tracePt t="72951" x="5284788" y="3763963"/>
          <p14:tracePt t="72958" x="5197475" y="3763963"/>
          <p14:tracePt t="72965" x="5102225" y="3763963"/>
          <p14:tracePt t="72973" x="5006975" y="3763963"/>
          <p14:tracePt t="72980" x="4933950" y="3763963"/>
          <p14:tracePt t="72988" x="4862513" y="3763963"/>
          <p14:tracePt t="72995" x="4814888" y="3763963"/>
          <p14:tracePt t="73002" x="4759325" y="3763963"/>
          <p14:tracePt t="73010" x="4727575" y="3763963"/>
          <p14:tracePt t="73018" x="4703763" y="3763963"/>
          <p14:tracePt t="73025" x="4687888" y="3763963"/>
          <p14:tracePt t="73033" x="4672013" y="3763963"/>
          <p14:tracePt t="73040" x="4664075" y="3763963"/>
          <p14:tracePt t="73048" x="4656138" y="3763963"/>
          <p14:tracePt t="73055" x="4640263" y="3763963"/>
          <p14:tracePt t="73063" x="4632325" y="3763963"/>
          <p14:tracePt t="73071" x="4600575" y="3763963"/>
          <p14:tracePt t="73078" x="4559300" y="3763963"/>
          <p14:tracePt t="73085" x="4511675" y="3756025"/>
          <p14:tracePt t="73092" x="4464050" y="3748088"/>
          <p14:tracePt t="73100" x="4392613" y="3740150"/>
          <p14:tracePt t="73108" x="4305300" y="3732213"/>
          <p14:tracePt t="73115" x="4217988" y="3716338"/>
          <p14:tracePt t="73123" x="4129088" y="3708400"/>
          <p14:tracePt t="73130" x="4025900" y="3692525"/>
          <p14:tracePt t="73137" x="3930650" y="3692525"/>
          <p14:tracePt t="73145" x="3843338" y="3684588"/>
          <p14:tracePt t="73153" x="3770313" y="3668713"/>
          <p14:tracePt t="73160" x="3683000" y="3660775"/>
          <p14:tracePt t="73168" x="3611563" y="3652838"/>
          <p14:tracePt t="73175" x="3556000" y="3644900"/>
          <p14:tracePt t="73183" x="3500438" y="3636963"/>
          <p14:tracePt t="73190" x="3467100" y="3636963"/>
          <p14:tracePt t="73198" x="3427413" y="3636963"/>
          <p14:tracePt t="73205" x="3403600" y="3636963"/>
          <p14:tracePt t="73213" x="3387725" y="3636963"/>
          <p14:tracePt t="73221" x="3371850" y="3636963"/>
          <p14:tracePt t="73228" x="3363913" y="3636963"/>
          <p14:tracePt t="73235" x="3355975" y="3636963"/>
          <p14:tracePt t="73243" x="3340100" y="3636963"/>
          <p14:tracePt t="73265" x="3332163" y="3636963"/>
          <p14:tracePt t="73453" x="3324225" y="3636963"/>
          <p14:tracePt t="73469" x="3308350" y="3636963"/>
          <p14:tracePt t="73475" x="3300413" y="3636963"/>
          <p14:tracePt t="73483" x="3292475" y="3636963"/>
          <p14:tracePt t="73490" x="3284538" y="3636963"/>
          <p14:tracePt t="73497" x="3276600" y="3636963"/>
          <p14:tracePt t="73506" x="3268663" y="3636963"/>
          <p14:tracePt t="73685" x="3260725" y="3636963"/>
          <p14:tracePt t="73693" x="3252788" y="3636963"/>
          <p14:tracePt t="73700" x="3244850" y="3636963"/>
          <p14:tracePt t="73708" x="3228975" y="3636963"/>
          <p14:tracePt t="73715" x="3221038" y="3636963"/>
          <p14:tracePt t="73723" x="3213100" y="3636963"/>
          <p14:tracePt t="73730" x="3197225" y="3636963"/>
          <p14:tracePt t="73738" x="3189288" y="3636963"/>
          <p14:tracePt t="73746" x="3181350" y="3636963"/>
          <p14:tracePt t="73754" x="3173413" y="3636963"/>
          <p14:tracePt t="73790" x="3165475" y="3636963"/>
          <p14:tracePt t="73902" x="3165475" y="3644900"/>
          <p14:tracePt t="74720" x="3173413" y="3644900"/>
          <p14:tracePt t="74743" x="3181350" y="3644900"/>
          <p14:tracePt t="74766" x="3189288" y="3644900"/>
          <p14:tracePt t="74781" x="3197225" y="3644900"/>
          <p14:tracePt t="74805" x="3205163" y="3644900"/>
          <p14:tracePt t="74810" x="3205163" y="3636963"/>
          <p14:tracePt t="74819" x="3213100" y="3636963"/>
          <p14:tracePt t="74826" x="3221038" y="3636963"/>
          <p14:tracePt t="74849" x="3228975" y="3636963"/>
          <p14:tracePt t="74872" x="3236913" y="3636963"/>
          <p14:tracePt t="74894" x="3244850" y="3636963"/>
          <p14:tracePt t="74909" x="3252788" y="3636963"/>
          <p14:tracePt t="74915" x="3260725" y="3636963"/>
          <p14:tracePt t="74931" x="3268663" y="3636963"/>
          <p14:tracePt t="74945" x="3284538" y="3636963"/>
          <p14:tracePt t="74955" x="3292475" y="3636963"/>
          <p14:tracePt t="74960" x="3300413" y="3644900"/>
          <p14:tracePt t="74968" x="3308350" y="3644900"/>
          <p14:tracePt t="74984" x="3324225" y="3644900"/>
          <p14:tracePt t="74990" x="3340100" y="3644900"/>
          <p14:tracePt t="74999" x="3348038" y="3644900"/>
          <p14:tracePt t="75007" x="3355975" y="3644900"/>
          <p14:tracePt t="75012" x="3371850" y="3644900"/>
          <p14:tracePt t="75020" x="3387725" y="3644900"/>
          <p14:tracePt t="75027" x="3411538" y="3644900"/>
          <p14:tracePt t="75037" x="3435350" y="3644900"/>
          <p14:tracePt t="75043" x="3467100" y="3644900"/>
          <p14:tracePt t="75052" x="3508375" y="3644900"/>
          <p14:tracePt t="75059" x="3540125" y="3644900"/>
          <p14:tracePt t="75065" x="3595688" y="3644900"/>
          <p14:tracePt t="75072" x="3627438" y="3644900"/>
          <p14:tracePt t="75081" x="3667125" y="3644900"/>
          <p14:tracePt t="75088" x="3722688" y="3644900"/>
          <p14:tracePt t="75095" x="3770313" y="3644900"/>
          <p14:tracePt t="75104" x="3810000" y="3644900"/>
          <p14:tracePt t="75110" x="3898900" y="3644900"/>
          <p14:tracePt t="75117" x="3930650" y="3644900"/>
          <p14:tracePt t="75124" x="3994150" y="3644900"/>
          <p14:tracePt t="75134" x="4057650" y="3644900"/>
          <p14:tracePt t="75141" x="4113213" y="3644900"/>
          <p14:tracePt t="75148" x="4176713" y="3644900"/>
          <p14:tracePt t="75158" x="4249738" y="3644900"/>
          <p14:tracePt t="75162" x="4321175" y="3644900"/>
          <p14:tracePt t="75171" x="4368800" y="3644900"/>
          <p14:tracePt t="75177" x="4440238" y="3644900"/>
          <p14:tracePt t="75187" x="4503738" y="3644900"/>
          <p14:tracePt t="75192" x="4559300" y="3644900"/>
          <p14:tracePt t="75202" x="4608513" y="3644900"/>
          <p14:tracePt t="75209" x="4664075" y="3644900"/>
          <p14:tracePt t="75216" x="4695825" y="3644900"/>
          <p14:tracePt t="75223" x="4743450" y="3644900"/>
          <p14:tracePt t="75231" x="4783138" y="3644900"/>
          <p14:tracePt t="75240" x="4799013" y="3644900"/>
          <p14:tracePt t="75245" x="4830763" y="3644900"/>
          <p14:tracePt t="75254" x="4846638" y="3644900"/>
          <p14:tracePt t="75260" x="4870450" y="3644900"/>
          <p14:tracePt t="75269" x="4878388" y="3644900"/>
          <p14:tracePt t="75284" x="4886325" y="3644900"/>
          <p14:tracePt t="75291" x="4894263" y="3644900"/>
          <p14:tracePt t="75320" x="4902200" y="3644900"/>
          <p14:tracePt t="75336" x="4910138" y="3644900"/>
          <p14:tracePt t="75352" x="4918075" y="3644900"/>
          <p14:tracePt t="75365" x="4926013" y="3644900"/>
          <p14:tracePt t="75375" x="4933950" y="3644900"/>
          <p14:tracePt t="75388" x="4943475" y="3644900"/>
          <p14:tracePt t="75404" x="4951413" y="3644900"/>
          <p14:tracePt t="75411" x="4959350" y="3644900"/>
          <p14:tracePt t="75419" x="4967288" y="3644900"/>
          <p14:tracePt t="75426" x="4983163" y="3644900"/>
          <p14:tracePt t="75435" x="4991100" y="3644900"/>
          <p14:tracePt t="75441" x="4999038" y="3644900"/>
          <p14:tracePt t="75447" x="5006975" y="3644900"/>
          <p14:tracePt t="75455" x="5022850" y="3644900"/>
          <p14:tracePt t="75464" x="5030788" y="3644900"/>
          <p14:tracePt t="75473" x="5062538" y="3644900"/>
          <p14:tracePt t="75478" x="5086350" y="3644900"/>
          <p14:tracePt t="75485" x="5110163" y="3644900"/>
          <p14:tracePt t="75493" x="5141913" y="3644900"/>
          <p14:tracePt t="75505" x="5165725" y="3644900"/>
          <p14:tracePt t="75508" x="5197475" y="3644900"/>
          <p14:tracePt t="75516" x="5221288" y="3644900"/>
          <p14:tracePt t="75524" x="5253038" y="3644900"/>
          <p14:tracePt t="75531" x="5268913" y="3644900"/>
          <p14:tracePt t="75539" x="5300663" y="3644900"/>
          <p14:tracePt t="75546" x="5326063" y="3644900"/>
          <p14:tracePt t="75553" x="5341938" y="3644900"/>
          <p14:tracePt t="75563" x="5365750" y="3644900"/>
          <p14:tracePt t="75568" x="5389563" y="3644900"/>
          <p14:tracePt t="75575" x="5405438" y="3644900"/>
          <p14:tracePt t="75584" x="5429250" y="3644900"/>
          <p14:tracePt t="75591" x="5445125" y="3644900"/>
          <p14:tracePt t="75599" x="5468938" y="3644900"/>
          <p14:tracePt t="75606" x="5484813" y="3644900"/>
          <p14:tracePt t="75615" x="5492750" y="3644900"/>
          <p14:tracePt t="75621" x="5500688" y="3644900"/>
          <p14:tracePt t="75627" x="5516563" y="3644900"/>
          <p14:tracePt t="75643" x="5524500" y="3644900"/>
          <p14:tracePt t="75652" x="5532438" y="3644900"/>
          <p14:tracePt t="75666" x="5548313" y="3644900"/>
          <p14:tracePt t="75681" x="5556250" y="3644900"/>
          <p14:tracePt t="75690" x="5572125" y="3644900"/>
          <p14:tracePt t="75705" x="5580063" y="3644900"/>
          <p14:tracePt t="75710" x="5595938" y="3652838"/>
          <p14:tracePt t="75721" x="5603875" y="3652838"/>
          <p14:tracePt t="75726" x="5611813" y="3652838"/>
          <p14:tracePt t="75734" x="5627688" y="3652838"/>
          <p14:tracePt t="75747" x="5635625" y="3660775"/>
          <p14:tracePt t="75755" x="5643563" y="3660775"/>
          <p14:tracePt t="75764" x="5651500" y="3660775"/>
          <p14:tracePt t="75779" x="5659438" y="3660775"/>
          <p14:tracePt t="75794" x="5667375" y="3660775"/>
          <p14:tracePt t="76010" x="5676900" y="3660775"/>
          <p14:tracePt t="76020" x="5684838" y="3660775"/>
          <p14:tracePt t="76025" x="5708650" y="3676650"/>
          <p14:tracePt t="76035" x="5732463" y="3676650"/>
          <p14:tracePt t="76042" x="5788025" y="3708400"/>
          <p14:tracePt t="76048" x="5859463" y="3740150"/>
          <p14:tracePt t="76055" x="5954713" y="3795713"/>
          <p14:tracePt t="76064" x="6051550" y="3843338"/>
          <p14:tracePt t="76072" x="6178550" y="3906838"/>
          <p14:tracePt t="76079" x="6265863" y="3948113"/>
          <p14:tracePt t="76087" x="6353175" y="3979863"/>
          <p14:tracePt t="76095" x="6473825" y="4019550"/>
          <p14:tracePt t="76102" x="6616700" y="4067175"/>
          <p14:tracePt t="76109" x="6743700" y="4098925"/>
          <p14:tracePt t="76115" x="6872288" y="4138613"/>
          <p14:tracePt t="76122" x="6975475" y="4170363"/>
          <p14:tracePt t="76131" x="7070725" y="4194175"/>
          <p14:tracePt t="76139" x="7135813" y="4210050"/>
          <p14:tracePt t="76146" x="7199313" y="4217988"/>
          <p14:tracePt t="76153" x="7246938" y="4233863"/>
          <p14:tracePt t="76161" x="7278688" y="4233863"/>
          <p14:tracePt t="76169" x="7302500" y="4241800"/>
          <p14:tracePt t="76175" x="7310438" y="4241800"/>
          <p14:tracePt t="76182" x="7318375" y="4241800"/>
          <p14:tracePt t="76191" x="7326313" y="4241800"/>
          <p14:tracePt t="76222" x="7326313" y="4249738"/>
          <p14:tracePt t="76227" x="7334250" y="4249738"/>
          <p14:tracePt t="76257" x="7342188" y="4249738"/>
          <p14:tracePt t="76275" x="7350125" y="4249738"/>
          <p14:tracePt t="76280" x="7358063" y="4249738"/>
          <p14:tracePt t="76288" x="7373938" y="4257675"/>
          <p14:tracePt t="76295" x="7389813" y="4273550"/>
          <p14:tracePt t="76304" x="7421563" y="4291013"/>
          <p14:tracePt t="76311" x="7469188" y="4306888"/>
          <p14:tracePt t="76320" x="7526338" y="4330700"/>
          <p14:tracePt t="76326" x="7581900" y="4354513"/>
          <p14:tracePt t="76334" x="7661275" y="4370388"/>
          <p14:tracePt t="76341" x="7716838" y="4386263"/>
          <p14:tracePt t="76348" x="7772400" y="4394200"/>
          <p14:tracePt t="76356" x="7851775" y="4402138"/>
          <p14:tracePt t="76362" x="7900988" y="4410075"/>
          <p14:tracePt t="76370" x="7956550" y="4410075"/>
          <p14:tracePt t="76379" x="7988300" y="4410075"/>
          <p14:tracePt t="76385" x="8012113" y="4410075"/>
          <p14:tracePt t="76392" x="8020050" y="4410075"/>
          <p14:tracePt t="76401" x="8027988" y="4410075"/>
          <p14:tracePt t="76467" x="8035925" y="4410075"/>
          <p14:tracePt t="76572" x="8035925" y="4418013"/>
          <p14:tracePt t="76589" x="8027988" y="4425950"/>
          <p14:tracePt t="76595" x="8020050" y="4433888"/>
          <p14:tracePt t="76603" x="8012113" y="4441825"/>
          <p14:tracePt t="76610" x="8004175" y="4449763"/>
          <p14:tracePt t="76620" x="7988300" y="4457700"/>
          <p14:tracePt t="76625" x="7980363" y="4473575"/>
          <p14:tracePt t="76635" x="7964488" y="4481513"/>
          <p14:tracePt t="76641" x="7964488" y="4489450"/>
          <p14:tracePt t="76647" x="7948613" y="4497388"/>
          <p14:tracePt t="76655" x="7932738" y="4513263"/>
          <p14:tracePt t="76663" x="7924800" y="4521200"/>
          <p14:tracePt t="76672" x="7916863" y="4529138"/>
          <p14:tracePt t="76679" x="7908925" y="4537075"/>
          <p14:tracePt t="76687" x="7893050" y="4545013"/>
          <p14:tracePt t="76693" x="7885113" y="4552950"/>
          <p14:tracePt t="76703" x="7869238" y="4568825"/>
          <p14:tracePt t="76708" x="7859713" y="4568825"/>
          <p14:tracePt t="76716" x="7851775" y="4584700"/>
          <p14:tracePt t="76723" x="7835900" y="4592638"/>
          <p14:tracePt t="76731" x="7827963" y="4600575"/>
          <p14:tracePt t="76739" x="7812088" y="4600575"/>
          <p14:tracePt t="76747" x="7804150" y="4616450"/>
          <p14:tracePt t="76754" x="7788275" y="4624388"/>
          <p14:tracePt t="76762" x="7764463" y="4641850"/>
          <p14:tracePt t="76769" x="7740650" y="4649788"/>
          <p14:tracePt t="76775" x="7716838" y="4673600"/>
          <p14:tracePt t="76784" x="7700963" y="4681538"/>
          <p14:tracePt t="76790" x="7685088" y="4705350"/>
          <p14:tracePt t="76799" x="7661275" y="4713288"/>
          <p14:tracePt t="76806" x="7645400" y="4729163"/>
          <p14:tracePt t="76814" x="7621588" y="4745038"/>
          <p14:tracePt t="76822" x="7597775" y="4760913"/>
          <p14:tracePt t="76827" x="7573963" y="4776788"/>
          <p14:tracePt t="76837" x="7558088" y="4792663"/>
          <p14:tracePt t="76843" x="7534275" y="4808538"/>
          <p14:tracePt t="76852" x="7510463" y="4816475"/>
          <p14:tracePt t="76858" x="7493000" y="4824413"/>
          <p14:tracePt t="76867" x="7469188" y="4848225"/>
          <p14:tracePt t="76874" x="7453313" y="4856163"/>
          <p14:tracePt t="76882" x="7421563" y="4879975"/>
          <p14:tracePt t="76892" x="7413625" y="4879975"/>
          <p14:tracePt t="76895" x="7405688" y="4895850"/>
          <p14:tracePt t="76904" x="7381875" y="4903788"/>
          <p14:tracePt t="76910" x="7373938" y="4911725"/>
          <p14:tracePt t="76920" x="7366000" y="4919663"/>
          <p14:tracePt t="76925" x="7358063" y="4927600"/>
          <p14:tracePt t="76935" x="7350125" y="4935538"/>
          <p14:tracePt t="76941" x="7342188" y="4943475"/>
          <p14:tracePt t="76947" x="7334250" y="4951413"/>
          <p14:tracePt t="76964" x="7326313" y="4959350"/>
          <p14:tracePt t="76979" x="7318375" y="4967288"/>
          <p14:tracePt t="76985" x="7310438" y="4976813"/>
          <p14:tracePt t="77004" x="7302500" y="4984750"/>
          <p14:tracePt t="77008" x="7294563" y="4992688"/>
          <p14:tracePt t="77015" x="7286625" y="5000625"/>
          <p14:tracePt t="77032" x="7278688" y="5008563"/>
          <p14:tracePt t="77142" x="7294563" y="5008563"/>
          <p14:tracePt t="77152" x="7318375" y="4992688"/>
          <p14:tracePt t="77158" x="7342188" y="4976813"/>
          <p14:tracePt t="77166" x="7358063" y="4959350"/>
          <p14:tracePt t="77173" x="7381875" y="4943475"/>
          <p14:tracePt t="77180" x="7413625" y="4927600"/>
          <p14:tracePt t="77187" x="7453313" y="4903788"/>
          <p14:tracePt t="77196" x="7469188" y="4895850"/>
          <p14:tracePt t="77204" x="7493000" y="4879975"/>
          <p14:tracePt t="77210" x="7518400" y="4856163"/>
          <p14:tracePt t="77221" x="7550150" y="4848225"/>
          <p14:tracePt t="77225" x="7573963" y="4824413"/>
          <p14:tracePt t="77235" x="7589838" y="4816475"/>
          <p14:tracePt t="77241" x="7621588" y="4800600"/>
          <p14:tracePt t="77247" x="7645400" y="4776788"/>
          <p14:tracePt t="77255" x="7669213" y="4768850"/>
          <p14:tracePt t="77263" x="7693025" y="4745038"/>
          <p14:tracePt t="77271" x="7716838" y="4737100"/>
          <p14:tracePt t="77277" x="7732713" y="4721225"/>
          <p14:tracePt t="77287" x="7756525" y="4713288"/>
          <p14:tracePt t="77293" x="7764463" y="4697413"/>
          <p14:tracePt t="77304" x="7772400" y="4697413"/>
          <p14:tracePt t="77309" x="7772400" y="4689475"/>
          <p14:tracePt t="77316" x="7780338" y="4689475"/>
          <p14:tracePt t="77323" x="7780338" y="4681538"/>
          <p14:tracePt t="77332" x="7788275" y="4681538"/>
          <p14:tracePt t="77346" x="7796213" y="4673600"/>
          <p14:tracePt t="77354" x="7796213" y="4665663"/>
          <p14:tracePt t="77370" x="7804150" y="4657725"/>
          <p14:tracePt t="77375" x="7812088" y="4649788"/>
          <p14:tracePt t="77384" x="7820025" y="4649788"/>
          <p14:tracePt t="77391" x="7827963" y="4641850"/>
          <p14:tracePt t="77399" x="7827963" y="4633913"/>
          <p14:tracePt t="77415" x="7835900" y="4633913"/>
          <p14:tracePt t="77421" x="7835900" y="4624388"/>
          <p14:tracePt t="77428" x="7835900" y="4616450"/>
          <p14:tracePt t="77445" x="7851775" y="4608513"/>
          <p14:tracePt t="77452" x="7851775" y="4592638"/>
          <p14:tracePt t="77458" x="7859713" y="4584700"/>
          <p14:tracePt t="77465" x="7869238" y="4568825"/>
          <p14:tracePt t="77475" x="7877175" y="4545013"/>
          <p14:tracePt t="77480" x="7885113" y="4537075"/>
          <p14:tracePt t="77488" x="7893050" y="4521200"/>
          <p14:tracePt t="77496" x="7893050" y="4513263"/>
          <p14:tracePt t="77504" x="7900988" y="4513263"/>
          <p14:tracePt t="77510" x="7900988" y="4505325"/>
          <p14:tracePt t="77525" x="7900988" y="4497388"/>
          <p14:tracePt t="77535" x="7908925" y="4497388"/>
          <p14:tracePt t="77541" x="7908925" y="4489450"/>
          <p14:tracePt t="77556" x="7916863" y="4489450"/>
          <p14:tracePt t="77562" x="7916863" y="4481513"/>
          <p14:tracePt t="77577" x="7916863" y="4473575"/>
          <p14:tracePt t="77592" x="7924800" y="4465638"/>
          <p14:tracePt t="77603" x="7924800" y="4457700"/>
          <p14:tracePt t="77632" x="7924800" y="4449763"/>
          <p14:tracePt t="78605" x="7924800" y="4457700"/>
          <p14:tracePt t="78614" x="7916863" y="4465638"/>
          <p14:tracePt t="78621" x="7908925" y="4473575"/>
          <p14:tracePt t="78627" x="7893050" y="4481513"/>
          <p14:tracePt t="78637" x="7885113" y="4497388"/>
          <p14:tracePt t="78643" x="7869238" y="4505325"/>
          <p14:tracePt t="78652" x="7851775" y="4521200"/>
          <p14:tracePt t="78658" x="7843838" y="4529138"/>
          <p14:tracePt t="78667" x="7827963" y="4545013"/>
          <p14:tracePt t="78673" x="7812088" y="4560888"/>
          <p14:tracePt t="78681" x="7804150" y="4560888"/>
          <p14:tracePt t="78688" x="7788275" y="4568825"/>
          <p14:tracePt t="78696" x="7772400" y="4584700"/>
          <p14:tracePt t="78704" x="7756525" y="4592638"/>
          <p14:tracePt t="78712" x="7748588" y="4608513"/>
          <p14:tracePt t="78720" x="7732713" y="4616450"/>
          <p14:tracePt t="78726" x="7716838" y="4633913"/>
          <p14:tracePt t="78735" x="7708900" y="4633913"/>
          <p14:tracePt t="78740" x="7700963" y="4649788"/>
          <p14:tracePt t="78748" x="7693025" y="4649788"/>
          <p14:tracePt t="78755" x="7685088" y="4657725"/>
          <p14:tracePt t="78763" x="7677150" y="4665663"/>
          <p14:tracePt t="78771" x="7669213" y="4665663"/>
          <p14:tracePt t="78779" x="7669213" y="4673600"/>
          <p14:tracePt t="78787" x="7661275" y="4673600"/>
          <p14:tracePt t="86941" x="7661275" y="4649788"/>
          <p14:tracePt t="86943" x="7661275" y="4608513"/>
          <p14:tracePt t="86944" x="7661275" y="4560888"/>
          <p14:tracePt t="86945" x="7661275" y="4545013"/>
          <p14:tracePt t="86946" x="7653338" y="4505325"/>
          <p14:tracePt t="86954" x="7637463" y="4473575"/>
          <p14:tracePt t="86963" x="7621588" y="4433888"/>
          <p14:tracePt t="86969" x="7605713" y="4402138"/>
          <p14:tracePt t="86977" x="7589838" y="4362450"/>
          <p14:tracePt t="86983" x="7566025" y="4314825"/>
          <p14:tracePt t="86991" x="7542213" y="4265613"/>
          <p14:tracePt t="86999" x="7518400" y="4225925"/>
          <p14:tracePt t="87005" x="7493000" y="4178300"/>
          <p14:tracePt t="87015" x="7469188" y="4130675"/>
          <p14:tracePt t="87022" x="7453313" y="4083050"/>
          <p14:tracePt t="87030" x="7429500" y="4035425"/>
          <p14:tracePt t="87038" x="7405688" y="3995738"/>
          <p14:tracePt t="87044" x="7389813" y="3956050"/>
          <p14:tracePt t="87051" x="7373938" y="3906838"/>
          <p14:tracePt t="87059" x="7366000" y="3875088"/>
          <p14:tracePt t="87066" x="7358063" y="3843338"/>
          <p14:tracePt t="87076" x="7342188" y="3819525"/>
          <p14:tracePt t="87081" x="7334250" y="3795713"/>
          <p14:tracePt t="87089" x="7334250" y="3779838"/>
          <p14:tracePt t="87098" x="7334250" y="3756025"/>
          <p14:tracePt t="87103" x="7326313" y="3732213"/>
          <p14:tracePt t="87112" x="7318375" y="3724275"/>
          <p14:tracePt t="87118" x="7310438" y="3708400"/>
          <p14:tracePt t="87126" x="7310438" y="3692525"/>
          <p14:tracePt t="87135" x="7310438" y="3676650"/>
          <p14:tracePt t="87143" x="7310438" y="3652838"/>
          <p14:tracePt t="87150" x="7310438" y="3636963"/>
          <p14:tracePt t="87156" x="7310438" y="3629025"/>
          <p14:tracePt t="87164" x="7310438" y="3613150"/>
          <p14:tracePt t="87171" x="7310438" y="3605213"/>
          <p14:tracePt t="87179" x="7310438" y="3579813"/>
          <p14:tracePt t="87186" x="7302500" y="3571875"/>
          <p14:tracePt t="87195" x="7302500" y="3556000"/>
          <p14:tracePt t="87202" x="7302500" y="3548063"/>
          <p14:tracePt t="87211" x="7302500" y="3532188"/>
          <p14:tracePt t="87216" x="7294563" y="3516313"/>
          <p14:tracePt t="87224" x="7294563" y="3500438"/>
          <p14:tracePt t="87231" x="7294563" y="3476625"/>
          <p14:tracePt t="87239" x="7294563" y="3452813"/>
          <p14:tracePt t="87246" x="7294563" y="3421063"/>
          <p14:tracePt t="87255" x="7286625" y="3397250"/>
          <p14:tracePt t="87263" x="7278688" y="3349625"/>
          <p14:tracePt t="87270" x="7278688" y="3325813"/>
          <p14:tracePt t="87276" x="7270750" y="3286125"/>
          <p14:tracePt t="87283" x="7262813" y="3252788"/>
          <p14:tracePt t="87292" x="7262813" y="3205163"/>
          <p14:tracePt t="87299" x="7246938" y="3141663"/>
          <p14:tracePt t="87306" x="7246938" y="3125788"/>
          <p14:tracePt t="87315" x="7246938" y="3117850"/>
          <p14:tracePt t="87323" x="7239000" y="3101975"/>
          <p14:tracePt t="87337" x="7239000" y="3094038"/>
          <p14:tracePt t="87345" x="7239000" y="3086100"/>
          <p14:tracePt t="87351" x="7231063" y="3078163"/>
          <p14:tracePt t="87368" x="7231063" y="3070225"/>
          <p14:tracePt t="87381" x="7223125" y="3062288"/>
          <p14:tracePt t="87397" x="7223125" y="3054350"/>
          <p14:tracePt t="87404" x="7223125" y="3046413"/>
          <p14:tracePt t="87415" x="7215188" y="3046413"/>
          <p14:tracePt t="87418" x="7215188" y="3038475"/>
          <p14:tracePt t="87427" x="7207250" y="3030538"/>
          <p14:tracePt t="87433" x="7207250" y="3022600"/>
          <p14:tracePt t="87443" x="7199313" y="2998788"/>
          <p14:tracePt t="87449" x="7191375" y="2982913"/>
          <p14:tracePt t="87456" x="7191375" y="2974975"/>
          <p14:tracePt t="87464" x="7183438" y="2967038"/>
          <p14:tracePt t="87472" x="7175500" y="2959100"/>
          <p14:tracePt t="87480" x="7175500" y="2951163"/>
          <p14:tracePt t="87487" x="7175500" y="2943225"/>
          <p14:tracePt t="87494" x="7167563" y="2943225"/>
          <p14:tracePt t="87502" x="7167563" y="2935288"/>
          <p14:tracePt t="87517" x="7167563" y="2927350"/>
          <p14:tracePt t="87576" x="7167563" y="2919413"/>
          <p14:tracePt t="87592" x="7167563" y="2909888"/>
          <p14:tracePt t="87606" x="7167563" y="2901950"/>
          <p14:tracePt t="87615" x="7167563" y="2894013"/>
          <p14:tracePt t="87622" x="7167563" y="2886075"/>
          <p14:tracePt t="87636" x="7167563" y="2870200"/>
          <p14:tracePt t="87645" x="7167563" y="2862263"/>
          <p14:tracePt t="87651" x="7167563" y="2854325"/>
          <p14:tracePt t="87660" x="7167563" y="2846388"/>
          <p14:tracePt t="87666" x="7167563" y="2830513"/>
          <p14:tracePt t="87673" x="7167563" y="2822575"/>
          <p14:tracePt t="87690" x="7167563" y="2814638"/>
          <p14:tracePt t="87697" x="7167563" y="2806700"/>
          <p14:tracePt t="87749" x="7167563" y="2798763"/>
          <p14:tracePt t="87771" x="7167563" y="2790825"/>
          <p14:tracePt t="87809" x="7167563" y="2782888"/>
          <p14:tracePt t="87846" x="7167563" y="2774950"/>
          <p14:tracePt t="88258" x="7167563" y="2759075"/>
          <p14:tracePt t="88266" x="7167563" y="2743200"/>
          <p14:tracePt t="88273" x="7167563" y="2727325"/>
          <p14:tracePt t="88281" x="7167563" y="2703513"/>
          <p14:tracePt t="88289" x="7167563" y="2679700"/>
          <p14:tracePt t="88296" x="7159625" y="2655888"/>
          <p14:tracePt t="88304" x="7143750" y="2608263"/>
          <p14:tracePt t="88312" x="7143750" y="2566988"/>
          <p14:tracePt t="88318" x="7126288" y="2543175"/>
          <p14:tracePt t="88326" x="7110413" y="2495550"/>
          <p14:tracePt t="88333" x="7094538" y="2455863"/>
          <p14:tracePt t="88341" x="7078663" y="2416175"/>
          <p14:tracePt t="88348" x="7062788" y="2384425"/>
          <p14:tracePt t="88358" x="7054850" y="2336800"/>
          <p14:tracePt t="88364" x="7038975" y="2297113"/>
          <p14:tracePt t="88371" x="7031038" y="2281238"/>
          <p14:tracePt t="88379" x="7023100" y="2249488"/>
          <p14:tracePt t="88386" x="7015163" y="2224088"/>
          <p14:tracePt t="88395" x="7007225" y="2208213"/>
          <p14:tracePt t="88400" x="7007225" y="2184400"/>
          <p14:tracePt t="88408" x="6999288" y="2152650"/>
          <p14:tracePt t="88416" x="6991350" y="2144713"/>
          <p14:tracePt t="88424" x="6991350" y="2120900"/>
          <p14:tracePt t="88431" x="6991350" y="2097088"/>
          <p14:tracePt t="88438" x="6983413" y="2089150"/>
          <p14:tracePt t="88446" x="6975475" y="2065338"/>
          <p14:tracePt t="88461" x="6975475" y="2049463"/>
          <p14:tracePt t="88468" x="6967538" y="2041525"/>
          <p14:tracePt t="88476" x="6959600" y="2025650"/>
          <p14:tracePt t="88483" x="6959600" y="2017713"/>
          <p14:tracePt t="88498" x="6951663" y="2001838"/>
          <p14:tracePt t="88506" x="6951663" y="1993900"/>
          <p14:tracePt t="88513" x="6951663" y="1978025"/>
          <p14:tracePt t="88521" x="6943725" y="1970088"/>
          <p14:tracePt t="88529" x="6927850" y="1954213"/>
          <p14:tracePt t="88536" x="6927850" y="1946275"/>
          <p14:tracePt t="88544" x="6927850" y="1930400"/>
          <p14:tracePt t="88551" x="6919913" y="1914525"/>
          <p14:tracePt t="88558" x="6911975" y="1906588"/>
          <p14:tracePt t="88573" x="6911975" y="1898650"/>
          <p14:tracePt t="88679" x="6904038" y="1914525"/>
          <p14:tracePt t="88686" x="6904038" y="1938338"/>
          <p14:tracePt t="88694" x="6904038" y="1954213"/>
          <p14:tracePt t="88701" x="6904038" y="1978025"/>
          <p14:tracePt t="88708" x="6904038" y="2009775"/>
          <p14:tracePt t="88716" x="6904038" y="2041525"/>
          <p14:tracePt t="88723" x="6904038" y="2081213"/>
          <p14:tracePt t="88731" x="6904038" y="2105025"/>
          <p14:tracePt t="88739" x="6904038" y="2144713"/>
          <p14:tracePt t="88745" x="6904038" y="2192338"/>
          <p14:tracePt t="88754" x="6904038" y="2224088"/>
          <p14:tracePt t="88761" x="6904038" y="2265363"/>
          <p14:tracePt t="88768" x="6904038" y="2312988"/>
          <p14:tracePt t="88776" x="6904038" y="2360613"/>
          <p14:tracePt t="88783" x="6904038" y="2400300"/>
          <p14:tracePt t="88792" x="6904038" y="2439988"/>
          <p14:tracePt t="88799" x="6911975" y="2455863"/>
          <p14:tracePt t="88806" x="6911975" y="2479675"/>
          <p14:tracePt t="88813" x="6911975" y="2487613"/>
          <p14:tracePt t="88820" x="6911975" y="2495550"/>
          <p14:tracePt t="88829" x="6911975" y="2503488"/>
          <p14:tracePt t="88836" x="6911975" y="2511425"/>
          <p14:tracePt t="88844" x="6911975" y="2519363"/>
          <p14:tracePt t="88851" x="6911975" y="2527300"/>
          <p14:tracePt t="88858" x="6911975" y="2543175"/>
          <p14:tracePt t="88866" x="6911975" y="2551113"/>
          <p14:tracePt t="88874" x="6911975" y="2566988"/>
          <p14:tracePt t="88894" x="6911975" y="2600325"/>
          <p14:tracePt t="88896" x="6911975" y="2616200"/>
          <p14:tracePt t="88904" x="6911975" y="2632075"/>
          <p14:tracePt t="88911" x="6911975" y="2655888"/>
          <p14:tracePt t="88918" x="6911975" y="2663825"/>
          <p14:tracePt t="88926" x="6911975" y="2679700"/>
          <p14:tracePt t="88933" x="6911975" y="2695575"/>
          <p14:tracePt t="88942" x="6911975" y="2711450"/>
          <p14:tracePt t="88949" x="6911975" y="2719388"/>
          <p14:tracePt t="88956" x="6911975" y="2735263"/>
          <p14:tracePt t="88963" x="6911975" y="2751138"/>
          <p14:tracePt t="88971" x="6911975" y="2767013"/>
          <p14:tracePt t="88979" x="6911975" y="2782888"/>
          <p14:tracePt t="88986" x="6911975" y="2806700"/>
          <p14:tracePt t="88994" x="6911975" y="2830513"/>
          <p14:tracePt t="89001" x="6911975" y="2846388"/>
          <p14:tracePt t="89009" x="6911975" y="2862263"/>
          <p14:tracePt t="89015" x="6911975" y="2878138"/>
          <p14:tracePt t="89024" x="6911975" y="2894013"/>
          <p14:tracePt t="89031" x="6911975" y="2909888"/>
          <p14:tracePt t="89039" x="6911975" y="2927350"/>
          <p14:tracePt t="89046" x="6911975" y="2935288"/>
          <p14:tracePt t="89053" x="6911975" y="2943225"/>
          <p14:tracePt t="89069" x="6911975" y="2951163"/>
          <p14:tracePt t="89106" x="6911975" y="2959100"/>
          <p14:tracePt t="89180" x="6911975" y="2951163"/>
          <p14:tracePt t="89188" x="6911975" y="2927350"/>
          <p14:tracePt t="89196" x="6911975" y="2901950"/>
          <p14:tracePt t="89203" x="6911975" y="2878138"/>
          <p14:tracePt t="89211" x="6911975" y="2862263"/>
          <p14:tracePt t="89218" x="6911975" y="2830513"/>
          <p14:tracePt t="89226" x="6919913" y="2798763"/>
          <p14:tracePt t="89233" x="6919913" y="2759075"/>
          <p14:tracePt t="89240" x="6919913" y="2727325"/>
          <p14:tracePt t="89249" x="6919913" y="2711450"/>
          <p14:tracePt t="89256" x="6919913" y="2695575"/>
          <p14:tracePt t="89264" x="6919913" y="2679700"/>
          <p14:tracePt t="89271" x="6919913" y="2671763"/>
          <p14:tracePt t="89278" x="6919913" y="2647950"/>
          <p14:tracePt t="89286" x="6919913" y="2640013"/>
          <p14:tracePt t="89294" x="6919913" y="2624138"/>
          <p14:tracePt t="89303" x="6919913" y="2616200"/>
          <p14:tracePt t="89310" x="6919913" y="2608263"/>
          <p14:tracePt t="89324" x="6919913" y="2600325"/>
          <p14:tracePt t="89398" x="6919913" y="2592388"/>
          <p14:tracePt t="89406" x="6919913" y="2584450"/>
          <p14:tracePt t="89421" x="6919913" y="2576513"/>
          <p14:tracePt t="90733" x="6919913" y="2584450"/>
          <p14:tracePt t="91070" x="6919913" y="2592388"/>
          <p14:tracePt t="91109" x="6919913" y="2600325"/>
          <p14:tracePt t="91124" x="6919913" y="2608263"/>
          <p14:tracePt t="91140" x="6919913" y="2616200"/>
          <p14:tracePt t="91146" x="6919913" y="2624138"/>
          <p14:tracePt t="91161" x="6919913" y="2632075"/>
          <p14:tracePt t="91177" x="6919913" y="2640013"/>
          <p14:tracePt t="91184" x="6919913" y="2647950"/>
          <p14:tracePt t="91192" x="6919913" y="2655888"/>
          <p14:tracePt t="91206" x="6919913" y="2663825"/>
          <p14:tracePt t="91333" x="6919913" y="2671763"/>
          <p14:tracePt t="91357" x="6919913" y="2679700"/>
          <p14:tracePt t="91365" x="6919913" y="2687638"/>
          <p14:tracePt t="91372" x="6919913" y="2703513"/>
          <p14:tracePt t="91378" x="6919913" y="2711450"/>
          <p14:tracePt t="91386" x="6919913" y="2727325"/>
          <p14:tracePt t="91393" x="6919913" y="2751138"/>
          <p14:tracePt t="91402" x="6919913" y="2767013"/>
          <p14:tracePt t="91409" x="6919913" y="2790825"/>
          <p14:tracePt t="91416" x="6919913" y="2814638"/>
          <p14:tracePt t="91425" x="6919913" y="2846388"/>
          <p14:tracePt t="91430" x="6911975" y="2870200"/>
          <p14:tracePt t="91439" x="6904038" y="2909888"/>
          <p14:tracePt t="91446" x="6896100" y="2943225"/>
          <p14:tracePt t="91453" x="6888163" y="2967038"/>
          <p14:tracePt t="91461" x="6888163" y="2990850"/>
          <p14:tracePt t="91468" x="6880225" y="3014663"/>
          <p14:tracePt t="91476" x="6880225" y="3030538"/>
          <p14:tracePt t="91483" x="6872288" y="3054350"/>
          <p14:tracePt t="91491" x="6864350" y="3078163"/>
          <p14:tracePt t="91498" x="6864350" y="3086100"/>
          <p14:tracePt t="91505" x="6864350" y="3094038"/>
          <p14:tracePt t="91514" x="0" y="0"/>
        </p14:tracePtLst>
        <p14:tracePtLst>
          <p14:tracePt t="111947" x="5811838" y="5589588"/>
          <p14:tracePt t="112073" x="5827713" y="5581650"/>
          <p14:tracePt t="112080" x="5835650" y="5581650"/>
          <p14:tracePt t="112090" x="5843588" y="5573713"/>
          <p14:tracePt t="112096" x="5851525" y="5573713"/>
          <p14:tracePt t="112105" x="5875338" y="5573713"/>
          <p14:tracePt t="112111" x="5891213" y="5565775"/>
          <p14:tracePt t="112118" x="5899150" y="5557838"/>
          <p14:tracePt t="112125" x="5907088" y="5557838"/>
          <p14:tracePt t="112134" x="5930900" y="5549900"/>
          <p14:tracePt t="112142" x="5954713" y="5549900"/>
          <p14:tracePt t="112149" x="5970588" y="5549900"/>
          <p14:tracePt t="112155" x="5986463" y="5541963"/>
          <p14:tracePt t="112164" x="6002338" y="5541963"/>
          <p14:tracePt t="112173" x="6018213" y="5534025"/>
          <p14:tracePt t="112179" x="6034088" y="5534025"/>
          <p14:tracePt t="112186" x="6051550" y="5534025"/>
          <p14:tracePt t="112193" x="6067425" y="5534025"/>
          <p14:tracePt t="112201" x="6075363" y="5534025"/>
          <p14:tracePt t="112209" x="6099175" y="5534025"/>
          <p14:tracePt t="112215" x="6115050" y="5534025"/>
          <p14:tracePt t="112224" x="6130925" y="5534025"/>
          <p14:tracePt t="112231" x="6154738" y="5534025"/>
          <p14:tracePt t="112239" x="6202363" y="5534025"/>
          <p14:tracePt t="112246" x="6242050" y="5534025"/>
          <p14:tracePt t="112253" x="6297613" y="5526088"/>
          <p14:tracePt t="112260" x="6353175" y="5518150"/>
          <p14:tracePt t="112268" x="6384925" y="5510213"/>
          <p14:tracePt t="112275" x="6442075" y="5510213"/>
          <p14:tracePt t="112283" x="6489700" y="5502275"/>
          <p14:tracePt t="112291" x="6529388" y="5494338"/>
          <p14:tracePt t="112299" x="6577013" y="5494338"/>
          <p14:tracePt t="112306" x="6600825" y="5486400"/>
          <p14:tracePt t="112313" x="6616700" y="5486400"/>
          <p14:tracePt t="112321" x="6632575" y="5486400"/>
          <p14:tracePt t="112328" x="6640513" y="5486400"/>
          <p14:tracePt t="112338" x="6664325" y="5486400"/>
          <p14:tracePt t="112344" x="6680200" y="5486400"/>
          <p14:tracePt t="112351" x="6688138" y="5486400"/>
          <p14:tracePt t="112358" x="6704013" y="5486400"/>
          <p14:tracePt t="112366" x="6719888" y="5478463"/>
          <p14:tracePt t="112374" x="6727825" y="5478463"/>
          <p14:tracePt t="112381" x="6743700" y="5478463"/>
          <p14:tracePt t="112389" x="6759575" y="5478463"/>
          <p14:tracePt t="112396" x="6777038" y="5478463"/>
          <p14:tracePt t="112404" x="6792913" y="5478463"/>
          <p14:tracePt t="112411" x="6832600" y="5470525"/>
          <p14:tracePt t="112418" x="6856413" y="5470525"/>
          <p14:tracePt t="112426" x="6880225" y="5470525"/>
          <p14:tracePt t="112433" x="6904038" y="5470525"/>
          <p14:tracePt t="112441" x="6935788" y="5470525"/>
          <p14:tracePt t="112448" x="6975475" y="5470525"/>
          <p14:tracePt t="112455" x="7007225" y="5470525"/>
          <p14:tracePt t="112463" x="7046913" y="5470525"/>
          <p14:tracePt t="112471" x="7086600" y="5470525"/>
          <p14:tracePt t="112478" x="7135813" y="5462588"/>
          <p14:tracePt t="112486" x="7183438" y="5462588"/>
          <p14:tracePt t="112493" x="7239000" y="5462588"/>
          <p14:tracePt t="112501" x="7294563" y="5462588"/>
          <p14:tracePt t="112508" x="7342188" y="5462588"/>
          <p14:tracePt t="112516" x="7389813" y="5462588"/>
          <p14:tracePt t="112524" x="7413625" y="5462588"/>
          <p14:tracePt t="112530" x="7445375" y="5462588"/>
          <p14:tracePt t="112538" x="7469188" y="5462588"/>
          <p14:tracePt t="112545" x="7477125" y="5462588"/>
          <p14:tracePt t="112553" x="7485063" y="5470525"/>
          <p14:tracePt t="112561" x="7493000" y="5470525"/>
          <p14:tracePt t="112568" x="7502525" y="5470525"/>
          <p14:tracePt t="112696" x="7510463" y="5470525"/>
          <p14:tracePt t="112703" x="7518400" y="5470525"/>
          <p14:tracePt t="112711" x="7526338" y="5470525"/>
          <p14:tracePt t="112718" x="7542213" y="5470525"/>
          <p14:tracePt t="112726" x="7550150" y="5470525"/>
          <p14:tracePt t="112733" x="7573963" y="5470525"/>
          <p14:tracePt t="112741" x="7581900" y="5470525"/>
          <p14:tracePt t="112748" x="7605713" y="5470525"/>
          <p14:tracePt t="112755" x="7621588" y="5470525"/>
          <p14:tracePt t="112763" x="7645400" y="5470525"/>
          <p14:tracePt t="112771" x="7653338" y="5470525"/>
          <p14:tracePt t="112778" x="7661275" y="5470525"/>
          <p14:tracePt t="112786" x="7685088" y="5470525"/>
          <p14:tracePt t="112793" x="7693025" y="5470525"/>
          <p14:tracePt t="112802" x="7716838" y="5470525"/>
          <p14:tracePt t="112808" x="7724775" y="5470525"/>
          <p14:tracePt t="112816" x="7732713" y="5470525"/>
          <p14:tracePt t="112824" x="7740650" y="5470525"/>
          <p14:tracePt t="112861" x="7748588" y="5470525"/>
          <p14:tracePt t="113484" x="7748588" y="5454650"/>
          <p14:tracePt t="113491" x="7756525" y="5407025"/>
          <p14:tracePt t="113499" x="7756525" y="5343525"/>
          <p14:tracePt t="113507" x="7756525" y="5238750"/>
          <p14:tracePt t="113514" x="7756525" y="5111750"/>
          <p14:tracePt t="113524" x="7756525" y="4951413"/>
          <p14:tracePt t="113528" x="7740650" y="4792663"/>
          <p14:tracePt t="113536" x="7716838" y="4649788"/>
          <p14:tracePt t="113543" x="7693025" y="4521200"/>
          <p14:tracePt t="113551" x="7677150" y="4441825"/>
          <p14:tracePt t="113559" x="7637463" y="4346575"/>
          <p14:tracePt t="113567" x="7613650" y="4257675"/>
          <p14:tracePt t="113575" x="7589838" y="4194175"/>
          <p14:tracePt t="113582" x="7550150" y="4114800"/>
          <p14:tracePt t="113589" x="7526338" y="4035425"/>
          <p14:tracePt t="113595" x="7510463" y="3971925"/>
          <p14:tracePt t="113605" x="7493000" y="3883025"/>
          <p14:tracePt t="113611" x="7477125" y="3811588"/>
          <p14:tracePt t="113619" x="7469188" y="3724275"/>
          <p14:tracePt t="113626" x="7461250" y="3644900"/>
          <p14:tracePt t="113635" x="7461250" y="3563938"/>
          <p14:tracePt t="113643" x="7453313" y="3484563"/>
          <p14:tracePt t="113650" x="7453313" y="3413125"/>
          <p14:tracePt t="113657" x="7453313" y="3357563"/>
          <p14:tracePt t="113663" x="7453313" y="3286125"/>
          <p14:tracePt t="113674" x="7453313" y="3221038"/>
          <p14:tracePt t="113678" x="7453313" y="3149600"/>
          <p14:tracePt t="113685" x="7453313" y="3070225"/>
          <p14:tracePt t="113693" x="7453313" y="2990850"/>
          <p14:tracePt t="113702" x="7445375" y="2927350"/>
          <p14:tracePt t="113710" x="7437438" y="2846388"/>
          <p14:tracePt t="113717" x="7413625" y="2759075"/>
          <p14:tracePt t="113725" x="7405688" y="2695575"/>
          <p14:tracePt t="113732" x="7389813" y="2632075"/>
          <p14:tracePt t="113739" x="7381875" y="2576513"/>
          <p14:tracePt t="113746" x="7381875" y="2543175"/>
          <p14:tracePt t="113757" x="7373938" y="2487613"/>
          <p14:tracePt t="113761" x="7358063" y="2424113"/>
          <p14:tracePt t="113770" x="7350125" y="2376488"/>
          <p14:tracePt t="113777" x="7342188" y="2328863"/>
          <p14:tracePt t="113783" x="7334250" y="2289175"/>
          <p14:tracePt t="113791" x="7326313" y="2249488"/>
          <p14:tracePt t="113799" x="7318375" y="2224088"/>
          <p14:tracePt t="113808" x="7302500" y="2200275"/>
          <p14:tracePt t="113814" x="7302500" y="2160588"/>
          <p14:tracePt t="113821" x="7286625" y="2136775"/>
          <p14:tracePt t="113830" x="7270750" y="2120900"/>
          <p14:tracePt t="113838" x="7262813" y="2105025"/>
          <p14:tracePt t="113844" x="7254875" y="2089150"/>
          <p14:tracePt t="113851" x="7254875" y="2081213"/>
          <p14:tracePt t="113859" x="7239000" y="2065338"/>
          <p14:tracePt t="113867" x="7231063" y="2041525"/>
          <p14:tracePt t="113875" x="7215188" y="2033588"/>
          <p14:tracePt t="113882" x="7207250" y="2025650"/>
          <p14:tracePt t="113889" x="7191375" y="2009775"/>
          <p14:tracePt t="113897" x="7175500" y="1985963"/>
          <p14:tracePt t="113908" x="7151688" y="1970088"/>
          <p14:tracePt t="113911" x="7143750" y="1946275"/>
          <p14:tracePt t="113920" x="7110413" y="1922463"/>
          <p14:tracePt t="113927" x="7086600" y="1890713"/>
          <p14:tracePt t="113933" x="7046913" y="1849438"/>
          <p14:tracePt t="113941" x="7007225" y="1817688"/>
          <p14:tracePt t="113948" x="6959600" y="1770063"/>
          <p14:tracePt t="113956" x="6935788" y="1754188"/>
          <p14:tracePt t="113963" x="6911975" y="1746250"/>
          <p14:tracePt t="113970" x="6864350" y="1714500"/>
          <p14:tracePt t="113978" x="6856413" y="1714500"/>
          <p14:tracePt t="113985" x="6848475" y="1714500"/>
          <p14:tracePt t="114039" x="6840538" y="1714500"/>
          <p14:tracePt t="114045" x="6832600" y="1730375"/>
          <p14:tracePt t="114053" x="6824663" y="1746250"/>
          <p14:tracePt t="114060" x="6824663" y="1762125"/>
          <p14:tracePt t="114068" x="6824663" y="1778000"/>
          <p14:tracePt t="114075" x="6824663" y="1801813"/>
          <p14:tracePt t="114083" x="6824663" y="1817688"/>
          <p14:tracePt t="114091" x="6824663" y="1841500"/>
          <p14:tracePt t="114107" x="6824663" y="1849438"/>
          <p14:tracePt t="114129" x="6832600" y="1849438"/>
          <p14:tracePt t="114143" x="6848475" y="1841500"/>
          <p14:tracePt t="114150" x="6864350" y="1833563"/>
          <p14:tracePt t="114158" x="6872288" y="1825625"/>
          <p14:tracePt t="114165" x="6904038" y="1801813"/>
          <p14:tracePt t="114175" x="6911975" y="1778000"/>
          <p14:tracePt t="114182" x="6927850" y="1762125"/>
          <p14:tracePt t="114189" x="6935788" y="1730375"/>
          <p14:tracePt t="114196" x="6943725" y="1714500"/>
          <p14:tracePt t="114203" x="6951663" y="1698625"/>
          <p14:tracePt t="114210" x="6951663" y="1690688"/>
          <p14:tracePt t="114218" x="6951663" y="1674813"/>
          <p14:tracePt t="114225" x="6951663" y="1651000"/>
          <p14:tracePt t="114233" x="6951663" y="1643063"/>
          <p14:tracePt t="114240" x="6943725" y="1627188"/>
          <p14:tracePt t="114248" x="6935788" y="1611313"/>
          <p14:tracePt t="114257" x="6911975" y="1611313"/>
          <p14:tracePt t="114263" x="6904038" y="1603375"/>
          <p14:tracePt t="114271" x="6888163" y="1595438"/>
          <p14:tracePt t="114279" x="6872288" y="1595438"/>
          <p14:tracePt t="114287" x="6848475" y="1587500"/>
          <p14:tracePt t="114293" x="6832600" y="1587500"/>
          <p14:tracePt t="114302" x="6808788" y="1587500"/>
          <p14:tracePt t="114309" x="6800850" y="1587500"/>
          <p14:tracePt t="114315" x="6777038" y="1611313"/>
          <p14:tracePt t="114323" x="6751638" y="1635125"/>
          <p14:tracePt t="114331" x="6735763" y="1658938"/>
          <p14:tracePt t="114340" x="6727825" y="1666875"/>
          <p14:tracePt t="114346" x="6711950" y="1682750"/>
          <p14:tracePt t="114356" x="6711950" y="1698625"/>
          <p14:tracePt t="114370" x="6711950" y="1714500"/>
          <p14:tracePt t="114377" x="6711950" y="1722438"/>
          <p14:tracePt t="114390" x="6711950" y="1730375"/>
          <p14:tracePt t="114399" x="6711950" y="1738313"/>
          <p14:tracePt t="114407" x="6711950" y="1746250"/>
          <p14:tracePt t="114540" x="6719888" y="1746250"/>
          <p14:tracePt t="114571" x="6727825" y="1746250"/>
          <p14:tracePt t="114691" x="6735763" y="1746250"/>
          <p14:tracePt t="114751" x="6743700" y="1746250"/>
          <p14:tracePt t="114780" x="6751638" y="1746250"/>
          <p14:tracePt t="114789" x="6759575" y="1746250"/>
          <p14:tracePt t="114803" x="6769100" y="1746250"/>
          <p14:tracePt t="114825" x="6777038" y="1746250"/>
          <p14:tracePt t="114841" x="6784975" y="1746250"/>
          <p14:tracePt t="114857" x="6792913" y="1746250"/>
          <p14:tracePt t="114893" x="6800850" y="1746250"/>
          <p14:tracePt t="114960" x="6808788" y="1746250"/>
          <p14:tracePt t="115305" x="6808788" y="1754188"/>
          <p14:tracePt t="115316" x="6808788" y="1762125"/>
          <p14:tracePt t="115322" x="6808788" y="1770063"/>
          <p14:tracePt t="115329" x="6808788" y="1785938"/>
          <p14:tracePt t="115336" x="6808788" y="1801813"/>
          <p14:tracePt t="115344" x="6800850" y="1817688"/>
          <p14:tracePt t="115352" x="6800850" y="1833563"/>
          <p14:tracePt t="115358" x="6800850" y="1849438"/>
          <p14:tracePt t="115367" x="6792913" y="1865313"/>
          <p14:tracePt t="115374" x="6784975" y="1881188"/>
          <p14:tracePt t="115382" x="6784975" y="1898650"/>
          <p14:tracePt t="115390" x="6784975" y="1906588"/>
          <p14:tracePt t="115397" x="6784975" y="1914525"/>
          <p14:tracePt t="115404" x="6777038" y="1922463"/>
          <p14:tracePt t="115411" x="6777038" y="1930400"/>
          <p14:tracePt t="116243" x="6777038" y="1954213"/>
          <p14:tracePt t="116253" x="6769100" y="1978025"/>
          <p14:tracePt t="116259" x="6759575" y="2001838"/>
          <p14:tracePt t="116267" x="6759575" y="2025650"/>
          <p14:tracePt t="116274" x="6751638" y="2041525"/>
          <p14:tracePt t="116282" x="6743700" y="2065338"/>
          <p14:tracePt t="116290" x="6743700" y="2081213"/>
          <p14:tracePt t="116297" x="6735763" y="2089150"/>
          <p14:tracePt t="116305" x="6735763" y="2105025"/>
          <p14:tracePt t="116310" x="6735763" y="2112963"/>
          <p14:tracePt t="116895" x="6735763" y="2120900"/>
          <p14:tracePt t="116906" x="6735763" y="2128838"/>
          <p14:tracePt t="116911" x="6735763" y="2136775"/>
          <p14:tracePt t="116926" x="6735763" y="2144713"/>
          <p14:tracePt t="117376" x="0" y="0"/>
        </p14:tracePtLst>
        <p14:tracePtLst>
          <p14:tracePt t="171190" x="6632575" y="4114800"/>
          <p14:tracePt t="171315" x="6640513" y="4114800"/>
          <p14:tracePt t="171324" x="6648450" y="4122738"/>
          <p14:tracePt t="171331" x="6656388" y="4130675"/>
          <p14:tracePt t="171339" x="6672263" y="4130675"/>
          <p14:tracePt t="171346" x="6688138" y="4138613"/>
          <p14:tracePt t="171354" x="6696075" y="4146550"/>
          <p14:tracePt t="171361" x="6719888" y="4154488"/>
          <p14:tracePt t="171370" x="6719888" y="4162425"/>
          <p14:tracePt t="171377" x="6727825" y="4170363"/>
          <p14:tracePt t="171383" x="6735763" y="4170363"/>
          <p14:tracePt t="171392" x="6743700" y="4170363"/>
          <p14:tracePt t="171408" x="6743700" y="4178300"/>
          <p14:tracePt t="171413" x="6759575" y="4178300"/>
          <p14:tracePt t="171421" x="6769100" y="4178300"/>
          <p14:tracePt t="171428" x="6784975" y="4186238"/>
          <p14:tracePt t="171436" x="6800850" y="4194175"/>
          <p14:tracePt t="171444" x="6816725" y="4194175"/>
          <p14:tracePt t="171451" x="6840538" y="4194175"/>
          <p14:tracePt t="171459" x="6856413" y="4194175"/>
          <p14:tracePt t="171465" x="6872288" y="4194175"/>
          <p14:tracePt t="171474" x="6888163" y="4202113"/>
          <p14:tracePt t="171482" x="6904038" y="4202113"/>
          <p14:tracePt t="171489" x="6904038" y="4210050"/>
          <p14:tracePt t="171675" x="6896100" y="4217988"/>
          <p14:tracePt t="171692" x="6880225" y="4225925"/>
          <p14:tracePt t="171698" x="6880225" y="4233863"/>
          <p14:tracePt t="171705" x="6864350" y="4249738"/>
          <p14:tracePt t="171714" x="6856413" y="4265613"/>
          <p14:tracePt t="171723" x="6848475" y="4281488"/>
          <p14:tracePt t="171728" x="6840538" y="4298950"/>
          <p14:tracePt t="171736" x="6840538" y="4306888"/>
          <p14:tracePt t="171744" x="6832600" y="4314825"/>
          <p14:tracePt t="171750" x="6824663" y="4338638"/>
          <p14:tracePt t="171765" x="6816725" y="4354513"/>
          <p14:tracePt t="171775" x="6808788" y="4370388"/>
          <p14:tracePt t="171780" x="6800850" y="4378325"/>
          <p14:tracePt t="171787" x="6792913" y="4378325"/>
          <p14:tracePt t="171796" x="6784975" y="4386263"/>
          <p14:tracePt t="171803" x="6777038" y="4394200"/>
          <p14:tracePt t="171818" x="6769100" y="4394200"/>
          <p14:tracePt t="171826" x="6769100" y="4402138"/>
          <p14:tracePt t="171834" x="6759575" y="4402138"/>
          <p14:tracePt t="175534" x="6777038" y="4402138"/>
          <p14:tracePt t="175535" x="6792913" y="4402138"/>
          <p14:tracePt t="175536" x="6792913" y="4410075"/>
          <p14:tracePt t="175875" x="6800850" y="4410075"/>
          <p14:tracePt t="175884" x="6808788" y="4410075"/>
          <p14:tracePt t="175899" x="6816725" y="4410075"/>
          <p14:tracePt t="175914" x="6824663" y="4410075"/>
          <p14:tracePt t="175929" x="6832600" y="4410075"/>
          <p14:tracePt t="175937" x="6840538" y="4410075"/>
          <p14:tracePt t="175950" x="6848475" y="4410075"/>
          <p14:tracePt t="176160" x="6856413" y="4410075"/>
          <p14:tracePt t="176190" x="6864350" y="4410075"/>
          <p14:tracePt t="176213" x="6872288" y="4410075"/>
          <p14:tracePt t="176230" x="6880225" y="4410075"/>
          <p14:tracePt t="176250" x="6888163" y="4410075"/>
          <p14:tracePt t="176273" x="6896100" y="4410075"/>
          <p14:tracePt t="176288" x="6904038" y="4410075"/>
          <p14:tracePt t="176311" x="6911975" y="4410075"/>
          <p14:tracePt t="177825" x="6919913" y="4410075"/>
          <p14:tracePt t="177855" x="6927850" y="4410075"/>
          <p14:tracePt t="177864" x="6935788" y="4410075"/>
          <p14:tracePt t="177871" x="6943725" y="4410075"/>
          <p14:tracePt t="177886" x="6951663" y="4410075"/>
          <p14:tracePt t="177909" x="6959600" y="4410075"/>
          <p14:tracePt t="177910" x="6967538" y="4410075"/>
          <p14:tracePt t="177969" x="6975475" y="4410075"/>
          <p14:tracePt t="177984" x="6983413" y="4410075"/>
          <p14:tracePt t="178001" x="6991350" y="4410075"/>
          <p14:tracePt t="178006" x="6999288" y="4410075"/>
          <p14:tracePt t="178022" x="7007225" y="4410075"/>
          <p14:tracePt t="180213" x="6999288" y="4394200"/>
          <p14:tracePt t="180215" x="6991350" y="4394200"/>
          <p14:tracePt t="180285" x="6991350" y="4386263"/>
          <p14:tracePt t="180294" x="6983413" y="4386263"/>
          <p14:tracePt t="180308" x="6975475" y="4386263"/>
          <p14:tracePt t="180317" x="6975475" y="4378325"/>
          <p14:tracePt t="180324" x="6967538" y="4378325"/>
          <p14:tracePt t="180339" x="6959600" y="4378325"/>
          <p14:tracePt t="180346" x="6951663" y="4362450"/>
          <p14:tracePt t="180353" x="6943725" y="4362450"/>
          <p14:tracePt t="180361" x="6935788" y="4354513"/>
          <p14:tracePt t="180368" x="6919913" y="4346575"/>
          <p14:tracePt t="180376" x="6904038" y="4346575"/>
          <p14:tracePt t="180383" x="6888163" y="4346575"/>
          <p14:tracePt t="180391" x="6880225" y="4346575"/>
          <p14:tracePt t="180398" x="6864350" y="4346575"/>
          <p14:tracePt t="180406" x="6848475" y="4346575"/>
          <p14:tracePt t="180420" x="6840538" y="4338638"/>
          <p14:tracePt t="180443" x="6832600" y="4338638"/>
          <p14:tracePt t="180533" x="6832600" y="4330700"/>
          <p14:tracePt t="180541" x="6824663" y="4330700"/>
          <p14:tracePt t="180586" x="6816725" y="4330700"/>
          <p14:tracePt t="182190" x="6816725" y="4338638"/>
          <p14:tracePt t="182205" x="6816725" y="4346575"/>
          <p14:tracePt t="182215" x="6816725" y="4354513"/>
          <p14:tracePt t="182222" x="6816725" y="4362450"/>
          <p14:tracePt t="182236" x="6824663" y="4370388"/>
          <p14:tracePt t="182259" x="6824663" y="4378325"/>
          <p14:tracePt t="183443" x="6832600" y="4378325"/>
          <p14:tracePt t="183458" x="6848475" y="4378325"/>
          <p14:tracePt t="183474" x="6856413" y="4378325"/>
          <p14:tracePt t="183510" x="6864350" y="4378325"/>
          <p14:tracePt t="183555" x="6872288" y="4378325"/>
          <p14:tracePt t="183570" x="6880225" y="4378325"/>
          <p14:tracePt t="183578" x="6888163" y="4370388"/>
          <p14:tracePt t="183586" x="6888163" y="4362450"/>
          <p14:tracePt t="183593" x="6896100" y="4362450"/>
          <p14:tracePt t="183638" x="6904038" y="4362450"/>
          <p14:tracePt t="183668" x="6911975" y="4362450"/>
          <p14:tracePt t="183833" x="6911975" y="4354513"/>
          <p14:tracePt t="183849" x="6919913" y="4354513"/>
          <p14:tracePt t="183863" x="6927850" y="4354513"/>
          <p14:tracePt t="183871" x="6927850" y="4346575"/>
          <p14:tracePt t="183877" x="6935788" y="4346575"/>
          <p14:tracePt t="183900" x="6943725" y="4330700"/>
          <p14:tracePt t="183908" x="6951663" y="4330700"/>
          <p14:tracePt t="183916" x="6951663" y="4322763"/>
          <p14:tracePt t="184073" x="6935788" y="4322763"/>
          <p14:tracePt t="184080" x="6919913" y="4322763"/>
          <p14:tracePt t="184088" x="6904038" y="4322763"/>
          <p14:tracePt t="184096" x="6856413" y="4322763"/>
          <p14:tracePt t="184103" x="6816725" y="4322763"/>
          <p14:tracePt t="184111" x="6769100" y="4322763"/>
          <p14:tracePt t="184118" x="6711950" y="4322763"/>
          <p14:tracePt t="184126" x="6672263" y="4322763"/>
          <p14:tracePt t="184133" x="6632575" y="4322763"/>
          <p14:tracePt t="184141" x="6592888" y="4322763"/>
          <p14:tracePt t="184148" x="6561138" y="4314825"/>
          <p14:tracePt t="184156" x="6529388" y="4306888"/>
          <p14:tracePt t="184163" x="6497638" y="4298950"/>
          <p14:tracePt t="184171" x="6481763" y="4291013"/>
          <p14:tracePt t="184179" x="6465888" y="4273550"/>
          <p14:tracePt t="184186" x="6450013" y="4273550"/>
          <p14:tracePt t="184193" x="6434138" y="4257675"/>
          <p14:tracePt t="184200" x="6418263" y="4241800"/>
          <p14:tracePt t="184208" x="6410325" y="4233863"/>
          <p14:tracePt t="184216" x="6410325" y="4210050"/>
          <p14:tracePt t="184223" x="6402388" y="4194175"/>
          <p14:tracePt t="184231" x="6392863" y="4178300"/>
          <p14:tracePt t="184238" x="6392863" y="4170363"/>
          <p14:tracePt t="184246" x="6392863" y="4162425"/>
          <p14:tracePt t="184253" x="6392863" y="4138613"/>
          <p14:tracePt t="184260" x="6392863" y="4130675"/>
          <p14:tracePt t="184268" x="6392863" y="4114800"/>
          <p14:tracePt t="184276" x="6392863" y="4106863"/>
          <p14:tracePt t="184283" x="6392863" y="4098925"/>
          <p14:tracePt t="184298" x="6392863" y="4083050"/>
          <p14:tracePt t="184306" x="6392863" y="4075113"/>
          <p14:tracePt t="184313" x="6392863" y="4067175"/>
          <p14:tracePt t="184321" x="6392863" y="4043363"/>
          <p14:tracePt t="184329" x="6392863" y="4035425"/>
          <p14:tracePt t="184336" x="6392863" y="4027488"/>
          <p14:tracePt t="184343" x="6392863" y="4019550"/>
          <p14:tracePt t="184358" x="6392863" y="4011613"/>
          <p14:tracePt t="184366" x="6376988" y="3995738"/>
          <p14:tracePt t="184373" x="6361113" y="3995738"/>
          <p14:tracePt t="184381" x="6345238" y="3987800"/>
          <p14:tracePt t="184388" x="6321425" y="3987800"/>
          <p14:tracePt t="184396" x="6305550" y="3987800"/>
          <p14:tracePt t="184403" x="6281738" y="3979863"/>
          <p14:tracePt t="184410" x="6257925" y="3979863"/>
          <p14:tracePt t="184418" x="6242050" y="3979863"/>
          <p14:tracePt t="184426" x="6226175" y="3979863"/>
          <p14:tracePt t="184433" x="6202363" y="3971925"/>
          <p14:tracePt t="184440" x="6186488" y="3971925"/>
          <p14:tracePt t="184448" x="6162675" y="3963988"/>
          <p14:tracePt t="184456" x="6154738" y="3963988"/>
          <p14:tracePt t="184462" x="6138863" y="3963988"/>
          <p14:tracePt t="184471" x="6130925" y="3948113"/>
          <p14:tracePt t="184478" x="6122988" y="3938588"/>
          <p14:tracePt t="184486" x="6115050" y="3922713"/>
          <p14:tracePt t="184493" x="6115050" y="3914775"/>
          <p14:tracePt t="184500" x="6115050" y="3906838"/>
          <p14:tracePt t="184508" x="6115050" y="3890963"/>
          <p14:tracePt t="184516" x="6115050" y="3875088"/>
          <p14:tracePt t="184523" x="6115050" y="3867150"/>
          <p14:tracePt t="184531" x="6115050" y="3851275"/>
          <p14:tracePt t="184538" x="6115050" y="3843338"/>
          <p14:tracePt t="184547" x="6115050" y="3835400"/>
          <p14:tracePt t="184561" x="6122988" y="3827463"/>
          <p14:tracePt t="184614" x="6130925" y="3827463"/>
          <p14:tracePt t="184621" x="6130925" y="3835400"/>
          <p14:tracePt t="184629" x="6130925" y="3851275"/>
          <p14:tracePt t="184636" x="6138863" y="3859213"/>
          <p14:tracePt t="184643" x="6154738" y="3875088"/>
          <p14:tracePt t="184650" x="6154738" y="3898900"/>
          <p14:tracePt t="184659" x="6170613" y="3906838"/>
          <p14:tracePt t="184666" x="6178550" y="3922713"/>
          <p14:tracePt t="184673" x="6194425" y="3948113"/>
          <p14:tracePt t="184681" x="6202363" y="3971925"/>
          <p14:tracePt t="184688" x="6210300" y="3995738"/>
          <p14:tracePt t="184696" x="6226175" y="4027488"/>
          <p14:tracePt t="184703" x="6234113" y="4067175"/>
          <p14:tracePt t="184711" x="6242050" y="4090988"/>
          <p14:tracePt t="184718" x="6249988" y="4138613"/>
          <p14:tracePt t="184726" x="6265863" y="4170363"/>
          <p14:tracePt t="184734" x="6281738" y="4210050"/>
          <p14:tracePt t="184740" x="6297613" y="4241800"/>
          <p14:tracePt t="184748" x="6305550" y="4257675"/>
          <p14:tracePt t="184756" x="6321425" y="4273550"/>
          <p14:tracePt t="184763" x="6329363" y="4273550"/>
          <p14:tracePt t="184771" x="6353175" y="4273550"/>
          <p14:tracePt t="184779" x="6384925" y="4257675"/>
          <p14:tracePt t="184786" x="6434138" y="4217988"/>
          <p14:tracePt t="184793" x="6497638" y="4162425"/>
          <p14:tracePt t="184800" x="6545263" y="4106863"/>
          <p14:tracePt t="184809" x="6608763" y="4051300"/>
          <p14:tracePt t="184816" x="6648450" y="4003675"/>
          <p14:tracePt t="184823" x="6696075" y="3956050"/>
          <p14:tracePt t="184832" x="6735763" y="3898900"/>
          <p14:tracePt t="184838" x="6777038" y="3851275"/>
          <p14:tracePt t="184846" x="6792913" y="3819525"/>
          <p14:tracePt t="184853" x="6808788" y="3803650"/>
          <p14:tracePt t="184861" x="6816725" y="3795713"/>
          <p14:tracePt t="184867" x="6816725" y="3787775"/>
          <p14:tracePt t="185100" x="6816725" y="3795713"/>
          <p14:tracePt t="185116" x="6816725" y="3803650"/>
          <p14:tracePt t="185123" x="6816725" y="3811588"/>
          <p14:tracePt t="185138" x="6816725" y="3819525"/>
          <p14:tracePt t="186210" x="6824663" y="3819525"/>
          <p14:tracePt t="186219" x="6840538" y="3819525"/>
          <p14:tracePt t="186226" x="6856413" y="3819525"/>
          <p14:tracePt t="186233" x="6896100" y="3811588"/>
          <p14:tracePt t="186241" x="6935788" y="3811588"/>
          <p14:tracePt t="186249" x="6967538" y="3811588"/>
          <p14:tracePt t="186255" x="7023100" y="3811588"/>
          <p14:tracePt t="186265" x="7078663" y="3811588"/>
          <p14:tracePt t="186272" x="7110413" y="3811588"/>
          <p14:tracePt t="186278" x="7167563" y="3811588"/>
          <p14:tracePt t="186286" x="7215188" y="3811588"/>
          <p14:tracePt t="186297" x="7270750" y="3811588"/>
          <p14:tracePt t="186301" x="7310438" y="3811588"/>
          <p14:tracePt t="186309" x="7350125" y="3811588"/>
          <p14:tracePt t="186316" x="7373938" y="3811588"/>
          <p14:tracePt t="186325" x="7389813" y="3811588"/>
          <p14:tracePt t="186332" x="7397750" y="3811588"/>
          <p14:tracePt t="186503" x="7405688" y="3819525"/>
          <p14:tracePt t="186512" x="7413625" y="3819525"/>
          <p14:tracePt t="186518" x="7429500" y="3827463"/>
          <p14:tracePt t="186529" x="7437438" y="3843338"/>
          <p14:tracePt t="186533" x="7453313" y="3851275"/>
          <p14:tracePt t="186542" x="7485063" y="3859213"/>
          <p14:tracePt t="186549" x="7518400" y="3875088"/>
          <p14:tracePt t="186555" x="7550150" y="3883025"/>
          <p14:tracePt t="186564" x="7589838" y="3898900"/>
          <p14:tracePt t="186570" x="7637463" y="3922713"/>
          <p14:tracePt t="186578" x="7693025" y="3938588"/>
          <p14:tracePt t="186586" x="7732713" y="3956050"/>
          <p14:tracePt t="186596" x="7780338" y="3971925"/>
          <p14:tracePt t="186601" x="7827963" y="3987800"/>
          <p14:tracePt t="186609" x="7851775" y="3995738"/>
          <p14:tracePt t="186616" x="7893050" y="4011613"/>
          <p14:tracePt t="186625" x="7908925" y="4019550"/>
          <p14:tracePt t="186632" x="7924800" y="4027488"/>
          <p14:tracePt t="186638" x="7932738" y="4035425"/>
          <p14:tracePt t="186653" x="7940675" y="4035425"/>
          <p14:tracePt t="186772" x="7932738" y="4051300"/>
          <p14:tracePt t="186781" x="7924800" y="4075113"/>
          <p14:tracePt t="186787" x="7908925" y="4090988"/>
          <p14:tracePt t="186796" x="7893050" y="4114800"/>
          <p14:tracePt t="186803" x="7869238" y="4146550"/>
          <p14:tracePt t="186811" x="7843838" y="4178300"/>
          <p14:tracePt t="186818" x="7835900" y="4202113"/>
          <p14:tracePt t="186825" x="7820025" y="4225925"/>
          <p14:tracePt t="186833" x="7804150" y="4241800"/>
          <p14:tracePt t="186841" x="7796213" y="4257675"/>
          <p14:tracePt t="186848" x="7788275" y="4281488"/>
          <p14:tracePt t="186856" x="7772400" y="4291013"/>
          <p14:tracePt t="186864" x="7772400" y="4298950"/>
          <p14:tracePt t="186871" x="7772400" y="4306888"/>
          <p14:tracePt t="186878" x="7764463" y="4314825"/>
          <p14:tracePt t="186885" x="7764463" y="4322763"/>
          <p14:tracePt t="186894" x="7756525" y="4330700"/>
          <p14:tracePt t="186914" x="7748588" y="4354513"/>
          <p14:tracePt t="186923" x="7740650" y="4370388"/>
          <p14:tracePt t="186931" x="7732713" y="4378325"/>
          <p14:tracePt t="186938" x="7732713" y="4386263"/>
          <p14:tracePt t="186946" x="7732713" y="4402138"/>
          <p14:tracePt t="186953" x="7716838" y="4418013"/>
          <p14:tracePt t="186968" x="7716838" y="4433888"/>
          <p14:tracePt t="186976" x="7708900" y="4433888"/>
          <p14:tracePt t="186983" x="7708900" y="4441825"/>
          <p14:tracePt t="186991" x="7700963" y="4449763"/>
          <p14:tracePt t="186998" x="7700963" y="4457700"/>
          <p14:tracePt t="187006" x="7693025" y="4473575"/>
          <p14:tracePt t="187014" x="7693025" y="4481513"/>
          <p14:tracePt t="187021" x="7685088" y="4489450"/>
          <p14:tracePt t="187028" x="7685088" y="4505325"/>
          <p14:tracePt t="187036" x="7677150" y="4529138"/>
          <p14:tracePt t="187044" x="7669213" y="4545013"/>
          <p14:tracePt t="187050" x="7661275" y="4568825"/>
          <p14:tracePt t="187058" x="7653338" y="4592638"/>
          <p14:tracePt t="187066" x="7645400" y="4608513"/>
          <p14:tracePt t="187073" x="7637463" y="4624388"/>
          <p14:tracePt t="187081" x="7637463" y="4633913"/>
          <p14:tracePt t="187088" x="7629525" y="4641850"/>
          <p14:tracePt t="187096" x="7621588" y="4657725"/>
          <p14:tracePt t="187110" x="7621588" y="4665663"/>
          <p14:tracePt t="187125" x="7621588" y="4673600"/>
          <p14:tracePt t="187140" x="7613650" y="4673600"/>
          <p14:tracePt t="187148" x="7613650" y="4681538"/>
          <p14:tracePt t="187208" x="7613650" y="4689475"/>
          <p14:tracePt t="187298" x="7613650" y="4697413"/>
          <p14:tracePt t="187328" x="7613650" y="4705350"/>
          <p14:tracePt t="187336" x="7613650" y="4713288"/>
          <p14:tracePt t="187344" x="7613650" y="4721225"/>
          <p14:tracePt t="187350" x="7613650" y="4729163"/>
          <p14:tracePt t="187358" x="7605713" y="4737100"/>
          <p14:tracePt t="187366" x="7605713" y="4745038"/>
          <p14:tracePt t="187373" x="7597775" y="4752975"/>
          <p14:tracePt t="187381" x="7597775" y="4768850"/>
          <p14:tracePt t="187388" x="7597775" y="4776788"/>
          <p14:tracePt t="187396" x="7597775" y="4784725"/>
          <p14:tracePt t="187403" x="7589838" y="4792663"/>
          <p14:tracePt t="187410" x="7589838" y="4800600"/>
          <p14:tracePt t="187417" x="7581900" y="4808538"/>
          <p14:tracePt t="187426" x="7581900" y="4816475"/>
          <p14:tracePt t="187441" x="7581900" y="4824413"/>
          <p14:tracePt t="187448" x="7581900" y="4832350"/>
          <p14:tracePt t="187471" x="7581900" y="4840288"/>
          <p14:tracePt t="195738" x="7573963" y="4840288"/>
          <p14:tracePt t="195739" x="7566025" y="4840288"/>
          <p14:tracePt t="196239" x="7573963" y="4840288"/>
          <p14:tracePt t="196246" x="7589838" y="4832350"/>
          <p14:tracePt t="196255" x="7605713" y="4824413"/>
          <p14:tracePt t="196262" x="7621588" y="4808538"/>
          <p14:tracePt t="196271" x="7637463" y="4808538"/>
          <p14:tracePt t="196277" x="7645400" y="4800600"/>
          <p14:tracePt t="196284" x="7661275" y="4792663"/>
          <p14:tracePt t="196300" x="7669213" y="4792663"/>
          <p14:tracePt t="196509" x="7677150" y="4792663"/>
          <p14:tracePt t="196518" x="7677150" y="4784725"/>
          <p14:tracePt t="196524" x="7685088" y="4784725"/>
          <p14:tracePt t="196531" x="7685088" y="4776788"/>
          <p14:tracePt t="196539" x="7693025" y="4768850"/>
          <p14:tracePt t="196555" x="7700963" y="4760913"/>
          <p14:tracePt t="196561" x="7708900" y="4752975"/>
          <p14:tracePt t="196571" x="7716838" y="4737100"/>
          <p14:tracePt t="196576" x="7724775" y="4729163"/>
          <p14:tracePt t="196586" x="7724775" y="4713288"/>
          <p14:tracePt t="196599" x="7732713" y="4697413"/>
          <p14:tracePt t="196607" x="7740650" y="4681538"/>
          <p14:tracePt t="196615" x="7740650" y="4665663"/>
          <p14:tracePt t="196630" x="7740650" y="4657725"/>
          <p14:tracePt t="196645" x="7740650" y="4641850"/>
          <p14:tracePt t="196653" x="7740650" y="4633913"/>
          <p14:tracePt t="196667" x="7740650" y="4624388"/>
          <p14:tracePt t="196674" x="7740650" y="4616450"/>
          <p14:tracePt t="196683" x="7740650" y="4608513"/>
          <p14:tracePt t="196698" x="7740650" y="4600575"/>
          <p14:tracePt t="196712" x="7740650" y="4584700"/>
          <p14:tracePt t="196719" x="7740650" y="4576763"/>
          <p14:tracePt t="196727" x="7740650" y="4568825"/>
          <p14:tracePt t="196733" x="7740650" y="4560888"/>
          <p14:tracePt t="196741" x="7740650" y="4552950"/>
          <p14:tracePt t="196749" x="7732713" y="4545013"/>
          <p14:tracePt t="196772" x="7732713" y="4537075"/>
          <p14:tracePt t="196786" x="7724775" y="4529138"/>
          <p14:tracePt t="196808" x="7716838" y="4529138"/>
          <p14:tracePt t="196817" x="7716838" y="4521200"/>
          <p14:tracePt t="196824" x="7708900" y="4521200"/>
          <p14:tracePt t="196831" x="7708900" y="4513263"/>
          <p14:tracePt t="196861" x="7700963" y="4513263"/>
          <p14:tracePt t="196907" x="7693025" y="4513263"/>
          <p14:tracePt t="197326" x="7685088" y="4513263"/>
          <p14:tracePt t="197334" x="7677150" y="4513263"/>
          <p14:tracePt t="197341" x="7661275" y="4513263"/>
          <p14:tracePt t="197349" x="7645400" y="4513263"/>
          <p14:tracePt t="197356" x="7637463" y="4513263"/>
          <p14:tracePt t="197364" x="7629525" y="4513263"/>
          <p14:tracePt t="197372" x="7613650" y="4521200"/>
          <p14:tracePt t="197379" x="7589838" y="4521200"/>
          <p14:tracePt t="197386" x="7581900" y="4529138"/>
          <p14:tracePt t="197394" x="7573963" y="4529138"/>
          <p14:tracePt t="197401" x="7566025" y="4529138"/>
          <p14:tracePt t="197424" x="7558088" y="4529138"/>
          <p14:tracePt t="197431" x="7558088" y="4537075"/>
          <p14:tracePt t="197439" x="7550150" y="4537075"/>
          <p14:tracePt t="197454" x="7542213" y="4545013"/>
          <p14:tracePt t="197469" x="7534275" y="4552950"/>
          <p14:tracePt t="197476" x="7518400" y="4560888"/>
          <p14:tracePt t="197491" x="7510463" y="4568825"/>
          <p14:tracePt t="197499" x="7502525" y="4576763"/>
          <p14:tracePt t="197507" x="7493000" y="4584700"/>
          <p14:tracePt t="197522" x="7485063" y="4592638"/>
          <p14:tracePt t="197529" x="7485063" y="4600575"/>
          <p14:tracePt t="197537" x="7477125" y="4600575"/>
          <p14:tracePt t="197544" x="7477125" y="4608513"/>
          <p14:tracePt t="197552" x="7469188" y="4616450"/>
          <p14:tracePt t="197559" x="7469188" y="4624388"/>
          <p14:tracePt t="197567" x="7469188" y="4633913"/>
          <p14:tracePt t="197574" x="7469188" y="4641850"/>
          <p14:tracePt t="197581" x="7469188" y="4657725"/>
          <p14:tracePt t="197589" x="7469188" y="4665663"/>
          <p14:tracePt t="197596" x="7469188" y="4681538"/>
          <p14:tracePt t="197604" x="7469188" y="4697413"/>
          <p14:tracePt t="197619" x="7469188" y="4713288"/>
          <p14:tracePt t="197634" x="7469188" y="4721225"/>
          <p14:tracePt t="197649" x="7469188" y="4729163"/>
          <p14:tracePt t="197656" x="7477125" y="4729163"/>
          <p14:tracePt t="197664" x="7477125" y="4737100"/>
          <p14:tracePt t="197679" x="7485063" y="4737100"/>
          <p14:tracePt t="197687" x="7493000" y="4737100"/>
          <p14:tracePt t="197702" x="7502525" y="4737100"/>
          <p14:tracePt t="197716" x="7510463" y="4737100"/>
          <p14:tracePt t="197731" x="7518400" y="4737100"/>
          <p14:tracePt t="197739" x="7526338" y="4737100"/>
          <p14:tracePt t="197761" x="7534275" y="4737100"/>
          <p14:tracePt t="197776" x="7542213" y="4729163"/>
          <p14:tracePt t="197791" x="7550150" y="4729163"/>
          <p14:tracePt t="197799" x="7558088" y="4729163"/>
          <p14:tracePt t="197806" x="7566025" y="4729163"/>
          <p14:tracePt t="197821" x="7573963" y="4721225"/>
          <p14:tracePt t="197837" x="7581900" y="4721225"/>
          <p14:tracePt t="197845" x="7589838" y="4721225"/>
          <p14:tracePt t="197867" x="7597775" y="4713288"/>
          <p14:tracePt t="198916" x="7581900" y="4729163"/>
          <p14:tracePt t="198923" x="7558088" y="4752975"/>
          <p14:tracePt t="198932" x="7542213" y="4776788"/>
          <p14:tracePt t="198939" x="7502525" y="4808538"/>
          <p14:tracePt t="198946" x="7453313" y="4840288"/>
          <p14:tracePt t="198956" x="7381875" y="4887913"/>
          <p14:tracePt t="198961" x="7310438" y="4943475"/>
          <p14:tracePt t="198969" x="7231063" y="5000625"/>
          <p14:tracePt t="198976" x="7151688" y="5056188"/>
          <p14:tracePt t="198986" x="7062788" y="5119688"/>
          <p14:tracePt t="198991" x="6983413" y="5183188"/>
          <p14:tracePt t="199002" x="6904038" y="5222875"/>
          <p14:tracePt t="199007" x="6840538" y="5286375"/>
          <p14:tracePt t="199017" x="6769100" y="5327650"/>
          <p14:tracePt t="199023" x="6696075" y="5375275"/>
          <p14:tracePt t="199030" x="6640513" y="5414963"/>
          <p14:tracePt t="199037" x="6600825" y="5454650"/>
          <p14:tracePt t="199044" x="6561138" y="5486400"/>
          <p14:tracePt t="199052" x="6529388" y="5510213"/>
          <p14:tracePt t="199059" x="6497638" y="5534025"/>
          <p14:tracePt t="199068" x="6473825" y="5557838"/>
          <p14:tracePt t="199074" x="6450013" y="5565775"/>
          <p14:tracePt t="199082" x="6434138" y="5581650"/>
          <p14:tracePt t="199089" x="6418263" y="5581650"/>
          <p14:tracePt t="199096" x="6402388" y="5597525"/>
          <p14:tracePt t="199104" x="6384925" y="5605463"/>
          <p14:tracePt t="199111" x="6376988" y="5621338"/>
          <p14:tracePt t="199119" x="6361113" y="5621338"/>
          <p14:tracePt t="199126" x="6353175" y="5629275"/>
          <p14:tracePt t="199136" x="6345238" y="5637213"/>
          <p14:tracePt t="199141" x="6321425" y="5653088"/>
          <p14:tracePt t="199151" x="6313488" y="5662613"/>
          <p14:tracePt t="199157" x="6297613" y="5670550"/>
          <p14:tracePt t="199164" x="6281738" y="5678488"/>
          <p14:tracePt t="199178" x="6273800" y="5686425"/>
          <p14:tracePt t="199190" x="6257925" y="5694363"/>
          <p14:tracePt t="199195" x="6249988" y="5702300"/>
          <p14:tracePt t="199204" x="6234113" y="5710238"/>
          <p14:tracePt t="199210" x="6234113" y="5718175"/>
          <p14:tracePt t="199218" x="6218238" y="5726113"/>
          <p14:tracePt t="199224" x="6210300" y="5734050"/>
          <p14:tracePt t="199231" x="6186488" y="5749925"/>
          <p14:tracePt t="199240" x="6178550" y="5749925"/>
          <p14:tracePt t="199246" x="6170613" y="5757863"/>
          <p14:tracePt t="199255" x="6154738" y="5765800"/>
          <p14:tracePt t="199263" x="6138863" y="5773738"/>
          <p14:tracePt t="199271" x="6130925" y="5781675"/>
          <p14:tracePt t="199276" x="6115050" y="5781675"/>
          <p14:tracePt t="199284" x="6107113" y="5781675"/>
          <p14:tracePt t="199292" x="6099175" y="5789613"/>
          <p14:tracePt t="199306" x="6091238" y="5789613"/>
          <p14:tracePt t="199337" x="6083300" y="5789613"/>
          <p14:tracePt t="199376" x="6083300" y="5797550"/>
          <p14:tracePt t="199435" x="6075363" y="5797550"/>
          <p14:tracePt t="199539" x="6075363" y="5805488"/>
          <p14:tracePt t="199554" x="6083300" y="5813425"/>
          <p14:tracePt t="199569" x="6091238" y="5813425"/>
          <p14:tracePt t="199578" x="6091238" y="5821363"/>
          <p14:tracePt t="199587" x="6091238" y="5829300"/>
          <p14:tracePt t="199592" x="6099175" y="5837238"/>
          <p14:tracePt t="199608" x="6099175" y="5845175"/>
          <p14:tracePt t="199614" x="6107113" y="5853113"/>
          <p14:tracePt t="199629" x="6107113" y="5861050"/>
          <p14:tracePt t="199636" x="6107113" y="5868988"/>
          <p14:tracePt t="199644" x="6107113" y="5876925"/>
          <p14:tracePt t="199652" x="6107113" y="5884863"/>
          <p14:tracePt t="199659" x="6107113" y="5892800"/>
          <p14:tracePt t="199667" x="6107113" y="5900738"/>
          <p14:tracePt t="199674" x="6107113" y="5908675"/>
          <p14:tracePt t="199689" x="6107113" y="5924550"/>
          <p14:tracePt t="199696" x="6099175" y="5924550"/>
          <p14:tracePt t="199704" x="6091238" y="5940425"/>
          <p14:tracePt t="199711" x="6083300" y="5948363"/>
          <p14:tracePt t="199719" x="6083300" y="5956300"/>
          <p14:tracePt t="199726" x="6075363" y="5972175"/>
          <p14:tracePt t="199734" x="6067425" y="5988050"/>
          <p14:tracePt t="199741" x="6067425" y="5995988"/>
          <p14:tracePt t="199749" x="6067425" y="6005513"/>
          <p14:tracePt t="199757" x="6059488" y="6013450"/>
          <p14:tracePt t="199764" x="6059488" y="6021388"/>
          <p14:tracePt t="199771" x="6059488" y="6029325"/>
          <p14:tracePt t="199780" x="6059488" y="6045200"/>
          <p14:tracePt t="199794" x="6059488" y="6053138"/>
          <p14:tracePt t="199810" x="6059488" y="6061075"/>
          <p14:tracePt t="199817" x="6059488" y="6069013"/>
          <p14:tracePt t="199824" x="6059488" y="6076950"/>
          <p14:tracePt t="199839" x="6059488" y="6084888"/>
          <p14:tracePt t="199854" x="6067425" y="6084888"/>
          <p14:tracePt t="199861" x="6067425" y="6092825"/>
          <p14:tracePt t="199951" x="6075363" y="6092825"/>
          <p14:tracePt t="199967" x="6075363" y="6084888"/>
          <p14:tracePt t="199974" x="6083300" y="6084888"/>
          <p14:tracePt t="199981" x="6083300" y="6076950"/>
          <p14:tracePt t="199989" x="6083300" y="6069013"/>
          <p14:tracePt t="200004" x="6083300" y="6061075"/>
          <p14:tracePt t="200011" x="6083300" y="6053138"/>
          <p14:tracePt t="200019" x="6091238" y="6053138"/>
          <p14:tracePt t="200027" x="6091238" y="6045200"/>
          <p14:tracePt t="200035" x="6091238" y="6037263"/>
          <p14:tracePt t="200042" x="6091238" y="6029325"/>
          <p14:tracePt t="200050" x="6091238" y="6021388"/>
          <p14:tracePt t="200057" x="6091238" y="6013450"/>
          <p14:tracePt t="200064" x="6091238" y="6005513"/>
          <p14:tracePt t="200079" x="6091238" y="5995988"/>
          <p14:tracePt t="200288" x="6091238" y="5988050"/>
          <p14:tracePt t="200296" x="6099175" y="5988050"/>
          <p14:tracePt t="200326" x="6099175" y="5980113"/>
          <p14:tracePt t="200349" x="6107113" y="5980113"/>
          <p14:tracePt t="200371" x="6107113" y="5972175"/>
          <p14:tracePt t="200386" x="6115050" y="5972175"/>
          <p14:tracePt t="200409" x="6122988" y="5972175"/>
          <p14:tracePt t="200438" x="6122988" y="5964238"/>
          <p14:tracePt t="200447" x="6130925" y="5964238"/>
          <p14:tracePt t="200461" x="6138863" y="5956300"/>
          <p14:tracePt t="200469" x="6146800" y="5956300"/>
          <p14:tracePt t="200484" x="6154738" y="5948363"/>
          <p14:tracePt t="200491" x="6162675" y="5948363"/>
          <p14:tracePt t="200499" x="6170613" y="5948363"/>
          <p14:tracePt t="200701" x="6170613" y="5956300"/>
          <p14:tracePt t="200709" x="6170613" y="5964238"/>
          <p14:tracePt t="200723" x="6170613" y="5972175"/>
          <p14:tracePt t="202501" x="6178550" y="5972175"/>
          <p14:tracePt t="202524" x="6186488" y="5972175"/>
          <p14:tracePt t="202554" x="6194425" y="5964238"/>
          <p14:tracePt t="202585" x="6202363" y="5956300"/>
          <p14:tracePt t="202592" x="6202363" y="5948363"/>
          <p14:tracePt t="202600" x="6210300" y="5948363"/>
          <p14:tracePt t="202623" x="6218238" y="5948363"/>
          <p14:tracePt t="202637" x="6218238" y="5940425"/>
          <p14:tracePt t="202651" x="6226175" y="5940425"/>
          <p14:tracePt t="208782" x="6242050" y="5884863"/>
          <p14:tracePt t="208784" x="6297613" y="5741988"/>
          <p14:tracePt t="208785" x="6329363" y="5629275"/>
          <p14:tracePt t="208786" x="6353175" y="5565775"/>
          <p14:tracePt t="208787" x="6361113" y="5510213"/>
          <p14:tracePt t="208795" x="6384925" y="5430838"/>
          <p14:tracePt t="208802" x="6402388" y="5375275"/>
          <p14:tracePt t="208809" x="6418263" y="5302250"/>
          <p14:tracePt t="208817" x="6434138" y="5214938"/>
          <p14:tracePt t="208826" x="6457950" y="5135563"/>
          <p14:tracePt t="208832" x="6473825" y="5064125"/>
          <p14:tracePt t="208839" x="6481763" y="4984750"/>
          <p14:tracePt t="208846" x="6489700" y="4919663"/>
          <p14:tracePt t="208854" x="6497638" y="4856163"/>
          <p14:tracePt t="208862" x="6505575" y="4800600"/>
          <p14:tracePt t="208870" x="6513513" y="4745038"/>
          <p14:tracePt t="208878" x="6521450" y="4713288"/>
          <p14:tracePt t="208895" x="6529388" y="4624388"/>
          <p14:tracePt t="208899" x="6529388" y="4600575"/>
          <p14:tracePt t="208907" x="6529388" y="4568825"/>
          <p14:tracePt t="208914" x="6529388" y="4529138"/>
          <p14:tracePt t="208922" x="6529388" y="4497388"/>
          <p14:tracePt t="208929" x="6529388" y="4457700"/>
          <p14:tracePt t="208937" x="6529388" y="4402138"/>
          <p14:tracePt t="208945" x="6529388" y="4362450"/>
          <p14:tracePt t="208952" x="6529388" y="4306888"/>
          <p14:tracePt t="208959" x="6529388" y="4249738"/>
          <p14:tracePt t="208967" x="6529388" y="4186238"/>
          <p14:tracePt t="208975" x="6529388" y="4138613"/>
          <p14:tracePt t="208982" x="6529388" y="4090988"/>
          <p14:tracePt t="208989" x="6529388" y="4051300"/>
          <p14:tracePt t="208997" x="6529388" y="4019550"/>
          <p14:tracePt t="209004" x="6529388" y="3995738"/>
          <p14:tracePt t="209012" x="6529388" y="3971925"/>
          <p14:tracePt t="209019" x="6529388" y="3948113"/>
          <p14:tracePt t="209034" x="6529388" y="3938588"/>
          <p14:tracePt t="209057" x="6521450" y="3938588"/>
          <p14:tracePt t="209064" x="6513513" y="3938588"/>
          <p14:tracePt t="209079" x="6505575" y="3938588"/>
          <p14:tracePt t="209087" x="6497638" y="3938588"/>
          <p14:tracePt t="209095" x="6489700" y="3956050"/>
          <p14:tracePt t="209102" x="6465888" y="3963988"/>
          <p14:tracePt t="209109" x="6465888" y="3971925"/>
          <p14:tracePt t="209117" x="6457950" y="3979863"/>
          <p14:tracePt t="209125" x="6450013" y="3995738"/>
          <p14:tracePt t="209132" x="6442075" y="4003675"/>
          <p14:tracePt t="209139" x="6434138" y="4011613"/>
          <p14:tracePt t="209147" x="6434138" y="4027488"/>
          <p14:tracePt t="209154" x="6426200" y="4035425"/>
          <p14:tracePt t="209162" x="6418263" y="4051300"/>
          <p14:tracePt t="209169" x="6418263" y="4067175"/>
          <p14:tracePt t="209177" x="6418263" y="4083050"/>
          <p14:tracePt t="209184" x="6410325" y="4090988"/>
          <p14:tracePt t="209192" x="6410325" y="4106863"/>
          <p14:tracePt t="209199" x="6402388" y="4122738"/>
          <p14:tracePt t="209207" x="6402388" y="4138613"/>
          <p14:tracePt t="209214" x="6392863" y="4146550"/>
          <p14:tracePt t="209222" x="6392863" y="4154488"/>
          <p14:tracePt t="209229" x="6392863" y="4170363"/>
          <p14:tracePt t="209237" x="6392863" y="4178300"/>
          <p14:tracePt t="209245" x="6392863" y="4186238"/>
          <p14:tracePt t="209252" x="6392863" y="4194175"/>
          <p14:tracePt t="209282" x="6392863" y="4202113"/>
          <p14:tracePt t="209349" x="6392863" y="4186238"/>
          <p14:tracePt t="209357" x="6392863" y="4162425"/>
          <p14:tracePt t="209364" x="6392863" y="4130675"/>
          <p14:tracePt t="209372" x="6392863" y="4106863"/>
          <p14:tracePt t="209379" x="6392863" y="4067175"/>
          <p14:tracePt t="209387" x="6392863" y="4019550"/>
          <p14:tracePt t="209395" x="6392863" y="3995738"/>
          <p14:tracePt t="209402" x="6392863" y="3956050"/>
          <p14:tracePt t="209409" x="6384925" y="3930650"/>
          <p14:tracePt t="209417" x="6384925" y="3914775"/>
          <p14:tracePt t="209425" x="6376988" y="3898900"/>
          <p14:tracePt t="209432" x="6369050" y="3883025"/>
          <p14:tracePt t="209440" x="6369050" y="3875088"/>
          <p14:tracePt t="209454" x="6369050" y="3867150"/>
          <p14:tracePt t="209634" x="6376988" y="3859213"/>
          <p14:tracePt t="209641" x="6392863" y="3851275"/>
          <p14:tracePt t="209649" x="6426200" y="3843338"/>
          <p14:tracePt t="209657" x="6442075" y="3835400"/>
          <p14:tracePt t="209664" x="6465888" y="3827463"/>
          <p14:tracePt t="209672" x="6513513" y="3811588"/>
          <p14:tracePt t="209679" x="6545263" y="3803650"/>
          <p14:tracePt t="209687" x="6584950" y="3787775"/>
          <p14:tracePt t="209696" x="6608763" y="3779838"/>
          <p14:tracePt t="209702" x="6640513" y="3763963"/>
          <p14:tracePt t="209711" x="6664325" y="3756025"/>
          <p14:tracePt t="209717" x="6672263" y="3756025"/>
          <p14:tracePt t="209724" x="6711950" y="3740150"/>
          <p14:tracePt t="209732" x="6727825" y="3732213"/>
          <p14:tracePt t="209739" x="6735763" y="3732213"/>
          <p14:tracePt t="209749" x="6743700" y="3724275"/>
          <p14:tracePt t="209754" x="6759575" y="3724275"/>
          <p14:tracePt t="209762" x="6777038" y="3724275"/>
          <p14:tracePt t="209769" x="6784975" y="3724275"/>
          <p14:tracePt t="209777" x="6792913" y="3716338"/>
          <p14:tracePt t="209785" x="6808788" y="3716338"/>
          <p14:tracePt t="209791" x="6816725" y="3716338"/>
          <p14:tracePt t="209800" x="6824663" y="3716338"/>
          <p14:tracePt t="209807" x="6824663" y="3708400"/>
          <p14:tracePt t="209927" x="6832600" y="3708400"/>
          <p14:tracePt t="209949" x="6840538" y="3708400"/>
          <p14:tracePt t="209958" x="6848475" y="3708400"/>
          <p14:tracePt t="209964" x="6864350" y="3716338"/>
          <p14:tracePt t="209973" x="6872288" y="3732213"/>
          <p14:tracePt t="209979" x="6896100" y="3771900"/>
          <p14:tracePt t="209987" x="6911975" y="3803650"/>
          <p14:tracePt t="209995" x="6935788" y="3843338"/>
          <p14:tracePt t="210002" x="6975475" y="3890963"/>
          <p14:tracePt t="210010" x="6999288" y="3938588"/>
          <p14:tracePt t="210017" x="7023100" y="3963988"/>
          <p14:tracePt t="210025" x="7038975" y="4003675"/>
          <p14:tracePt t="210032" x="7054850" y="4027488"/>
          <p14:tracePt t="210039" x="7062788" y="4043363"/>
          <p14:tracePt t="210048" x="7070725" y="4043363"/>
          <p14:tracePt t="210054" x="7070725" y="4051300"/>
          <p14:tracePt t="210078" x="7070725" y="4059238"/>
          <p14:tracePt t="210129" x="7070725" y="4067175"/>
          <p14:tracePt t="210160" x="7070725" y="4075113"/>
          <p14:tracePt t="210167" x="7062788" y="4083050"/>
          <p14:tracePt t="210174" x="7054850" y="4090988"/>
          <p14:tracePt t="210182" x="7046913" y="4098925"/>
          <p14:tracePt t="210189" x="7046913" y="4106863"/>
          <p14:tracePt t="210197" x="7031038" y="4122738"/>
          <p14:tracePt t="210204" x="7023100" y="4130675"/>
          <p14:tracePt t="210212" x="6999288" y="4162425"/>
          <p14:tracePt t="210219" x="6967538" y="4194175"/>
          <p14:tracePt t="210227" x="6951663" y="4217988"/>
          <p14:tracePt t="210234" x="6927850" y="4241800"/>
          <p14:tracePt t="210242" x="6904038" y="4281488"/>
          <p14:tracePt t="210249" x="6872288" y="4306888"/>
          <p14:tracePt t="210257" x="6856413" y="4330700"/>
          <p14:tracePt t="210264" x="6840538" y="4346575"/>
          <p14:tracePt t="210272" x="6832600" y="4362450"/>
          <p14:tracePt t="210279" x="6808788" y="4370388"/>
          <p14:tracePt t="210287" x="6800850" y="4386263"/>
          <p14:tracePt t="210295" x="6792913" y="4394200"/>
          <p14:tracePt t="210304" x="6777038" y="4402138"/>
          <p14:tracePt t="210311" x="6769100" y="4402138"/>
          <p14:tracePt t="210317" x="6759575" y="4410075"/>
          <p14:tracePt t="210325" x="6743700" y="4410075"/>
          <p14:tracePt t="210332" x="6727825" y="4418013"/>
          <p14:tracePt t="210339" x="6711950" y="4418013"/>
          <p14:tracePt t="210347" x="6688138" y="4418013"/>
          <p14:tracePt t="210354" x="6656388" y="4418013"/>
          <p14:tracePt t="210362" x="6632575" y="4418013"/>
          <p14:tracePt t="210369" x="6608763" y="4410075"/>
          <p14:tracePt t="210377" x="6584950" y="4402138"/>
          <p14:tracePt t="210385" x="6545263" y="4394200"/>
          <p14:tracePt t="210392" x="6505575" y="4386263"/>
          <p14:tracePt t="210400" x="6473825" y="4378325"/>
          <p14:tracePt t="210408" x="6457950" y="4370388"/>
          <p14:tracePt t="210414" x="6450013" y="4370388"/>
          <p14:tracePt t="210421" x="6442075" y="4370388"/>
          <p14:tracePt t="210452" x="6442075" y="4362450"/>
          <p14:tracePt t="210467" x="6442075" y="4354513"/>
          <p14:tracePt t="210474" x="6434138" y="4346575"/>
          <p14:tracePt t="210482" x="6434138" y="4330700"/>
          <p14:tracePt t="210489" x="6426200" y="4298950"/>
          <p14:tracePt t="210497" x="6418263" y="4273550"/>
          <p14:tracePt t="210504" x="6418263" y="4249738"/>
          <p14:tracePt t="210512" x="6410325" y="4225925"/>
          <p14:tracePt t="210519" x="6402388" y="4194175"/>
          <p14:tracePt t="210527" x="6402388" y="4170363"/>
          <p14:tracePt t="210534" x="6402388" y="4138613"/>
          <p14:tracePt t="210542" x="6402388" y="4106863"/>
          <p14:tracePt t="210549" x="6402388" y="4067175"/>
          <p14:tracePt t="210558" x="6402388" y="4027488"/>
          <p14:tracePt t="210564" x="6402388" y="4003675"/>
          <p14:tracePt t="210572" x="6410325" y="3979863"/>
          <p14:tracePt t="210579" x="6418263" y="3963988"/>
          <p14:tracePt t="210587" x="6426200" y="3948113"/>
          <p14:tracePt t="210595" x="6434138" y="3938588"/>
          <p14:tracePt t="210602" x="6434138" y="3922713"/>
          <p14:tracePt t="210617" x="6442075" y="3922713"/>
          <p14:tracePt t="210625" x="6442075" y="3914775"/>
          <p14:tracePt t="210804" x="6450013" y="3914775"/>
          <p14:tracePt t="210819" x="6465888" y="3906838"/>
          <p14:tracePt t="210827" x="6481763" y="3906838"/>
          <p14:tracePt t="210834" x="6505575" y="3898900"/>
          <p14:tracePt t="210843" x="6521450" y="3898900"/>
          <p14:tracePt t="210849" x="6537325" y="3898900"/>
          <p14:tracePt t="210857" x="6569075" y="3898900"/>
          <p14:tracePt t="210864" x="6584950" y="3890963"/>
          <p14:tracePt t="210872" x="6616700" y="3890963"/>
          <p14:tracePt t="210879" x="6640513" y="3883025"/>
          <p14:tracePt t="210894" x="6648450" y="3875088"/>
          <p14:tracePt t="210896" x="6656388" y="3875088"/>
          <p14:tracePt t="210902" x="6664325" y="3875088"/>
          <p14:tracePt t="211090" x="0" y="0"/>
        </p14:tracePtLst>
        <p14:tracePtLst>
          <p14:tracePt t="225192" x="5764213" y="4752975"/>
          <p14:tracePt t="225393" x="5772150" y="4752975"/>
          <p14:tracePt t="225408" x="5780088" y="4752975"/>
          <p14:tracePt t="225416" x="5788025" y="4752975"/>
          <p14:tracePt t="225424" x="5803900" y="4760913"/>
          <p14:tracePt t="225431" x="5811838" y="4760913"/>
          <p14:tracePt t="225438" x="5835650" y="4768850"/>
          <p14:tracePt t="225447" x="5851525" y="4776788"/>
          <p14:tracePt t="225454" x="5867400" y="4784725"/>
          <p14:tracePt t="225463" x="5883275" y="4800600"/>
          <p14:tracePt t="225470" x="5899150" y="4808538"/>
          <p14:tracePt t="225476" x="5907088" y="4824413"/>
          <p14:tracePt t="225483" x="5922963" y="4832350"/>
          <p14:tracePt t="225492" x="5930900" y="4840288"/>
          <p14:tracePt t="225501" x="5938838" y="4848225"/>
          <p14:tracePt t="225506" x="5946775" y="4856163"/>
          <p14:tracePt t="225516" x="5954713" y="4856163"/>
          <p14:tracePt t="225522" x="5962650" y="4856163"/>
          <p14:tracePt t="225529" x="5970588" y="4864100"/>
          <p14:tracePt t="225537" x="5978525" y="4864100"/>
          <p14:tracePt t="225545" x="5986463" y="4872038"/>
          <p14:tracePt t="225558" x="5994400" y="4872038"/>
          <p14:tracePt t="225566" x="6002338" y="4872038"/>
          <p14:tracePt t="225581" x="6010275" y="4872038"/>
          <p14:tracePt t="225598" x="6018213" y="4872038"/>
          <p14:tracePt t="225614" x="6026150" y="4872038"/>
          <p14:tracePt t="225618" x="6034088" y="4872038"/>
          <p14:tracePt t="225626" x="6043613" y="4872038"/>
          <p14:tracePt t="225651" x="6051550" y="4872038"/>
          <p14:tracePt t="225656" x="6051550" y="4864100"/>
          <p14:tracePt t="225664" x="6059488" y="4864100"/>
          <p14:tracePt t="225672" x="6067425" y="4864100"/>
          <p14:tracePt t="225687" x="6075363" y="4864100"/>
          <p14:tracePt t="225702" x="6083300" y="4864100"/>
          <p14:tracePt t="225708" x="6091238" y="4864100"/>
          <p14:tracePt t="225725" x="6091238" y="4856163"/>
          <p14:tracePt t="225748" x="6099175" y="4856163"/>
          <p14:tracePt t="226496" x="0" y="0"/>
        </p14:tracePtLst>
        <p14:tracePtLst>
          <p14:tracePt t="227240" x="4065588" y="6291263"/>
          <p14:tracePt t="227246" x="4073525" y="6291263"/>
          <p14:tracePt t="227313" x="4081463" y="6291263"/>
          <p14:tracePt t="227322" x="4081463" y="6283325"/>
          <p14:tracePt t="227330" x="4089400" y="6283325"/>
          <p14:tracePt t="227337" x="4097338" y="6275388"/>
          <p14:tracePt t="227344" x="4113213" y="6275388"/>
          <p14:tracePt t="227350" x="4121150" y="6267450"/>
          <p14:tracePt t="227359" x="4137025" y="6267450"/>
          <p14:tracePt t="227367" x="4160838" y="6259513"/>
          <p14:tracePt t="227375" x="4176713" y="6251575"/>
          <p14:tracePt t="227382" x="4200525" y="6243638"/>
          <p14:tracePt t="227388" x="4233863" y="6243638"/>
          <p14:tracePt t="227397" x="4249738" y="6243638"/>
          <p14:tracePt t="227404" x="4273550" y="6235700"/>
          <p14:tracePt t="227412" x="4297363" y="6235700"/>
          <p14:tracePt t="227418" x="4305300" y="6227763"/>
          <p14:tracePt t="227427" x="4313238" y="6227763"/>
          <p14:tracePt t="227433" x="4329113" y="6219825"/>
          <p14:tracePt t="227443" x="4352925" y="6219825"/>
          <p14:tracePt t="227455" x="4360863" y="6219825"/>
          <p14:tracePt t="227472" x="4368800" y="6211888"/>
          <p14:tracePt t="227480" x="4376738" y="6211888"/>
          <p14:tracePt t="227508" x="4384675" y="6211888"/>
          <p14:tracePt t="227524" x="4384675" y="6203950"/>
          <p14:tracePt t="227546" x="4392613" y="6203950"/>
          <p14:tracePt t="227726" x="4400550" y="6203950"/>
          <p14:tracePt t="227734" x="4408488" y="6203950"/>
          <p14:tracePt t="227743" x="4416425" y="6203950"/>
          <p14:tracePt t="227756" x="4424363" y="6203950"/>
          <p14:tracePt t="227764" x="4432300" y="6203950"/>
          <p14:tracePt t="227772" x="4440238" y="6203950"/>
          <p14:tracePt t="227779" x="4464050" y="6211888"/>
          <p14:tracePt t="227786" x="4471988" y="6211888"/>
          <p14:tracePt t="227797" x="4495800" y="6219825"/>
          <p14:tracePt t="227802" x="4511675" y="6227763"/>
          <p14:tracePt t="227809" x="4527550" y="6227763"/>
          <p14:tracePt t="227816" x="4551363" y="6243638"/>
          <p14:tracePt t="227824" x="4559300" y="6251575"/>
          <p14:tracePt t="227832" x="4567238" y="6251575"/>
          <p14:tracePt t="228746" x="0" y="0"/>
        </p14:tracePtLst>
        <p14:tracePtLst>
          <p14:tracePt t="241888" x="3189288" y="5765800"/>
          <p14:tracePt t="242269" x="0" y="0"/>
        </p14:tracePtLst>
      </p14:laserTraceLst>
    </p:ext>
    <p:ext uri="{E180D4A7-C9FB-4DFB-919C-405C955672EB}">
      <p14:showEvtLst xmlns:p14="http://schemas.microsoft.com/office/powerpoint/2010/main">
        <p14:playEvt time="11" objId="4"/>
        <p14:stopEvt time="248062" objId="4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E0717A-EA9C-44A9-A51C-416DED0D16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F123572-8072-4CBE-B617-639DA93BF8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64"/>
            <a:ext cx="9144000" cy="6850072"/>
          </a:xfrm>
          <a:prstGeom prst="rect">
            <a:avLst/>
          </a:prstGeom>
        </p:spPr>
      </p:pic>
      <p:pic>
        <p:nvPicPr>
          <p:cNvPr id="3" name="mm4s3">
            <a:hlinkClick r:id="" action="ppaction://media"/>
            <a:extLst>
              <a:ext uri="{FF2B5EF4-FFF2-40B4-BE49-F238E27FC236}">
                <a16:creationId xmlns:a16="http://schemas.microsoft.com/office/drawing/2014/main" id="{11849A6D-A2D4-4CC3-A243-DA9D1F0A3E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60540" y="58053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10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391"/>
    </mc:Choice>
    <mc:Fallback xmlns="">
      <p:transition spd="slow" advTm="114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1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505" x="4376738" y="3890963"/>
          <p14:tracePt t="22654" x="4384675" y="3890963"/>
          <p14:tracePt t="22663" x="4392613" y="3890963"/>
          <p14:tracePt t="22671" x="4400550" y="3890963"/>
          <p14:tracePt t="22677" x="4408488" y="3890963"/>
          <p14:tracePt t="22684" x="4416425" y="3883025"/>
          <p14:tracePt t="22692" x="4432300" y="3883025"/>
          <p14:tracePt t="22701" x="4440238" y="3883025"/>
          <p14:tracePt t="22708" x="4448175" y="3883025"/>
          <p14:tracePt t="22716" x="4456113" y="3883025"/>
          <p14:tracePt t="22722" x="4479925" y="3875088"/>
          <p14:tracePt t="22730" x="4487863" y="3875088"/>
          <p14:tracePt t="22737" x="4495800" y="3875088"/>
          <p14:tracePt t="22745" x="4511675" y="3875088"/>
          <p14:tracePt t="22752" x="4519613" y="3867150"/>
          <p14:tracePt t="22768" x="4527550" y="3867150"/>
          <p14:tracePt t="22775" x="4535488" y="3867150"/>
          <p14:tracePt t="22789" x="4543425" y="3867150"/>
          <p14:tracePt t="22879" x="4551363" y="3867150"/>
          <p14:tracePt t="22932" x="4559300" y="3867150"/>
          <p14:tracePt t="22940" x="4567238" y="3867150"/>
          <p14:tracePt t="22949" x="4584700" y="3867150"/>
          <p14:tracePt t="22954" x="4600575" y="3867150"/>
          <p14:tracePt t="22962" x="4624388" y="3867150"/>
          <p14:tracePt t="22969" x="4640263" y="3859213"/>
          <p14:tracePt t="22977" x="4672013" y="3859213"/>
          <p14:tracePt t="22984" x="4703763" y="3859213"/>
          <p14:tracePt t="22992" x="4727575" y="3859213"/>
          <p14:tracePt t="23000" x="4759325" y="3859213"/>
          <p14:tracePt t="23008" x="4783138" y="3859213"/>
          <p14:tracePt t="23017" x="4806950" y="3859213"/>
          <p14:tracePt t="23023" x="4838700" y="3859213"/>
          <p14:tracePt t="23031" x="4862513" y="3859213"/>
          <p14:tracePt t="23038" x="4878388" y="3859213"/>
          <p14:tracePt t="23046" x="4894263" y="3859213"/>
          <p14:tracePt t="23052" x="4918075" y="3859213"/>
          <p14:tracePt t="23060" x="4943475" y="3859213"/>
          <p14:tracePt t="23068" x="4967288" y="3859213"/>
          <p14:tracePt t="23075" x="4991100" y="3859213"/>
          <p14:tracePt t="23083" x="5014913" y="3859213"/>
          <p14:tracePt t="23089" x="5046663" y="3859213"/>
          <p14:tracePt t="23098" x="5070475" y="3859213"/>
          <p14:tracePt t="23104" x="5094288" y="3859213"/>
          <p14:tracePt t="23113" x="5126038" y="3859213"/>
          <p14:tracePt t="23120" x="5149850" y="3851275"/>
          <p14:tracePt t="23128" x="5189538" y="3851275"/>
          <p14:tracePt t="23135" x="5213350" y="3851275"/>
          <p14:tracePt t="23143" x="5237163" y="3843338"/>
          <p14:tracePt t="23151" x="5260975" y="3843338"/>
          <p14:tracePt t="23156" x="5292725" y="3843338"/>
          <p14:tracePt t="23166" x="5310188" y="3843338"/>
          <p14:tracePt t="23172" x="5334000" y="3843338"/>
          <p14:tracePt t="23181" x="5341938" y="3843338"/>
          <p14:tracePt t="23187" x="5357813" y="3835400"/>
          <p14:tracePt t="23197" x="5365750" y="3835400"/>
          <p14:tracePt t="23211" x="5373688" y="3835400"/>
          <p14:tracePt t="23240" x="5381625" y="3835400"/>
          <p14:tracePt t="23263" x="5389563" y="3835400"/>
          <p14:tracePt t="32512" x="5381625" y="3835400"/>
          <p14:tracePt t="32514" x="5253038" y="3883025"/>
          <p14:tracePt t="32515" x="5221288" y="3890963"/>
          <p14:tracePt t="32517" x="5189538" y="3890963"/>
          <p14:tracePt t="32518" x="5149850" y="3906838"/>
          <p14:tracePt t="32528" x="5110163" y="3914775"/>
          <p14:tracePt t="32532" x="5070475" y="3930650"/>
          <p14:tracePt t="32541" x="5022850" y="3938588"/>
          <p14:tracePt t="32548" x="4991100" y="3956050"/>
          <p14:tracePt t="32557" x="4933950" y="3971925"/>
          <p14:tracePt t="32563" x="4902200" y="3979863"/>
          <p14:tracePt t="32571" x="4854575" y="3987800"/>
          <p14:tracePt t="32578" x="4814888" y="4003675"/>
          <p14:tracePt t="32586" x="4767263" y="4027488"/>
          <p14:tracePt t="32594" x="4735513" y="4043363"/>
          <p14:tracePt t="32601" x="4687888" y="4051300"/>
          <p14:tracePt t="32609" x="4664075" y="4067175"/>
          <p14:tracePt t="32616" x="4624388" y="4075113"/>
          <p14:tracePt t="32624" x="4592638" y="4090988"/>
          <p14:tracePt t="32631" x="4543425" y="4106863"/>
          <p14:tracePt t="32638" x="4511675" y="4122738"/>
          <p14:tracePt t="32646" x="4464050" y="4130675"/>
          <p14:tracePt t="32653" x="4416425" y="4138613"/>
          <p14:tracePt t="32660" x="4360863" y="4154488"/>
          <p14:tracePt t="32668" x="4321175" y="4162425"/>
          <p14:tracePt t="32676" x="4265613" y="4170363"/>
          <p14:tracePt t="32684" x="4200525" y="4170363"/>
          <p14:tracePt t="32691" x="4137025" y="4178300"/>
          <p14:tracePt t="32697" x="4049713" y="4178300"/>
          <p14:tracePt t="32709" x="3962400" y="4178300"/>
          <p14:tracePt t="32714" x="3890963" y="4178300"/>
          <p14:tracePt t="32721" x="3825875" y="4178300"/>
          <p14:tracePt t="32728" x="3786188" y="4178300"/>
          <p14:tracePt t="32736" x="3706813" y="4178300"/>
          <p14:tracePt t="32744" x="3643313" y="4178300"/>
          <p14:tracePt t="32752" x="3571875" y="4178300"/>
          <p14:tracePt t="32759" x="3508375" y="4178300"/>
          <p14:tracePt t="32766" x="3443288" y="4178300"/>
          <p14:tracePt t="32773" x="3403600" y="4178300"/>
          <p14:tracePt t="32780" x="3363913" y="4178300"/>
          <p14:tracePt t="32790" x="3324225" y="4178300"/>
          <p14:tracePt t="32795" x="3292475" y="4178300"/>
          <p14:tracePt t="32804" x="3260725" y="4178300"/>
          <p14:tracePt t="32811" x="3244850" y="4178300"/>
          <p14:tracePt t="32819" x="3236913" y="4178300"/>
          <p14:tracePt t="32832" x="3228975" y="4178300"/>
          <p14:tracePt t="32844" x="3221038" y="4178300"/>
          <p14:tracePt t="32848" x="3213100" y="4178300"/>
          <p14:tracePt t="32857" x="3197225" y="4178300"/>
          <p14:tracePt t="32865" x="3181350" y="4178300"/>
          <p14:tracePt t="32870" x="3157538" y="4178300"/>
          <p14:tracePt t="32877" x="3133725" y="4178300"/>
          <p14:tracePt t="32886" x="3109913" y="4178300"/>
          <p14:tracePt t="32894" x="3068638" y="4178300"/>
          <p14:tracePt t="32912" x="2957513" y="4162425"/>
          <p14:tracePt t="32915" x="2886075" y="4162425"/>
          <p14:tracePt t="32922" x="2822575" y="4162425"/>
          <p14:tracePt t="32932" x="2733675" y="4162425"/>
          <p14:tracePt t="32941" x="2686050" y="4162425"/>
          <p14:tracePt t="32946" x="2606675" y="4162425"/>
          <p14:tracePt t="32953" x="2527300" y="4162425"/>
          <p14:tracePt t="32961" x="2439988" y="4162425"/>
          <p14:tracePt t="32968" x="2351088" y="4162425"/>
          <p14:tracePt t="32977" x="2279650" y="4162425"/>
          <p14:tracePt t="32984" x="2192338" y="4162425"/>
          <p14:tracePt t="32992" x="2128838" y="4162425"/>
          <p14:tracePt t="32999" x="2057400" y="4162425"/>
          <p14:tracePt t="33008" x="1984375" y="4162425"/>
          <p14:tracePt t="33015" x="1928813" y="4162425"/>
          <p14:tracePt t="33020" x="1865313" y="4162425"/>
          <p14:tracePt t="33028" x="1825625" y="4162425"/>
          <p14:tracePt t="33036" x="1785938" y="4162425"/>
          <p14:tracePt t="33043" x="1746250" y="4162425"/>
          <p14:tracePt t="33052" x="1714500" y="4162425"/>
          <p14:tracePt t="33059" x="1682750" y="4162425"/>
          <p14:tracePt t="33066" x="1658938" y="4162425"/>
          <p14:tracePt t="33073" x="1633538" y="4162425"/>
          <p14:tracePt t="33080" x="1609725" y="4162425"/>
          <p14:tracePt t="33088" x="1570038" y="4170363"/>
          <p14:tracePt t="33096" x="1562100" y="4170363"/>
          <p14:tracePt t="33103" x="1554163" y="4170363"/>
          <p14:tracePt t="33110" x="1546225" y="4170363"/>
          <p14:tracePt t="33119" x="1538288" y="4178300"/>
          <p14:tracePt t="33127" x="1530350" y="4178300"/>
          <p14:tracePt t="33132" x="1514475" y="4178300"/>
          <p14:tracePt t="33148" x="1506538" y="4178300"/>
          <p14:tracePt t="33157" x="1506538" y="4186238"/>
          <p14:tracePt t="33387" x="1514475" y="4186238"/>
          <p14:tracePt t="33396" x="1522413" y="4186238"/>
          <p14:tracePt t="33412" x="1530350" y="4186238"/>
          <p14:tracePt t="33427" x="1538288" y="4186238"/>
          <p14:tracePt t="33442" x="1538288" y="4178300"/>
          <p14:tracePt t="33448" x="1554163" y="4178300"/>
          <p14:tracePt t="33459" x="1562100" y="4178300"/>
          <p14:tracePt t="33462" x="1570038" y="4178300"/>
          <p14:tracePt t="33472" x="1585913" y="4178300"/>
          <p14:tracePt t="33478" x="1601788" y="4178300"/>
          <p14:tracePt t="33486" x="1617663" y="4170363"/>
          <p14:tracePt t="33494" x="1625600" y="4170363"/>
          <p14:tracePt t="33501" x="1641475" y="4162425"/>
          <p14:tracePt t="33508" x="1658938" y="4162425"/>
          <p14:tracePt t="33523" x="1666875" y="4162425"/>
          <p14:tracePt t="33530" x="1682750" y="4162425"/>
          <p14:tracePt t="33546" x="1690688" y="4162425"/>
          <p14:tracePt t="33553" x="1698625" y="4162425"/>
          <p14:tracePt t="33560" x="1706563" y="4162425"/>
          <p14:tracePt t="33569" x="1714500" y="4162425"/>
          <p14:tracePt t="33577" x="1722438" y="4162425"/>
          <p14:tracePt t="33584" x="1730375" y="4162425"/>
          <p14:tracePt t="33591" x="1738313" y="4162425"/>
          <p14:tracePt t="33599" x="1746250" y="4162425"/>
          <p14:tracePt t="33606" x="1754188" y="4162425"/>
          <p14:tracePt t="33613" x="1778000" y="4162425"/>
          <p14:tracePt t="33620" x="1793875" y="4162425"/>
          <p14:tracePt t="33628" x="1817688" y="4162425"/>
          <p14:tracePt t="33636" x="1833563" y="4162425"/>
          <p14:tracePt t="33643" x="1857375" y="4162425"/>
          <p14:tracePt t="33650" x="1865313" y="4162425"/>
          <p14:tracePt t="33658" x="1881188" y="4162425"/>
          <p14:tracePt t="33666" x="1905000" y="4162425"/>
          <p14:tracePt t="33675" x="1920875" y="4162425"/>
          <p14:tracePt t="33680" x="1944688" y="4170363"/>
          <p14:tracePt t="33690" x="1984375" y="4178300"/>
          <p14:tracePt t="33695" x="2008188" y="4178300"/>
          <p14:tracePt t="33704" x="2025650" y="4178300"/>
          <p14:tracePt t="33711" x="2041525" y="4186238"/>
          <p14:tracePt t="33719" x="2057400" y="4194175"/>
          <p14:tracePt t="33727" x="2081213" y="4202113"/>
          <p14:tracePt t="33732" x="2089150" y="4202113"/>
          <p14:tracePt t="33741" x="2112963" y="4202113"/>
          <p14:tracePt t="33747" x="2128838" y="4210050"/>
          <p14:tracePt t="33754" x="2144713" y="4217988"/>
          <p14:tracePt t="33762" x="2160588" y="4217988"/>
          <p14:tracePt t="33770" x="2176463" y="4225925"/>
          <p14:tracePt t="33777" x="2184400" y="4233863"/>
          <p14:tracePt t="33786" x="2200275" y="4233863"/>
          <p14:tracePt t="33794" x="2208213" y="4241800"/>
          <p14:tracePt t="33800" x="2216150" y="4241800"/>
          <p14:tracePt t="33808" x="2224088" y="4241800"/>
          <p14:tracePt t="33816" x="2239963" y="4249738"/>
          <p14:tracePt t="33824" x="2247900" y="4249738"/>
          <p14:tracePt t="33830" x="2263775" y="4249738"/>
          <p14:tracePt t="33840" x="2271713" y="4249738"/>
          <p14:tracePt t="33846" x="2287588" y="4257675"/>
          <p14:tracePt t="33854" x="2303463" y="4257675"/>
          <p14:tracePt t="33860" x="2319338" y="4265613"/>
          <p14:tracePt t="33868" x="2343150" y="4273550"/>
          <p14:tracePt t="33876" x="2366963" y="4273550"/>
          <p14:tracePt t="33892" x="2424113" y="4273550"/>
          <p14:tracePt t="33898" x="2455863" y="4273550"/>
          <p14:tracePt t="33906" x="2487613" y="4281488"/>
          <p14:tracePt t="33912" x="2511425" y="4281488"/>
          <p14:tracePt t="33922" x="2543175" y="4281488"/>
          <p14:tracePt t="33928" x="2574925" y="4281488"/>
          <p14:tracePt t="33936" x="2614613" y="4281488"/>
          <p14:tracePt t="33943" x="2646363" y="4281488"/>
          <p14:tracePt t="33951" x="2678113" y="4281488"/>
          <p14:tracePt t="33959" x="2701925" y="4281488"/>
          <p14:tracePt t="33966" x="2725738" y="4281488"/>
          <p14:tracePt t="33974" x="2733675" y="4281488"/>
          <p14:tracePt t="33980" x="2741613" y="4281488"/>
          <p14:tracePt t="33988" x="2767013" y="4281488"/>
          <p14:tracePt t="33995" x="2774950" y="4281488"/>
          <p14:tracePt t="34003" x="2782888" y="4281488"/>
          <p14:tracePt t="34010" x="2790825" y="4281488"/>
          <p14:tracePt t="34027" x="2798763" y="4273550"/>
          <p14:tracePt t="34041" x="2814638" y="4273550"/>
          <p14:tracePt t="34057" x="2822575" y="4273550"/>
          <p14:tracePt t="34063" x="2830513" y="4273550"/>
          <p14:tracePt t="34072" x="2838450" y="4265613"/>
          <p14:tracePt t="34078" x="2854325" y="4265613"/>
          <p14:tracePt t="34086" x="2862263" y="4257675"/>
          <p14:tracePt t="34093" x="2870200" y="4257675"/>
          <p14:tracePt t="34100" x="2878138" y="4257675"/>
          <p14:tracePt t="34108" x="2886075" y="4257675"/>
          <p14:tracePt t="34116" x="2901950" y="4249738"/>
          <p14:tracePt t="34124" x="2909888" y="4249738"/>
          <p14:tracePt t="34132" x="2917825" y="4241800"/>
          <p14:tracePt t="34141" x="2925763" y="4241800"/>
          <p14:tracePt t="34145" x="2933700" y="4241800"/>
          <p14:tracePt t="34153" x="2941638" y="4241800"/>
          <p14:tracePt t="34160" x="2949575" y="4241800"/>
          <p14:tracePt t="34168" x="2957513" y="4241800"/>
          <p14:tracePt t="34176" x="2965450" y="4233863"/>
          <p14:tracePt t="34182" x="2973388" y="4233863"/>
          <p14:tracePt t="34199" x="2981325" y="4233863"/>
          <p14:tracePt t="34212" x="2989263" y="4233863"/>
          <p14:tracePt t="34222" x="2997200" y="4233863"/>
          <p14:tracePt t="34235" x="3005138" y="4225925"/>
          <p14:tracePt t="34251" x="3013075" y="4225925"/>
          <p14:tracePt t="34258" x="3021013" y="4225925"/>
          <p14:tracePt t="34266" x="3028950" y="4225925"/>
          <p14:tracePt t="34289" x="3036888" y="4225925"/>
          <p14:tracePt t="34723" x="0" y="0"/>
        </p14:tracePtLst>
      </p14:laserTraceLst>
    </p:ext>
    <p:ext uri="{E180D4A7-C9FB-4DFB-919C-405C955672EB}">
      <p14:showEvtLst xmlns:p14="http://schemas.microsoft.com/office/powerpoint/2010/main">
        <p14:playEvt time="10" objId="3"/>
        <p14:stopEvt time="113244" objId="3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1E6E33-73BC-4195-96E5-CD2F7777EB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EBF1E0B-33FA-4B1A-B133-68453E2975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64"/>
            <a:ext cx="9144000" cy="6850072"/>
          </a:xfrm>
          <a:prstGeom prst="rect">
            <a:avLst/>
          </a:prstGeom>
        </p:spPr>
      </p:pic>
      <p:pic>
        <p:nvPicPr>
          <p:cNvPr id="3" name="mm4s4">
            <a:hlinkClick r:id="" action="ppaction://media"/>
            <a:extLst>
              <a:ext uri="{FF2B5EF4-FFF2-40B4-BE49-F238E27FC236}">
                <a16:creationId xmlns:a16="http://schemas.microsoft.com/office/drawing/2014/main" id="{7D8A6B6A-F761-4FFF-ACD6-1192A74674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6520" y="573332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7" name="Freihand 36">
                <a:extLst>
                  <a:ext uri="{FF2B5EF4-FFF2-40B4-BE49-F238E27FC236}">
                    <a16:creationId xmlns:a16="http://schemas.microsoft.com/office/drawing/2014/main" id="{2F07060B-9EE2-4370-8BC9-D926B367CF82}"/>
                  </a:ext>
                </a:extLst>
              </p14:cNvPr>
              <p14:cNvContentPartPr/>
              <p14:nvPr/>
            </p14:nvContentPartPr>
            <p14:xfrm>
              <a:off x="6562532" y="2092769"/>
              <a:ext cx="876600" cy="942480"/>
            </p14:xfrm>
          </p:contentPart>
        </mc:Choice>
        <mc:Fallback xmlns="">
          <p:pic>
            <p:nvPicPr>
              <p:cNvPr id="37" name="Freihand 36">
                <a:extLst>
                  <a:ext uri="{FF2B5EF4-FFF2-40B4-BE49-F238E27FC236}">
                    <a16:creationId xmlns:a16="http://schemas.microsoft.com/office/drawing/2014/main" id="{2F07060B-9EE2-4370-8BC9-D926B367CF8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553532" y="2084129"/>
                <a:ext cx="894240" cy="96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8" name="Freihand 37">
                <a:extLst>
                  <a:ext uri="{FF2B5EF4-FFF2-40B4-BE49-F238E27FC236}">
                    <a16:creationId xmlns:a16="http://schemas.microsoft.com/office/drawing/2014/main" id="{41003307-5950-4925-9904-C434CAD46499}"/>
                  </a:ext>
                </a:extLst>
              </p14:cNvPr>
              <p14:cNvContentPartPr/>
              <p14:nvPr/>
            </p14:nvContentPartPr>
            <p14:xfrm>
              <a:off x="3529532" y="3442409"/>
              <a:ext cx="191520" cy="33120"/>
            </p14:xfrm>
          </p:contentPart>
        </mc:Choice>
        <mc:Fallback xmlns="">
          <p:pic>
            <p:nvPicPr>
              <p:cNvPr id="38" name="Freihand 37">
                <a:extLst>
                  <a:ext uri="{FF2B5EF4-FFF2-40B4-BE49-F238E27FC236}">
                    <a16:creationId xmlns:a16="http://schemas.microsoft.com/office/drawing/2014/main" id="{41003307-5950-4925-9904-C434CAD4649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520892" y="3433769"/>
                <a:ext cx="20916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44" name="Freihand 43">
                <a:extLst>
                  <a:ext uri="{FF2B5EF4-FFF2-40B4-BE49-F238E27FC236}">
                    <a16:creationId xmlns:a16="http://schemas.microsoft.com/office/drawing/2014/main" id="{D3821042-D15B-44E8-A720-37D39A32F270}"/>
                  </a:ext>
                </a:extLst>
              </p14:cNvPr>
              <p14:cNvContentPartPr/>
              <p14:nvPr/>
            </p14:nvContentPartPr>
            <p14:xfrm>
              <a:off x="4477412" y="3458609"/>
              <a:ext cx="218520" cy="103320"/>
            </p14:xfrm>
          </p:contentPart>
        </mc:Choice>
        <mc:Fallback xmlns="">
          <p:pic>
            <p:nvPicPr>
              <p:cNvPr id="44" name="Freihand 43">
                <a:extLst>
                  <a:ext uri="{FF2B5EF4-FFF2-40B4-BE49-F238E27FC236}">
                    <a16:creationId xmlns:a16="http://schemas.microsoft.com/office/drawing/2014/main" id="{D3821042-D15B-44E8-A720-37D39A32F27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468412" y="3449609"/>
                <a:ext cx="236160" cy="12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5" name="Freihand 44">
                <a:extLst>
                  <a:ext uri="{FF2B5EF4-FFF2-40B4-BE49-F238E27FC236}">
                    <a16:creationId xmlns:a16="http://schemas.microsoft.com/office/drawing/2014/main" id="{3A2A10A3-6C88-4811-B3A5-D82405920ED5}"/>
                  </a:ext>
                </a:extLst>
              </p14:cNvPr>
              <p14:cNvContentPartPr/>
              <p14:nvPr/>
            </p14:nvContentPartPr>
            <p14:xfrm>
              <a:off x="3962972" y="3320729"/>
              <a:ext cx="329040" cy="554040"/>
            </p14:xfrm>
          </p:contentPart>
        </mc:Choice>
        <mc:Fallback xmlns="">
          <p:pic>
            <p:nvPicPr>
              <p:cNvPr id="45" name="Freihand 44">
                <a:extLst>
                  <a:ext uri="{FF2B5EF4-FFF2-40B4-BE49-F238E27FC236}">
                    <a16:creationId xmlns:a16="http://schemas.microsoft.com/office/drawing/2014/main" id="{3A2A10A3-6C88-4811-B3A5-D82405920ED5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954332" y="3311729"/>
                <a:ext cx="346680" cy="57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51" name="Freihand 50">
                <a:extLst>
                  <a:ext uri="{FF2B5EF4-FFF2-40B4-BE49-F238E27FC236}">
                    <a16:creationId xmlns:a16="http://schemas.microsoft.com/office/drawing/2014/main" id="{A37931E6-058C-4451-BE20-ADC783ACE31F}"/>
                  </a:ext>
                </a:extLst>
              </p14:cNvPr>
              <p14:cNvContentPartPr/>
              <p14:nvPr/>
            </p14:nvContentPartPr>
            <p14:xfrm>
              <a:off x="5264372" y="3624209"/>
              <a:ext cx="34920" cy="49320"/>
            </p14:xfrm>
          </p:contentPart>
        </mc:Choice>
        <mc:Fallback xmlns="">
          <p:pic>
            <p:nvPicPr>
              <p:cNvPr id="51" name="Freihand 50">
                <a:extLst>
                  <a:ext uri="{FF2B5EF4-FFF2-40B4-BE49-F238E27FC236}">
                    <a16:creationId xmlns:a16="http://schemas.microsoft.com/office/drawing/2014/main" id="{A37931E6-058C-4451-BE20-ADC783ACE31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255732" y="3615209"/>
                <a:ext cx="52560" cy="6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59" name="Freihand 58">
                <a:extLst>
                  <a:ext uri="{FF2B5EF4-FFF2-40B4-BE49-F238E27FC236}">
                    <a16:creationId xmlns:a16="http://schemas.microsoft.com/office/drawing/2014/main" id="{0F9D0ABE-8292-4AF1-A784-BA39A821D78B}"/>
                  </a:ext>
                </a:extLst>
              </p14:cNvPr>
              <p14:cNvContentPartPr/>
              <p14:nvPr/>
            </p14:nvContentPartPr>
            <p14:xfrm>
              <a:off x="5410532" y="3290849"/>
              <a:ext cx="408240" cy="570960"/>
            </p14:xfrm>
          </p:contentPart>
        </mc:Choice>
        <mc:Fallback xmlns="">
          <p:pic>
            <p:nvPicPr>
              <p:cNvPr id="59" name="Freihand 58">
                <a:extLst>
                  <a:ext uri="{FF2B5EF4-FFF2-40B4-BE49-F238E27FC236}">
                    <a16:creationId xmlns:a16="http://schemas.microsoft.com/office/drawing/2014/main" id="{0F9D0ABE-8292-4AF1-A784-BA39A821D78B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401892" y="3282209"/>
                <a:ext cx="425880" cy="58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60" name="Freihand 59">
                <a:extLst>
                  <a:ext uri="{FF2B5EF4-FFF2-40B4-BE49-F238E27FC236}">
                    <a16:creationId xmlns:a16="http://schemas.microsoft.com/office/drawing/2014/main" id="{4E6F5F81-52E5-4226-B322-9F0F32519760}"/>
                  </a:ext>
                </a:extLst>
              </p14:cNvPr>
              <p14:cNvContentPartPr/>
              <p14:nvPr/>
            </p14:nvContentPartPr>
            <p14:xfrm>
              <a:off x="4905812" y="3276809"/>
              <a:ext cx="249480" cy="576360"/>
            </p14:xfrm>
          </p:contentPart>
        </mc:Choice>
        <mc:Fallback xmlns="">
          <p:pic>
            <p:nvPicPr>
              <p:cNvPr id="60" name="Freihand 59">
                <a:extLst>
                  <a:ext uri="{FF2B5EF4-FFF2-40B4-BE49-F238E27FC236}">
                    <a16:creationId xmlns:a16="http://schemas.microsoft.com/office/drawing/2014/main" id="{4E6F5F81-52E5-4226-B322-9F0F32519760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897172" y="3267815"/>
                <a:ext cx="267120" cy="59398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0535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004"/>
    </mc:Choice>
    <mc:Fallback xmlns="">
      <p:transition spd="slow" advTm="223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468" x="3044825" y="1260475"/>
          <p14:tracePt t="18632" x="3060700" y="1252538"/>
          <p14:tracePt t="18640" x="3076575" y="1244600"/>
          <p14:tracePt t="18646" x="3100388" y="1236663"/>
          <p14:tracePt t="18654" x="3109913" y="1236663"/>
          <p14:tracePt t="18664" x="3133725" y="1228725"/>
          <p14:tracePt t="18671" x="3157538" y="1228725"/>
          <p14:tracePt t="18678" x="3173413" y="1220788"/>
          <p14:tracePt t="18684" x="3205163" y="1212850"/>
          <p14:tracePt t="18694" x="3228975" y="1204913"/>
          <p14:tracePt t="18699" x="3252788" y="1204913"/>
          <p14:tracePt t="18710" x="3260725" y="1204913"/>
          <p14:tracePt t="18715" x="3292475" y="1204913"/>
          <p14:tracePt t="18723" x="3324225" y="1204913"/>
          <p14:tracePt t="18731" x="3355975" y="1204913"/>
          <p14:tracePt t="18738" x="3387725" y="1220788"/>
          <p14:tracePt t="18747" x="3419475" y="1228725"/>
          <p14:tracePt t="18752" x="3451225" y="1236663"/>
          <p14:tracePt t="18760" x="3484563" y="1244600"/>
          <p14:tracePt t="18767" x="3532188" y="1260475"/>
          <p14:tracePt t="18776" x="3579813" y="1276350"/>
          <p14:tracePt t="18782" x="3611563" y="1284288"/>
          <p14:tracePt t="18791" x="3651250" y="1284288"/>
          <p14:tracePt t="18797" x="3738563" y="1292225"/>
          <p14:tracePt t="18804" x="3786188" y="1300163"/>
          <p14:tracePt t="18811" x="3817938" y="1300163"/>
          <p14:tracePt t="18820" x="3851275" y="1300163"/>
          <p14:tracePt t="18828" x="3890963" y="1300163"/>
          <p14:tracePt t="18834" x="3938588" y="1300163"/>
          <p14:tracePt t="18844" x="3978275" y="1300163"/>
          <p14:tracePt t="18849" x="4010025" y="1300163"/>
          <p14:tracePt t="18857" x="4049713" y="1308100"/>
          <p14:tracePt t="18864" x="4089400" y="1316038"/>
          <p14:tracePt t="18872" x="4105275" y="1316038"/>
          <p14:tracePt t="18880" x="4152900" y="1331913"/>
          <p14:tracePt t="18887" x="4192588" y="1331913"/>
          <p14:tracePt t="18898" x="4225925" y="1331913"/>
          <p14:tracePt t="18903" x="4273550" y="1331913"/>
          <p14:tracePt t="18911" x="4305300" y="1339850"/>
          <p14:tracePt t="18916" x="4344988" y="1347788"/>
          <p14:tracePt t="18926" x="4384675" y="1347788"/>
          <p14:tracePt t="18932" x="4416425" y="1347788"/>
          <p14:tracePt t="18940" x="4440238" y="1347788"/>
          <p14:tracePt t="18947" x="4471988" y="1347788"/>
          <p14:tracePt t="18954" x="4487863" y="1347788"/>
          <p14:tracePt t="18963" x="4495800" y="1347788"/>
          <p14:tracePt t="18969" x="4519613" y="1347788"/>
          <p14:tracePt t="18986" x="4527550" y="1347788"/>
          <p14:tracePt t="18992" x="4535488" y="1347788"/>
          <p14:tracePt t="19009" x="4543425" y="1347788"/>
          <p14:tracePt t="19038" x="4551363" y="1347788"/>
          <p14:tracePt t="19052" x="4559300" y="1347788"/>
          <p14:tracePt t="19067" x="4567238" y="1347788"/>
          <p14:tracePt t="19082" x="4576763" y="1347788"/>
          <p14:tracePt t="19089" x="4584700" y="1339850"/>
          <p14:tracePt t="19097" x="4592638" y="1339850"/>
          <p14:tracePt t="19104" x="4600575" y="1339850"/>
          <p14:tracePt t="19112" x="4608513" y="1339850"/>
          <p14:tracePt t="19127" x="4624388" y="1331913"/>
          <p14:tracePt t="19141" x="4640263" y="1331913"/>
          <p14:tracePt t="19149" x="4664075" y="1331913"/>
          <p14:tracePt t="19156" x="4687888" y="1331913"/>
          <p14:tracePt t="19164" x="4719638" y="1331913"/>
          <p14:tracePt t="19172" x="4751388" y="1331913"/>
          <p14:tracePt t="19179" x="4806950" y="1331913"/>
          <p14:tracePt t="19187" x="4838700" y="1331913"/>
          <p14:tracePt t="19194" x="4886325" y="1331913"/>
          <p14:tracePt t="19201" x="4926013" y="1331913"/>
          <p14:tracePt t="19209" x="4959350" y="1331913"/>
          <p14:tracePt t="19217" x="4983163" y="1331913"/>
          <p14:tracePt t="19224" x="5014913" y="1331913"/>
          <p14:tracePt t="19232" x="5030788" y="1331913"/>
          <p14:tracePt t="19239" x="5054600" y="1331913"/>
          <p14:tracePt t="19247" x="5070475" y="1331913"/>
          <p14:tracePt t="19254" x="5094288" y="1331913"/>
          <p14:tracePt t="19262" x="5126038" y="1323975"/>
          <p14:tracePt t="19269" x="5141913" y="1323975"/>
          <p14:tracePt t="19277" x="5165725" y="1323975"/>
          <p14:tracePt t="19284" x="5197475" y="1323975"/>
          <p14:tracePt t="19291" x="5229225" y="1316038"/>
          <p14:tracePt t="19299" x="5260975" y="1316038"/>
          <p14:tracePt t="19307" x="5300663" y="1308100"/>
          <p14:tracePt t="19314" x="5318125" y="1300163"/>
          <p14:tracePt t="19321" x="5341938" y="1292225"/>
          <p14:tracePt t="19329" x="5373688" y="1292225"/>
          <p14:tracePt t="19337" x="5397500" y="1292225"/>
          <p14:tracePt t="19344" x="5413375" y="1292225"/>
          <p14:tracePt t="19352" x="5429250" y="1292225"/>
          <p14:tracePt t="19360" x="5437188" y="1292225"/>
          <p14:tracePt t="19367" x="5445125" y="1292225"/>
          <p14:tracePt t="19405" x="5453063" y="1292225"/>
          <p14:tracePt t="19427" x="5461000" y="1292225"/>
          <p14:tracePt t="19442" x="5476875" y="1292225"/>
          <p14:tracePt t="19449" x="5484813" y="1292225"/>
          <p14:tracePt t="19457" x="5484813" y="1284288"/>
          <p14:tracePt t="19464" x="5500688" y="1284288"/>
          <p14:tracePt t="19472" x="5508625" y="1284288"/>
          <p14:tracePt t="19487" x="5516563" y="1284288"/>
          <p14:tracePt t="19494" x="5524500" y="1284288"/>
          <p14:tracePt t="19509" x="5532438" y="1284288"/>
          <p14:tracePt t="19517" x="5540375" y="1284288"/>
          <p14:tracePt t="19524" x="5548313" y="1284288"/>
          <p14:tracePt t="19540" x="5588000" y="1284288"/>
          <p14:tracePt t="19546" x="5603875" y="1292225"/>
          <p14:tracePt t="19554" x="5619750" y="1292225"/>
          <p14:tracePt t="19562" x="5635625" y="1300163"/>
          <p14:tracePt t="19569" x="5651500" y="1300163"/>
          <p14:tracePt t="19577" x="5667375" y="1308100"/>
          <p14:tracePt t="19584" x="5692775" y="1316038"/>
          <p14:tracePt t="19592" x="5708650" y="1323975"/>
          <p14:tracePt t="19599" x="5724525" y="1331913"/>
          <p14:tracePt t="19607" x="5740400" y="1331913"/>
          <p14:tracePt t="19614" x="5756275" y="1339850"/>
          <p14:tracePt t="19622" x="5764213" y="1339850"/>
          <p14:tracePt t="19629" x="5772150" y="1347788"/>
          <p14:tracePt t="19637" x="5780088" y="1347788"/>
          <p14:tracePt t="19644" x="5788025" y="1347788"/>
          <p14:tracePt t="19652" x="5795963" y="1347788"/>
          <p14:tracePt t="19660" x="5803900" y="1347788"/>
          <p14:tracePt t="19667" x="5819775" y="1347788"/>
          <p14:tracePt t="19682" x="5835650" y="1347788"/>
          <p14:tracePt t="19697" x="5843588" y="1347788"/>
          <p14:tracePt t="19704" x="5851525" y="1347788"/>
          <p14:tracePt t="19712" x="5859463" y="1347788"/>
          <p14:tracePt t="19869" x="5859463" y="1355725"/>
          <p14:tracePt t="19884" x="5859463" y="1363663"/>
          <p14:tracePt t="19892" x="5859463" y="1371600"/>
          <p14:tracePt t="19899" x="5859463" y="1379538"/>
          <p14:tracePt t="19908" x="5859463" y="1387475"/>
          <p14:tracePt t="19914" x="5859463" y="1395413"/>
          <p14:tracePt t="19922" x="5851525" y="1395413"/>
          <p14:tracePt t="19929" x="5851525" y="1403350"/>
          <p14:tracePt t="19937" x="5851525" y="1411288"/>
          <p14:tracePt t="19944" x="5843588" y="1419225"/>
          <p14:tracePt t="19967" x="5843588" y="1427163"/>
          <p14:tracePt t="20004" x="5835650" y="1427163"/>
          <p14:tracePt t="20027" x="5835650" y="1435100"/>
          <p14:tracePt t="20410" x="0" y="0"/>
        </p14:tracePtLst>
        <p14:tracePtLst>
          <p14:tracePt t="77430" x="6943725" y="2584450"/>
          <p14:tracePt t="78082" x="6951663" y="2584450"/>
          <p14:tracePt t="78359" x="6959600" y="2584450"/>
          <p14:tracePt t="78366" x="6967538" y="2584450"/>
          <p14:tracePt t="78375" x="6975475" y="2584450"/>
          <p14:tracePt t="78382" x="6983413" y="2584450"/>
          <p14:tracePt t="78397" x="6999288" y="2584450"/>
          <p14:tracePt t="78405" x="7015163" y="2584450"/>
          <p14:tracePt t="78413" x="7031038" y="2584450"/>
          <p14:tracePt t="78420" x="7054850" y="2584450"/>
          <p14:tracePt t="78426" x="7070725" y="2584450"/>
          <p14:tracePt t="78435" x="7078663" y="2584450"/>
          <p14:tracePt t="78443" x="7086600" y="2584450"/>
          <p14:tracePt t="79019" x="7094538" y="2584450"/>
          <p14:tracePt t="79041" x="7102475" y="2584450"/>
          <p14:tracePt t="79050" x="7110413" y="2584450"/>
          <p14:tracePt t="79064" x="7118350" y="2584450"/>
          <p14:tracePt t="79111" x="7126288" y="2584450"/>
          <p14:tracePt t="79131" x="7135813" y="2584450"/>
          <p14:tracePt t="79153" x="7143750" y="2584450"/>
          <p14:tracePt t="79363" x="7126288" y="2584450"/>
          <p14:tracePt t="79372" x="7094538" y="2600325"/>
          <p14:tracePt t="79379" x="7078663" y="2600325"/>
          <p14:tracePt t="79386" x="7054850" y="2608263"/>
          <p14:tracePt t="79394" x="7031038" y="2608263"/>
          <p14:tracePt t="79401" x="7015163" y="2608263"/>
          <p14:tracePt t="79408" x="7007225" y="2608263"/>
          <p14:tracePt t="79416" x="6999288" y="2608263"/>
          <p14:tracePt t="79424" x="6991350" y="2616200"/>
          <p14:tracePt t="79446" x="6983413" y="2616200"/>
          <p14:tracePt t="79731" x="6983413" y="2608263"/>
          <p14:tracePt t="79881" x="6983413" y="2600325"/>
          <p14:tracePt t="79889" x="6991350" y="2600325"/>
          <p14:tracePt t="79911" x="6999288" y="2600325"/>
          <p14:tracePt t="79912" x="7007225" y="2600325"/>
          <p14:tracePt t="79919" x="7015163" y="2592388"/>
          <p14:tracePt t="79928" x="7038975" y="2592388"/>
          <p14:tracePt t="79934" x="7070725" y="2584450"/>
          <p14:tracePt t="79941" x="7086600" y="2584450"/>
          <p14:tracePt t="79949" x="7102475" y="2576513"/>
          <p14:tracePt t="79957" x="7110413" y="2576513"/>
          <p14:tracePt t="79964" x="7118350" y="2576513"/>
          <p14:tracePt t="79979" x="7126288" y="2576513"/>
          <p14:tracePt t="79986" x="7135813" y="2576513"/>
          <p14:tracePt t="80001" x="7143750" y="2576513"/>
          <p14:tracePt t="80017" x="7151688" y="2576513"/>
          <p14:tracePt t="80181" x="7159625" y="2576513"/>
          <p14:tracePt t="80189" x="7167563" y="2576513"/>
          <p14:tracePt t="80204" x="7175500" y="2576513"/>
          <p14:tracePt t="80219" x="7191375" y="2576513"/>
          <p14:tracePt t="80234" x="7199313" y="2576513"/>
          <p14:tracePt t="80241" x="7215188" y="2584450"/>
          <p14:tracePt t="80249" x="7215188" y="2592388"/>
          <p14:tracePt t="80257" x="7223125" y="2592388"/>
          <p14:tracePt t="80264" x="7239000" y="2592388"/>
          <p14:tracePt t="80271" x="7246938" y="2592388"/>
          <p14:tracePt t="80278" x="7254875" y="2592388"/>
          <p14:tracePt t="80286" x="7254875" y="2600325"/>
          <p14:tracePt t="80301" x="7262813" y="2600325"/>
          <p14:tracePt t="82419" x="0" y="0"/>
        </p14:tracePtLst>
        <p14:tracePtLst>
          <p14:tracePt t="122585" x="1698625" y="2894013"/>
          <p14:tracePt t="122823" x="1706563" y="2894013"/>
          <p14:tracePt t="122832" x="1714500" y="2894013"/>
          <p14:tracePt t="122846" x="1722438" y="2886075"/>
          <p14:tracePt t="122854" x="1730375" y="2886075"/>
          <p14:tracePt t="122861" x="1738313" y="2886075"/>
          <p14:tracePt t="122877" x="1754188" y="2886075"/>
          <p14:tracePt t="122892" x="1762125" y="2878138"/>
          <p14:tracePt t="122899" x="1770063" y="2878138"/>
          <p14:tracePt t="122907" x="1770063" y="2870200"/>
          <p14:tracePt t="122914" x="1785938" y="2870200"/>
          <p14:tracePt t="122929" x="1793875" y="2870200"/>
          <p14:tracePt t="122960" x="1801813" y="2870200"/>
          <p14:tracePt t="122967" x="1809750" y="2870200"/>
          <p14:tracePt t="122981" x="1817688" y="2870200"/>
          <p14:tracePt t="123004" x="1825625" y="2870200"/>
          <p14:tracePt t="123020" x="1833563" y="2870200"/>
          <p14:tracePt t="123064" x="1841500" y="2870200"/>
          <p14:tracePt t="123094" x="1849438" y="2870200"/>
          <p14:tracePt t="123116" x="1857375" y="2870200"/>
          <p14:tracePt t="123139" x="1865313" y="2862263"/>
          <p14:tracePt t="123169" x="1873250" y="2862263"/>
          <p14:tracePt t="123176" x="1881188" y="2862263"/>
          <p14:tracePt t="123192" x="1889125" y="2862263"/>
          <p14:tracePt t="123206" x="1897063" y="2862263"/>
          <p14:tracePt t="123214" x="1905000" y="2862263"/>
          <p14:tracePt t="123222" x="1912938" y="2862263"/>
          <p14:tracePt t="123229" x="1928813" y="2862263"/>
          <p14:tracePt t="123244" x="1936750" y="2862263"/>
          <p14:tracePt t="123253" x="1952625" y="2862263"/>
          <p14:tracePt t="123260" x="1960563" y="2862263"/>
          <p14:tracePt t="123267" x="1968500" y="2862263"/>
          <p14:tracePt t="123274" x="1976438" y="2862263"/>
          <p14:tracePt t="123289" x="1992313" y="2862263"/>
          <p14:tracePt t="123297" x="2000250" y="2862263"/>
          <p14:tracePt t="123311" x="2017713" y="2862263"/>
          <p14:tracePt t="123319" x="2025650" y="2870200"/>
          <p14:tracePt t="123326" x="2033588" y="2870200"/>
          <p14:tracePt t="123333" x="2041525" y="2878138"/>
          <p14:tracePt t="123349" x="2057400" y="2878138"/>
          <p14:tracePt t="123356" x="2065338" y="2878138"/>
          <p14:tracePt t="123372" x="2081213" y="2878138"/>
          <p14:tracePt t="123379" x="2089150" y="2878138"/>
          <p14:tracePt t="123387" x="2097088" y="2878138"/>
          <p14:tracePt t="123394" x="2105025" y="2878138"/>
          <p14:tracePt t="123401" x="2120900" y="2886075"/>
          <p14:tracePt t="123409" x="2128838" y="2894013"/>
          <p14:tracePt t="123417" x="2152650" y="2901950"/>
          <p14:tracePt t="123425" x="2160588" y="2909888"/>
          <p14:tracePt t="123432" x="2168525" y="2919413"/>
          <p14:tracePt t="123439" x="2192338" y="2919413"/>
          <p14:tracePt t="123447" x="2200275" y="2919413"/>
          <p14:tracePt t="123454" x="2208213" y="2919413"/>
          <p14:tracePt t="123461" x="2216150" y="2919413"/>
          <p14:tracePt t="123469" x="2224088" y="2927350"/>
          <p14:tracePt t="123484" x="2232025" y="2927350"/>
          <p14:tracePt t="123492" x="2239963" y="2927350"/>
          <p14:tracePt t="123566" x="2247900" y="2927350"/>
          <p14:tracePt t="123596" x="2255838" y="2927350"/>
          <p14:tracePt t="123633" x="2263775" y="2927350"/>
          <p14:tracePt t="123663" x="2271713" y="2927350"/>
          <p14:tracePt t="123709" x="2279650" y="2927350"/>
          <p14:tracePt t="123746" x="2287588" y="2927350"/>
          <p14:tracePt t="123754" x="2295525" y="2927350"/>
          <p14:tracePt t="123761" x="2311400" y="2927350"/>
          <p14:tracePt t="123769" x="2319338" y="2927350"/>
          <p14:tracePt t="123776" x="2335213" y="2927350"/>
          <p14:tracePt t="123784" x="2351088" y="2927350"/>
          <p14:tracePt t="123792" x="2359025" y="2927350"/>
          <p14:tracePt t="123799" x="2366963" y="2927350"/>
          <p14:tracePt t="123808" x="2392363" y="2927350"/>
          <p14:tracePt t="123814" x="2408238" y="2927350"/>
          <p14:tracePt t="123822" x="2416175" y="2927350"/>
          <p14:tracePt t="123829" x="2432050" y="2927350"/>
          <p14:tracePt t="123836" x="2447925" y="2927350"/>
          <p14:tracePt t="123843" x="2471738" y="2927350"/>
          <p14:tracePt t="123852" x="2495550" y="2927350"/>
          <p14:tracePt t="123859" x="2519363" y="2927350"/>
          <p14:tracePt t="123867" x="2543175" y="2927350"/>
          <p14:tracePt t="123874" x="2559050" y="2927350"/>
          <p14:tracePt t="123882" x="2582863" y="2927350"/>
          <p14:tracePt t="123890" x="2614613" y="2919413"/>
          <p14:tracePt t="123897" x="2638425" y="2919413"/>
          <p14:tracePt t="123904" x="2654300" y="2909888"/>
          <p14:tracePt t="123911" x="2670175" y="2909888"/>
          <p14:tracePt t="123918" x="2678113" y="2909888"/>
          <p14:tracePt t="124069" x="2686050" y="2909888"/>
          <p14:tracePt t="124084" x="2693988" y="2909888"/>
          <p14:tracePt t="124092" x="2701925" y="2909888"/>
          <p14:tracePt t="124099" x="2709863" y="2909888"/>
          <p14:tracePt t="124107" x="2725738" y="2901950"/>
          <p14:tracePt t="124114" x="2751138" y="2901950"/>
          <p14:tracePt t="124122" x="2774950" y="2901950"/>
          <p14:tracePt t="124129" x="2798763" y="2901950"/>
          <p14:tracePt t="124137" x="2830513" y="2901950"/>
          <p14:tracePt t="124144" x="2846388" y="2901950"/>
          <p14:tracePt t="124151" x="2870200" y="2901950"/>
          <p14:tracePt t="124159" x="2901950" y="2901950"/>
          <p14:tracePt t="124167" x="2933700" y="2901950"/>
          <p14:tracePt t="124174" x="2957513" y="2901950"/>
          <p14:tracePt t="124181" x="2989263" y="2901950"/>
          <p14:tracePt t="124189" x="2997200" y="2901950"/>
          <p14:tracePt t="124196" x="3005138" y="2901950"/>
          <p14:tracePt t="124204" x="3013075" y="2901950"/>
          <p14:tracePt t="124511" x="3013075" y="2909888"/>
          <p14:tracePt t="124518" x="3005138" y="2909888"/>
          <p14:tracePt t="124541" x="2997200" y="2909888"/>
          <p14:tracePt t="124557" x="2989263" y="2909888"/>
          <p14:tracePt t="124564" x="2981325" y="2919413"/>
          <p14:tracePt t="124579" x="2973388" y="2919413"/>
          <p14:tracePt t="124587" x="2965450" y="2919413"/>
          <p14:tracePt t="124594" x="2957513" y="2927350"/>
          <p14:tracePt t="124601" x="2941638" y="2927350"/>
          <p14:tracePt t="124609" x="2917825" y="2935288"/>
          <p14:tracePt t="124617" x="2894013" y="2935288"/>
          <p14:tracePt t="124626" x="2870200" y="2935288"/>
          <p14:tracePt t="124631" x="2846388" y="2935288"/>
          <p14:tracePt t="124639" x="2806700" y="2943225"/>
          <p14:tracePt t="124646" x="2767013" y="2951163"/>
          <p14:tracePt t="124654" x="2717800" y="2951163"/>
          <p14:tracePt t="124661" x="2678113" y="2959100"/>
          <p14:tracePt t="124669" x="2638425" y="2967038"/>
          <p14:tracePt t="124676" x="2590800" y="2967038"/>
          <p14:tracePt t="124684" x="2535238" y="2974975"/>
          <p14:tracePt t="124692" x="2479675" y="2982913"/>
          <p14:tracePt t="124699" x="2416175" y="2982913"/>
          <p14:tracePt t="124707" x="2351088" y="2982913"/>
          <p14:tracePt t="124714" x="2287588" y="2982913"/>
          <p14:tracePt t="124721" x="2239963" y="2982913"/>
          <p14:tracePt t="124729" x="2192338" y="2990850"/>
          <p14:tracePt t="124737" x="2144713" y="2998788"/>
          <p14:tracePt t="124744" x="2081213" y="2998788"/>
          <p14:tracePt t="124751" x="2025650" y="2998788"/>
          <p14:tracePt t="124759" x="1952625" y="2998788"/>
          <p14:tracePt t="124766" x="1897063" y="3006725"/>
          <p14:tracePt t="124774" x="1865313" y="3006725"/>
          <p14:tracePt t="124782" x="1817688" y="3006725"/>
          <p14:tracePt t="124789" x="1785938" y="3014663"/>
          <p14:tracePt t="124796" x="1754188" y="3014663"/>
          <p14:tracePt t="124804" x="1746250" y="3014663"/>
          <p14:tracePt t="124811" x="1722438" y="3022600"/>
          <p14:tracePt t="124819" x="1698625" y="3022600"/>
          <p14:tracePt t="124834" x="1690688" y="3022600"/>
          <p14:tracePt t="124842" x="1682750" y="3022600"/>
          <p14:tracePt t="124871" x="1674813" y="3022600"/>
          <p14:tracePt t="125088" x="1682750" y="3022600"/>
          <p14:tracePt t="125096" x="1706563" y="3022600"/>
          <p14:tracePt t="125105" x="1722438" y="3022600"/>
          <p14:tracePt t="125112" x="1746250" y="3022600"/>
          <p14:tracePt t="125119" x="1778000" y="3022600"/>
          <p14:tracePt t="125126" x="1809750" y="3022600"/>
          <p14:tracePt t="125134" x="1841500" y="3022600"/>
          <p14:tracePt t="125141" x="1865313" y="3022600"/>
          <p14:tracePt t="125151" x="1912938" y="3022600"/>
          <p14:tracePt t="125157" x="1976438" y="3022600"/>
          <p14:tracePt t="125164" x="2033588" y="3022600"/>
          <p14:tracePt t="125172" x="2089150" y="3022600"/>
          <p14:tracePt t="125179" x="2136775" y="3022600"/>
          <p14:tracePt t="125188" x="2184400" y="3022600"/>
          <p14:tracePt t="125194" x="2208213" y="3022600"/>
          <p14:tracePt t="125201" x="2247900" y="3022600"/>
          <p14:tracePt t="125208" x="2279650" y="3022600"/>
          <p14:tracePt t="125217" x="2303463" y="3022600"/>
          <p14:tracePt t="125224" x="2311400" y="3022600"/>
          <p14:tracePt t="125231" x="2327275" y="3022600"/>
          <p14:tracePt t="125239" x="2335213" y="3022600"/>
          <p14:tracePt t="125246" x="2343150" y="3022600"/>
          <p14:tracePt t="125254" x="2359025" y="3022600"/>
          <p14:tracePt t="125269" x="2366963" y="3022600"/>
          <p14:tracePt t="125284" x="2374900" y="3022600"/>
          <p14:tracePt t="125291" x="2392363" y="3022600"/>
          <p14:tracePt t="125299" x="2400300" y="3022600"/>
          <p14:tracePt t="125307" x="2416175" y="3022600"/>
          <p14:tracePt t="125314" x="2432050" y="3022600"/>
          <p14:tracePt t="125322" x="2447925" y="3022600"/>
          <p14:tracePt t="125329" x="2471738" y="3022600"/>
          <p14:tracePt t="125336" x="2503488" y="3022600"/>
          <p14:tracePt t="125344" x="2535238" y="3022600"/>
          <p14:tracePt t="125351" x="2559050" y="3022600"/>
          <p14:tracePt t="125359" x="2590800" y="3022600"/>
          <p14:tracePt t="125367" x="2630488" y="3022600"/>
          <p14:tracePt t="125374" x="2662238" y="3022600"/>
          <p14:tracePt t="125381" x="2693988" y="3022600"/>
          <p14:tracePt t="125389" x="2725738" y="3022600"/>
          <p14:tracePt t="125396" x="2774950" y="3022600"/>
          <p14:tracePt t="125404" x="2798763" y="3022600"/>
          <p14:tracePt t="125411" x="2830513" y="3022600"/>
          <p14:tracePt t="125420" x="2854325" y="3022600"/>
          <p14:tracePt t="125426" x="2886075" y="3022600"/>
          <p14:tracePt t="125434" x="2917825" y="3022600"/>
          <p14:tracePt t="125441" x="2949575" y="3022600"/>
          <p14:tracePt t="125448" x="2973388" y="3022600"/>
          <p14:tracePt t="125457" x="2997200" y="3014663"/>
          <p14:tracePt t="125464" x="3013075" y="3014663"/>
          <p14:tracePt t="125472" x="3052763" y="3014663"/>
          <p14:tracePt t="125487" x="3068638" y="3014663"/>
          <p14:tracePt t="125494" x="3076575" y="3014663"/>
          <p14:tracePt t="125502" x="3084513" y="3014663"/>
          <p14:tracePt t="125509" x="3092450" y="3006725"/>
          <p14:tracePt t="125517" x="3109913" y="3006725"/>
          <p14:tracePt t="125531" x="3117850" y="3006725"/>
          <p14:tracePt t="125539" x="3133725" y="2998788"/>
          <p14:tracePt t="125546" x="3141663" y="2998788"/>
          <p14:tracePt t="125553" x="3149600" y="2998788"/>
          <p14:tracePt t="125569" x="3157538" y="2998788"/>
          <p14:tracePt t="125577" x="3173413" y="2998788"/>
          <p14:tracePt t="125584" x="3181350" y="2998788"/>
          <p14:tracePt t="125591" x="3197225" y="2998788"/>
          <p14:tracePt t="125599" x="3205163" y="2998788"/>
          <p14:tracePt t="125607" x="3213100" y="2998788"/>
          <p14:tracePt t="125622" x="3228975" y="2998788"/>
          <p14:tracePt t="125628" x="3244850" y="2998788"/>
          <p14:tracePt t="125637" x="3252788" y="2998788"/>
          <p14:tracePt t="125644" x="3268663" y="2998788"/>
          <p14:tracePt t="125651" x="3276600" y="2998788"/>
          <p14:tracePt t="125659" x="3300413" y="2998788"/>
          <p14:tracePt t="125668" x="3308350" y="2998788"/>
          <p14:tracePt t="125674" x="3324225" y="2998788"/>
          <p14:tracePt t="125681" x="3332163" y="2998788"/>
          <p14:tracePt t="125689" x="3348038" y="2998788"/>
          <p14:tracePt t="125696" x="3355975" y="2998788"/>
          <p14:tracePt t="125711" x="3363913" y="2998788"/>
          <p14:tracePt t="126200" x="0" y="0"/>
        </p14:tracePtLst>
        <p14:tracePtLst>
          <p14:tracePt t="134061" x="1554163" y="3270250"/>
          <p14:tracePt t="134165" x="1562100" y="3270250"/>
          <p14:tracePt t="134172" x="1585913" y="3270250"/>
          <p14:tracePt t="134182" x="1593850" y="3262313"/>
          <p14:tracePt t="134188" x="1609725" y="3262313"/>
          <p14:tracePt t="134195" x="1625600" y="3262313"/>
          <p14:tracePt t="134202" x="1641475" y="3262313"/>
          <p14:tracePt t="134211" x="1658938" y="3262313"/>
          <p14:tracePt t="134218" x="1682750" y="3252788"/>
          <p14:tracePt t="134225" x="1690688" y="3252788"/>
          <p14:tracePt t="134235" x="1698625" y="3252788"/>
          <p14:tracePt t="134239" x="1714500" y="3244850"/>
          <p14:tracePt t="134254" x="1730375" y="3244850"/>
          <p14:tracePt t="134264" x="1738313" y="3244850"/>
          <p14:tracePt t="134270" x="1746250" y="3244850"/>
          <p14:tracePt t="134277" x="1754188" y="3244850"/>
          <p14:tracePt t="134284" x="1754188" y="3236913"/>
          <p14:tracePt t="134300" x="1762125" y="3236913"/>
          <p14:tracePt t="134318" x="1770063" y="3236913"/>
          <p14:tracePt t="134323" x="1778000" y="3236913"/>
          <p14:tracePt t="134332" x="1785938" y="3236913"/>
          <p14:tracePt t="134337" x="1801813" y="3236913"/>
          <p14:tracePt t="134345" x="1817688" y="3236913"/>
          <p14:tracePt t="134353" x="1833563" y="3236913"/>
          <p14:tracePt t="134360" x="1849438" y="3236913"/>
          <p14:tracePt t="134368" x="1865313" y="3236913"/>
          <p14:tracePt t="134374" x="1881188" y="3228975"/>
          <p14:tracePt t="134384" x="1897063" y="3228975"/>
          <p14:tracePt t="134391" x="1912938" y="3228975"/>
          <p14:tracePt t="134397" x="1928813" y="3228975"/>
          <p14:tracePt t="134404" x="1960563" y="3228975"/>
          <p14:tracePt t="134413" x="1984375" y="3228975"/>
          <p14:tracePt t="134420" x="2008188" y="3228975"/>
          <p14:tracePt t="134429" x="2033588" y="3228975"/>
          <p14:tracePt t="134435" x="2089150" y="3236913"/>
          <p14:tracePt t="134444" x="2112963" y="3244850"/>
          <p14:tracePt t="134451" x="2136775" y="3244850"/>
          <p14:tracePt t="134457" x="2160588" y="3244850"/>
          <p14:tracePt t="134465" x="2176463" y="3252788"/>
          <p14:tracePt t="134472" x="2200275" y="3252788"/>
          <p14:tracePt t="134482" x="2224088" y="3252788"/>
          <p14:tracePt t="134487" x="2232025" y="3252788"/>
          <p14:tracePt t="134494" x="2255838" y="3252788"/>
          <p14:tracePt t="134504" x="2271713" y="3252788"/>
          <p14:tracePt t="134510" x="2295525" y="3252788"/>
          <p14:tracePt t="134518" x="2311400" y="3252788"/>
          <p14:tracePt t="134525" x="2327275" y="3252788"/>
          <p14:tracePt t="134533" x="2343150" y="3252788"/>
          <p14:tracePt t="134540" x="2351088" y="3252788"/>
          <p14:tracePt t="134548" x="2366963" y="3252788"/>
          <p14:tracePt t="134554" x="2374900" y="3252788"/>
          <p14:tracePt t="134564" x="2384425" y="3252788"/>
          <p14:tracePt t="134570" x="2392363" y="3252788"/>
          <p14:tracePt t="134577" x="2408238" y="3252788"/>
          <p14:tracePt t="134593" x="2416175" y="3252788"/>
          <p14:tracePt t="134608" x="2432050" y="3252788"/>
          <p14:tracePt t="134614" x="2439988" y="3252788"/>
          <p14:tracePt t="134623" x="2463800" y="3252788"/>
          <p14:tracePt t="134630" x="2471738" y="3252788"/>
          <p14:tracePt t="134637" x="2479675" y="3252788"/>
          <p14:tracePt t="134646" x="2495550" y="3252788"/>
          <p14:tracePt t="134652" x="2511425" y="3252788"/>
          <p14:tracePt t="134661" x="2527300" y="3252788"/>
          <p14:tracePt t="134668" x="2535238" y="3252788"/>
          <p14:tracePt t="134674" x="2543175" y="3252788"/>
          <p14:tracePt t="134683" x="2559050" y="3252788"/>
          <p14:tracePt t="134690" x="2574925" y="3252788"/>
          <p14:tracePt t="134698" x="2582863" y="3252788"/>
          <p14:tracePt t="134705" x="2598738" y="3252788"/>
          <p14:tracePt t="134714" x="2614613" y="3252788"/>
          <p14:tracePt t="134720" x="2638425" y="3252788"/>
          <p14:tracePt t="134735" x="2646363" y="3252788"/>
          <p14:tracePt t="134767" x="2654300" y="3252788"/>
          <p14:tracePt t="134869" x="2662238" y="3252788"/>
          <p14:tracePt t="134884" x="2678113" y="3252788"/>
          <p14:tracePt t="134892" x="2686050" y="3252788"/>
          <p14:tracePt t="134900" x="2725738" y="3252788"/>
          <p14:tracePt t="134907" x="2751138" y="3252788"/>
          <p14:tracePt t="134915" x="2774950" y="3252788"/>
          <p14:tracePt t="134922" x="2798763" y="3252788"/>
          <p14:tracePt t="134929" x="2822575" y="3252788"/>
          <p14:tracePt t="134937" x="2838450" y="3252788"/>
          <p14:tracePt t="134945" x="2854325" y="3252788"/>
          <p14:tracePt t="134960" x="2862263" y="3252788"/>
          <p14:tracePt t="134975" x="2870200" y="3252788"/>
          <p14:tracePt t="135192" x="2878138" y="3262313"/>
          <p14:tracePt t="135199" x="2894013" y="3262313"/>
          <p14:tracePt t="135207" x="2917825" y="3270250"/>
          <p14:tracePt t="135215" x="2933700" y="3270250"/>
          <p14:tracePt t="135222" x="2949575" y="3270250"/>
          <p14:tracePt t="135229" x="2981325" y="3278188"/>
          <p14:tracePt t="135237" x="3005138" y="3278188"/>
          <p14:tracePt t="135245" x="3028950" y="3286125"/>
          <p14:tracePt t="135253" x="3052763" y="3286125"/>
          <p14:tracePt t="135260" x="3076575" y="3286125"/>
          <p14:tracePt t="135267" x="3092450" y="3286125"/>
          <p14:tracePt t="135275" x="3109913" y="3294063"/>
          <p14:tracePt t="135282" x="3125788" y="3294063"/>
          <p14:tracePt t="135289" x="3133725" y="3294063"/>
          <p14:tracePt t="135297" x="3149600" y="3294063"/>
          <p14:tracePt t="135305" x="3157538" y="3294063"/>
          <p14:tracePt t="135312" x="3165475" y="3294063"/>
          <p14:tracePt t="135387" x="3173413" y="3294063"/>
          <p14:tracePt t="135552" x="0" y="0"/>
        </p14:tracePtLst>
        <p14:tracePtLst>
          <p14:tracePt t="206977" x="1762125" y="3692525"/>
          <p14:tracePt t="207163" x="1778000" y="3692525"/>
          <p14:tracePt t="207171" x="1785938" y="3684588"/>
          <p14:tracePt t="207178" x="1801813" y="3684588"/>
          <p14:tracePt t="207187" x="1825625" y="3676650"/>
          <p14:tracePt t="207193" x="1857375" y="3676650"/>
          <p14:tracePt t="207202" x="1889125" y="3676650"/>
          <p14:tracePt t="207208" x="1936750" y="3676650"/>
          <p14:tracePt t="207216" x="1992313" y="3676650"/>
          <p14:tracePt t="207226" x="2057400" y="3676650"/>
          <p14:tracePt t="207230" x="2120900" y="3676650"/>
          <p14:tracePt t="207239" x="2184400" y="3676650"/>
          <p14:tracePt t="207246" x="2247900" y="3684588"/>
          <p14:tracePt t="207253" x="2311400" y="3692525"/>
          <p14:tracePt t="207262" x="2374900" y="3692525"/>
          <p14:tracePt t="207269" x="2439988" y="3692525"/>
          <p14:tracePt t="207276" x="2519363" y="3692525"/>
          <p14:tracePt t="207283" x="2590800" y="3692525"/>
          <p14:tracePt t="207290" x="2654300" y="3700463"/>
          <p14:tracePt t="207298" x="2725738" y="3700463"/>
          <p14:tracePt t="207306" x="2790825" y="3708400"/>
          <p14:tracePt t="207314" x="2862263" y="3708400"/>
          <p14:tracePt t="207323" x="2925763" y="3708400"/>
          <p14:tracePt t="207329" x="2989263" y="3708400"/>
          <p14:tracePt t="207338" x="3060700" y="3708400"/>
          <p14:tracePt t="207343" x="3149600" y="3708400"/>
          <p14:tracePt t="207351" x="3221038" y="3708400"/>
          <p14:tracePt t="207358" x="3316288" y="3716338"/>
          <p14:tracePt t="207365" x="3411538" y="3716338"/>
          <p14:tracePt t="207374" x="3532188" y="3740150"/>
          <p14:tracePt t="207382" x="3635375" y="3748088"/>
          <p14:tracePt t="207390" x="3754438" y="3756025"/>
          <p14:tracePt t="207398" x="3883025" y="3763963"/>
          <p14:tracePt t="207404" x="4025900" y="3771900"/>
          <p14:tracePt t="207410" x="4160838" y="3787775"/>
          <p14:tracePt t="207419" x="4281488" y="3803650"/>
          <p14:tracePt t="207426" x="4392613" y="3827463"/>
          <p14:tracePt t="207434" x="4471988" y="3835400"/>
          <p14:tracePt t="207442" x="4584700" y="3867150"/>
          <p14:tracePt t="207449" x="4656138" y="3883025"/>
          <p14:tracePt t="207457" x="4743450" y="3898900"/>
          <p14:tracePt t="207463" x="4830763" y="3914775"/>
          <p14:tracePt t="207471" x="4902200" y="3922713"/>
          <p14:tracePt t="207478" x="4975225" y="3930650"/>
          <p14:tracePt t="207487" x="5014913" y="3930650"/>
          <p14:tracePt t="207493" x="5046663" y="3938588"/>
          <p14:tracePt t="207502" x="5070475" y="3938588"/>
          <p14:tracePt t="207508" x="5078413" y="3938588"/>
          <p14:tracePt t="207516" x="5086350" y="3938588"/>
          <p14:tracePt t="207524" x="5094288" y="3938588"/>
          <p14:tracePt t="207785" x="5102225" y="3938588"/>
          <p14:tracePt t="207801" x="5118100" y="3938588"/>
          <p14:tracePt t="207809" x="5141913" y="3938588"/>
          <p14:tracePt t="207817" x="5181600" y="3938588"/>
          <p14:tracePt t="207823" x="5229225" y="3938588"/>
          <p14:tracePt t="207831" x="5260975" y="3938588"/>
          <p14:tracePt t="207839" x="5326063" y="3938588"/>
          <p14:tracePt t="207845" x="5381625" y="3938588"/>
          <p14:tracePt t="207854" x="5437188" y="3930650"/>
          <p14:tracePt t="207862" x="5484813" y="3930650"/>
          <p14:tracePt t="207870" x="5524500" y="3930650"/>
          <p14:tracePt t="207876" x="5556250" y="3922713"/>
          <p14:tracePt t="207883" x="5572125" y="3922713"/>
          <p14:tracePt t="208469" x="0" y="0"/>
        </p14:tracePtLst>
      </p14:laserTraceLst>
    </p:ext>
    <p:ext uri="{E180D4A7-C9FB-4DFB-919C-405C955672EB}">
      <p14:showEvtLst xmlns:p14="http://schemas.microsoft.com/office/powerpoint/2010/main">
        <p14:playEvt time="19" objId="3"/>
        <p14:stopEvt time="222548" objId="3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C813CC-F7F7-4AE6-8685-4277A6EEBA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34F40FE-ABFD-4415-A3C8-2FF4EDFA24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891"/>
            <a:ext cx="9144000" cy="683021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817B95F4-D586-4A70-9A44-EBF8DA468CF5}"/>
                  </a:ext>
                </a:extLst>
              </p14:cNvPr>
              <p14:cNvContentPartPr/>
              <p14:nvPr/>
            </p14:nvContentPartPr>
            <p14:xfrm>
              <a:off x="4519892" y="3459329"/>
              <a:ext cx="320040" cy="230760"/>
            </p14:xfrm>
          </p:contentPart>
        </mc:Choice>
        <mc:Fallback xmlns=""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817B95F4-D586-4A70-9A44-EBF8DA468CF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30252" y="3279689"/>
                <a:ext cx="499680" cy="59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Freihand 6">
                <a:extLst>
                  <a:ext uri="{FF2B5EF4-FFF2-40B4-BE49-F238E27FC236}">
                    <a16:creationId xmlns:a16="http://schemas.microsoft.com/office/drawing/2014/main" id="{B0A9281E-DEE0-44FD-974A-B781E1BCAC6C}"/>
                  </a:ext>
                </a:extLst>
              </p14:cNvPr>
              <p14:cNvContentPartPr/>
              <p14:nvPr/>
            </p14:nvContentPartPr>
            <p14:xfrm>
              <a:off x="4456532" y="4292009"/>
              <a:ext cx="311040" cy="255960"/>
            </p14:xfrm>
          </p:contentPart>
        </mc:Choice>
        <mc:Fallback xmlns="">
          <p:pic>
            <p:nvPicPr>
              <p:cNvPr id="7" name="Freihand 6">
                <a:extLst>
                  <a:ext uri="{FF2B5EF4-FFF2-40B4-BE49-F238E27FC236}">
                    <a16:creationId xmlns:a16="http://schemas.microsoft.com/office/drawing/2014/main" id="{B0A9281E-DEE0-44FD-974A-B781E1BCAC6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66892" y="4112369"/>
                <a:ext cx="490680" cy="61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46" name="Freihand 145">
                <a:extLst>
                  <a:ext uri="{FF2B5EF4-FFF2-40B4-BE49-F238E27FC236}">
                    <a16:creationId xmlns:a16="http://schemas.microsoft.com/office/drawing/2014/main" id="{0670EE4D-3E8C-435F-9572-0A059E71C50B}"/>
                  </a:ext>
                </a:extLst>
              </p14:cNvPr>
              <p14:cNvContentPartPr/>
              <p14:nvPr/>
            </p14:nvContentPartPr>
            <p14:xfrm>
              <a:off x="2867852" y="4321529"/>
              <a:ext cx="6145920" cy="2059200"/>
            </p14:xfrm>
          </p:contentPart>
        </mc:Choice>
        <mc:Fallback xmlns="">
          <p:pic>
            <p:nvPicPr>
              <p:cNvPr id="146" name="Freihand 145">
                <a:extLst>
                  <a:ext uri="{FF2B5EF4-FFF2-40B4-BE49-F238E27FC236}">
                    <a16:creationId xmlns:a16="http://schemas.microsoft.com/office/drawing/2014/main" id="{0670EE4D-3E8C-435F-9572-0A059E71C50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858852" y="4312529"/>
                <a:ext cx="6163560" cy="207684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mm4s5">
            <a:hlinkClick r:id="" action="ppaction://media"/>
            <a:extLst>
              <a:ext uri="{FF2B5EF4-FFF2-40B4-BE49-F238E27FC236}">
                <a16:creationId xmlns:a16="http://schemas.microsoft.com/office/drawing/2014/main" id="{1371B6DE-884E-49C4-9701-D71A5C060F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9390" y="566131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7" name="Freihand 26">
                <a:extLst>
                  <a:ext uri="{FF2B5EF4-FFF2-40B4-BE49-F238E27FC236}">
                    <a16:creationId xmlns:a16="http://schemas.microsoft.com/office/drawing/2014/main" id="{C17C6387-EECD-40F7-98D3-1284209AFE52}"/>
                  </a:ext>
                </a:extLst>
              </p14:cNvPr>
              <p14:cNvContentPartPr/>
              <p14:nvPr/>
            </p14:nvContentPartPr>
            <p14:xfrm>
              <a:off x="7500692" y="5149529"/>
              <a:ext cx="406080" cy="258480"/>
            </p14:xfrm>
          </p:contentPart>
        </mc:Choice>
        <mc:Fallback xmlns="">
          <p:pic>
            <p:nvPicPr>
              <p:cNvPr id="27" name="Freihand 26">
                <a:extLst>
                  <a:ext uri="{FF2B5EF4-FFF2-40B4-BE49-F238E27FC236}">
                    <a16:creationId xmlns:a16="http://schemas.microsoft.com/office/drawing/2014/main" id="{C17C6387-EECD-40F7-98D3-1284209AFE52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492052" y="5140529"/>
                <a:ext cx="423720" cy="27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8" name="Freihand 27">
                <a:extLst>
                  <a:ext uri="{FF2B5EF4-FFF2-40B4-BE49-F238E27FC236}">
                    <a16:creationId xmlns:a16="http://schemas.microsoft.com/office/drawing/2014/main" id="{642CAB1C-6487-4B1A-9C98-A89F4C8738D9}"/>
                  </a:ext>
                </a:extLst>
              </p14:cNvPr>
              <p14:cNvContentPartPr/>
              <p14:nvPr/>
            </p14:nvContentPartPr>
            <p14:xfrm>
              <a:off x="7048532" y="5338889"/>
              <a:ext cx="359640" cy="249120"/>
            </p14:xfrm>
          </p:contentPart>
        </mc:Choice>
        <mc:Fallback xmlns="">
          <p:pic>
            <p:nvPicPr>
              <p:cNvPr id="28" name="Freihand 27">
                <a:extLst>
                  <a:ext uri="{FF2B5EF4-FFF2-40B4-BE49-F238E27FC236}">
                    <a16:creationId xmlns:a16="http://schemas.microsoft.com/office/drawing/2014/main" id="{642CAB1C-6487-4B1A-9C98-A89F4C8738D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039532" y="5330249"/>
                <a:ext cx="377280" cy="26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9" name="Freihand 28">
                <a:extLst>
                  <a:ext uri="{FF2B5EF4-FFF2-40B4-BE49-F238E27FC236}">
                    <a16:creationId xmlns:a16="http://schemas.microsoft.com/office/drawing/2014/main" id="{7CBE8893-0FD9-4E1E-B2C3-606E195643FB}"/>
                  </a:ext>
                </a:extLst>
              </p14:cNvPr>
              <p14:cNvContentPartPr/>
              <p14:nvPr/>
            </p14:nvContentPartPr>
            <p14:xfrm>
              <a:off x="7058252" y="5198849"/>
              <a:ext cx="759960" cy="304200"/>
            </p14:xfrm>
          </p:contentPart>
        </mc:Choice>
        <mc:Fallback xmlns="">
          <p:pic>
            <p:nvPicPr>
              <p:cNvPr id="29" name="Freihand 28">
                <a:extLst>
                  <a:ext uri="{FF2B5EF4-FFF2-40B4-BE49-F238E27FC236}">
                    <a16:creationId xmlns:a16="http://schemas.microsoft.com/office/drawing/2014/main" id="{7CBE8893-0FD9-4E1E-B2C3-606E195643FB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968252" y="5018849"/>
                <a:ext cx="939600" cy="663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2339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889"/>
    </mc:Choice>
    <mc:Fallback xmlns="">
      <p:transition spd="slow" advTm="1408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4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1931" x="7215188" y="5430838"/>
          <p14:tracePt t="42206" x="7215188" y="5446713"/>
          <p14:tracePt t="42214" x="7215188" y="5454650"/>
          <p14:tracePt t="42223" x="7215188" y="5462588"/>
          <p14:tracePt t="42230" x="7215188" y="5470525"/>
          <p14:tracePt t="42237" x="7215188" y="5486400"/>
          <p14:tracePt t="42246" x="7215188" y="5494338"/>
          <p14:tracePt t="42252" x="7215188" y="5510213"/>
          <p14:tracePt t="42261" x="7215188" y="5518150"/>
          <p14:tracePt t="42267" x="7215188" y="5534025"/>
          <p14:tracePt t="42275" x="7215188" y="5541963"/>
          <p14:tracePt t="42282" x="7215188" y="5549900"/>
          <p14:tracePt t="42300" x="7215188" y="5557838"/>
          <p14:tracePt t="42305" x="7215188" y="5565775"/>
          <p14:tracePt t="42313" x="7223125" y="5565775"/>
          <p14:tracePt t="42319" x="7223125" y="5573713"/>
          <p14:tracePt t="42351" x="7223125" y="5581650"/>
          <p14:tracePt t="42396" x="7231063" y="5581650"/>
          <p14:tracePt t="42432" x="7239000" y="5581650"/>
          <p14:tracePt t="42447" x="7246938" y="5581650"/>
          <p14:tracePt t="42455" x="7254875" y="5581650"/>
          <p14:tracePt t="42462" x="7270750" y="5581650"/>
          <p14:tracePt t="42469" x="7286625" y="5581650"/>
          <p14:tracePt t="42477" x="7310438" y="5573713"/>
          <p14:tracePt t="42484" x="7334250" y="5565775"/>
          <p14:tracePt t="42491" x="7381875" y="5557838"/>
          <p14:tracePt t="42499" x="7445375" y="5541963"/>
          <p14:tracePt t="42507" x="7502525" y="5526088"/>
          <p14:tracePt t="42514" x="7581900" y="5510213"/>
          <p14:tracePt t="42521" x="7661275" y="5494338"/>
          <p14:tracePt t="42530" x="7700963" y="5478463"/>
          <p14:tracePt t="42536" x="7772400" y="5454650"/>
          <p14:tracePt t="42546" x="7812088" y="5438775"/>
          <p14:tracePt t="42552" x="7859713" y="5414963"/>
          <p14:tracePt t="42559" x="7900988" y="5399088"/>
          <p14:tracePt t="42566" x="7916863" y="5391150"/>
          <p14:tracePt t="42574" x="7924800" y="5383213"/>
          <p14:tracePt t="42589" x="7932738" y="5383213"/>
          <p14:tracePt t="42605" x="7932738" y="5375275"/>
          <p14:tracePt t="42612" x="7940675" y="5375275"/>
          <p14:tracePt t="42986" x="7932738" y="5375275"/>
          <p14:tracePt t="43279" x="7924800" y="5375275"/>
          <p14:tracePt t="43310" x="7916863" y="5375275"/>
          <p14:tracePt t="43331" x="7908925" y="5375275"/>
          <p14:tracePt t="43364" x="7900988" y="5375275"/>
          <p14:tracePt t="43482" x="7900988" y="5367338"/>
          <p14:tracePt t="43489" x="7900988" y="5359400"/>
          <p14:tracePt t="43496" x="7900988" y="5351463"/>
          <p14:tracePt t="43512" x="7900988" y="5343525"/>
          <p14:tracePt t="43534" x="7900988" y="5335588"/>
          <p14:tracePt t="43549" x="7900988" y="5327650"/>
          <p14:tracePt t="43579" x="7900988" y="5319713"/>
          <p14:tracePt t="43617" x="7900988" y="5310188"/>
          <p14:tracePt t="43655" x="7900988" y="5302250"/>
          <p14:tracePt t="43662" x="7900988" y="5294313"/>
          <p14:tracePt t="43684" x="7900988" y="5286375"/>
          <p14:tracePt t="43841" x="7908925" y="5286375"/>
          <p14:tracePt t="43864" x="7916863" y="5286375"/>
          <p14:tracePt t="43871" x="7916863" y="5278438"/>
          <p14:tracePt t="44494" x="7924800" y="5270500"/>
          <p14:tracePt t="44501" x="7932738" y="5270500"/>
          <p14:tracePt t="44511" x="7932738" y="5262563"/>
          <p14:tracePt t="44518" x="7940675" y="5254625"/>
          <p14:tracePt t="44525" x="7940675" y="5246688"/>
          <p14:tracePt t="44533" x="7948613" y="5238750"/>
          <p14:tracePt t="44539" x="7956550" y="5230813"/>
          <p14:tracePt t="44546" x="7972425" y="5214938"/>
          <p14:tracePt t="44555" x="7980363" y="5191125"/>
          <p14:tracePt t="44562" x="7996238" y="5175250"/>
          <p14:tracePt t="44570" x="8012113" y="5159375"/>
          <p14:tracePt t="44578" x="8027988" y="5143500"/>
          <p14:tracePt t="44586" x="8027988" y="5119688"/>
          <p14:tracePt t="44593" x="8043863" y="5111750"/>
          <p14:tracePt t="44600" x="8043863" y="5103813"/>
          <p14:tracePt t="44610" x="8051800" y="5087938"/>
          <p14:tracePt t="44621" x="8059738" y="5080000"/>
          <p14:tracePt t="44629" x="8059738" y="5072063"/>
          <p14:tracePt t="44704" x="8067675" y="5072063"/>
          <p14:tracePt t="44719" x="8083550" y="5072063"/>
          <p14:tracePt t="44728" x="8099425" y="5072063"/>
          <p14:tracePt t="44736" x="8107363" y="5072063"/>
          <p14:tracePt t="44743" x="8115300" y="5072063"/>
          <p14:tracePt t="44749" x="8131175" y="5072063"/>
          <p14:tracePt t="44758" x="8139113" y="5072063"/>
          <p14:tracePt t="44764" x="8147050" y="5064125"/>
          <p14:tracePt t="44773" x="8162925" y="5064125"/>
          <p14:tracePt t="44780" x="8170863" y="5056188"/>
          <p14:tracePt t="44787" x="8186738" y="5056188"/>
          <p14:tracePt t="44795" x="8202613" y="5056188"/>
          <p14:tracePt t="44801" x="8218488" y="5048250"/>
          <p14:tracePt t="44810" x="8226425" y="5040313"/>
          <p14:tracePt t="44817" x="8243888" y="5040313"/>
          <p14:tracePt t="44826" x="8259763" y="5024438"/>
          <p14:tracePt t="44832" x="8267700" y="5024438"/>
          <p14:tracePt t="44841" x="8283575" y="5000625"/>
          <p14:tracePt t="44848" x="8299450" y="5000625"/>
          <p14:tracePt t="44856" x="8323263" y="4967288"/>
          <p14:tracePt t="44863" x="8331200" y="4959350"/>
          <p14:tracePt t="44869" x="8347075" y="4943475"/>
          <p14:tracePt t="44877" x="8355013" y="4927600"/>
          <p14:tracePt t="44885" x="8362950" y="4911725"/>
          <p14:tracePt t="44892" x="8370888" y="4903788"/>
          <p14:tracePt t="44914" x="8370888" y="4872038"/>
          <p14:tracePt t="44922" x="8378825" y="4864100"/>
          <p14:tracePt t="44929" x="8378825" y="4856163"/>
          <p14:tracePt t="44946" x="8378825" y="4848225"/>
          <p14:tracePt t="44982" x="8378825" y="4840288"/>
          <p14:tracePt t="45057" x="8386763" y="4840288"/>
          <p14:tracePt t="45065" x="8386763" y="4856163"/>
          <p14:tracePt t="45073" x="8386763" y="4872038"/>
          <p14:tracePt t="45079" x="8394700" y="4895850"/>
          <p14:tracePt t="45087" x="8394700" y="4919663"/>
          <p14:tracePt t="45094" x="8394700" y="4967288"/>
          <p14:tracePt t="45101" x="8394700" y="5000625"/>
          <p14:tracePt t="45111" x="8394700" y="5064125"/>
          <p14:tracePt t="45117" x="8394700" y="5119688"/>
          <p14:tracePt t="45126" x="8394700" y="5191125"/>
          <p14:tracePt t="45132" x="8386763" y="5254625"/>
          <p14:tracePt t="45142" x="8386763" y="5310188"/>
          <p14:tracePt t="45147" x="8370888" y="5375275"/>
          <p14:tracePt t="45155" x="8362950" y="5430838"/>
          <p14:tracePt t="45162" x="8355013" y="5486400"/>
          <p14:tracePt t="45170" x="8347075" y="5534025"/>
          <p14:tracePt t="45178" x="8339138" y="5573713"/>
          <p14:tracePt t="45185" x="8331200" y="5613400"/>
          <p14:tracePt t="45192" x="8315325" y="5645150"/>
          <p14:tracePt t="45201" x="8315325" y="5670550"/>
          <p14:tracePt t="45208" x="8307388" y="5718175"/>
          <p14:tracePt t="45216" x="8291513" y="5757863"/>
          <p14:tracePt t="45222" x="8283575" y="5797550"/>
          <p14:tracePt t="45229" x="8275638" y="5829300"/>
          <p14:tracePt t="45238" x="8267700" y="5868988"/>
          <p14:tracePt t="45245" x="8259763" y="5892800"/>
          <p14:tracePt t="45254" x="8243888" y="5940425"/>
          <p14:tracePt t="45260" x="8235950" y="5972175"/>
          <p14:tracePt t="45270" x="8218488" y="6013450"/>
          <p14:tracePt t="45274" x="8202613" y="6037263"/>
          <p14:tracePt t="45282" x="8186738" y="6076950"/>
          <p14:tracePt t="45290" x="8178800" y="6108700"/>
          <p14:tracePt t="45297" x="8178800" y="6116638"/>
          <p14:tracePt t="45304" x="8170863" y="6124575"/>
          <p14:tracePt t="45321" x="8170863" y="6132513"/>
          <p14:tracePt t="45350" x="8170863" y="6140450"/>
          <p14:tracePt t="45360" x="8162925" y="6140450"/>
          <p14:tracePt t="45364" x="8154988" y="6140450"/>
          <p14:tracePt t="45373" x="8154988" y="6148388"/>
          <p14:tracePt t="45380" x="8147050" y="6148388"/>
          <p14:tracePt t="45396" x="8131175" y="6156325"/>
          <p14:tracePt t="45402" x="8115300" y="6156325"/>
          <p14:tracePt t="45410" x="8091488" y="6156325"/>
          <p14:tracePt t="45418" x="8067675" y="6156325"/>
          <p14:tracePt t="45424" x="8035925" y="6156325"/>
          <p14:tracePt t="45433" x="8004175" y="6164263"/>
          <p14:tracePt t="45440" x="7988300" y="6164263"/>
          <p14:tracePt t="45448" x="7956550" y="6172200"/>
          <p14:tracePt t="45455" x="7932738" y="6172200"/>
          <p14:tracePt t="45462" x="7908925" y="6172200"/>
          <p14:tracePt t="45472" x="7900988" y="6172200"/>
          <p14:tracePt t="45477" x="7877175" y="6172200"/>
          <p14:tracePt t="45485" x="7851775" y="6172200"/>
          <p14:tracePt t="45493" x="7827963" y="6172200"/>
          <p14:tracePt t="45499" x="7812088" y="6180138"/>
          <p14:tracePt t="45511" x="7796213" y="6180138"/>
          <p14:tracePt t="45515" x="7772400" y="6180138"/>
          <p14:tracePt t="45523" x="7756525" y="6188075"/>
          <p14:tracePt t="45529" x="7740650" y="6188075"/>
          <p14:tracePt t="45538" x="7724775" y="6188075"/>
          <p14:tracePt t="45546" x="7708900" y="6188075"/>
          <p14:tracePt t="45553" x="7700963" y="6188075"/>
          <p14:tracePt t="45560" x="7685088" y="6188075"/>
          <p14:tracePt t="45568" x="7677150" y="6188075"/>
          <p14:tracePt t="45575" x="7653338" y="6188075"/>
          <p14:tracePt t="45582" x="7637463" y="6188075"/>
          <p14:tracePt t="45591" x="7621588" y="6188075"/>
          <p14:tracePt t="45597" x="7613650" y="6188075"/>
          <p14:tracePt t="45604" x="7605713" y="6188075"/>
          <p14:tracePt t="45613" x="7589838" y="6188075"/>
          <p14:tracePt t="45628" x="7573963" y="6180138"/>
          <p14:tracePt t="45636" x="7534275" y="6164263"/>
          <p14:tracePt t="45644" x="7510463" y="6156325"/>
          <p14:tracePt t="45649" x="7502525" y="6148388"/>
          <p14:tracePt t="45660" x="7477125" y="6140450"/>
          <p14:tracePt t="45664" x="7453313" y="6124575"/>
          <p14:tracePt t="45672" x="7429500" y="6108700"/>
          <p14:tracePt t="45679" x="7413625" y="6100763"/>
          <p14:tracePt t="45687" x="7389813" y="6084888"/>
          <p14:tracePt t="45695" x="7373938" y="6076950"/>
          <p14:tracePt t="45702" x="7358063" y="6061075"/>
          <p14:tracePt t="45711" x="7342188" y="6045200"/>
          <p14:tracePt t="45718" x="7326313" y="6029325"/>
          <p14:tracePt t="45726" x="7318375" y="6005513"/>
          <p14:tracePt t="45733" x="7302500" y="5980113"/>
          <p14:tracePt t="45742" x="7294563" y="5956300"/>
          <p14:tracePt t="45747" x="7278688" y="5932488"/>
          <p14:tracePt t="45755" x="7262813" y="5908675"/>
          <p14:tracePt t="45762" x="7262813" y="5884863"/>
          <p14:tracePt t="45769" x="7254875" y="5861050"/>
          <p14:tracePt t="45777" x="7246938" y="5853113"/>
          <p14:tracePt t="45784" x="7246938" y="5837238"/>
          <p14:tracePt t="45794" x="7239000" y="5821363"/>
          <p14:tracePt t="45800" x="7231063" y="5813425"/>
          <p14:tracePt t="45809" x="7223125" y="5789613"/>
          <p14:tracePt t="45816" x="7215188" y="5781675"/>
          <p14:tracePt t="45829" x="7207250" y="5773738"/>
          <p14:tracePt t="45862" x="7207250" y="5765800"/>
          <p14:tracePt t="45964" x="7207250" y="5757863"/>
          <p14:tracePt t="45979" x="7207250" y="5749925"/>
          <p14:tracePt t="45994" x="7207250" y="5718175"/>
          <p14:tracePt t="46001" x="7207250" y="5686425"/>
          <p14:tracePt t="46009" x="7207250" y="5662613"/>
          <p14:tracePt t="46016" x="7207250" y="5613400"/>
          <p14:tracePt t="46024" x="7215188" y="5549900"/>
          <p14:tracePt t="46031" x="7231063" y="5478463"/>
          <p14:tracePt t="46039" x="7254875" y="5422900"/>
          <p14:tracePt t="46046" x="7270750" y="5367338"/>
          <p14:tracePt t="46054" x="7286625" y="5310188"/>
          <p14:tracePt t="46062" x="7302500" y="5278438"/>
          <p14:tracePt t="46069" x="7318375" y="5230813"/>
          <p14:tracePt t="46077" x="7326313" y="5199063"/>
          <p14:tracePt t="46085" x="7334250" y="5159375"/>
          <p14:tracePt t="46092" x="7350125" y="5127625"/>
          <p14:tracePt t="46099" x="7366000" y="5087938"/>
          <p14:tracePt t="46106" x="7373938" y="5072063"/>
          <p14:tracePt t="46114" x="7381875" y="5056188"/>
          <p14:tracePt t="46122" x="7389813" y="5032375"/>
          <p14:tracePt t="46129" x="7397750" y="5024438"/>
          <p14:tracePt t="46136" x="7397750" y="5016500"/>
          <p14:tracePt t="46144" x="7405688" y="5008563"/>
          <p14:tracePt t="46159" x="7413625" y="5000625"/>
          <p14:tracePt t="46166" x="7413625" y="4992688"/>
          <p14:tracePt t="46227" x="7413625" y="4984750"/>
          <p14:tracePt t="46243" x="7421563" y="4984750"/>
          <p14:tracePt t="46286" x="7421563" y="4976813"/>
          <p14:tracePt t="46481" x="7421563" y="4967288"/>
          <p14:tracePt t="46489" x="7429500" y="4967288"/>
          <p14:tracePt t="46496" x="7429500" y="4959350"/>
          <p14:tracePt t="46512" x="7437438" y="4951413"/>
          <p14:tracePt t="46519" x="7445375" y="4943475"/>
          <p14:tracePt t="46527" x="7445375" y="4935538"/>
          <p14:tracePt t="46534" x="7453313" y="4935538"/>
          <p14:tracePt t="46542" x="7461250" y="4927600"/>
          <p14:tracePt t="46549" x="7469188" y="4927600"/>
          <p14:tracePt t="46556" x="7477125" y="4911725"/>
          <p14:tracePt t="46564" x="7485063" y="4911725"/>
          <p14:tracePt t="46572" x="7493000" y="4911725"/>
          <p14:tracePt t="46579" x="7502525" y="4903788"/>
          <p14:tracePt t="46586" x="7518400" y="4895850"/>
          <p14:tracePt t="46594" x="7534275" y="4895850"/>
          <p14:tracePt t="46601" x="7558088" y="4887913"/>
          <p14:tracePt t="46609" x="7573963" y="4887913"/>
          <p14:tracePt t="46616" x="7589838" y="4879975"/>
          <p14:tracePt t="46626" x="7597775" y="4879975"/>
          <p14:tracePt t="46631" x="7605713" y="4879975"/>
          <p14:tracePt t="46864" x="7613650" y="4879975"/>
          <p14:tracePt t="46872" x="7621588" y="4879975"/>
          <p14:tracePt t="46879" x="7661275" y="4895850"/>
          <p14:tracePt t="46886" x="7685088" y="4903788"/>
          <p14:tracePt t="46895" x="7724775" y="4911725"/>
          <p14:tracePt t="46908" x="7804150" y="4927600"/>
          <p14:tracePt t="46910" x="7877175" y="4935538"/>
          <p14:tracePt t="46917" x="7932738" y="4951413"/>
          <p14:tracePt t="46926" x="7988300" y="4967288"/>
          <p14:tracePt t="46931" x="8043863" y="4976813"/>
          <p14:tracePt t="46940" x="8067675" y="4984750"/>
          <p14:tracePt t="46946" x="8099425" y="4984750"/>
          <p14:tracePt t="46955" x="8123238" y="4992688"/>
          <p14:tracePt t="46969" x="8131175" y="4992688"/>
          <p14:tracePt t="47104" x="8131175" y="5000625"/>
          <p14:tracePt t="47119" x="8131175" y="5016500"/>
          <p14:tracePt t="47126" x="8131175" y="5024438"/>
          <p14:tracePt t="47135" x="8131175" y="5040313"/>
          <p14:tracePt t="47142" x="8131175" y="5048250"/>
          <p14:tracePt t="47150" x="8123238" y="5064125"/>
          <p14:tracePt t="47157" x="8123238" y="5087938"/>
          <p14:tracePt t="47164" x="8123238" y="5111750"/>
          <p14:tracePt t="47172" x="8115300" y="5159375"/>
          <p14:tracePt t="47179" x="8107363" y="5214938"/>
          <p14:tracePt t="47186" x="8099425" y="5278438"/>
          <p14:tracePt t="47194" x="8091488" y="5343525"/>
          <p14:tracePt t="47202" x="8091488" y="5391150"/>
          <p14:tracePt t="47209" x="8091488" y="5454650"/>
          <p14:tracePt t="47216" x="8091488" y="5502275"/>
          <p14:tracePt t="47226" x="8091488" y="5534025"/>
          <p14:tracePt t="47232" x="8091488" y="5573713"/>
          <p14:tracePt t="47239" x="8091488" y="5597525"/>
          <p14:tracePt t="47246" x="8091488" y="5613400"/>
          <p14:tracePt t="47262" x="8091488" y="5621338"/>
          <p14:tracePt t="47269" x="8091488" y="5629275"/>
          <p14:tracePt t="47276" x="8099425" y="5629275"/>
          <p14:tracePt t="47412" x="8099425" y="5637213"/>
          <p14:tracePt t="47426" x="8091488" y="5653088"/>
          <p14:tracePt t="47435" x="8083550" y="5662613"/>
          <p14:tracePt t="47442" x="8075613" y="5678488"/>
          <p14:tracePt t="47450" x="8059738" y="5694363"/>
          <p14:tracePt t="47457" x="8051800" y="5694363"/>
          <p14:tracePt t="47464" x="8043863" y="5710238"/>
          <p14:tracePt t="47472" x="8035925" y="5710238"/>
          <p14:tracePt t="47479" x="8035925" y="5718175"/>
          <p14:tracePt t="47487" x="8027988" y="5726113"/>
          <p14:tracePt t="47509" x="8027988" y="5734050"/>
          <p14:tracePt t="47531" x="8020050" y="5734050"/>
          <p14:tracePt t="47540" x="8012113" y="5734050"/>
          <p14:tracePt t="47554" x="8004175" y="5734050"/>
          <p14:tracePt t="47569" x="7996238" y="5734050"/>
          <p14:tracePt t="47576" x="7980363" y="5734050"/>
          <p14:tracePt t="47584" x="7964488" y="5734050"/>
          <p14:tracePt t="47592" x="7948613" y="5741988"/>
          <p14:tracePt t="47599" x="7924800" y="5749925"/>
          <p14:tracePt t="47607" x="7908925" y="5757863"/>
          <p14:tracePt t="47614" x="7900988" y="5757863"/>
          <p14:tracePt t="47622" x="7893050" y="5765800"/>
          <p14:tracePt t="47630" x="7877175" y="5773738"/>
          <p14:tracePt t="47645" x="7869238" y="5773738"/>
          <p14:tracePt t="47659" x="7859713" y="5773738"/>
          <p14:tracePt t="47666" x="7859713" y="5781675"/>
          <p14:tracePt t="47675" x="7851775" y="5781675"/>
          <p14:tracePt t="47682" x="7843838" y="5781675"/>
          <p14:tracePt t="47689" x="7843838" y="5789613"/>
          <p14:tracePt t="47696" x="7835900" y="5789613"/>
          <p14:tracePt t="47705" x="7827963" y="5797550"/>
          <p14:tracePt t="47711" x="7820025" y="5797550"/>
          <p14:tracePt t="47735" x="7812088" y="5797550"/>
          <p14:tracePt t="47742" x="7812088" y="5805488"/>
          <p14:tracePt t="47750" x="7804150" y="5805488"/>
          <p14:tracePt t="47757" x="7796213" y="5805488"/>
          <p14:tracePt t="47779" x="7780338" y="5805488"/>
          <p14:tracePt t="47786" x="7764463" y="5813425"/>
          <p14:tracePt t="47794" x="7748588" y="5813425"/>
          <p14:tracePt t="47802" x="7724775" y="5813425"/>
          <p14:tracePt t="47809" x="7700963" y="5821363"/>
          <p14:tracePt t="47818" x="7685088" y="5829300"/>
          <p14:tracePt t="47825" x="7653338" y="5837238"/>
          <p14:tracePt t="47831" x="7629525" y="5853113"/>
          <p14:tracePt t="47841" x="7589838" y="5861050"/>
          <p14:tracePt t="47846" x="7573963" y="5868988"/>
          <p14:tracePt t="47855" x="7566025" y="5868988"/>
          <p14:tracePt t="47861" x="7550150" y="5876925"/>
          <p14:tracePt t="47892" x="7550150" y="5884863"/>
          <p14:tracePt t="47944" x="7542213" y="5884863"/>
          <p14:tracePt t="47959" x="7526338" y="5884863"/>
          <p14:tracePt t="47975" x="7518400" y="5884863"/>
          <p14:tracePt t="47990" x="7510463" y="5884863"/>
          <p14:tracePt t="47996" x="7502525" y="5884863"/>
          <p14:tracePt t="48005" x="7493000" y="5884863"/>
          <p14:tracePt t="48011" x="7485063" y="5884863"/>
          <p14:tracePt t="48026" x="7477125" y="5884863"/>
          <p14:tracePt t="48035" x="7469188" y="5884863"/>
          <p14:tracePt t="48042" x="7453313" y="5884863"/>
          <p14:tracePt t="48049" x="7437438" y="5884863"/>
          <p14:tracePt t="48244" x="7429500" y="5884863"/>
          <p14:tracePt t="48259" x="7421563" y="5884863"/>
          <p14:tracePt t="48267" x="7413625" y="5884863"/>
          <p14:tracePt t="48275" x="7397750" y="5884863"/>
          <p14:tracePt t="48282" x="7373938" y="5884863"/>
          <p14:tracePt t="48289" x="7358063" y="5884863"/>
          <p14:tracePt t="48296" x="7334250" y="5884863"/>
          <p14:tracePt t="48305" x="7326313" y="5884863"/>
          <p14:tracePt t="48312" x="7302500" y="5884863"/>
          <p14:tracePt t="48319" x="7294563" y="5884863"/>
          <p14:tracePt t="48326" x="7278688" y="5884863"/>
          <p14:tracePt t="48334" x="7270750" y="5884863"/>
          <p14:tracePt t="51547" x="7231063" y="5829300"/>
          <p14:tracePt t="51549" x="7135813" y="5741988"/>
          <p14:tracePt t="51549" x="7078663" y="5702300"/>
          <p14:tracePt t="51551" x="7023100" y="5662613"/>
          <p14:tracePt t="51552" x="6959600" y="5621338"/>
          <p14:tracePt t="51559" x="6888163" y="5573713"/>
          <p14:tracePt t="51568" x="6832600" y="5549900"/>
          <p14:tracePt t="51574" x="6784975" y="5526088"/>
          <p14:tracePt t="51583" x="6735763" y="5510213"/>
          <p14:tracePt t="51590" x="6711950" y="5494338"/>
          <p14:tracePt t="51597" x="6680200" y="5478463"/>
          <p14:tracePt t="51607" x="6656388" y="5454650"/>
          <p14:tracePt t="51612" x="6632575" y="5446713"/>
          <p14:tracePt t="51620" x="6608763" y="5438775"/>
          <p14:tracePt t="51628" x="6584950" y="5414963"/>
          <p14:tracePt t="51636" x="6561138" y="5399088"/>
          <p14:tracePt t="51642" x="6529388" y="5375275"/>
          <p14:tracePt t="51650" x="6521450" y="5367338"/>
          <p14:tracePt t="51657" x="6513513" y="5351463"/>
          <p14:tracePt t="51665" x="6497638" y="5343525"/>
          <p14:tracePt t="51673" x="6481763" y="5335588"/>
          <p14:tracePt t="51690" x="6473825" y="5335588"/>
          <p14:tracePt t="51694" x="6473825" y="5327650"/>
          <p14:tracePt t="51701" x="6465888" y="5327650"/>
          <p14:tracePt t="51724" x="6457950" y="5327650"/>
          <p14:tracePt t="51739" x="6457950" y="5319713"/>
          <p14:tracePt t="51756" x="6450013" y="5319713"/>
          <p14:tracePt t="51799" x="6450013" y="5310188"/>
          <p14:tracePt t="51814" x="6442075" y="5310188"/>
          <p14:tracePt t="51829" x="6426200" y="5302250"/>
          <p14:tracePt t="51837" x="6410325" y="5294313"/>
          <p14:tracePt t="51845" x="6384925" y="5270500"/>
          <p14:tracePt t="51851" x="6345238" y="5262563"/>
          <p14:tracePt t="51859" x="6297613" y="5238750"/>
          <p14:tracePt t="51867" x="6257925" y="5214938"/>
          <p14:tracePt t="51874" x="6226175" y="5191125"/>
          <p14:tracePt t="51882" x="6186488" y="5167313"/>
          <p14:tracePt t="51905" x="5930900" y="5048250"/>
          <p14:tracePt t="51911" x="5867400" y="5016500"/>
          <p14:tracePt t="51919" x="5772150" y="4967288"/>
          <p14:tracePt t="51927" x="5676900" y="4919663"/>
          <p14:tracePt t="51934" x="5580063" y="4887913"/>
          <p14:tracePt t="51941" x="5516563" y="4856163"/>
          <p14:tracePt t="51949" x="5429250" y="4816475"/>
          <p14:tracePt t="51957" x="5349875" y="4784725"/>
          <p14:tracePt t="51965" x="5292725" y="4752975"/>
          <p14:tracePt t="51972" x="5253038" y="4737100"/>
          <p14:tracePt t="51979" x="5213350" y="4713288"/>
          <p14:tracePt t="51987" x="5197475" y="4705350"/>
          <p14:tracePt t="51995" x="5189538" y="4697413"/>
          <p14:tracePt t="52002" x="5173663" y="4689475"/>
          <p14:tracePt t="52009" x="5165725" y="4681538"/>
          <p14:tracePt t="52017" x="5157788" y="4673600"/>
          <p14:tracePt t="52031" x="5149850" y="4665663"/>
          <p14:tracePt t="52039" x="5141913" y="4665663"/>
          <p14:tracePt t="52047" x="5133975" y="4649788"/>
          <p14:tracePt t="52055" x="5118100" y="4649788"/>
          <p14:tracePt t="52062" x="5094288" y="4624388"/>
          <p14:tracePt t="52070" x="5086350" y="4616450"/>
          <p14:tracePt t="52077" x="5046663" y="4592638"/>
          <p14:tracePt t="52085" x="5030788" y="4584700"/>
          <p14:tracePt t="52091" x="5006975" y="4560888"/>
          <p14:tracePt t="52101" x="4975225" y="4545013"/>
          <p14:tracePt t="52107" x="4959350" y="4529138"/>
          <p14:tracePt t="52115" x="4926013" y="4505325"/>
          <p14:tracePt t="52122" x="4886325" y="4489450"/>
          <p14:tracePt t="52129" x="4854575" y="4465638"/>
          <p14:tracePt t="52138" x="4814888" y="4441825"/>
          <p14:tracePt t="52145" x="4783138" y="4418013"/>
          <p14:tracePt t="52151" x="4759325" y="4402138"/>
          <p14:tracePt t="52159" x="4719638" y="4378325"/>
          <p14:tracePt t="52167" x="4679950" y="4346575"/>
          <p14:tracePt t="52175" x="4656138" y="4338638"/>
          <p14:tracePt t="52182" x="4616450" y="4314825"/>
          <p14:tracePt t="52189" x="4592638" y="4298950"/>
          <p14:tracePt t="52197" x="4576763" y="4291013"/>
          <p14:tracePt t="52205" x="4551363" y="4265613"/>
          <p14:tracePt t="52211" x="4535488" y="4257675"/>
          <p14:tracePt t="52220" x="4519613" y="4241800"/>
          <p14:tracePt t="52226" x="4511675" y="4233863"/>
          <p14:tracePt t="52235" x="4495800" y="4233863"/>
          <p14:tracePt t="52242" x="4495800" y="4225925"/>
          <p14:tracePt t="52249" x="4487863" y="4225925"/>
          <p14:tracePt t="52257" x="4487863" y="4217988"/>
          <p14:tracePt t="52265" x="4479925" y="4217988"/>
          <p14:tracePt t="52272" x="4479925" y="4210050"/>
          <p14:tracePt t="52279" x="4471988" y="4210050"/>
          <p14:tracePt t="52287" x="4471988" y="4202113"/>
          <p14:tracePt t="52301" x="4464050" y="4194175"/>
          <p14:tracePt t="52309" x="4456113" y="4178300"/>
          <p14:tracePt t="52325" x="4448175" y="4170363"/>
          <p14:tracePt t="52332" x="4440238" y="4154488"/>
          <p14:tracePt t="52339" x="4424363" y="4138613"/>
          <p14:tracePt t="52346" x="4424363" y="4122738"/>
          <p14:tracePt t="52355" x="4408488" y="4106863"/>
          <p14:tracePt t="52362" x="4400550" y="4083050"/>
          <p14:tracePt t="52370" x="4384675" y="4067175"/>
          <p14:tracePt t="52377" x="4376738" y="4043363"/>
          <p14:tracePt t="52385" x="4360863" y="4019550"/>
          <p14:tracePt t="52391" x="4344988" y="4003675"/>
          <p14:tracePt t="52399" x="4337050" y="3987800"/>
          <p14:tracePt t="52407" x="4329113" y="3971925"/>
          <p14:tracePt t="52415" x="4313238" y="3948113"/>
          <p14:tracePt t="52422" x="4297363" y="3938588"/>
          <p14:tracePt t="52429" x="4273550" y="3914775"/>
          <p14:tracePt t="52437" x="4257675" y="3898900"/>
          <p14:tracePt t="52445" x="4241800" y="3890963"/>
          <p14:tracePt t="52451" x="4225925" y="3883025"/>
          <p14:tracePt t="52459" x="4210050" y="3883025"/>
          <p14:tracePt t="52467" x="4184650" y="3883025"/>
          <p14:tracePt t="52475" x="4168775" y="3883025"/>
          <p14:tracePt t="52482" x="4152900" y="3883025"/>
          <p14:tracePt t="52490" x="4137025" y="3883025"/>
          <p14:tracePt t="52496" x="4129088" y="3883025"/>
          <p14:tracePt t="52505" x="4113213" y="3883025"/>
          <p14:tracePt t="52511" x="4105275" y="3883025"/>
          <p14:tracePt t="52520" x="4097338" y="3883025"/>
          <p14:tracePt t="52527" x="4089400" y="3883025"/>
          <p14:tracePt t="52534" x="4073525" y="3883025"/>
          <p14:tracePt t="52541" x="4065588" y="3883025"/>
          <p14:tracePt t="52550" x="4057650" y="3883025"/>
          <p14:tracePt t="52556" x="4049713" y="3883025"/>
          <p14:tracePt t="52565" x="4041775" y="3883025"/>
          <p14:tracePt t="52572" x="4033838" y="3883025"/>
          <p14:tracePt t="52587" x="4025900" y="3883025"/>
          <p14:tracePt t="52603" x="4017963" y="3883025"/>
          <p14:tracePt t="52617" x="4010025" y="3883025"/>
          <p14:tracePt t="52624" x="4002088" y="3883025"/>
          <p14:tracePt t="52632" x="3994150" y="3883025"/>
          <p14:tracePt t="52759" x="4002088" y="3883025"/>
          <p14:tracePt t="52767" x="4017963" y="3883025"/>
          <p14:tracePt t="52775" x="4025900" y="3883025"/>
          <p14:tracePt t="52782" x="4049713" y="3883025"/>
          <p14:tracePt t="52789" x="4073525" y="3883025"/>
          <p14:tracePt t="52797" x="4097338" y="3883025"/>
          <p14:tracePt t="52804" x="4121150" y="3883025"/>
          <p14:tracePt t="52812" x="4144963" y="3883025"/>
          <p14:tracePt t="52820" x="4168775" y="3883025"/>
          <p14:tracePt t="52826" x="4184650" y="3883025"/>
          <p14:tracePt t="52834" x="4210050" y="3883025"/>
          <p14:tracePt t="52842" x="4233863" y="3883025"/>
          <p14:tracePt t="52850" x="4241800" y="3883025"/>
          <p14:tracePt t="52856" x="4265613" y="3883025"/>
          <p14:tracePt t="52872" x="4273550" y="3883025"/>
          <p14:tracePt t="52879" x="4281488" y="3883025"/>
          <p14:tracePt t="53149" x="4289425" y="3883025"/>
          <p14:tracePt t="53156" x="4297363" y="3883025"/>
          <p14:tracePt t="53164" x="4305300" y="3875088"/>
          <p14:tracePt t="53172" x="4321175" y="3875088"/>
          <p14:tracePt t="53187" x="4337050" y="3867150"/>
          <p14:tracePt t="53194" x="4352925" y="3867150"/>
          <p14:tracePt t="53202" x="4376738" y="3859213"/>
          <p14:tracePt t="53209" x="4392613" y="3859213"/>
          <p14:tracePt t="53217" x="4400550" y="3851275"/>
          <p14:tracePt t="53225" x="4408488" y="3851275"/>
          <p14:tracePt t="53232" x="4424363" y="3843338"/>
          <p14:tracePt t="53239" x="4432300" y="3843338"/>
          <p14:tracePt t="53247" x="4440238" y="3835400"/>
          <p14:tracePt t="53262" x="4448175" y="3835400"/>
          <p14:tracePt t="53270" x="4456113" y="3835400"/>
          <p14:tracePt t="53277" x="4464050" y="3827463"/>
          <p14:tracePt t="53300" x="4471988" y="3827463"/>
          <p14:tracePt t="53359" x="4479925" y="3827463"/>
          <p14:tracePt t="53397" x="4479925" y="3819525"/>
          <p14:tracePt t="53404" x="4487863" y="3819525"/>
          <p14:tracePt t="53412" x="4487863" y="3811588"/>
          <p14:tracePt t="53420" x="4495800" y="3811588"/>
          <p14:tracePt t="53426" x="4511675" y="3803650"/>
          <p14:tracePt t="53435" x="4519613" y="3795713"/>
          <p14:tracePt t="53442" x="4535488" y="3787775"/>
          <p14:tracePt t="53449" x="4551363" y="3779838"/>
          <p14:tracePt t="53456" x="4567238" y="3779838"/>
          <p14:tracePt t="53464" x="4584700" y="3763963"/>
          <p14:tracePt t="53472" x="4600575" y="3756025"/>
          <p14:tracePt t="53479" x="4616450" y="3756025"/>
          <p14:tracePt t="53487" x="4624388" y="3740150"/>
          <p14:tracePt t="53495" x="4632325" y="3740150"/>
          <p14:tracePt t="53502" x="4640263" y="3732213"/>
          <p14:tracePt t="53509" x="4648200" y="3724275"/>
          <p14:tracePt t="53517" x="4656138" y="3724275"/>
          <p14:tracePt t="53525" x="4664075" y="3716338"/>
          <p14:tracePt t="53539" x="4672013" y="3716338"/>
          <p14:tracePt t="53667" x="4672013" y="3732213"/>
          <p14:tracePt t="53675" x="4672013" y="3763963"/>
          <p14:tracePt t="53682" x="4656138" y="3811588"/>
          <p14:tracePt t="53689" x="4648200" y="3843338"/>
          <p14:tracePt t="53697" x="4632325" y="3906838"/>
          <p14:tracePt t="53704" x="4624388" y="3963988"/>
          <p14:tracePt t="53712" x="4600575" y="4043363"/>
          <p14:tracePt t="53720" x="4584700" y="4106863"/>
          <p14:tracePt t="53727" x="4559300" y="4186238"/>
          <p14:tracePt t="53734" x="4551363" y="4257675"/>
          <p14:tracePt t="53741" x="4535488" y="4314825"/>
          <p14:tracePt t="53750" x="4527550" y="4370388"/>
          <p14:tracePt t="53756" x="4527550" y="4410075"/>
          <p14:tracePt t="53765" x="4527550" y="4433888"/>
          <p14:tracePt t="53772" x="4527550" y="4449763"/>
          <p14:tracePt t="53779" x="4527550" y="4465638"/>
          <p14:tracePt t="53795" x="4527550" y="4473575"/>
          <p14:tracePt t="54221" x="4535488" y="4457700"/>
          <p14:tracePt t="54230" x="4551363" y="4425950"/>
          <p14:tracePt t="54238" x="4576763" y="4386263"/>
          <p14:tracePt t="54246" x="4592638" y="4362450"/>
          <p14:tracePt t="54253" x="4600575" y="4338638"/>
          <p14:tracePt t="54260" x="4616450" y="4298950"/>
          <p14:tracePt t="54268" x="4624388" y="4265613"/>
          <p14:tracePt t="54275" x="4640263" y="4241800"/>
          <p14:tracePt t="54287" x="4648200" y="4202113"/>
          <p14:tracePt t="54290" x="4648200" y="4170363"/>
          <p14:tracePt t="54298" x="4656138" y="4138613"/>
          <p14:tracePt t="54305" x="4672013" y="4090988"/>
          <p14:tracePt t="54313" x="4679950" y="4051300"/>
          <p14:tracePt t="54322" x="4679950" y="4011613"/>
          <p14:tracePt t="54327" x="4679950" y="3979863"/>
          <p14:tracePt t="54335" x="4679950" y="3948113"/>
          <p14:tracePt t="54342" x="4679950" y="3914775"/>
          <p14:tracePt t="54351" x="4679950" y="3898900"/>
          <p14:tracePt t="54357" x="4679950" y="3875088"/>
          <p14:tracePt t="54367" x="4679950" y="3859213"/>
          <p14:tracePt t="54372" x="4679950" y="3851275"/>
          <p14:tracePt t="54379" x="4679950" y="3843338"/>
          <p14:tracePt t="54396" x="4672013" y="3843338"/>
          <p14:tracePt t="54521" x="4664075" y="3843338"/>
          <p14:tracePt t="54530" x="4656138" y="3843338"/>
          <p14:tracePt t="54537" x="4648200" y="3843338"/>
          <p14:tracePt t="54545" x="4640263" y="3843338"/>
          <p14:tracePt t="54552" x="4632325" y="3843338"/>
          <p14:tracePt t="54560" x="4616450" y="3843338"/>
          <p14:tracePt t="54568" x="4600575" y="3835400"/>
          <p14:tracePt t="54574" x="4584700" y="3827463"/>
          <p14:tracePt t="54584" x="4576763" y="3819525"/>
          <p14:tracePt t="54590" x="4551363" y="3803650"/>
          <p14:tracePt t="54598" x="4535488" y="3795713"/>
          <p14:tracePt t="54606" x="4519613" y="3779838"/>
          <p14:tracePt t="54613" x="4503738" y="3763963"/>
          <p14:tracePt t="54621" x="4495800" y="3756025"/>
          <p14:tracePt t="54627" x="4487863" y="3740150"/>
          <p14:tracePt t="54642" x="4479925" y="3732213"/>
          <p14:tracePt t="54667" x="4471988" y="3724275"/>
          <p14:tracePt t="54681" x="4464050" y="3724275"/>
          <p14:tracePt t="54687" x="4464050" y="3716338"/>
          <p14:tracePt t="54696" x="4448175" y="3716338"/>
          <p14:tracePt t="54703" x="4440238" y="3716338"/>
          <p14:tracePt t="54710" x="4416425" y="3708400"/>
          <p14:tracePt t="54717" x="4392613" y="3708400"/>
          <p14:tracePt t="54726" x="4368800" y="3708400"/>
          <p14:tracePt t="54733" x="4337050" y="3708400"/>
          <p14:tracePt t="54739" x="4313238" y="3708400"/>
          <p14:tracePt t="54748" x="4289425" y="3708400"/>
          <p14:tracePt t="54755" x="4265613" y="3708400"/>
          <p14:tracePt t="54762" x="4249738" y="3708400"/>
          <p14:tracePt t="54769" x="4241800" y="3708400"/>
          <p14:tracePt t="54776" x="4233863" y="3708400"/>
          <p14:tracePt t="54799" x="4225925" y="3708400"/>
          <p14:tracePt t="54882" x="4225925" y="3700463"/>
          <p14:tracePt t="54889" x="4225925" y="3692525"/>
          <p14:tracePt t="54918" x="4225925" y="3676650"/>
          <p14:tracePt t="54921" x="4225925" y="3668713"/>
          <p14:tracePt t="54928" x="4225925" y="3660775"/>
          <p14:tracePt t="54942" x="4225925" y="3652838"/>
          <p14:tracePt t="54956" x="4225925" y="3644900"/>
          <p14:tracePt t="54964" x="4225925" y="3636963"/>
          <p14:tracePt t="54980" x="4225925" y="3629025"/>
          <p14:tracePt t="54994" x="4225925" y="3621088"/>
          <p14:tracePt t="55009" x="4225925" y="3613150"/>
          <p14:tracePt t="55017" x="4225925" y="3605213"/>
          <p14:tracePt t="55032" x="4225925" y="3595688"/>
          <p14:tracePt t="55039" x="4225925" y="3587750"/>
          <p14:tracePt t="55070" x="4225925" y="3579813"/>
          <p14:tracePt t="55122" x="4217988" y="3579813"/>
          <p14:tracePt t="55159" x="4210050" y="3579813"/>
          <p14:tracePt t="56907" x="4200525" y="3579813"/>
          <p14:tracePt t="56916" x="4160838" y="3605213"/>
          <p14:tracePt t="56922" x="4105275" y="3636963"/>
          <p14:tracePt t="56930" x="4065588" y="3660775"/>
          <p14:tracePt t="56937" x="4025900" y="3684588"/>
          <p14:tracePt t="56945" x="4002088" y="3700463"/>
          <p14:tracePt t="56952" x="3986213" y="3708400"/>
          <p14:tracePt t="56960" x="3970338" y="3724275"/>
          <p14:tracePt t="56969" x="3962400" y="3724275"/>
          <p14:tracePt t="57064" x="3962400" y="3732213"/>
          <p14:tracePt t="57080" x="3954463" y="3740150"/>
          <p14:tracePt t="57087" x="3954463" y="3748088"/>
          <p14:tracePt t="57095" x="3954463" y="3763963"/>
          <p14:tracePt t="57103" x="3946525" y="3771900"/>
          <p14:tracePt t="57110" x="3938588" y="3779838"/>
          <p14:tracePt t="57117" x="3938588" y="3795713"/>
          <p14:tracePt t="57125" x="3938588" y="3803650"/>
          <p14:tracePt t="57133" x="3938588" y="3811588"/>
          <p14:tracePt t="57139" x="3930650" y="3827463"/>
          <p14:tracePt t="57149" x="3922713" y="3835400"/>
          <p14:tracePt t="57163" x="3922713" y="3843338"/>
          <p14:tracePt t="57170" x="3922713" y="3851275"/>
          <p14:tracePt t="57184" x="3922713" y="3859213"/>
          <p14:tracePt t="57201" x="3922713" y="3867150"/>
          <p14:tracePt t="57274" x="3930650" y="3875088"/>
          <p14:tracePt t="57282" x="3946525" y="3875088"/>
          <p14:tracePt t="57289" x="3962400" y="3875088"/>
          <p14:tracePt t="57299" x="3994150" y="3883025"/>
          <p14:tracePt t="57304" x="4017963" y="3883025"/>
          <p14:tracePt t="57312" x="4065588" y="3890963"/>
          <p14:tracePt t="57321" x="4097338" y="3898900"/>
          <p14:tracePt t="57327" x="4144963" y="3906838"/>
          <p14:tracePt t="57337" x="4176713" y="3906838"/>
          <p14:tracePt t="57344" x="4241800" y="3906838"/>
          <p14:tracePt t="57351" x="4289425" y="3914775"/>
          <p14:tracePt t="57358" x="4352925" y="3914775"/>
          <p14:tracePt t="57366" x="4416425" y="3914775"/>
          <p14:tracePt t="57372" x="4464050" y="3914775"/>
          <p14:tracePt t="57383" x="4511675" y="3914775"/>
          <p14:tracePt t="57387" x="4551363" y="3914775"/>
          <p14:tracePt t="57396" x="4584700" y="3914775"/>
          <p14:tracePt t="57404" x="4616450" y="3914775"/>
          <p14:tracePt t="57409" x="4656138" y="3914775"/>
          <p14:tracePt t="57418" x="4679950" y="3914775"/>
          <p14:tracePt t="57425" x="4711700" y="3914775"/>
          <p14:tracePt t="57433" x="4727575" y="3914775"/>
          <p14:tracePt t="57439" x="4743450" y="3922713"/>
          <p14:tracePt t="57448" x="4767263" y="3922713"/>
          <p14:tracePt t="57457" x="4783138" y="3930650"/>
          <p14:tracePt t="57464" x="4806950" y="3930650"/>
          <p14:tracePt t="57470" x="4822825" y="3930650"/>
          <p14:tracePt t="57477" x="4846638" y="3930650"/>
          <p14:tracePt t="57485" x="4854575" y="3930650"/>
          <p14:tracePt t="57493" x="4870450" y="3930650"/>
          <p14:tracePt t="57501" x="4878388" y="3938588"/>
          <p14:tracePt t="57508" x="4886325" y="3938588"/>
          <p14:tracePt t="57515" x="4894263" y="3938588"/>
          <p14:tracePt t="57523" x="4902200" y="3938588"/>
          <p14:tracePt t="57544" x="4910138" y="3938588"/>
          <p14:tracePt t="57754" x="4910138" y="3948113"/>
          <p14:tracePt t="57765" x="4886325" y="3971925"/>
          <p14:tracePt t="57770" x="4846638" y="4003675"/>
          <p14:tracePt t="57778" x="4799013" y="4043363"/>
          <p14:tracePt t="57785" x="4759325" y="4067175"/>
          <p14:tracePt t="57793" x="4711700" y="4106863"/>
          <p14:tracePt t="57801" x="4664075" y="4138613"/>
          <p14:tracePt t="57808" x="4616450" y="4186238"/>
          <p14:tracePt t="57815" x="4543425" y="4225925"/>
          <p14:tracePt t="57824" x="4487863" y="4281488"/>
          <p14:tracePt t="57831" x="4408488" y="4330700"/>
          <p14:tracePt t="57836" x="4344988" y="4386263"/>
          <p14:tracePt t="57846" x="4313238" y="4418013"/>
          <p14:tracePt t="57852" x="4265613" y="4449763"/>
          <p14:tracePt t="57859" x="4225925" y="4481513"/>
          <p14:tracePt t="57870" x="4184650" y="4505325"/>
          <p14:tracePt t="57876" x="4168775" y="4529138"/>
          <p14:tracePt t="57883" x="4144963" y="4537075"/>
          <p14:tracePt t="57903" x="4137025" y="4545013"/>
          <p14:tracePt t="57905" x="4137025" y="4552950"/>
          <p14:tracePt t="57913" x="4129088" y="4552950"/>
          <p14:tracePt t="57920" x="4129088" y="4560888"/>
          <p14:tracePt t="57935" x="4121150" y="4560888"/>
          <p14:tracePt t="57941" x="4113213" y="4568825"/>
          <p14:tracePt t="57957" x="4113213" y="4576763"/>
          <p14:tracePt t="57965" x="4105275" y="4576763"/>
          <p14:tracePt t="57981" x="4097338" y="4576763"/>
          <p14:tracePt t="57988" x="4097338" y="4584700"/>
          <p14:tracePt t="57996" x="4081463" y="4584700"/>
          <p14:tracePt t="58003" x="4073525" y="4584700"/>
          <p14:tracePt t="58010" x="4065588" y="4592638"/>
          <p14:tracePt t="58018" x="4049713" y="4600575"/>
          <p14:tracePt t="58025" x="4025900" y="4608513"/>
          <p14:tracePt t="58033" x="4017963" y="4616450"/>
          <p14:tracePt t="58040" x="3978275" y="4633913"/>
          <p14:tracePt t="58050" x="3962400" y="4641850"/>
          <p14:tracePt t="58055" x="3954463" y="4649788"/>
          <p14:tracePt t="58065" x="3946525" y="4657725"/>
          <p14:tracePt t="58077" x="3946525" y="4665663"/>
          <p14:tracePt t="58084" x="3938588" y="4665663"/>
          <p14:tracePt t="58219" x="3930650" y="4665663"/>
          <p14:tracePt t="58271" x="3938588" y="4673600"/>
          <p14:tracePt t="58281" x="3954463" y="4681538"/>
          <p14:tracePt t="58287" x="3986213" y="4681538"/>
          <p14:tracePt t="58295" x="4025900" y="4681538"/>
          <p14:tracePt t="58303" x="4089400" y="4689475"/>
          <p14:tracePt t="58310" x="4129088" y="4689475"/>
          <p14:tracePt t="58318" x="4176713" y="4689475"/>
          <p14:tracePt t="58324" x="4241800" y="4689475"/>
          <p14:tracePt t="58332" x="4313238" y="4689475"/>
          <p14:tracePt t="58339" x="4376738" y="4689475"/>
          <p14:tracePt t="58350" x="4448175" y="4689475"/>
          <p14:tracePt t="58354" x="4511675" y="4689475"/>
          <p14:tracePt t="58365" x="4567238" y="4689475"/>
          <p14:tracePt t="58370" x="4632325" y="4689475"/>
          <p14:tracePt t="58378" x="4687888" y="4689475"/>
          <p14:tracePt t="58385" x="4743450" y="4697413"/>
          <p14:tracePt t="58392" x="4775200" y="4697413"/>
          <p14:tracePt t="58400" x="4806950" y="4705350"/>
          <p14:tracePt t="58408" x="4838700" y="4705350"/>
          <p14:tracePt t="58415" x="4862513" y="4713288"/>
          <p14:tracePt t="58423" x="4870450" y="4729163"/>
          <p14:tracePt t="58430" x="4902200" y="4729163"/>
          <p14:tracePt t="58437" x="4926013" y="4729163"/>
          <p14:tracePt t="58446" x="4951413" y="4737100"/>
          <p14:tracePt t="58452" x="4983163" y="4752975"/>
          <p14:tracePt t="58461" x="4999038" y="4752975"/>
          <p14:tracePt t="58468" x="5022850" y="4752975"/>
          <p14:tracePt t="58476" x="5062538" y="4760913"/>
          <p14:tracePt t="58483" x="5086350" y="4760913"/>
          <p14:tracePt t="58489" x="5110163" y="4760913"/>
          <p14:tracePt t="58499" x="5133975" y="4760913"/>
          <p14:tracePt t="58504" x="5157788" y="4760913"/>
          <p14:tracePt t="58514" x="5173663" y="4760913"/>
          <p14:tracePt t="58520" x="5189538" y="4760913"/>
          <p14:tracePt t="58527" x="5205413" y="4760913"/>
          <p14:tracePt t="58536" x="5221288" y="4760913"/>
          <p14:tracePt t="58542" x="5237163" y="4760913"/>
          <p14:tracePt t="58550" x="5253038" y="4760913"/>
          <p14:tracePt t="58557" x="5260975" y="4760913"/>
          <p14:tracePt t="58573" x="5268913" y="4760913"/>
          <p14:tracePt t="58581" x="5276850" y="4760913"/>
          <p14:tracePt t="60334" x="5268913" y="4752975"/>
          <p14:tracePt t="60343" x="5237163" y="4745038"/>
          <p14:tracePt t="60350" x="5221288" y="4729163"/>
          <p14:tracePt t="60358" x="5189538" y="4721225"/>
          <p14:tracePt t="60365" x="5133975" y="4705350"/>
          <p14:tracePt t="60373" x="5054600" y="4697413"/>
          <p14:tracePt t="60381" x="4959350" y="4673600"/>
          <p14:tracePt t="60388" x="4854575" y="4657725"/>
          <p14:tracePt t="60397" x="4743450" y="4633913"/>
          <p14:tracePt t="60402" x="4640263" y="4600575"/>
          <p14:tracePt t="60409" x="4519613" y="4584700"/>
          <p14:tracePt t="60416" x="4416425" y="4568825"/>
          <p14:tracePt t="60426" x="4321175" y="4568825"/>
          <p14:tracePt t="60433" x="4273550" y="4560888"/>
          <p14:tracePt t="60440" x="4249738" y="4560888"/>
          <p14:tracePt t="60449" x="4241800" y="4560888"/>
          <p14:tracePt t="60656" x="4233863" y="4560888"/>
          <p14:tracePt t="60672" x="4225925" y="4560888"/>
          <p14:tracePt t="60688" x="4210050" y="4560888"/>
          <p14:tracePt t="60695" x="4184650" y="4560888"/>
          <p14:tracePt t="60704" x="4152900" y="4560888"/>
          <p14:tracePt t="60709" x="4121150" y="4560888"/>
          <p14:tracePt t="60717" x="4105275" y="4560888"/>
          <p14:tracePt t="60725" x="4065588" y="4560888"/>
          <p14:tracePt t="60732" x="4017963" y="4560888"/>
          <p14:tracePt t="60741" x="3986213" y="4560888"/>
          <p14:tracePt t="60748" x="3962400" y="4568825"/>
          <p14:tracePt t="60757" x="3954463" y="4568825"/>
          <p14:tracePt t="60762" x="3946525" y="4568825"/>
          <p14:tracePt t="61999" x="3954463" y="4568825"/>
          <p14:tracePt t="63267" x="3954463" y="4560888"/>
          <p14:tracePt t="63276" x="3946525" y="4552950"/>
          <p14:tracePt t="63283" x="3938588" y="4552950"/>
          <p14:tracePt t="63289" x="3930650" y="4545013"/>
          <p14:tracePt t="63296" x="3922713" y="4537075"/>
          <p14:tracePt t="63304" x="3898900" y="4521200"/>
          <p14:tracePt t="63312" x="3875088" y="4513263"/>
          <p14:tracePt t="63319" x="3867150" y="4505325"/>
          <p14:tracePt t="63328" x="3851275" y="4497388"/>
          <p14:tracePt t="63335" x="3843338" y="4497388"/>
          <p14:tracePt t="63342" x="3833813" y="4489450"/>
          <p14:tracePt t="63349" x="3810000" y="4481513"/>
          <p14:tracePt t="63364" x="3794125" y="4473575"/>
          <p14:tracePt t="63373" x="3786188" y="4465638"/>
          <p14:tracePt t="63381" x="3778250" y="4457700"/>
          <p14:tracePt t="63388" x="3770313" y="4449763"/>
          <p14:tracePt t="63396" x="3754438" y="4441825"/>
          <p14:tracePt t="63402" x="3746500" y="4433888"/>
          <p14:tracePt t="63410" x="3730625" y="4418013"/>
          <p14:tracePt t="63417" x="3714750" y="4410075"/>
          <p14:tracePt t="63424" x="3698875" y="4386263"/>
          <p14:tracePt t="63432" x="3683000" y="4370388"/>
          <p14:tracePt t="63441" x="3659188" y="4362450"/>
          <p14:tracePt t="63448" x="3643313" y="4346575"/>
          <p14:tracePt t="63456" x="3627438" y="4330700"/>
          <p14:tracePt t="63464" x="3595688" y="4314825"/>
          <p14:tracePt t="63469" x="3579813" y="4306888"/>
          <p14:tracePt t="63478" x="3556000" y="4281488"/>
          <p14:tracePt t="63484" x="3524250" y="4265613"/>
          <p14:tracePt t="63493" x="3492500" y="4241800"/>
          <p14:tracePt t="63500" x="3443288" y="4210050"/>
          <p14:tracePt t="63508" x="3395663" y="4186238"/>
          <p14:tracePt t="63515" x="3348038" y="4162425"/>
          <p14:tracePt t="63523" x="3300413" y="4138613"/>
          <p14:tracePt t="63531" x="3268663" y="4122738"/>
          <p14:tracePt t="63538" x="3221038" y="4098925"/>
          <p14:tracePt t="63546" x="3173413" y="4075113"/>
          <p14:tracePt t="63553" x="3133725" y="4059238"/>
          <p14:tracePt t="63561" x="3109913" y="4059238"/>
          <p14:tracePt t="63567" x="3100388" y="4051300"/>
          <p14:tracePt t="63576" x="3084513" y="4043363"/>
          <p14:tracePt t="63590" x="3076575" y="4043363"/>
          <p14:tracePt t="63709" x="3076575" y="4035425"/>
          <p14:tracePt t="63718" x="3068638" y="4035425"/>
          <p14:tracePt t="63726" x="3068638" y="4027488"/>
          <p14:tracePt t="63740" x="3068638" y="4019550"/>
          <p14:tracePt t="63747" x="3060700" y="4019550"/>
          <p14:tracePt t="63756" x="3052763" y="4011613"/>
          <p14:tracePt t="63763" x="3052763" y="4003675"/>
          <p14:tracePt t="63769" x="3044825" y="3995738"/>
          <p14:tracePt t="63785" x="3036888" y="3987800"/>
          <p14:tracePt t="63794" x="3036888" y="3979863"/>
          <p14:tracePt t="63799" x="3028950" y="3971925"/>
          <p14:tracePt t="63814" x="3028950" y="3963988"/>
          <p14:tracePt t="63821" x="3021013" y="3963988"/>
          <p14:tracePt t="63829" x="3021013" y="3956050"/>
          <p14:tracePt t="63838" x="3013075" y="3956050"/>
          <p14:tracePt t="63853" x="3013075" y="3948113"/>
          <p14:tracePt t="64031" x="3005138" y="3948113"/>
          <p14:tracePt t="64114" x="2997200" y="3948113"/>
          <p14:tracePt t="64564" x="2997200" y="3938588"/>
          <p14:tracePt t="64581" x="2997200" y="3930650"/>
          <p14:tracePt t="64596" x="2997200" y="3922713"/>
          <p14:tracePt t="64611" x="2997200" y="3914775"/>
          <p14:tracePt t="64617" x="2997200" y="3906838"/>
          <p14:tracePt t="64654" x="2997200" y="3898900"/>
          <p14:tracePt t="65524" x="2997200" y="3890963"/>
          <p14:tracePt t="65591" x="3005138" y="3890963"/>
          <p14:tracePt t="65667" x="3005138" y="3883025"/>
          <p14:tracePt t="65675" x="3013075" y="3883025"/>
          <p14:tracePt t="65719" x="3021013" y="3883025"/>
          <p14:tracePt t="65729" x="3021013" y="3875088"/>
          <p14:tracePt t="65787" x="3028950" y="3875088"/>
          <p14:tracePt t="67896" x="3060700" y="3875088"/>
          <p14:tracePt t="67897" x="3181350" y="3859213"/>
          <p14:tracePt t="67898" x="3284538" y="3851275"/>
          <p14:tracePt t="67899" x="3355975" y="3843338"/>
          <p14:tracePt t="67901" x="3419475" y="3835400"/>
          <p14:tracePt t="67902" x="3484563" y="3835400"/>
          <p14:tracePt t="67911" x="3571875" y="3835400"/>
          <p14:tracePt t="67917" x="3643313" y="3835400"/>
          <p14:tracePt t="67925" x="3730625" y="3843338"/>
          <p14:tracePt t="67933" x="3825875" y="3851275"/>
          <p14:tracePt t="67939" x="3946525" y="3875088"/>
          <p14:tracePt t="67949" x="4089400" y="3890963"/>
          <p14:tracePt t="67957" x="4210050" y="3898900"/>
          <p14:tracePt t="67962" x="4337050" y="3906838"/>
          <p14:tracePt t="67971" x="4456113" y="3906838"/>
          <p14:tracePt t="67978" x="4567238" y="3906838"/>
          <p14:tracePt t="67984" x="4656138" y="3906838"/>
          <p14:tracePt t="67992" x="4743450" y="3906838"/>
          <p14:tracePt t="67999" x="4814888" y="3906838"/>
          <p14:tracePt t="68007" x="4886325" y="3906838"/>
          <p14:tracePt t="68015" x="4943475" y="3906838"/>
          <p14:tracePt t="68026" x="4999038" y="3890963"/>
          <p14:tracePt t="68029" x="5046663" y="3883025"/>
          <p14:tracePt t="68037" x="5070475" y="3875088"/>
          <p14:tracePt t="68044" x="5094288" y="3859213"/>
          <p14:tracePt t="68053" x="5102225" y="3859213"/>
          <p14:tracePt t="68060" x="5110163" y="3851275"/>
          <p14:tracePt t="68068" x="5118100" y="3851275"/>
          <p14:tracePt t="68076" x="5126038" y="3843338"/>
          <p14:tracePt t="68083" x="5141913" y="3827463"/>
          <p14:tracePt t="68090" x="5149850" y="3827463"/>
          <p14:tracePt t="68097" x="5165725" y="3819525"/>
          <p14:tracePt t="68106" x="5181600" y="3811588"/>
          <p14:tracePt t="68112" x="5189538" y="3803650"/>
          <p14:tracePt t="68119" x="5205413" y="3787775"/>
          <p14:tracePt t="68128" x="5229225" y="3787775"/>
          <p14:tracePt t="68136" x="5253038" y="3771900"/>
          <p14:tracePt t="68143" x="5268913" y="3763963"/>
          <p14:tracePt t="68149" x="5284788" y="3756025"/>
          <p14:tracePt t="68158" x="5300663" y="3748088"/>
          <p14:tracePt t="68164" x="5326063" y="3740150"/>
          <p14:tracePt t="68174" x="5365750" y="3740150"/>
          <p14:tracePt t="68179" x="5397500" y="3732213"/>
          <p14:tracePt t="68190" x="5429250" y="3724275"/>
          <p14:tracePt t="68195" x="5476875" y="3716338"/>
          <p14:tracePt t="68203" x="5524500" y="3716338"/>
          <p14:tracePt t="68211" x="5564188" y="3708400"/>
          <p14:tracePt t="68217" x="5611813" y="3708400"/>
          <p14:tracePt t="68228" x="5651500" y="3700463"/>
          <p14:tracePt t="68232" x="5700713" y="3700463"/>
          <p14:tracePt t="68240" x="5724525" y="3700463"/>
          <p14:tracePt t="68248" x="5748338" y="3700463"/>
          <p14:tracePt t="68257" x="5756275" y="3700463"/>
          <p14:tracePt t="68272" x="5772150" y="3700463"/>
          <p14:tracePt t="68285" x="5780088" y="3700463"/>
          <p14:tracePt t="68316" x="5788025" y="3700463"/>
          <p14:tracePt t="68419" x="5803900" y="3700463"/>
          <p14:tracePt t="68426" x="5851525" y="3724275"/>
          <p14:tracePt t="68434" x="5899150" y="3740150"/>
          <p14:tracePt t="68442" x="5970588" y="3756025"/>
          <p14:tracePt t="68449" x="6034088" y="3763963"/>
          <p14:tracePt t="68457" x="6130925" y="3779838"/>
          <p14:tracePt t="68464" x="6234113" y="3795713"/>
          <p14:tracePt t="68472" x="6337300" y="3819525"/>
          <p14:tracePt t="68479" x="6426200" y="3835400"/>
          <p14:tracePt t="68487" x="6513513" y="3851275"/>
          <p14:tracePt t="68494" x="6577013" y="3859213"/>
          <p14:tracePt t="68501" x="6592888" y="3867150"/>
          <p14:tracePt t="68509" x="6624638" y="3867150"/>
          <p14:tracePt t="68517" x="6632575" y="3867150"/>
          <p14:tracePt t="68562" x="6624638" y="3867150"/>
          <p14:tracePt t="68569" x="6600825" y="3867150"/>
          <p14:tracePt t="68576" x="6569075" y="3859213"/>
          <p14:tracePt t="68585" x="6545263" y="3859213"/>
          <p14:tracePt t="68591" x="6505575" y="3859213"/>
          <p14:tracePt t="68599" x="6465888" y="3859213"/>
          <p14:tracePt t="68607" x="6434138" y="3859213"/>
          <p14:tracePt t="68615" x="6392863" y="3859213"/>
          <p14:tracePt t="68622" x="6337300" y="3859213"/>
          <p14:tracePt t="68630" x="6289675" y="3867150"/>
          <p14:tracePt t="68637" x="6249988" y="3883025"/>
          <p14:tracePt t="68644" x="6210300" y="3898900"/>
          <p14:tracePt t="68652" x="6178550" y="3914775"/>
          <p14:tracePt t="68659" x="6154738" y="3922713"/>
          <p14:tracePt t="68667" x="6122988" y="3948113"/>
          <p14:tracePt t="68674" x="6083300" y="3979863"/>
          <p14:tracePt t="68682" x="6059488" y="3995738"/>
          <p14:tracePt t="68690" x="6018213" y="4027488"/>
          <p14:tracePt t="68697" x="5986463" y="4067175"/>
          <p14:tracePt t="68705" x="5946775" y="4114800"/>
          <p14:tracePt t="68712" x="5899150" y="4162425"/>
          <p14:tracePt t="68720" x="5851525" y="4217988"/>
          <p14:tracePt t="68726" x="5795963" y="4273550"/>
          <p14:tracePt t="68735" x="5772150" y="4306888"/>
          <p14:tracePt t="68742" x="5724525" y="4354513"/>
          <p14:tracePt t="68750" x="5700713" y="4386263"/>
          <p14:tracePt t="68757" x="5676900" y="4418013"/>
          <p14:tracePt t="68765" x="5651500" y="4457700"/>
          <p14:tracePt t="68772" x="5643563" y="4473575"/>
          <p14:tracePt t="68780" x="5635625" y="4497388"/>
          <p14:tracePt t="68787" x="5627688" y="4505325"/>
          <p14:tracePt t="68794" x="5627688" y="4513263"/>
          <p14:tracePt t="68802" x="5627688" y="4521200"/>
          <p14:tracePt t="68809" x="5627688" y="4529138"/>
          <p14:tracePt t="68817" x="5619750" y="4529138"/>
          <p14:tracePt t="68825" x="5619750" y="4537075"/>
          <p14:tracePt t="68839" x="5619750" y="4545013"/>
          <p14:tracePt t="68907" x="5619750" y="4552950"/>
          <p14:tracePt t="68914" x="5619750" y="4560888"/>
          <p14:tracePt t="68930" x="5619750" y="4568825"/>
          <p14:tracePt t="68938" x="5619750" y="4584700"/>
          <p14:tracePt t="68945" x="5619750" y="4592638"/>
          <p14:tracePt t="68952" x="5611813" y="4600575"/>
          <p14:tracePt t="68959" x="5603875" y="4624388"/>
          <p14:tracePt t="68975" x="5603875" y="4633913"/>
          <p14:tracePt t="69221" x="5595938" y="4633913"/>
          <p14:tracePt t="69229" x="5588000" y="4633913"/>
          <p14:tracePt t="69237" x="5572125" y="4633913"/>
          <p14:tracePt t="69244" x="5532438" y="4624388"/>
          <p14:tracePt t="69251" x="5500688" y="4624388"/>
          <p14:tracePt t="69259" x="5445125" y="4616450"/>
          <p14:tracePt t="69266" x="5381625" y="4616450"/>
          <p14:tracePt t="69275" x="5300663" y="4608513"/>
          <p14:tracePt t="69282" x="5205413" y="4600575"/>
          <p14:tracePt t="69291" x="5110163" y="4592638"/>
          <p14:tracePt t="69297" x="4999038" y="4584700"/>
          <p14:tracePt t="69304" x="4910138" y="4576763"/>
          <p14:tracePt t="69312" x="4806950" y="4560888"/>
          <p14:tracePt t="69320" x="4719638" y="4552950"/>
          <p14:tracePt t="69327" x="4656138" y="4552950"/>
          <p14:tracePt t="69335" x="4584700" y="4552950"/>
          <p14:tracePt t="69341" x="4527550" y="4552950"/>
          <p14:tracePt t="69350" x="4487863" y="4552950"/>
          <p14:tracePt t="69358" x="4456113" y="4552950"/>
          <p14:tracePt t="69365" x="4424363" y="4552950"/>
          <p14:tracePt t="69372" x="4408488" y="4552950"/>
          <p14:tracePt t="69380" x="4384675" y="4552950"/>
          <p14:tracePt t="69387" x="4368800" y="4552950"/>
          <p14:tracePt t="69395" x="4352925" y="4552950"/>
          <p14:tracePt t="69402" x="4329113" y="4552950"/>
          <p14:tracePt t="69409" x="4297363" y="4552950"/>
          <p14:tracePt t="69417" x="4273550" y="4552950"/>
          <p14:tracePt t="69424" x="4249738" y="4552950"/>
          <p14:tracePt t="69432" x="4233863" y="4552950"/>
          <p14:tracePt t="69440" x="4210050" y="4552950"/>
          <p14:tracePt t="69446" x="4176713" y="4552950"/>
          <p14:tracePt t="69454" x="4152900" y="4552950"/>
          <p14:tracePt t="69462" x="4113213" y="4552950"/>
          <p14:tracePt t="69470" x="4081463" y="4552950"/>
          <p14:tracePt t="69477" x="4049713" y="4552950"/>
          <p14:tracePt t="69484" x="4025900" y="4552950"/>
          <p14:tracePt t="69491" x="4002088" y="4552950"/>
          <p14:tracePt t="69499" x="3970338" y="4552950"/>
          <p14:tracePt t="69507" x="3954463" y="4552950"/>
          <p14:tracePt t="69559" x="3946525" y="4552950"/>
          <p14:tracePt t="69575" x="3938588" y="4552950"/>
          <p14:tracePt t="69582" x="3914775" y="4552950"/>
          <p14:tracePt t="69590" x="3898900" y="4552950"/>
          <p14:tracePt t="69597" x="3875088" y="4552950"/>
          <p14:tracePt t="69605" x="3859213" y="4552950"/>
          <p14:tracePt t="69612" x="3825875" y="4552950"/>
          <p14:tracePt t="69619" x="3794125" y="4552950"/>
          <p14:tracePt t="69628" x="3754438" y="4552950"/>
          <p14:tracePt t="69634" x="3730625" y="4552950"/>
          <p14:tracePt t="69641" x="3683000" y="4545013"/>
          <p14:tracePt t="69649" x="3659188" y="4545013"/>
          <p14:tracePt t="69657" x="3635375" y="4545013"/>
          <p14:tracePt t="69665" x="3611563" y="4545013"/>
          <p14:tracePt t="69672" x="3579813" y="4545013"/>
          <p14:tracePt t="69680" x="3556000" y="4545013"/>
          <p14:tracePt t="69687" x="3548063" y="4545013"/>
          <p14:tracePt t="69695" x="3524250" y="4545013"/>
          <p14:tracePt t="69702" x="3516313" y="4545013"/>
          <p14:tracePt t="69709" x="3508375" y="4545013"/>
          <p14:tracePt t="69806" x="3508375" y="4537075"/>
          <p14:tracePt t="69815" x="3508375" y="4513263"/>
          <p14:tracePt t="69822" x="3508375" y="4489450"/>
          <p14:tracePt t="69829" x="3508375" y="4473575"/>
          <p14:tracePt t="69836" x="3508375" y="4433888"/>
          <p14:tracePt t="69845" x="3508375" y="4410075"/>
          <p14:tracePt t="69851" x="3508375" y="4370388"/>
          <p14:tracePt t="69859" x="3508375" y="4330700"/>
          <p14:tracePt t="69867" x="3508375" y="4281488"/>
          <p14:tracePt t="69874" x="3508375" y="4233863"/>
          <p14:tracePt t="69882" x="3508375" y="4210050"/>
          <p14:tracePt t="69890" x="3500438" y="4162425"/>
          <p14:tracePt t="69897" x="3492500" y="4098925"/>
          <p14:tracePt t="69906" x="3484563" y="4067175"/>
          <p14:tracePt t="69912" x="3484563" y="4043363"/>
          <p14:tracePt t="69920" x="3484563" y="4027488"/>
          <p14:tracePt t="69926" x="3476625" y="4011613"/>
          <p14:tracePt t="69934" x="3467100" y="4011613"/>
          <p14:tracePt t="69941" x="3467100" y="4003675"/>
          <p14:tracePt t="70339" x="3467100" y="3995738"/>
          <p14:tracePt t="70356" x="3467100" y="3987800"/>
          <p14:tracePt t="70362" x="3467100" y="3979863"/>
          <p14:tracePt t="70371" x="3467100" y="3971925"/>
          <p14:tracePt t="70377" x="3467100" y="3963988"/>
          <p14:tracePt t="70386" x="3467100" y="3948113"/>
          <p14:tracePt t="70400" x="3467100" y="3930650"/>
          <p14:tracePt t="70416" x="3467100" y="3922713"/>
          <p14:tracePt t="70438" x="3467100" y="3914775"/>
          <p14:tracePt t="70519" x="3459163" y="3914775"/>
          <p14:tracePt t="70602" x="3451225" y="3914775"/>
          <p14:tracePt t="70618" x="3443288" y="3922713"/>
          <p14:tracePt t="70625" x="3443288" y="3938588"/>
          <p14:tracePt t="70633" x="3419475" y="3956050"/>
          <p14:tracePt t="70641" x="3419475" y="3987800"/>
          <p14:tracePt t="70648" x="3395663" y="4027488"/>
          <p14:tracePt t="70656" x="3379788" y="4075113"/>
          <p14:tracePt t="70663" x="3355975" y="4122738"/>
          <p14:tracePt t="70671" x="3340100" y="4178300"/>
          <p14:tracePt t="70677" x="3324225" y="4210050"/>
          <p14:tracePt t="70686" x="3308350" y="4265613"/>
          <p14:tracePt t="70692" x="3292475" y="4314825"/>
          <p14:tracePt t="70699" x="3276600" y="4362450"/>
          <p14:tracePt t="70709" x="3268663" y="4394200"/>
          <p14:tracePt t="70716" x="3268663" y="4418013"/>
          <p14:tracePt t="70724" x="3268663" y="4441825"/>
          <p14:tracePt t="70729" x="3268663" y="4449763"/>
          <p14:tracePt t="70739" x="3260725" y="4465638"/>
          <p14:tracePt t="70756" x="3260725" y="4473575"/>
          <p14:tracePt t="70759" x="3260725" y="4481513"/>
          <p14:tracePt t="70768" x="3260725" y="4489450"/>
          <p14:tracePt t="70798" x="3260725" y="4497388"/>
          <p14:tracePt t="70961" x="3260725" y="4505325"/>
          <p14:tracePt t="70984" x="3260725" y="4513263"/>
          <p14:tracePt t="70991" x="3252788" y="4521200"/>
          <p14:tracePt t="71000" x="3252788" y="4537075"/>
          <p14:tracePt t="71009" x="3252788" y="4552950"/>
          <p14:tracePt t="71016" x="3252788" y="4584700"/>
          <p14:tracePt t="71023" x="3252788" y="4608513"/>
          <p14:tracePt t="71029" x="3244850" y="4633913"/>
          <p14:tracePt t="71038" x="3244850" y="4649788"/>
          <p14:tracePt t="71044" x="3244850" y="4665663"/>
          <p14:tracePt t="71054" x="3244850" y="4689475"/>
          <p14:tracePt t="71059" x="3244850" y="4713288"/>
          <p14:tracePt t="71068" x="3244850" y="4729163"/>
          <p14:tracePt t="71076" x="3244850" y="4745038"/>
          <p14:tracePt t="71083" x="3244850" y="4792663"/>
          <p14:tracePt t="71090" x="3252788" y="4808538"/>
          <p14:tracePt t="71098" x="3276600" y="4832350"/>
          <p14:tracePt t="71105" x="3308350" y="4872038"/>
          <p14:tracePt t="71113" x="3348038" y="4903788"/>
          <p14:tracePt t="71120" x="3395663" y="4943475"/>
          <p14:tracePt t="71128" x="3451225" y="4984750"/>
          <p14:tracePt t="71136" x="3500438" y="5016500"/>
          <p14:tracePt t="71143" x="3532188" y="5040313"/>
          <p14:tracePt t="71150" x="3579813" y="5072063"/>
          <p14:tracePt t="71158" x="3635375" y="5095875"/>
          <p14:tracePt t="71165" x="3683000" y="5119688"/>
          <p14:tracePt t="71173" x="3730625" y="5151438"/>
          <p14:tracePt t="71180" x="3778250" y="5175250"/>
          <p14:tracePt t="71188" x="3810000" y="5191125"/>
          <p14:tracePt t="71194" x="3859213" y="5214938"/>
          <p14:tracePt t="71203" x="3914775" y="5254625"/>
          <p14:tracePt t="71209" x="3970338" y="5286375"/>
          <p14:tracePt t="71218" x="4049713" y="5319713"/>
          <p14:tracePt t="71225" x="4129088" y="5359400"/>
          <p14:tracePt t="71234" x="4225925" y="5407025"/>
          <p14:tracePt t="71241" x="4321175" y="5430838"/>
          <p14:tracePt t="71248" x="4400550" y="5462588"/>
          <p14:tracePt t="71256" x="4503738" y="5486400"/>
          <p14:tracePt t="71263" x="4592638" y="5494338"/>
          <p14:tracePt t="71270" x="4679950" y="5510213"/>
          <p14:tracePt t="71276" x="4751388" y="5518150"/>
          <p14:tracePt t="71286" x="4838700" y="5518150"/>
          <p14:tracePt t="71292" x="4870450" y="5518150"/>
          <p14:tracePt t="71300" x="4902200" y="5518150"/>
          <p14:tracePt t="71309" x="4918075" y="5518150"/>
          <p14:tracePt t="71316" x="4933950" y="5518150"/>
          <p14:tracePt t="71323" x="4943475" y="5518150"/>
          <p14:tracePt t="71330" x="4951413" y="5518150"/>
          <p14:tracePt t="71449" x="4951413" y="5510213"/>
          <p14:tracePt t="71487" x="4951413" y="5502275"/>
          <p14:tracePt t="71719" x="4959350" y="5502275"/>
          <p14:tracePt t="71728" x="4975225" y="5510213"/>
          <p14:tracePt t="71737" x="4983163" y="5510213"/>
          <p14:tracePt t="71742" x="4999038" y="5518150"/>
          <p14:tracePt t="71750" x="5014913" y="5526088"/>
          <p14:tracePt t="71757" x="5030788" y="5534025"/>
          <p14:tracePt t="71765" x="5038725" y="5534025"/>
          <p14:tracePt t="71773" x="5054600" y="5541963"/>
          <p14:tracePt t="71781" x="5062538" y="5549900"/>
          <p14:tracePt t="71788" x="5070475" y="5557838"/>
          <p14:tracePt t="71796" x="5078413" y="5557838"/>
          <p14:tracePt t="71803" x="5078413" y="5573713"/>
          <p14:tracePt t="71809" x="5086350" y="5581650"/>
          <p14:tracePt t="71819" x="5086350" y="5605463"/>
          <p14:tracePt t="71825" x="5086350" y="5637213"/>
          <p14:tracePt t="71831" x="5086350" y="5686425"/>
          <p14:tracePt t="71841" x="5086350" y="5718175"/>
          <p14:tracePt t="71848" x="5086350" y="5781675"/>
          <p14:tracePt t="71855" x="5086350" y="5837238"/>
          <p14:tracePt t="71862" x="5078413" y="5892800"/>
          <p14:tracePt t="71870" x="5054600" y="5956300"/>
          <p14:tracePt t="71878" x="5046663" y="6013450"/>
          <p14:tracePt t="71885" x="5030788" y="6069013"/>
          <p14:tracePt t="71892" x="5014913" y="6116638"/>
          <p14:tracePt t="71904" x="5006975" y="6156325"/>
          <p14:tracePt t="71906" x="5006975" y="6188075"/>
          <p14:tracePt t="71915" x="5006975" y="6211888"/>
          <p14:tracePt t="71923" x="4999038" y="6235700"/>
          <p14:tracePt t="71930" x="4999038" y="6243638"/>
          <p14:tracePt t="71938" x="4999038" y="6267450"/>
          <p14:tracePt t="71945" x="4999038" y="6275388"/>
          <p14:tracePt t="71952" x="4999038" y="6299200"/>
          <p14:tracePt t="71961" x="4999038" y="6307138"/>
          <p14:tracePt t="71969" x="4999038" y="6323013"/>
          <p14:tracePt t="72214" x="4999038" y="6315075"/>
          <p14:tracePt t="72222" x="4999038" y="6307138"/>
          <p14:tracePt t="72239" x="5006975" y="6291263"/>
          <p14:tracePt t="72253" x="5006975" y="6275388"/>
          <p14:tracePt t="72269" x="5006975" y="6267450"/>
          <p14:tracePt t="72283" x="5006975" y="6259513"/>
          <p14:tracePt t="72379" x="5006975" y="6251575"/>
          <p14:tracePt t="72394" x="5022850" y="6235700"/>
          <p14:tracePt t="72403" x="5022850" y="6219825"/>
          <p14:tracePt t="72409" x="5038725" y="6211888"/>
          <p14:tracePt t="72419" x="5046663" y="6196013"/>
          <p14:tracePt t="72425" x="5054600" y="6188075"/>
          <p14:tracePt t="72433" x="5054600" y="6180138"/>
          <p14:tracePt t="72441" x="5062538" y="6172200"/>
          <p14:tracePt t="72457" x="5070475" y="6164263"/>
          <p14:tracePt t="72476" x="5070475" y="6156325"/>
          <p14:tracePt t="73391" x="5078413" y="6156325"/>
          <p14:tracePt t="73684" x="5086350" y="6156325"/>
          <p14:tracePt t="73759" x="5086350" y="6148388"/>
          <p14:tracePt t="78263" x="5086350" y="6132513"/>
          <p14:tracePt t="78264" x="5086350" y="6124575"/>
          <p14:tracePt t="78267" x="5086350" y="6116638"/>
          <p14:tracePt t="78289" x="5086350" y="6108700"/>
          <p14:tracePt t="78305" x="5086350" y="6100763"/>
          <p14:tracePt t="78315" x="5086350" y="6092825"/>
          <p14:tracePt t="78329" x="5086350" y="6084888"/>
          <p14:tracePt t="78335" x="5086350" y="6076950"/>
          <p14:tracePt t="78342" x="5086350" y="6061075"/>
          <p14:tracePt t="78351" x="5086350" y="6045200"/>
          <p14:tracePt t="78357" x="5086350" y="6029325"/>
          <p14:tracePt t="78367" x="5086350" y="6013450"/>
          <p14:tracePt t="78372" x="5086350" y="5988050"/>
          <p14:tracePt t="78383" x="5086350" y="5972175"/>
          <p14:tracePt t="78387" x="5078413" y="5948363"/>
          <p14:tracePt t="78397" x="5078413" y="5932488"/>
          <p14:tracePt t="78403" x="5070475" y="5916613"/>
          <p14:tracePt t="78410" x="5070475" y="5908675"/>
          <p14:tracePt t="78417" x="5062538" y="5900738"/>
          <p14:tracePt t="78425" x="5062538" y="5892800"/>
          <p14:tracePt t="78442" x="5054600" y="5892800"/>
          <p14:tracePt t="78455" x="5054600" y="5884863"/>
          <p14:tracePt t="78799" x="5054600" y="5876925"/>
          <p14:tracePt t="78837" x="5054600" y="5868988"/>
          <p14:tracePt t="78845" x="5054600" y="5861050"/>
          <p14:tracePt t="78860" x="5054600" y="5853113"/>
          <p14:tracePt t="78875" x="5054600" y="5845175"/>
          <p14:tracePt t="79137" x="5054600" y="5837238"/>
          <p14:tracePt t="79174" x="5054600" y="5829300"/>
          <p14:tracePt t="79212" x="5054600" y="5821363"/>
          <p14:tracePt t="80569" x="5054600" y="5813425"/>
          <p14:tracePt t="80592" x="5054600" y="5805488"/>
          <p14:tracePt t="80617" x="5054600" y="5797550"/>
          <p14:tracePt t="80630" x="5062538" y="5797550"/>
          <p14:tracePt t="80637" x="5062538" y="5789613"/>
          <p14:tracePt t="80652" x="5062538" y="5781675"/>
          <p14:tracePt t="80661" x="5062538" y="5773738"/>
          <p14:tracePt t="80667" x="5070475" y="5765800"/>
          <p14:tracePt t="80676" x="5078413" y="5765800"/>
          <p14:tracePt t="80683" x="5078413" y="5757863"/>
          <p14:tracePt t="80691" x="5078413" y="5749925"/>
          <p14:tracePt t="80698" x="5078413" y="5734050"/>
          <p14:tracePt t="80704" x="5078413" y="5718175"/>
          <p14:tracePt t="80720" x="5086350" y="5710238"/>
          <p14:tracePt t="80735" x="5086350" y="5702300"/>
          <p14:tracePt t="80750" x="5086350" y="5694363"/>
          <p14:tracePt t="80757" x="5086350" y="5686425"/>
          <p14:tracePt t="80817" x="5086350" y="5678488"/>
          <p14:tracePt t="80833" x="5086350" y="5670550"/>
          <p14:tracePt t="80856" x="5086350" y="5662613"/>
          <p14:tracePt t="80863" x="5086350" y="5653088"/>
          <p14:tracePt t="80879" x="5094288" y="5645150"/>
          <p14:tracePt t="80884" x="5102225" y="5645150"/>
          <p14:tracePt t="80899" x="5102225" y="5637213"/>
          <p14:tracePt t="80900" x="5102225" y="5629275"/>
          <p14:tracePt t="80908" x="5110163" y="5621338"/>
          <p14:tracePt t="80916" x="5118100" y="5613400"/>
          <p14:tracePt t="80922" x="5126038" y="5605463"/>
          <p14:tracePt t="80932" x="5133975" y="5597525"/>
          <p14:tracePt t="80937" x="5141913" y="5589588"/>
          <p14:tracePt t="80944" x="5141913" y="5581650"/>
          <p14:tracePt t="80961" x="5141913" y="5573713"/>
          <p14:tracePt t="80976" x="5149850" y="5565775"/>
          <p14:tracePt t="80983" x="5157788" y="5549900"/>
          <p14:tracePt t="81001" x="5165725" y="5534025"/>
          <p14:tracePt t="81013" x="5173663" y="5526088"/>
          <p14:tracePt t="81020" x="5181600" y="5518150"/>
          <p14:tracePt t="81035" x="5189538" y="5502275"/>
          <p14:tracePt t="81050" x="5189538" y="5486400"/>
          <p14:tracePt t="81057" x="5197475" y="5486400"/>
          <p14:tracePt t="81064" x="5205413" y="5478463"/>
          <p14:tracePt t="81073" x="5205413" y="5470525"/>
          <p14:tracePt t="81080" x="5205413" y="5462588"/>
          <p14:tracePt t="81097" x="5205413" y="5454650"/>
          <p14:tracePt t="81110" x="5213350" y="5454650"/>
          <p14:tracePt t="81117" x="5213350" y="5446713"/>
          <p14:tracePt t="81132" x="5213350" y="5438775"/>
          <p14:tracePt t="81151" x="5221288" y="5430838"/>
          <p14:tracePt t="81155" x="5221288" y="5422900"/>
          <p14:tracePt t="81171" x="5229225" y="5414963"/>
          <p14:tracePt t="81178" x="5237163" y="5391150"/>
          <p14:tracePt t="81184" x="5237163" y="5383213"/>
          <p14:tracePt t="81193" x="5253038" y="5375275"/>
          <p14:tracePt t="81200" x="5260975" y="5359400"/>
          <p14:tracePt t="81217" x="5268913" y="5343525"/>
          <p14:tracePt t="81223" x="5268913" y="5327650"/>
          <p14:tracePt t="81231" x="5276850" y="5319713"/>
          <p14:tracePt t="81237" x="5284788" y="5310188"/>
          <p14:tracePt t="81244" x="5284788" y="5294313"/>
          <p14:tracePt t="81252" x="5292725" y="5278438"/>
          <p14:tracePt t="81260" x="5310188" y="5270500"/>
          <p14:tracePt t="81268" x="5318125" y="5246688"/>
          <p14:tracePt t="81277" x="5334000" y="5214938"/>
          <p14:tracePt t="81283" x="5341938" y="5191125"/>
          <p14:tracePt t="81291" x="5357813" y="5167313"/>
          <p14:tracePt t="81300" x="5365750" y="5143500"/>
          <p14:tracePt t="81304" x="5373688" y="5119688"/>
          <p14:tracePt t="81317" x="5373688" y="5095875"/>
          <p14:tracePt t="81320" x="5389563" y="5080000"/>
          <p14:tracePt t="81329" x="5397500" y="5064125"/>
          <p14:tracePt t="81335" x="5397500" y="5056188"/>
          <p14:tracePt t="81344" x="5397500" y="5040313"/>
          <p14:tracePt t="81351" x="5397500" y="5032375"/>
          <p14:tracePt t="81357" x="5397500" y="5024438"/>
          <p14:tracePt t="81364" x="5405438" y="5016500"/>
          <p14:tracePt t="81373" x="5405438" y="5008563"/>
          <p14:tracePt t="81380" x="5413375" y="5000625"/>
          <p14:tracePt t="81389" x="5413375" y="4984750"/>
          <p14:tracePt t="81402" x="5421313" y="4976813"/>
          <p14:tracePt t="81425" x="5421313" y="4967288"/>
          <p14:tracePt t="82054" x="5429250" y="4967288"/>
          <p14:tracePt t="82063" x="5437188" y="4959350"/>
          <p14:tracePt t="82071" x="5453063" y="4959350"/>
          <p14:tracePt t="82077" x="5461000" y="4943475"/>
          <p14:tracePt t="82085" x="5468938" y="4935538"/>
          <p14:tracePt t="82093" x="5476875" y="4927600"/>
          <p14:tracePt t="82100" x="5484813" y="4919663"/>
          <p14:tracePt t="82108" x="5492750" y="4903788"/>
          <p14:tracePt t="82116" x="5500688" y="4895850"/>
          <p14:tracePt t="82123" x="5508625" y="4887913"/>
          <p14:tracePt t="82131" x="5516563" y="4864100"/>
          <p14:tracePt t="82137" x="5524500" y="4856163"/>
          <p14:tracePt t="82145" x="5524500" y="4840288"/>
          <p14:tracePt t="82152" x="5532438" y="4824413"/>
          <p14:tracePt t="82160" x="5540375" y="4816475"/>
          <p14:tracePt t="82167" x="5548313" y="4808538"/>
          <p14:tracePt t="82176" x="5548313" y="4800600"/>
          <p14:tracePt t="82182" x="5548313" y="4792663"/>
          <p14:tracePt t="82191" x="5548313" y="4784725"/>
          <p14:tracePt t="82198" x="5548313" y="4768850"/>
          <p14:tracePt t="82205" x="5556250" y="4768850"/>
          <p14:tracePt t="82213" x="5556250" y="4760913"/>
          <p14:tracePt t="82229" x="5556250" y="4752975"/>
          <p14:tracePt t="82235" x="5556250" y="4745038"/>
          <p14:tracePt t="82265" x="5556250" y="4737100"/>
          <p14:tracePt t="82287" x="5556250" y="4729163"/>
          <p14:tracePt t="82302" x="5556250" y="4721225"/>
          <p14:tracePt t="82310" x="5556250" y="4713288"/>
          <p14:tracePt t="82332" x="5556250" y="4705350"/>
          <p14:tracePt t="82340" x="5556250" y="4697413"/>
          <p14:tracePt t="82347" x="5556250" y="4689475"/>
          <p14:tracePt t="82355" x="5556250" y="4681538"/>
          <p14:tracePt t="82362" x="5564188" y="4673600"/>
          <p14:tracePt t="82370" x="5564188" y="4665663"/>
          <p14:tracePt t="82377" x="5564188" y="4657725"/>
          <p14:tracePt t="82385" x="5564188" y="4649788"/>
          <p14:tracePt t="82393" x="5564188" y="4641850"/>
          <p14:tracePt t="82407" x="5564188" y="4633913"/>
          <p14:tracePt t="82414" x="5572125" y="4633913"/>
          <p14:tracePt t="82422" x="5572125" y="4624388"/>
          <p14:tracePt t="82437" x="5572125" y="4616450"/>
          <p14:tracePt t="82475" x="5572125" y="4608513"/>
          <p14:tracePt t="82513" x="5572125" y="4600575"/>
          <p14:tracePt t="82579" x="5572125" y="4592638"/>
          <p14:tracePt t="83967" x="5580063" y="4592638"/>
          <p14:tracePt t="84147" x="5580063" y="4584700"/>
          <p14:tracePt t="84164" x="5580063" y="4576763"/>
          <p14:tracePt t="84169" x="5580063" y="4552950"/>
          <p14:tracePt t="84180" x="5580063" y="4545013"/>
          <p14:tracePt t="84185" x="5588000" y="4537075"/>
          <p14:tracePt t="84192" x="5588000" y="4521200"/>
          <p14:tracePt t="84201" x="5588000" y="4505325"/>
          <p14:tracePt t="84207" x="5588000" y="4481513"/>
          <p14:tracePt t="84216" x="5588000" y="4449763"/>
          <p14:tracePt t="84223" x="5588000" y="4433888"/>
          <p14:tracePt t="84231" x="5588000" y="4410075"/>
          <p14:tracePt t="84238" x="5588000" y="4370388"/>
          <p14:tracePt t="84246" x="5588000" y="4338638"/>
          <p14:tracePt t="84252" x="5580063" y="4291013"/>
          <p14:tracePt t="84260" x="5580063" y="4265613"/>
          <p14:tracePt t="84268" x="5580063" y="4241800"/>
          <p14:tracePt t="84278" x="5580063" y="4210050"/>
          <p14:tracePt t="84283" x="5580063" y="4186238"/>
          <p14:tracePt t="84290" x="5580063" y="4170363"/>
          <p14:tracePt t="84297" x="5572125" y="4154488"/>
          <p14:tracePt t="84306" x="5572125" y="4138613"/>
          <p14:tracePt t="84313" x="5572125" y="4130675"/>
          <p14:tracePt t="84319" x="5564188" y="4106863"/>
          <p14:tracePt t="84329" x="5564188" y="4098925"/>
          <p14:tracePt t="84336" x="5564188" y="4090988"/>
          <p14:tracePt t="84342" x="5564188" y="4075113"/>
          <p14:tracePt t="84349" x="5564188" y="4067175"/>
          <p14:tracePt t="84359" x="5564188" y="4059238"/>
          <p14:tracePt t="84365" x="5564188" y="4051300"/>
          <p14:tracePt t="84372" x="5564188" y="4043363"/>
          <p14:tracePt t="84381" x="5564188" y="4035425"/>
          <p14:tracePt t="84387" x="5564188" y="4027488"/>
          <p14:tracePt t="84397" x="5564188" y="4011613"/>
          <p14:tracePt t="84403" x="5564188" y="3995738"/>
          <p14:tracePt t="84411" x="5564188" y="3987800"/>
          <p14:tracePt t="84417" x="5564188" y="3979863"/>
          <p14:tracePt t="84427" x="5564188" y="3963988"/>
          <p14:tracePt t="84432" x="5564188" y="3956050"/>
          <p14:tracePt t="84442" x="5564188" y="3948113"/>
          <p14:tracePt t="84448" x="5564188" y="3938588"/>
          <p14:tracePt t="84456" x="5564188" y="3930650"/>
          <p14:tracePt t="84470" x="5564188" y="3914775"/>
          <p14:tracePt t="84485" x="5564188" y="3906838"/>
          <p14:tracePt t="84537" x="5564188" y="3898900"/>
          <p14:tracePt t="84567" x="5564188" y="3890963"/>
          <p14:tracePt t="84577" x="5564188" y="3883025"/>
          <p14:tracePt t="84582" x="5564188" y="3875088"/>
          <p14:tracePt t="84591" x="5564188" y="3867150"/>
          <p14:tracePt t="84604" x="5564188" y="3859213"/>
          <p14:tracePt t="84620" x="5572125" y="3851275"/>
          <p14:tracePt t="84628" x="5572125" y="3843338"/>
          <p14:tracePt t="84642" x="5572125" y="3835400"/>
          <p14:tracePt t="84649" x="5580063" y="3827463"/>
          <p14:tracePt t="84665" x="5580063" y="3819525"/>
          <p14:tracePt t="84674" x="5588000" y="3811588"/>
          <p14:tracePt t="84688" x="5588000" y="3803650"/>
          <p14:tracePt t="84822" x="5595938" y="3803650"/>
          <p14:tracePt t="84852" x="5595938" y="3795713"/>
          <p14:tracePt t="84861" x="5603875" y="3795713"/>
          <p14:tracePt t="84867" x="5611813" y="3795713"/>
          <p14:tracePt t="84890" x="5619750" y="3787775"/>
          <p14:tracePt t="84909" x="5627688" y="3787775"/>
          <p14:tracePt t="84912" x="5627688" y="3779838"/>
          <p14:tracePt t="84927" x="5635625" y="3779838"/>
          <p14:tracePt t="84937" x="5643563" y="3779838"/>
          <p14:tracePt t="84943" x="5651500" y="3779838"/>
          <p14:tracePt t="84957" x="5659438" y="3779838"/>
          <p14:tracePt t="84974" x="5667375" y="3779838"/>
          <p14:tracePt t="84987" x="5676900" y="3779838"/>
          <p14:tracePt t="85032" x="5684838" y="3779838"/>
          <p14:tracePt t="87307" x="5724525" y="3779838"/>
          <p14:tracePt t="87309" x="5811838" y="3787775"/>
          <p14:tracePt t="87312" x="5827713" y="3787775"/>
          <p14:tracePt t="87313" x="5851525" y="3787775"/>
          <p14:tracePt t="87320" x="5867400" y="3787775"/>
          <p14:tracePt t="87335" x="5875338" y="3795713"/>
          <p14:tracePt t="87350" x="5883275" y="3795713"/>
          <p14:tracePt t="87381" x="5891213" y="3795713"/>
          <p14:tracePt t="87387" x="5899150" y="3795713"/>
          <p14:tracePt t="87394" x="5907088" y="3795713"/>
          <p14:tracePt t="87402" x="5922963" y="3795713"/>
          <p14:tracePt t="87410" x="5946775" y="3803650"/>
          <p14:tracePt t="87418" x="5970588" y="3803650"/>
          <p14:tracePt t="87426" x="6010275" y="3803650"/>
          <p14:tracePt t="87433" x="6043613" y="3803650"/>
          <p14:tracePt t="87440" x="6083300" y="3811588"/>
          <p14:tracePt t="87449" x="6115050" y="3819525"/>
          <p14:tracePt t="87455" x="6146800" y="3827463"/>
          <p14:tracePt t="87464" x="6170613" y="3827463"/>
          <p14:tracePt t="87470" x="6194425" y="3827463"/>
          <p14:tracePt t="87477" x="6218238" y="3835400"/>
          <p14:tracePt t="87485" x="6234113" y="3835400"/>
          <p14:tracePt t="87493" x="6249988" y="3835400"/>
          <p14:tracePt t="87501" x="6257925" y="3835400"/>
          <p14:tracePt t="87509" x="6265863" y="3835400"/>
          <p14:tracePt t="87694" x="6257925" y="3843338"/>
          <p14:tracePt t="87703" x="6234113" y="3851275"/>
          <p14:tracePt t="87710" x="6210300" y="3859213"/>
          <p14:tracePt t="87718" x="6194425" y="3875088"/>
          <p14:tracePt t="87726" x="6146800" y="3890963"/>
          <p14:tracePt t="87732" x="6099175" y="3938588"/>
          <p14:tracePt t="87740" x="6034088" y="3987800"/>
          <p14:tracePt t="87748" x="5986463" y="4027488"/>
          <p14:tracePt t="87756" x="5899150" y="4106863"/>
          <p14:tracePt t="87762" x="5843588" y="4170363"/>
          <p14:tracePt t="87770" x="5780088" y="4225925"/>
          <p14:tracePt t="87778" x="5724525" y="4281488"/>
          <p14:tracePt t="87785" x="5676900" y="4330700"/>
          <p14:tracePt t="87793" x="5643563" y="4370388"/>
          <p14:tracePt t="87801" x="5627688" y="4386263"/>
          <p14:tracePt t="87809" x="5611813" y="4394200"/>
          <p14:tracePt t="87814" x="5611813" y="4402138"/>
          <p14:tracePt t="87838" x="5611813" y="4410075"/>
          <p14:tracePt t="87845" x="5603875" y="4410075"/>
          <p14:tracePt t="87890" x="5595938" y="4418013"/>
          <p14:tracePt t="87927" x="5588000" y="4418013"/>
          <p14:tracePt t="87950" x="5588000" y="4425950"/>
          <p14:tracePt t="87972" x="5588000" y="4441825"/>
          <p14:tracePt t="87980" x="5580063" y="4449763"/>
          <p14:tracePt t="87987" x="5572125" y="4457700"/>
          <p14:tracePt t="87995" x="5572125" y="4481513"/>
          <p14:tracePt t="88002" x="5564188" y="4497388"/>
          <p14:tracePt t="88009" x="5556250" y="4505325"/>
          <p14:tracePt t="88017" x="5556250" y="4513263"/>
          <p14:tracePt t="88025" x="5556250" y="4521200"/>
          <p14:tracePt t="88032" x="5556250" y="4529138"/>
          <p14:tracePt t="88047" x="5556250" y="4537075"/>
          <p14:tracePt t="88137" x="5564188" y="4537075"/>
          <p14:tracePt t="88145" x="5588000" y="4545013"/>
          <p14:tracePt t="88153" x="5611813" y="4552950"/>
          <p14:tracePt t="88160" x="5627688" y="4560888"/>
          <p14:tracePt t="88167" x="5676900" y="4560888"/>
          <p14:tracePt t="88175" x="5708650" y="4568825"/>
          <p14:tracePt t="88182" x="5756275" y="4576763"/>
          <p14:tracePt t="88190" x="5795963" y="4584700"/>
          <p14:tracePt t="88197" x="5843588" y="4584700"/>
          <p14:tracePt t="88205" x="5867400" y="4592638"/>
          <p14:tracePt t="88212" x="5891213" y="4592638"/>
          <p14:tracePt t="88221" x="5915025" y="4600575"/>
          <p14:tracePt t="88227" x="5930900" y="4600575"/>
          <p14:tracePt t="88235" x="5938838" y="4600575"/>
          <p14:tracePt t="88242" x="5946775" y="4600575"/>
          <p14:tracePt t="88250" x="5962650" y="4600575"/>
          <p14:tracePt t="88265" x="5970588" y="4600575"/>
          <p14:tracePt t="88279" x="5978525" y="4600575"/>
          <p14:tracePt t="88302" x="5986463" y="4600575"/>
          <p14:tracePt t="89344" x="5986463" y="4592638"/>
          <p14:tracePt t="89352" x="5986463" y="4576763"/>
          <p14:tracePt t="89361" x="5946775" y="4552950"/>
          <p14:tracePt t="89368" x="5891213" y="4529138"/>
          <p14:tracePt t="89375" x="5811838" y="4489450"/>
          <p14:tracePt t="89383" x="5716588" y="4457700"/>
          <p14:tracePt t="89391" x="5619750" y="4418013"/>
          <p14:tracePt t="89397" x="5532438" y="4378325"/>
          <p14:tracePt t="89407" x="5429250" y="4330700"/>
          <p14:tracePt t="89412" x="5334000" y="4298950"/>
          <p14:tracePt t="89422" x="5253038" y="4257675"/>
          <p14:tracePt t="89428" x="5189538" y="4225925"/>
          <p14:tracePt t="89434" x="5133975" y="4194175"/>
          <p14:tracePt t="89442" x="5102225" y="4162425"/>
          <p14:tracePt t="89451" x="5086350" y="4154488"/>
          <p14:tracePt t="89459" x="5078413" y="4146550"/>
          <p14:tracePt t="89474" x="5078413" y="4138613"/>
          <p14:tracePt t="89517" x="5078413" y="4130675"/>
          <p14:tracePt t="89534" x="5062538" y="4122738"/>
          <p14:tracePt t="89541" x="5046663" y="4122738"/>
          <p14:tracePt t="89547" x="5022850" y="4106863"/>
          <p14:tracePt t="89555" x="4999038" y="4090988"/>
          <p14:tracePt t="89563" x="4959350" y="4083050"/>
          <p14:tracePt t="89571" x="4926013" y="4067175"/>
          <p14:tracePt t="89578" x="4870450" y="4051300"/>
          <p14:tracePt t="89585" x="4814888" y="4027488"/>
          <p14:tracePt t="89592" x="4759325" y="4011613"/>
          <p14:tracePt t="89602" x="4687888" y="3987800"/>
          <p14:tracePt t="89609" x="4632325" y="3956050"/>
          <p14:tracePt t="89614" x="4576763" y="3938588"/>
          <p14:tracePt t="89623" x="4543425" y="3938588"/>
          <p14:tracePt t="89630" x="4511675" y="3922713"/>
          <p14:tracePt t="89637" x="4495800" y="3922713"/>
          <p14:tracePt t="89646" x="4495800" y="3914775"/>
          <p14:tracePt t="89832" x="4503738" y="3914775"/>
          <p14:tracePt t="89840" x="4535488" y="3914775"/>
          <p14:tracePt t="89848" x="4592638" y="3914775"/>
          <p14:tracePt t="89855" x="4664075" y="3914775"/>
          <p14:tracePt t="89862" x="4727575" y="3914775"/>
          <p14:tracePt t="89872" x="4822825" y="3914775"/>
          <p14:tracePt t="89878" x="4910138" y="3914775"/>
          <p14:tracePt t="89886" x="5014913" y="3914775"/>
          <p14:tracePt t="89893" x="5149850" y="3914775"/>
          <p14:tracePt t="89909" x="5357813" y="3922713"/>
          <p14:tracePt t="89914" x="5445125" y="3922713"/>
          <p14:tracePt t="89924" x="5516563" y="3922713"/>
          <p14:tracePt t="89930" x="5564188" y="3922713"/>
          <p14:tracePt t="89942" x="5588000" y="3922713"/>
          <p14:tracePt t="89945" x="5611813" y="3922713"/>
          <p14:tracePt t="89961" x="5619750" y="3922713"/>
          <p14:tracePt t="89991" x="5619750" y="3914775"/>
          <p14:tracePt t="89997" x="5627688" y="3914775"/>
          <p14:tracePt t="90023" x="5635625" y="3906838"/>
          <p14:tracePt t="90034" x="5643563" y="3898900"/>
          <p14:tracePt t="90050" x="5643563" y="3890963"/>
          <p14:tracePt t="90057" x="5651500" y="3890963"/>
          <p14:tracePt t="90065" x="5651500" y="3883025"/>
          <p14:tracePt t="90088" x="5651500" y="3875088"/>
          <p14:tracePt t="90095" x="5659438" y="3875088"/>
          <p14:tracePt t="90110" x="5659438" y="3867150"/>
          <p14:tracePt t="90117" x="5667375" y="3867150"/>
          <p14:tracePt t="90126" x="5667375" y="3859213"/>
          <p14:tracePt t="90132" x="5676900" y="3851275"/>
          <p14:tracePt t="90140" x="5684838" y="3851275"/>
          <p14:tracePt t="90147" x="5700713" y="3835400"/>
          <p14:tracePt t="90155" x="5700713" y="3827463"/>
          <p14:tracePt t="90162" x="5708650" y="3827463"/>
          <p14:tracePt t="90170" x="5708650" y="3819525"/>
          <p14:tracePt t="90177" x="5724525" y="3811588"/>
          <p14:tracePt t="90185" x="5732463" y="3795713"/>
          <p14:tracePt t="90192" x="5740400" y="3787775"/>
          <p14:tracePt t="90200" x="5756275" y="3779838"/>
          <p14:tracePt t="90215" x="5772150" y="3763963"/>
          <p14:tracePt t="90223" x="5788025" y="3756025"/>
          <p14:tracePt t="90230" x="5795963" y="3748088"/>
          <p14:tracePt t="90237" x="5819775" y="3732213"/>
          <p14:tracePt t="90245" x="5835650" y="3724275"/>
          <p14:tracePt t="93060" x="5819775" y="3724275"/>
          <p14:tracePt t="93062" x="5716588" y="3740150"/>
          <p14:tracePt t="93064" x="5692775" y="3748088"/>
          <p14:tracePt t="93065" x="5643563" y="3756025"/>
          <p14:tracePt t="93073" x="5611813" y="3771900"/>
          <p14:tracePt t="93080" x="5588000" y="3771900"/>
          <p14:tracePt t="93089" x="5548313" y="3787775"/>
          <p14:tracePt t="93096" x="5540375" y="3795713"/>
          <p14:tracePt t="93103" x="5532438" y="3795713"/>
          <p14:tracePt t="93119" x="5524500" y="3795713"/>
          <p14:tracePt t="93126" x="5524500" y="3803650"/>
          <p14:tracePt t="93147" x="5524500" y="3811588"/>
          <p14:tracePt t="93157" x="5516563" y="3811588"/>
          <p14:tracePt t="93170" x="5508625" y="3811588"/>
          <p14:tracePt t="93178" x="5508625" y="3819525"/>
          <p14:tracePt t="93187" x="5500688" y="3819525"/>
          <p14:tracePt t="93335" x="5492750" y="3819525"/>
          <p14:tracePt t="93350" x="5468938" y="3819525"/>
          <p14:tracePt t="93357" x="5453063" y="3819525"/>
          <p14:tracePt t="93365" x="5429250" y="3819525"/>
          <p14:tracePt t="93373" x="5405438" y="3819525"/>
          <p14:tracePt t="93381" x="5381625" y="3819525"/>
          <p14:tracePt t="93388" x="5357813" y="3819525"/>
          <p14:tracePt t="93396" x="5326063" y="3819525"/>
          <p14:tracePt t="93403" x="5310188" y="3819525"/>
          <p14:tracePt t="93410" x="5284788" y="3819525"/>
          <p14:tracePt t="93419" x="5276850" y="3819525"/>
          <p14:tracePt t="93426" x="5268913" y="3819525"/>
          <p14:tracePt t="93434" x="5260975" y="3819525"/>
          <p14:tracePt t="93486" x="5253038" y="3819525"/>
          <p14:tracePt t="93567" x="5245100" y="3819525"/>
          <p14:tracePt t="93576" x="5237163" y="3819525"/>
          <p14:tracePt t="93589" x="5229225" y="3819525"/>
          <p14:tracePt t="93605" x="5213350" y="3819525"/>
          <p14:tracePt t="93613" x="5205413" y="3819525"/>
          <p14:tracePt t="93621" x="5197475" y="3811588"/>
          <p14:tracePt t="93627" x="5189538" y="3811588"/>
          <p14:tracePt t="93651" x="5181600" y="3811588"/>
          <p14:tracePt t="93762" x="5181600" y="3803650"/>
          <p14:tracePt t="93807" x="5181600" y="3795713"/>
          <p14:tracePt t="93822" x="5181600" y="3787775"/>
          <p14:tracePt t="93904" x="5181600" y="3779838"/>
          <p14:tracePt t="93927" x="5181600" y="3771900"/>
          <p14:tracePt t="93935" x="5189538" y="3771900"/>
          <p14:tracePt t="93950" x="5189538" y="3763963"/>
          <p14:tracePt t="93957" x="5189538" y="3756025"/>
          <p14:tracePt t="93965" x="5197475" y="3756025"/>
          <p14:tracePt t="93972" x="5197475" y="3748088"/>
          <p14:tracePt t="93987" x="5197475" y="3740150"/>
          <p14:tracePt t="94003" x="5205413" y="3732213"/>
          <p14:tracePt t="94010" x="5205413" y="3724275"/>
          <p14:tracePt t="94025" x="5205413" y="3716338"/>
          <p14:tracePt t="94040" x="5213350" y="3708400"/>
          <p14:tracePt t="94055" x="5213350" y="3700463"/>
          <p14:tracePt t="94062" x="5213350" y="3692525"/>
          <p14:tracePt t="94077" x="5213350" y="3684588"/>
          <p14:tracePt t="94085" x="5221288" y="3684588"/>
          <p14:tracePt t="94101" x="5229225" y="3676650"/>
          <p14:tracePt t="94115" x="5229225" y="3668713"/>
          <p14:tracePt t="94122" x="5229225" y="3660775"/>
          <p14:tracePt t="94168" x="5229225" y="3652838"/>
          <p14:tracePt t="94190" x="5229225" y="3644900"/>
          <p14:tracePt t="94197" x="5229225" y="3636963"/>
          <p14:tracePt t="94204" x="5229225" y="3629025"/>
          <p14:tracePt t="94220" x="5229225" y="3621088"/>
          <p14:tracePt t="94227" x="5229225" y="3613150"/>
          <p14:tracePt t="94235" x="5229225" y="3605213"/>
          <p14:tracePt t="94251" x="5229225" y="3595688"/>
          <p14:tracePt t="94265" x="5229225" y="3587750"/>
          <p14:tracePt t="94272" x="5221288" y="3579813"/>
          <p14:tracePt t="94280" x="5221288" y="3571875"/>
          <p14:tracePt t="94287" x="5205413" y="3563938"/>
          <p14:tracePt t="94295" x="5197475" y="3548063"/>
          <p14:tracePt t="94303" x="5181600" y="3540125"/>
          <p14:tracePt t="94309" x="5181600" y="3532188"/>
          <p14:tracePt t="94317" x="5165725" y="3532188"/>
          <p14:tracePt t="94324" x="5157788" y="3516313"/>
          <p14:tracePt t="94340" x="5149850" y="3516313"/>
          <p14:tracePt t="94347" x="5149850" y="3508375"/>
          <p14:tracePt t="94362" x="5141913" y="3508375"/>
          <p14:tracePt t="94370" x="5133975" y="3500438"/>
          <p14:tracePt t="94379" x="5133975" y="3492500"/>
          <p14:tracePt t="94385" x="5133975" y="3484563"/>
          <p14:tracePt t="94392" x="5126038" y="3484563"/>
          <p14:tracePt t="94400" x="5126038" y="3476625"/>
          <p14:tracePt t="94407" x="5110163" y="3468688"/>
          <p14:tracePt t="94414" x="5102225" y="3468688"/>
          <p14:tracePt t="94422" x="5094288" y="3460750"/>
          <p14:tracePt t="94430" x="5078413" y="3452813"/>
          <p14:tracePt t="94437" x="5070475" y="3444875"/>
          <p14:tracePt t="94445" x="5046663" y="3436938"/>
          <p14:tracePt t="94452" x="5030788" y="3421063"/>
          <p14:tracePt t="94460" x="5014913" y="3413125"/>
          <p14:tracePt t="94467" x="4999038" y="3405188"/>
          <p14:tracePt t="94475" x="4991100" y="3405188"/>
          <p14:tracePt t="94483" x="4959350" y="3381375"/>
          <p14:tracePt t="94490" x="4926013" y="3381375"/>
          <p14:tracePt t="94497" x="4902200" y="3365500"/>
          <p14:tracePt t="94505" x="4878388" y="3357563"/>
          <p14:tracePt t="94512" x="4854575" y="3349625"/>
          <p14:tracePt t="94520" x="4822825" y="3333750"/>
          <p14:tracePt t="94527" x="4799013" y="3325813"/>
          <p14:tracePt t="94536" x="4767263" y="3317875"/>
          <p14:tracePt t="94542" x="4743450" y="3317875"/>
          <p14:tracePt t="94550" x="4711700" y="3302000"/>
          <p14:tracePt t="94557" x="4703763" y="3302000"/>
          <p14:tracePt t="94566" x="4695825" y="3302000"/>
          <p14:tracePt t="94572" x="4687888" y="3294063"/>
          <p14:tracePt t="94580" x="4679950" y="3294063"/>
          <p14:tracePt t="94587" x="4664075" y="3294063"/>
          <p14:tracePt t="94595" x="4648200" y="3286125"/>
          <p14:tracePt t="94603" x="4640263" y="3286125"/>
          <p14:tracePt t="94610" x="4632325" y="3278188"/>
          <p14:tracePt t="94617" x="4616450" y="3278188"/>
          <p14:tracePt t="94625" x="4600575" y="3278188"/>
          <p14:tracePt t="94633" x="4584700" y="3270250"/>
          <p14:tracePt t="94640" x="4559300" y="3262313"/>
          <p14:tracePt t="94647" x="4535488" y="3262313"/>
          <p14:tracePt t="94654" x="4511675" y="3252788"/>
          <p14:tracePt t="94662" x="4479925" y="3252788"/>
          <p14:tracePt t="94670" x="4464050" y="3252788"/>
          <p14:tracePt t="94677" x="4432300" y="3252788"/>
          <p14:tracePt t="94685" x="4400550" y="3244850"/>
          <p14:tracePt t="94692" x="4368800" y="3236913"/>
          <p14:tracePt t="94700" x="4337050" y="3228975"/>
          <p14:tracePt t="94707" x="4313238" y="3228975"/>
          <p14:tracePt t="94715" x="4289425" y="3221038"/>
          <p14:tracePt t="94722" x="4257675" y="3221038"/>
          <p14:tracePt t="94730" x="4233863" y="3221038"/>
          <p14:tracePt t="94737" x="4210050" y="3221038"/>
          <p14:tracePt t="94744" x="4184650" y="3221038"/>
          <p14:tracePt t="94753" x="4168775" y="3221038"/>
          <p14:tracePt t="94759" x="4152900" y="3221038"/>
          <p14:tracePt t="94767" x="4144963" y="3221038"/>
          <p14:tracePt t="94775" x="4137025" y="3221038"/>
          <p14:tracePt t="94783" x="4121150" y="3221038"/>
          <p14:tracePt t="94790" x="4113213" y="3221038"/>
          <p14:tracePt t="94797" x="4105275" y="3221038"/>
          <p14:tracePt t="94805" x="4081463" y="3228975"/>
          <p14:tracePt t="94812" x="4073525" y="3236913"/>
          <p14:tracePt t="94820" x="4065588" y="3244850"/>
          <p14:tracePt t="94827" x="4049713" y="3244850"/>
          <p14:tracePt t="94842" x="4041775" y="3262313"/>
          <p14:tracePt t="94850" x="4025900" y="3262313"/>
          <p14:tracePt t="94857" x="4010025" y="3278188"/>
          <p14:tracePt t="94865" x="4002088" y="3286125"/>
          <p14:tracePt t="94872" x="3986213" y="3286125"/>
          <p14:tracePt t="94880" x="3954463" y="3317875"/>
          <p14:tracePt t="94903" x="3938588" y="3333750"/>
          <p14:tracePt t="94904" x="3938588" y="3341688"/>
          <p14:tracePt t="94910" x="3930650" y="3357563"/>
          <p14:tracePt t="94917" x="3922713" y="3365500"/>
          <p14:tracePt t="94925" x="3914775" y="3373438"/>
          <p14:tracePt t="94933" x="3914775" y="3381375"/>
          <p14:tracePt t="94942" x="3914775" y="3397250"/>
          <p14:tracePt t="94947" x="3914775" y="3405188"/>
          <p14:tracePt t="94955" x="3914775" y="3421063"/>
          <p14:tracePt t="94962" x="3914775" y="3436938"/>
          <p14:tracePt t="94970" x="3906838" y="3444875"/>
          <p14:tracePt t="94977" x="3906838" y="3468688"/>
          <p14:tracePt t="94985" x="3906838" y="3484563"/>
          <p14:tracePt t="94992" x="3906838" y="3500438"/>
          <p14:tracePt t="95000" x="3906838" y="3508375"/>
          <p14:tracePt t="95007" x="3906838" y="3524250"/>
          <p14:tracePt t="95017" x="3906838" y="3540125"/>
          <p14:tracePt t="95022" x="3906838" y="3556000"/>
          <p14:tracePt t="95037" x="3914775" y="3571875"/>
          <p14:tracePt t="95045" x="3922713" y="3587750"/>
          <p14:tracePt t="95053" x="3930650" y="3595688"/>
          <p14:tracePt t="95060" x="3938588" y="3613150"/>
          <p14:tracePt t="95067" x="3954463" y="3621088"/>
          <p14:tracePt t="95074" x="3962400" y="3629025"/>
          <p14:tracePt t="95083" x="3986213" y="3652838"/>
          <p14:tracePt t="95097" x="3994150" y="3668713"/>
          <p14:tracePt t="95105" x="4010025" y="3668713"/>
          <p14:tracePt t="95112" x="4057650" y="3708400"/>
          <p14:tracePt t="95120" x="4081463" y="3716338"/>
          <p14:tracePt t="95129" x="4105275" y="3716338"/>
          <p14:tracePt t="95136" x="4129088" y="3724275"/>
          <p14:tracePt t="95143" x="4160838" y="3724275"/>
          <p14:tracePt t="95150" x="4210050" y="3740150"/>
          <p14:tracePt t="95157" x="4241800" y="3740150"/>
          <p14:tracePt t="95166" x="4273550" y="3748088"/>
          <p14:tracePt t="95172" x="4305300" y="3748088"/>
          <p14:tracePt t="95180" x="4329113" y="3756025"/>
          <p14:tracePt t="95187" x="4352925" y="3756025"/>
          <p14:tracePt t="95195" x="4384675" y="3763963"/>
          <p14:tracePt t="95203" x="4432300" y="3763963"/>
          <p14:tracePt t="95210" x="4456113" y="3763963"/>
          <p14:tracePt t="95218" x="4487863" y="3763963"/>
          <p14:tracePt t="95225" x="4519613" y="3763963"/>
          <p14:tracePt t="95232" x="4543425" y="3763963"/>
          <p14:tracePt t="95240" x="4576763" y="3763963"/>
          <p14:tracePt t="95247" x="4600575" y="3763963"/>
          <p14:tracePt t="95255" x="4624388" y="3763963"/>
          <p14:tracePt t="95263" x="4640263" y="3763963"/>
          <p14:tracePt t="95270" x="4672013" y="3763963"/>
          <p14:tracePt t="95277" x="4695825" y="3763963"/>
          <p14:tracePt t="95285" x="4711700" y="3763963"/>
          <p14:tracePt t="95292" x="4735513" y="3763963"/>
          <p14:tracePt t="95300" x="4743450" y="3763963"/>
          <p14:tracePt t="95307" x="4767263" y="3763963"/>
          <p14:tracePt t="95316" x="4791075" y="3763963"/>
          <p14:tracePt t="95322" x="4806950" y="3763963"/>
          <p14:tracePt t="95330" x="4814888" y="3763963"/>
          <p14:tracePt t="95337" x="4838700" y="3763963"/>
          <p14:tracePt t="95345" x="4862513" y="3756025"/>
          <p14:tracePt t="95353" x="4886325" y="3748088"/>
          <p14:tracePt t="95360" x="4902200" y="3732213"/>
          <p14:tracePt t="95368" x="4918075" y="3716338"/>
          <p14:tracePt t="95375" x="4933950" y="3700463"/>
          <p14:tracePt t="95382" x="4959350" y="3684588"/>
          <p14:tracePt t="95390" x="4967288" y="3668713"/>
          <p14:tracePt t="95397" x="4983163" y="3652838"/>
          <p14:tracePt t="95404" x="4991100" y="3636963"/>
          <p14:tracePt t="95412" x="4999038" y="3629025"/>
          <p14:tracePt t="95420" x="5006975" y="3605213"/>
          <p14:tracePt t="95427" x="5014913" y="3595688"/>
          <p14:tracePt t="95436" x="5022850" y="3587750"/>
          <p14:tracePt t="95442" x="5022850" y="3563938"/>
          <p14:tracePt t="95449" x="5030788" y="3556000"/>
          <p14:tracePt t="95457" x="5038725" y="3548063"/>
          <p14:tracePt t="95465" x="5038725" y="3532188"/>
          <p14:tracePt t="95472" x="5038725" y="3524250"/>
          <p14:tracePt t="95480" x="5038725" y="3516313"/>
          <p14:tracePt t="95487" x="5038725" y="3508375"/>
          <p14:tracePt t="95502" x="5038725" y="3500438"/>
          <p14:tracePt t="95510" x="5038725" y="3492500"/>
          <p14:tracePt t="95525" x="5038725" y="3484563"/>
          <p14:tracePt t="95533" x="5038725" y="3476625"/>
          <p14:tracePt t="95547" x="5030788" y="3460750"/>
          <p14:tracePt t="95555" x="4999038" y="3436938"/>
          <p14:tracePt t="95562" x="4975225" y="3413125"/>
          <p14:tracePt t="95570" x="4926013" y="3389313"/>
          <p14:tracePt t="95577" x="4878388" y="3365500"/>
          <p14:tracePt t="95585" x="4830763" y="3357563"/>
          <p14:tracePt t="95593" x="4783138" y="3333750"/>
          <p14:tracePt t="95602" x="4759325" y="3325813"/>
          <p14:tracePt t="95609" x="4735513" y="3317875"/>
          <p14:tracePt t="95615" x="4719638" y="3309938"/>
          <p14:tracePt t="95622" x="4711700" y="3309938"/>
          <p14:tracePt t="95630" x="4703763" y="3309938"/>
          <p14:tracePt t="95653" x="4695825" y="3309938"/>
          <p14:tracePt t="95667" x="4687888" y="3309938"/>
          <p14:tracePt t="95675" x="4679950" y="3309938"/>
          <p14:tracePt t="95682" x="4672013" y="3325813"/>
          <p14:tracePt t="95690" x="4664075" y="3325813"/>
          <p14:tracePt t="95697" x="4640263" y="3341688"/>
          <p14:tracePt t="95705" x="4616450" y="3357563"/>
          <p14:tracePt t="95712" x="4600575" y="3381375"/>
          <p14:tracePt t="95720" x="4576763" y="3389313"/>
          <p14:tracePt t="95727" x="4543425" y="3413125"/>
          <p14:tracePt t="95736" x="4527550" y="3421063"/>
          <p14:tracePt t="95742" x="4511675" y="3436938"/>
          <p14:tracePt t="95750" x="4503738" y="3444875"/>
          <p14:tracePt t="95757" x="4495800" y="3452813"/>
          <p14:tracePt t="95772" x="4487863" y="3460750"/>
          <p14:tracePt t="95780" x="4487863" y="3468688"/>
          <p14:tracePt t="95787" x="4487863" y="3476625"/>
          <p14:tracePt t="95795" x="4479925" y="3476625"/>
          <p14:tracePt t="95802" x="4479925" y="3484563"/>
          <p14:tracePt t="95810" x="4471988" y="3492500"/>
          <p14:tracePt t="95817" x="4464050" y="3500438"/>
          <p14:tracePt t="95825" x="4456113" y="3500438"/>
          <p14:tracePt t="95832" x="4448175" y="3516313"/>
          <p14:tracePt t="95840" x="4448175" y="3524250"/>
          <p14:tracePt t="95847" x="4440238" y="3532188"/>
          <p14:tracePt t="95855" x="4440238" y="3540125"/>
          <p14:tracePt t="95869" x="4440238" y="3548063"/>
          <p14:tracePt t="95877" x="4432300" y="3548063"/>
          <p14:tracePt t="95885" x="4432300" y="3556000"/>
          <p14:tracePt t="95915" x="4432300" y="3563938"/>
          <p14:tracePt t="96313" x="0" y="0"/>
        </p14:tracePtLst>
      </p14:laserTraceLst>
    </p:ext>
    <p:ext uri="{E180D4A7-C9FB-4DFB-919C-405C955672EB}">
      <p14:showEvtLst xmlns:p14="http://schemas.microsoft.com/office/powerpoint/2010/main">
        <p14:playEvt time="13" objId="3"/>
        <p14:stopEvt time="139596" objId="3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rafik 44">
            <a:extLst>
              <a:ext uri="{FF2B5EF4-FFF2-40B4-BE49-F238E27FC236}">
                <a16:creationId xmlns:a16="http://schemas.microsoft.com/office/drawing/2014/main" id="{13675708-3034-4835-8D4B-06E636F8FC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7" y="0"/>
            <a:ext cx="9136945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Freihand 9">
                <a:extLst>
                  <a:ext uri="{FF2B5EF4-FFF2-40B4-BE49-F238E27FC236}">
                    <a16:creationId xmlns:a16="http://schemas.microsoft.com/office/drawing/2014/main" id="{2C3AC551-C5EC-44BB-92B7-03A2BF30FBFD}"/>
                  </a:ext>
                </a:extLst>
              </p14:cNvPr>
              <p14:cNvContentPartPr/>
              <p14:nvPr/>
            </p14:nvContentPartPr>
            <p14:xfrm>
              <a:off x="2411700" y="901850"/>
              <a:ext cx="288720" cy="294840"/>
            </p14:xfrm>
          </p:contentPart>
        </mc:Choice>
        <mc:Fallback xmlns="">
          <p:pic>
            <p:nvPicPr>
              <p:cNvPr id="10" name="Freihand 9">
                <a:extLst>
                  <a:ext uri="{FF2B5EF4-FFF2-40B4-BE49-F238E27FC236}">
                    <a16:creationId xmlns:a16="http://schemas.microsoft.com/office/drawing/2014/main" id="{2C3AC551-C5EC-44BB-92B7-03A2BF30FBF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94038" y="883850"/>
                <a:ext cx="324404" cy="33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Freihand 11">
                <a:extLst>
                  <a:ext uri="{FF2B5EF4-FFF2-40B4-BE49-F238E27FC236}">
                    <a16:creationId xmlns:a16="http://schemas.microsoft.com/office/drawing/2014/main" id="{8F6D3759-E831-49BF-AEDD-83CAF9930228}"/>
                  </a:ext>
                </a:extLst>
              </p14:cNvPr>
              <p14:cNvContentPartPr/>
              <p14:nvPr/>
            </p14:nvContentPartPr>
            <p14:xfrm>
              <a:off x="2456732" y="1547009"/>
              <a:ext cx="461160" cy="14040"/>
            </p14:xfrm>
          </p:contentPart>
        </mc:Choice>
        <mc:Fallback xmlns="">
          <p:pic>
            <p:nvPicPr>
              <p:cNvPr id="12" name="Freihand 11">
                <a:extLst>
                  <a:ext uri="{FF2B5EF4-FFF2-40B4-BE49-F238E27FC236}">
                    <a16:creationId xmlns:a16="http://schemas.microsoft.com/office/drawing/2014/main" id="{8F6D3759-E831-49BF-AEDD-83CAF993022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447732" y="1538369"/>
                <a:ext cx="478800" cy="3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3" name="Freihand 12">
                <a:extLst>
                  <a:ext uri="{FF2B5EF4-FFF2-40B4-BE49-F238E27FC236}">
                    <a16:creationId xmlns:a16="http://schemas.microsoft.com/office/drawing/2014/main" id="{9A8B3EA8-8AF7-4DE7-9C92-D98A8A168EF2}"/>
                  </a:ext>
                </a:extLst>
              </p14:cNvPr>
              <p14:cNvContentPartPr/>
              <p14:nvPr/>
            </p14:nvContentPartPr>
            <p14:xfrm>
              <a:off x="2750492" y="1256489"/>
              <a:ext cx="141840" cy="201600"/>
            </p14:xfrm>
          </p:contentPart>
        </mc:Choice>
        <mc:Fallback xmlns="">
          <p:pic>
            <p:nvPicPr>
              <p:cNvPr id="13" name="Freihand 12">
                <a:extLst>
                  <a:ext uri="{FF2B5EF4-FFF2-40B4-BE49-F238E27FC236}">
                    <a16:creationId xmlns:a16="http://schemas.microsoft.com/office/drawing/2014/main" id="{9A8B3EA8-8AF7-4DE7-9C92-D98A8A168EF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714492" y="1184849"/>
                <a:ext cx="213480" cy="34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4" name="Freihand 13">
                <a:extLst>
                  <a:ext uri="{FF2B5EF4-FFF2-40B4-BE49-F238E27FC236}">
                    <a16:creationId xmlns:a16="http://schemas.microsoft.com/office/drawing/2014/main" id="{1A8B22AE-E750-4CA6-8C8C-B77A25D49C62}"/>
                  </a:ext>
                </a:extLst>
              </p14:cNvPr>
              <p14:cNvContentPartPr/>
              <p14:nvPr/>
            </p14:nvContentPartPr>
            <p14:xfrm>
              <a:off x="4508732" y="1275929"/>
              <a:ext cx="219240" cy="169920"/>
            </p14:xfrm>
          </p:contentPart>
        </mc:Choice>
        <mc:Fallback xmlns="">
          <p:pic>
            <p:nvPicPr>
              <p:cNvPr id="14" name="Freihand 13">
                <a:extLst>
                  <a:ext uri="{FF2B5EF4-FFF2-40B4-BE49-F238E27FC236}">
                    <a16:creationId xmlns:a16="http://schemas.microsoft.com/office/drawing/2014/main" id="{1A8B22AE-E750-4CA6-8C8C-B77A25D49C6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473092" y="1203929"/>
                <a:ext cx="290880" cy="31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5" name="Freihand 14">
                <a:extLst>
                  <a:ext uri="{FF2B5EF4-FFF2-40B4-BE49-F238E27FC236}">
                    <a16:creationId xmlns:a16="http://schemas.microsoft.com/office/drawing/2014/main" id="{EF2169B8-DCC1-446C-8CFF-59DED758EEB9}"/>
                  </a:ext>
                </a:extLst>
              </p14:cNvPr>
              <p14:cNvContentPartPr/>
              <p14:nvPr/>
            </p14:nvContentPartPr>
            <p14:xfrm>
              <a:off x="4190492" y="1530449"/>
              <a:ext cx="580320" cy="32400"/>
            </p14:xfrm>
          </p:contentPart>
        </mc:Choice>
        <mc:Fallback xmlns="">
          <p:pic>
            <p:nvPicPr>
              <p:cNvPr id="15" name="Freihand 14">
                <a:extLst>
                  <a:ext uri="{FF2B5EF4-FFF2-40B4-BE49-F238E27FC236}">
                    <a16:creationId xmlns:a16="http://schemas.microsoft.com/office/drawing/2014/main" id="{EF2169B8-DCC1-446C-8CFF-59DED758EEB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154492" y="1458809"/>
                <a:ext cx="651960" cy="17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6" name="Freihand 15">
                <a:extLst>
                  <a:ext uri="{FF2B5EF4-FFF2-40B4-BE49-F238E27FC236}">
                    <a16:creationId xmlns:a16="http://schemas.microsoft.com/office/drawing/2014/main" id="{D426F102-8DCC-4B66-A6B0-3BE01285C8BC}"/>
                  </a:ext>
                </a:extLst>
              </p14:cNvPr>
              <p14:cNvContentPartPr/>
              <p14:nvPr/>
            </p14:nvContentPartPr>
            <p14:xfrm>
              <a:off x="6213692" y="1458089"/>
              <a:ext cx="1459800" cy="54720"/>
            </p14:xfrm>
          </p:contentPart>
        </mc:Choice>
        <mc:Fallback xmlns="">
          <p:pic>
            <p:nvPicPr>
              <p:cNvPr id="16" name="Freihand 15">
                <a:extLst>
                  <a:ext uri="{FF2B5EF4-FFF2-40B4-BE49-F238E27FC236}">
                    <a16:creationId xmlns:a16="http://schemas.microsoft.com/office/drawing/2014/main" id="{D426F102-8DCC-4B66-A6B0-3BE01285C8BC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178052" y="1386089"/>
                <a:ext cx="1531440" cy="19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Freihand 16">
                <a:extLst>
                  <a:ext uri="{FF2B5EF4-FFF2-40B4-BE49-F238E27FC236}">
                    <a16:creationId xmlns:a16="http://schemas.microsoft.com/office/drawing/2014/main" id="{7A59B569-20C4-4C33-9C7A-E9517FB83D07}"/>
                  </a:ext>
                </a:extLst>
              </p14:cNvPr>
              <p14:cNvContentPartPr/>
              <p14:nvPr/>
            </p14:nvContentPartPr>
            <p14:xfrm>
              <a:off x="7596452" y="1412009"/>
              <a:ext cx="287640" cy="69840"/>
            </p14:xfrm>
          </p:contentPart>
        </mc:Choice>
        <mc:Fallback xmlns="">
          <p:pic>
            <p:nvPicPr>
              <p:cNvPr id="17" name="Freihand 16">
                <a:extLst>
                  <a:ext uri="{FF2B5EF4-FFF2-40B4-BE49-F238E27FC236}">
                    <a16:creationId xmlns:a16="http://schemas.microsoft.com/office/drawing/2014/main" id="{7A59B569-20C4-4C33-9C7A-E9517FB83D07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560452" y="1340369"/>
                <a:ext cx="359280" cy="21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3" name="Freihand 22">
                <a:extLst>
                  <a:ext uri="{FF2B5EF4-FFF2-40B4-BE49-F238E27FC236}">
                    <a16:creationId xmlns:a16="http://schemas.microsoft.com/office/drawing/2014/main" id="{6C666400-511D-46E7-8F75-D362F690A9D1}"/>
                  </a:ext>
                </a:extLst>
              </p14:cNvPr>
              <p14:cNvContentPartPr/>
              <p14:nvPr/>
            </p14:nvContentPartPr>
            <p14:xfrm>
              <a:off x="7358972" y="915692"/>
              <a:ext cx="500400" cy="735480"/>
            </p14:xfrm>
          </p:contentPart>
        </mc:Choice>
        <mc:Fallback xmlns="">
          <p:pic>
            <p:nvPicPr>
              <p:cNvPr id="23" name="Freihand 22">
                <a:extLst>
                  <a:ext uri="{FF2B5EF4-FFF2-40B4-BE49-F238E27FC236}">
                    <a16:creationId xmlns:a16="http://schemas.microsoft.com/office/drawing/2014/main" id="{6C666400-511D-46E7-8F75-D362F690A9D1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350332" y="907052"/>
                <a:ext cx="518040" cy="75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4" name="Freihand 23">
                <a:extLst>
                  <a:ext uri="{FF2B5EF4-FFF2-40B4-BE49-F238E27FC236}">
                    <a16:creationId xmlns:a16="http://schemas.microsoft.com/office/drawing/2014/main" id="{18CD0CFD-8E71-494A-92D9-1223816AB057}"/>
                  </a:ext>
                </a:extLst>
              </p14:cNvPr>
              <p14:cNvContentPartPr/>
              <p14:nvPr/>
            </p14:nvContentPartPr>
            <p14:xfrm>
              <a:off x="3087812" y="2064689"/>
              <a:ext cx="86760" cy="68400"/>
            </p14:xfrm>
          </p:contentPart>
        </mc:Choice>
        <mc:Fallback xmlns="">
          <p:pic>
            <p:nvPicPr>
              <p:cNvPr id="24" name="Freihand 23">
                <a:extLst>
                  <a:ext uri="{FF2B5EF4-FFF2-40B4-BE49-F238E27FC236}">
                    <a16:creationId xmlns:a16="http://schemas.microsoft.com/office/drawing/2014/main" id="{18CD0CFD-8E71-494A-92D9-1223816AB057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051812" y="1993049"/>
                <a:ext cx="158400" cy="21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5" name="Freihand 24">
                <a:extLst>
                  <a:ext uri="{FF2B5EF4-FFF2-40B4-BE49-F238E27FC236}">
                    <a16:creationId xmlns:a16="http://schemas.microsoft.com/office/drawing/2014/main" id="{CDD17112-CBED-4436-86F5-F6AA1F902AED}"/>
                  </a:ext>
                </a:extLst>
              </p14:cNvPr>
              <p14:cNvContentPartPr/>
              <p14:nvPr/>
            </p14:nvContentPartPr>
            <p14:xfrm>
              <a:off x="4877732" y="1989809"/>
              <a:ext cx="177840" cy="162000"/>
            </p14:xfrm>
          </p:contentPart>
        </mc:Choice>
        <mc:Fallback xmlns="">
          <p:pic>
            <p:nvPicPr>
              <p:cNvPr id="25" name="Freihand 24">
                <a:extLst>
                  <a:ext uri="{FF2B5EF4-FFF2-40B4-BE49-F238E27FC236}">
                    <a16:creationId xmlns:a16="http://schemas.microsoft.com/office/drawing/2014/main" id="{CDD17112-CBED-4436-86F5-F6AA1F902AED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842092" y="1917809"/>
                <a:ext cx="249480" cy="30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6" name="Freihand 25">
                <a:extLst>
                  <a:ext uri="{FF2B5EF4-FFF2-40B4-BE49-F238E27FC236}">
                    <a16:creationId xmlns:a16="http://schemas.microsoft.com/office/drawing/2014/main" id="{33DCB336-10B7-49AC-B52F-253E0D3A7FC8}"/>
                  </a:ext>
                </a:extLst>
              </p14:cNvPr>
              <p14:cNvContentPartPr/>
              <p14:nvPr/>
            </p14:nvContentPartPr>
            <p14:xfrm>
              <a:off x="2276732" y="2249729"/>
              <a:ext cx="94680" cy="50400"/>
            </p14:xfrm>
          </p:contentPart>
        </mc:Choice>
        <mc:Fallback xmlns="">
          <p:pic>
            <p:nvPicPr>
              <p:cNvPr id="26" name="Freihand 25">
                <a:extLst>
                  <a:ext uri="{FF2B5EF4-FFF2-40B4-BE49-F238E27FC236}">
                    <a16:creationId xmlns:a16="http://schemas.microsoft.com/office/drawing/2014/main" id="{33DCB336-10B7-49AC-B52F-253E0D3A7FC8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241092" y="2178089"/>
                <a:ext cx="166320" cy="19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7" name="Freihand 26">
                <a:extLst>
                  <a:ext uri="{FF2B5EF4-FFF2-40B4-BE49-F238E27FC236}">
                    <a16:creationId xmlns:a16="http://schemas.microsoft.com/office/drawing/2014/main" id="{F50D7B1A-C704-4F99-8B55-7E74F0BCAF08}"/>
                  </a:ext>
                </a:extLst>
              </p14:cNvPr>
              <p14:cNvContentPartPr/>
              <p14:nvPr/>
            </p14:nvContentPartPr>
            <p14:xfrm>
              <a:off x="4324052" y="2205809"/>
              <a:ext cx="174240" cy="105480"/>
            </p14:xfrm>
          </p:contentPart>
        </mc:Choice>
        <mc:Fallback xmlns="">
          <p:pic>
            <p:nvPicPr>
              <p:cNvPr id="27" name="Freihand 26">
                <a:extLst>
                  <a:ext uri="{FF2B5EF4-FFF2-40B4-BE49-F238E27FC236}">
                    <a16:creationId xmlns:a16="http://schemas.microsoft.com/office/drawing/2014/main" id="{F50D7B1A-C704-4F99-8B55-7E74F0BCAF08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288052" y="2134169"/>
                <a:ext cx="245880" cy="24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Freihand 27">
                <a:extLst>
                  <a:ext uri="{FF2B5EF4-FFF2-40B4-BE49-F238E27FC236}">
                    <a16:creationId xmlns:a16="http://schemas.microsoft.com/office/drawing/2014/main" id="{0F4D39E6-38D9-4F6C-A9D2-9A55C3715390}"/>
                  </a:ext>
                </a:extLst>
              </p14:cNvPr>
              <p14:cNvContentPartPr/>
              <p14:nvPr/>
            </p14:nvContentPartPr>
            <p14:xfrm>
              <a:off x="4607732" y="2233889"/>
              <a:ext cx="465840" cy="61200"/>
            </p14:xfrm>
          </p:contentPart>
        </mc:Choice>
        <mc:Fallback xmlns="">
          <p:pic>
            <p:nvPicPr>
              <p:cNvPr id="28" name="Freihand 27">
                <a:extLst>
                  <a:ext uri="{FF2B5EF4-FFF2-40B4-BE49-F238E27FC236}">
                    <a16:creationId xmlns:a16="http://schemas.microsoft.com/office/drawing/2014/main" id="{0F4D39E6-38D9-4F6C-A9D2-9A55C3715390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598732" y="2225249"/>
                <a:ext cx="483480" cy="7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9" name="Freihand 28">
                <a:extLst>
                  <a:ext uri="{FF2B5EF4-FFF2-40B4-BE49-F238E27FC236}">
                    <a16:creationId xmlns:a16="http://schemas.microsoft.com/office/drawing/2014/main" id="{6B9E8B66-9B35-4005-965D-F73D67E1275A}"/>
                  </a:ext>
                </a:extLst>
              </p14:cNvPr>
              <p14:cNvContentPartPr/>
              <p14:nvPr/>
            </p14:nvContentPartPr>
            <p14:xfrm>
              <a:off x="6567932" y="2165129"/>
              <a:ext cx="166320" cy="24120"/>
            </p14:xfrm>
          </p:contentPart>
        </mc:Choice>
        <mc:Fallback xmlns="">
          <p:pic>
            <p:nvPicPr>
              <p:cNvPr id="29" name="Freihand 28">
                <a:extLst>
                  <a:ext uri="{FF2B5EF4-FFF2-40B4-BE49-F238E27FC236}">
                    <a16:creationId xmlns:a16="http://schemas.microsoft.com/office/drawing/2014/main" id="{6B9E8B66-9B35-4005-965D-F73D67E1275A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558932" y="2156489"/>
                <a:ext cx="183960" cy="4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Freihand 31">
                <a:extLst>
                  <a:ext uri="{FF2B5EF4-FFF2-40B4-BE49-F238E27FC236}">
                    <a16:creationId xmlns:a16="http://schemas.microsoft.com/office/drawing/2014/main" id="{DAEFD83A-A958-4AA5-BC78-18E16883B6BC}"/>
                  </a:ext>
                </a:extLst>
              </p14:cNvPr>
              <p14:cNvContentPartPr/>
              <p14:nvPr/>
            </p14:nvContentPartPr>
            <p14:xfrm>
              <a:off x="2747972" y="3258449"/>
              <a:ext cx="148680" cy="508320"/>
            </p14:xfrm>
          </p:contentPart>
        </mc:Choice>
        <mc:Fallback xmlns="">
          <p:pic>
            <p:nvPicPr>
              <p:cNvPr id="32" name="Freihand 31">
                <a:extLst>
                  <a:ext uri="{FF2B5EF4-FFF2-40B4-BE49-F238E27FC236}">
                    <a16:creationId xmlns:a16="http://schemas.microsoft.com/office/drawing/2014/main" id="{DAEFD83A-A958-4AA5-BC78-18E16883B6BC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711972" y="3186809"/>
                <a:ext cx="220320" cy="65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3" name="Freihand 32">
                <a:extLst>
                  <a:ext uri="{FF2B5EF4-FFF2-40B4-BE49-F238E27FC236}">
                    <a16:creationId xmlns:a16="http://schemas.microsoft.com/office/drawing/2014/main" id="{52D8D83D-6924-4F74-AF8F-40AF2C9EA3D2}"/>
                  </a:ext>
                </a:extLst>
              </p14:cNvPr>
              <p14:cNvContentPartPr/>
              <p14:nvPr/>
            </p14:nvContentPartPr>
            <p14:xfrm>
              <a:off x="3487772" y="3511169"/>
              <a:ext cx="825840" cy="155880"/>
            </p14:xfrm>
          </p:contentPart>
        </mc:Choice>
        <mc:Fallback xmlns="">
          <p:pic>
            <p:nvPicPr>
              <p:cNvPr id="33" name="Freihand 32">
                <a:extLst>
                  <a:ext uri="{FF2B5EF4-FFF2-40B4-BE49-F238E27FC236}">
                    <a16:creationId xmlns:a16="http://schemas.microsoft.com/office/drawing/2014/main" id="{52D8D83D-6924-4F74-AF8F-40AF2C9EA3D2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452132" y="3439169"/>
                <a:ext cx="897480" cy="29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4" name="Freihand 33">
                <a:extLst>
                  <a:ext uri="{FF2B5EF4-FFF2-40B4-BE49-F238E27FC236}">
                    <a16:creationId xmlns:a16="http://schemas.microsoft.com/office/drawing/2014/main" id="{4C935CCC-07BF-429E-974D-ED96C6BEB962}"/>
                  </a:ext>
                </a:extLst>
              </p14:cNvPr>
              <p14:cNvContentPartPr/>
              <p14:nvPr/>
            </p14:nvContentPartPr>
            <p14:xfrm>
              <a:off x="1928252" y="3471929"/>
              <a:ext cx="195120" cy="193320"/>
            </p14:xfrm>
          </p:contentPart>
        </mc:Choice>
        <mc:Fallback xmlns="">
          <p:pic>
            <p:nvPicPr>
              <p:cNvPr id="34" name="Freihand 33">
                <a:extLst>
                  <a:ext uri="{FF2B5EF4-FFF2-40B4-BE49-F238E27FC236}">
                    <a16:creationId xmlns:a16="http://schemas.microsoft.com/office/drawing/2014/main" id="{4C935CCC-07BF-429E-974D-ED96C6BEB962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892612" y="3400289"/>
                <a:ext cx="266760" cy="33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5" name="Freihand 34">
                <a:extLst>
                  <a:ext uri="{FF2B5EF4-FFF2-40B4-BE49-F238E27FC236}">
                    <a16:creationId xmlns:a16="http://schemas.microsoft.com/office/drawing/2014/main" id="{CF213818-B885-4F22-B955-FD7232E66AE2}"/>
                  </a:ext>
                </a:extLst>
              </p14:cNvPr>
              <p14:cNvContentPartPr/>
              <p14:nvPr/>
            </p14:nvContentPartPr>
            <p14:xfrm>
              <a:off x="3612692" y="3804929"/>
              <a:ext cx="102600" cy="15120"/>
            </p14:xfrm>
          </p:contentPart>
        </mc:Choice>
        <mc:Fallback xmlns="">
          <p:pic>
            <p:nvPicPr>
              <p:cNvPr id="35" name="Freihand 34">
                <a:extLst>
                  <a:ext uri="{FF2B5EF4-FFF2-40B4-BE49-F238E27FC236}">
                    <a16:creationId xmlns:a16="http://schemas.microsoft.com/office/drawing/2014/main" id="{CF213818-B885-4F22-B955-FD7232E66AE2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603692" y="3795929"/>
                <a:ext cx="120240" cy="3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6" name="Freihand 35">
                <a:extLst>
                  <a:ext uri="{FF2B5EF4-FFF2-40B4-BE49-F238E27FC236}">
                    <a16:creationId xmlns:a16="http://schemas.microsoft.com/office/drawing/2014/main" id="{38372E21-B619-4A69-BC17-41390327451D}"/>
                  </a:ext>
                </a:extLst>
              </p14:cNvPr>
              <p14:cNvContentPartPr/>
              <p14:nvPr/>
            </p14:nvContentPartPr>
            <p14:xfrm>
              <a:off x="6185972" y="3718529"/>
              <a:ext cx="171360" cy="11520"/>
            </p14:xfrm>
          </p:contentPart>
        </mc:Choice>
        <mc:Fallback xmlns="">
          <p:pic>
            <p:nvPicPr>
              <p:cNvPr id="36" name="Freihand 35">
                <a:extLst>
                  <a:ext uri="{FF2B5EF4-FFF2-40B4-BE49-F238E27FC236}">
                    <a16:creationId xmlns:a16="http://schemas.microsoft.com/office/drawing/2014/main" id="{38372E21-B619-4A69-BC17-41390327451D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6176972" y="3709529"/>
                <a:ext cx="189000" cy="2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7" name="Freihand 36">
                <a:extLst>
                  <a:ext uri="{FF2B5EF4-FFF2-40B4-BE49-F238E27FC236}">
                    <a16:creationId xmlns:a16="http://schemas.microsoft.com/office/drawing/2014/main" id="{C25714AA-670D-4861-B0B9-D7954CCDF47F}"/>
                  </a:ext>
                </a:extLst>
              </p14:cNvPr>
              <p14:cNvContentPartPr/>
              <p14:nvPr/>
            </p14:nvContentPartPr>
            <p14:xfrm>
              <a:off x="4234772" y="3722849"/>
              <a:ext cx="159840" cy="120960"/>
            </p14:xfrm>
          </p:contentPart>
        </mc:Choice>
        <mc:Fallback xmlns="">
          <p:pic>
            <p:nvPicPr>
              <p:cNvPr id="37" name="Freihand 36">
                <a:extLst>
                  <a:ext uri="{FF2B5EF4-FFF2-40B4-BE49-F238E27FC236}">
                    <a16:creationId xmlns:a16="http://schemas.microsoft.com/office/drawing/2014/main" id="{C25714AA-670D-4861-B0B9-D7954CCDF47F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4226132" y="3714209"/>
                <a:ext cx="177480" cy="13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38" name="Freihand 37">
                <a:extLst>
                  <a:ext uri="{FF2B5EF4-FFF2-40B4-BE49-F238E27FC236}">
                    <a16:creationId xmlns:a16="http://schemas.microsoft.com/office/drawing/2014/main" id="{CF49A798-7955-4F34-AF0A-2D9B1661BE30}"/>
                  </a:ext>
                </a:extLst>
              </p14:cNvPr>
              <p14:cNvContentPartPr/>
              <p14:nvPr/>
            </p14:nvContentPartPr>
            <p14:xfrm>
              <a:off x="6856292" y="3693689"/>
              <a:ext cx="203040" cy="86040"/>
            </p14:xfrm>
          </p:contentPart>
        </mc:Choice>
        <mc:Fallback xmlns="">
          <p:pic>
            <p:nvPicPr>
              <p:cNvPr id="38" name="Freihand 37">
                <a:extLst>
                  <a:ext uri="{FF2B5EF4-FFF2-40B4-BE49-F238E27FC236}">
                    <a16:creationId xmlns:a16="http://schemas.microsoft.com/office/drawing/2014/main" id="{CF49A798-7955-4F34-AF0A-2D9B1661BE30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847652" y="3684689"/>
                <a:ext cx="220680" cy="10368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mm4s6">
            <a:hlinkClick r:id="" action="ppaction://media"/>
            <a:extLst>
              <a:ext uri="{FF2B5EF4-FFF2-40B4-BE49-F238E27FC236}">
                <a16:creationId xmlns:a16="http://schemas.microsoft.com/office/drawing/2014/main" id="{860B3041-2960-41EA-BF05-B875EF9A5A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7859372" y="47251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6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7688"/>
    </mc:Choice>
    <mc:Fallback xmlns="">
      <p:transition spd="slow" advTm="407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9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41067" x="2646363" y="4992688"/>
          <p14:tracePt t="41156" x="2630488" y="4992688"/>
          <p14:tracePt t="41165" x="2614613" y="4992688"/>
          <p14:tracePt t="41171" x="2590800" y="4992688"/>
          <p14:tracePt t="41179" x="2574925" y="5000625"/>
          <p14:tracePt t="41187" x="2551113" y="5016500"/>
          <p14:tracePt t="41194" x="2535238" y="5024438"/>
          <p14:tracePt t="41202" x="2511425" y="5040313"/>
          <p14:tracePt t="41209" x="2471738" y="5064125"/>
          <p14:tracePt t="41216" x="2439988" y="5087938"/>
          <p14:tracePt t="41225" x="2424113" y="5103813"/>
          <p14:tracePt t="41233" x="2392363" y="5135563"/>
          <p14:tracePt t="41239" x="2366963" y="5167313"/>
          <p14:tracePt t="41247" x="2335213" y="5199063"/>
          <p14:tracePt t="41254" x="2303463" y="5246688"/>
          <p14:tracePt t="41262" x="2271713" y="5286375"/>
          <p14:tracePt t="41269" x="2247900" y="5319713"/>
          <p14:tracePt t="41277" x="2232025" y="5351463"/>
          <p14:tracePt t="41285" x="2208213" y="5383213"/>
          <p14:tracePt t="41294" x="2192338" y="5430838"/>
          <p14:tracePt t="41299" x="2160588" y="5478463"/>
          <p14:tracePt t="41306" x="2144713" y="5518150"/>
          <p14:tracePt t="41315" x="2112963" y="5597525"/>
          <p14:tracePt t="41321" x="2112963" y="5645150"/>
          <p14:tracePt t="41330" x="2112963" y="5678488"/>
          <p14:tracePt t="41337" x="2112963" y="5718175"/>
          <p14:tracePt t="41345" x="2112963" y="5765800"/>
          <p14:tracePt t="41352" x="2112963" y="5797550"/>
          <p14:tracePt t="41360" x="2112963" y="5837238"/>
          <p14:tracePt t="41367" x="2120900" y="5884863"/>
          <p14:tracePt t="41374" x="2136775" y="5916613"/>
          <p14:tracePt t="41384" x="2144713" y="5964238"/>
          <p14:tracePt t="41389" x="2168525" y="6013450"/>
          <p14:tracePt t="41397" x="2216150" y="6069013"/>
          <p14:tracePt t="41405" x="2247900" y="6116638"/>
          <p14:tracePt t="41412" x="2287588" y="6172200"/>
          <p14:tracePt t="41420" x="2335213" y="6219825"/>
          <p14:tracePt t="41426" x="2384425" y="6259513"/>
          <p14:tracePt t="41435" x="2424113" y="6291263"/>
          <p14:tracePt t="41442" x="2463800" y="6315075"/>
          <p14:tracePt t="41449" x="2495550" y="6330950"/>
          <p14:tracePt t="41456" x="2519363" y="6338888"/>
          <p14:tracePt t="41466" x="2535238" y="6338888"/>
          <p14:tracePt t="41472" x="2559050" y="6338888"/>
          <p14:tracePt t="41482" x="2622550" y="6307138"/>
          <p14:tracePt t="41488" x="2693988" y="6227763"/>
          <p14:tracePt t="41495" x="2798763" y="6108700"/>
          <p14:tracePt t="41502" x="2909888" y="5916613"/>
          <p14:tracePt t="41510" x="3028950" y="5726113"/>
          <p14:tracePt t="41519" x="3117850" y="5534025"/>
          <p14:tracePt t="41524" x="3181350" y="5375275"/>
          <p14:tracePt t="41534" x="3228975" y="5254625"/>
          <p14:tracePt t="41539" x="3244850" y="5199063"/>
          <p14:tracePt t="41546" x="3252788" y="5159375"/>
          <p14:tracePt t="41553" x="3260725" y="5103813"/>
          <p14:tracePt t="41562" x="3260725" y="5080000"/>
          <p14:tracePt t="41570" x="3260725" y="5064125"/>
          <p14:tracePt t="41577" x="3252788" y="5056188"/>
          <p14:tracePt t="41585" x="3236913" y="5048250"/>
          <p14:tracePt t="41591" x="3228975" y="5048250"/>
          <p14:tracePt t="41600" x="3221038" y="5048250"/>
          <p14:tracePt t="41606" x="3213100" y="5048250"/>
          <p14:tracePt t="41621" x="3205163" y="5048250"/>
          <p14:tracePt t="41630" x="3197225" y="5048250"/>
          <p14:tracePt t="41645" x="3189288" y="5048250"/>
          <p14:tracePt t="41653" x="3173413" y="5056188"/>
          <p14:tracePt t="41658" x="3165475" y="5056188"/>
          <p14:tracePt t="41670" x="3149600" y="5064125"/>
          <p14:tracePt t="41674" x="3141663" y="5064125"/>
          <p14:tracePt t="41683" x="3141663" y="5072063"/>
          <p14:tracePt t="41689" x="3125788" y="5072063"/>
          <p14:tracePt t="41698" x="3117850" y="5072063"/>
          <p14:tracePt t="41705" x="3109913" y="5072063"/>
          <p14:tracePt t="41713" x="3100388" y="5072063"/>
          <p14:tracePt t="41720" x="3092450" y="5072063"/>
          <p14:tracePt t="41727" x="3084513" y="5072063"/>
          <p14:tracePt t="41735" x="3076575" y="5072063"/>
          <p14:tracePt t="41750" x="3060700" y="5080000"/>
          <p14:tracePt t="41766" x="3052763" y="5087938"/>
          <p14:tracePt t="41771" x="3044825" y="5087938"/>
          <p14:tracePt t="41779" x="3036888" y="5095875"/>
          <p14:tracePt t="41786" x="3028950" y="5103813"/>
          <p14:tracePt t="41795" x="3021013" y="5103813"/>
          <p14:tracePt t="41802" x="3005138" y="5111750"/>
          <p14:tracePt t="41810" x="2989263" y="5127625"/>
          <p14:tracePt t="41816" x="2981325" y="5135563"/>
          <p14:tracePt t="41825" x="2965450" y="5143500"/>
          <p14:tracePt t="41834" x="2941638" y="5151438"/>
          <p14:tracePt t="41839" x="2933700" y="5167313"/>
          <p14:tracePt t="41847" x="2925763" y="5167313"/>
          <p14:tracePt t="41855" x="2925763" y="5175250"/>
          <p14:tracePt t="41862" x="2917825" y="5175250"/>
          <p14:tracePt t="42747" x="0" y="0"/>
        </p14:tracePtLst>
        <p14:tracePtLst>
          <p14:tracePt t="47967" x="941388" y="1482725"/>
          <p14:tracePt t="48251" x="949325" y="1482725"/>
          <p14:tracePt t="48274" x="957263" y="1482725"/>
          <p14:tracePt t="48282" x="965200" y="1482725"/>
          <p14:tracePt t="48305" x="973138" y="1482725"/>
          <p14:tracePt t="48320" x="973138" y="1474788"/>
          <p14:tracePt t="48409" x="981075" y="1474788"/>
          <p14:tracePt t="48432" x="989013" y="1474788"/>
          <p14:tracePt t="48439" x="996950" y="1474788"/>
          <p14:tracePt t="48470" x="1004888" y="1474788"/>
          <p14:tracePt t="48493" x="1012825" y="1474788"/>
          <p14:tracePt t="48507" x="1020763" y="1474788"/>
          <p14:tracePt t="48514" x="1028700" y="1474788"/>
          <p14:tracePt t="48529" x="1036638" y="1474788"/>
          <p14:tracePt t="48537" x="1044575" y="1474788"/>
          <p14:tracePt t="48547" x="1052513" y="1474788"/>
          <p14:tracePt t="48551" x="1060450" y="1474788"/>
          <p14:tracePt t="48562" x="1076325" y="1474788"/>
          <p14:tracePt t="48566" x="1084263" y="1466850"/>
          <p14:tracePt t="48574" x="1100138" y="1466850"/>
          <p14:tracePt t="48582" x="1116013" y="1466850"/>
          <p14:tracePt t="48590" x="1131888" y="1466850"/>
          <p14:tracePt t="48597" x="1139825" y="1458913"/>
          <p14:tracePt t="48605" x="1147763" y="1458913"/>
          <p14:tracePt t="48612" x="1155700" y="1458913"/>
          <p14:tracePt t="48618" x="1163638" y="1450975"/>
          <p14:tracePt t="48630" x="1171575" y="1450975"/>
          <p14:tracePt t="48649" x="1179513" y="1450975"/>
          <p14:tracePt t="48664" x="1187450" y="1450975"/>
          <p14:tracePt t="48671" x="1187450" y="1443038"/>
          <p14:tracePt t="48679" x="1195388" y="1443038"/>
          <p14:tracePt t="48687" x="1203325" y="1443038"/>
          <p14:tracePt t="48701" x="1211263" y="1443038"/>
          <p14:tracePt t="48711" x="1227138" y="1435100"/>
          <p14:tracePt t="48725" x="1243013" y="1427163"/>
          <p14:tracePt t="48733" x="1258888" y="1427163"/>
          <p14:tracePt t="48740" x="1266825" y="1427163"/>
          <p14:tracePt t="48748" x="1274763" y="1427163"/>
          <p14:tracePt t="48764" x="1284288" y="1419225"/>
          <p14:tracePt t="48858" x="1292225" y="1419225"/>
          <p14:tracePt t="49083" x="1292225" y="1427163"/>
          <p14:tracePt t="49092" x="1292225" y="1435100"/>
          <p14:tracePt t="49099" x="1292225" y="1443038"/>
          <p14:tracePt t="49114" x="1292225" y="1450975"/>
          <p14:tracePt t="49122" x="1292225" y="1458913"/>
          <p14:tracePt t="49129" x="1292225" y="1466850"/>
          <p14:tracePt t="53730" x="1371600" y="1450975"/>
          <p14:tracePt t="53732" x="1793875" y="1355725"/>
          <p14:tracePt t="53734" x="2208213" y="1292225"/>
          <p14:tracePt t="53742" x="2503488" y="1252538"/>
          <p14:tracePt t="53749" x="2741613" y="1244600"/>
          <p14:tracePt t="53757" x="3036888" y="1212850"/>
          <p14:tracePt t="53764" x="3340100" y="1195388"/>
          <p14:tracePt t="53772" x="3714750" y="1171575"/>
          <p14:tracePt t="53779" x="4025900" y="1155700"/>
          <p14:tracePt t="53787" x="4305300" y="1139825"/>
          <p14:tracePt t="53794" x="4527550" y="1139825"/>
          <p14:tracePt t="53802" x="4767263" y="1139825"/>
          <p14:tracePt t="53810" x="4894263" y="1139825"/>
          <p14:tracePt t="53817" x="5030788" y="1139825"/>
          <p14:tracePt t="53825" x="5141913" y="1139825"/>
          <p14:tracePt t="53832" x="5237163" y="1131888"/>
          <p14:tracePt t="53840" x="5300663" y="1116013"/>
          <p14:tracePt t="53847" x="5373688" y="1100138"/>
          <p14:tracePt t="53855" x="5437188" y="1084263"/>
          <p14:tracePt t="53861" x="5492750" y="1068388"/>
          <p14:tracePt t="53870" x="5548313" y="1052513"/>
          <p14:tracePt t="53877" x="5611813" y="1036638"/>
          <p14:tracePt t="53892" x="5667375" y="1020763"/>
          <p14:tracePt t="53893" x="5732463" y="1012825"/>
          <p14:tracePt t="53899" x="5780088" y="1012825"/>
          <p14:tracePt t="53908" x="5835650" y="1004888"/>
          <p14:tracePt t="53914" x="5867400" y="1004888"/>
          <p14:tracePt t="53923" x="5899150" y="1004888"/>
          <p14:tracePt t="53929" x="5922963" y="1004888"/>
          <p14:tracePt t="53938" x="5938838" y="1004888"/>
          <p14:tracePt t="53944" x="5962650" y="1004888"/>
          <p14:tracePt t="53952" x="5970588" y="1004888"/>
          <p14:tracePt t="53960" x="5986463" y="1004888"/>
          <p14:tracePt t="53977" x="5994400" y="996950"/>
          <p14:tracePt t="53991" x="6002338" y="989013"/>
          <p14:tracePt t="53997" x="6010275" y="981075"/>
          <p14:tracePt t="54007" x="6018213" y="981075"/>
          <p14:tracePt t="54012" x="6026150" y="973138"/>
          <p14:tracePt t="54020" x="6034088" y="965200"/>
          <p14:tracePt t="54027" x="6034088" y="957263"/>
          <p14:tracePt t="54034" x="6043613" y="957263"/>
          <p14:tracePt t="54042" x="6043613" y="949325"/>
          <p14:tracePt t="54101" x="6043613" y="941388"/>
          <p14:tracePt t="54139" x="6026150" y="941388"/>
          <p14:tracePt t="54148" x="6002338" y="941388"/>
          <p14:tracePt t="54156" x="5970588" y="941388"/>
          <p14:tracePt t="54162" x="5938838" y="941388"/>
          <p14:tracePt t="54170" x="5899150" y="941388"/>
          <p14:tracePt t="54177" x="5843588" y="941388"/>
          <p14:tracePt t="54185" x="5811838" y="941388"/>
          <p14:tracePt t="54193" x="5780088" y="941388"/>
          <p14:tracePt t="54199" x="5756275" y="941388"/>
          <p14:tracePt t="54209" x="5740400" y="941388"/>
          <p14:tracePt t="54214" x="5732463" y="941388"/>
          <p14:tracePt t="54221" x="5724525" y="941388"/>
          <p14:tracePt t="54364" x="5732463" y="933450"/>
          <p14:tracePt t="54371" x="5756275" y="933450"/>
          <p14:tracePt t="54379" x="5788025" y="933450"/>
          <p14:tracePt t="54387" x="5827713" y="933450"/>
          <p14:tracePt t="54394" x="5851525" y="933450"/>
          <p14:tracePt t="54401" x="5891213" y="925513"/>
          <p14:tracePt t="54409" x="5946775" y="925513"/>
          <p14:tracePt t="54416" x="5994400" y="925513"/>
          <p14:tracePt t="54425" x="6026150" y="925513"/>
          <p14:tracePt t="54432" x="6067425" y="925513"/>
          <p14:tracePt t="54439" x="6122988" y="925513"/>
          <p14:tracePt t="54446" x="6154738" y="933450"/>
          <p14:tracePt t="54455" x="6186488" y="933450"/>
          <p14:tracePt t="54462" x="6242050" y="941388"/>
          <p14:tracePt t="54470" x="6289675" y="949325"/>
          <p14:tracePt t="54476" x="6345238" y="949325"/>
          <p14:tracePt t="54484" x="6402388" y="949325"/>
          <p14:tracePt t="54491" x="6434138" y="949325"/>
          <p14:tracePt t="54499" x="6473825" y="949325"/>
          <p14:tracePt t="54507" x="6537325" y="949325"/>
          <p14:tracePt t="54514" x="6584950" y="949325"/>
          <p14:tracePt t="54521" x="6632575" y="949325"/>
          <p14:tracePt t="54529" x="6688138" y="949325"/>
          <p14:tracePt t="54537" x="6719888" y="949325"/>
          <p14:tracePt t="54544" x="6769100" y="949325"/>
          <p14:tracePt t="54551" x="6792913" y="949325"/>
          <p14:tracePt t="54559" x="6816725" y="949325"/>
          <p14:tracePt t="54566" x="6840538" y="949325"/>
          <p14:tracePt t="54575" x="6864350" y="949325"/>
          <p14:tracePt t="54589" x="6872288" y="949325"/>
          <p14:tracePt t="54596" x="6880225" y="949325"/>
          <p14:tracePt t="54619" x="6888163" y="949325"/>
          <p14:tracePt t="54657" x="6896100" y="949325"/>
          <p14:tracePt t="54680" x="6896100" y="941388"/>
          <p14:tracePt t="54687" x="6904038" y="941388"/>
          <p14:tracePt t="54702" x="6911975" y="941388"/>
          <p14:tracePt t="54709" x="6919913" y="933450"/>
          <p14:tracePt t="54725" x="6927850" y="933450"/>
          <p14:tracePt t="54732" x="6927850" y="925513"/>
          <p14:tracePt t="54739" x="6935788" y="917575"/>
          <p14:tracePt t="54754" x="6951663" y="909638"/>
          <p14:tracePt t="54761" x="6967538" y="893763"/>
          <p14:tracePt t="54769" x="6983413" y="885825"/>
          <p14:tracePt t="54777" x="7007225" y="869950"/>
          <p14:tracePt t="54786" x="7038975" y="844550"/>
          <p14:tracePt t="54794" x="7062788" y="828675"/>
          <p14:tracePt t="54799" x="7086600" y="804863"/>
          <p14:tracePt t="54807" x="7110413" y="796925"/>
          <p14:tracePt t="54815" x="7126288" y="781050"/>
          <p14:tracePt t="54821" x="7143750" y="781050"/>
          <p14:tracePt t="54829" x="7151688" y="773113"/>
          <p14:tracePt t="54837" x="7151688" y="765175"/>
          <p14:tracePt t="55661" x="7135813" y="765175"/>
          <p14:tracePt t="55669" x="7110413" y="781050"/>
          <p14:tracePt t="55676" x="7086600" y="781050"/>
          <p14:tracePt t="55685" x="7070725" y="788988"/>
          <p14:tracePt t="55692" x="7046913" y="796925"/>
          <p14:tracePt t="55699" x="7023100" y="796925"/>
          <p14:tracePt t="55709" x="6983413" y="796925"/>
          <p14:tracePt t="55715" x="6927850" y="796925"/>
          <p14:tracePt t="55722" x="6872288" y="796925"/>
          <p14:tracePt t="55729" x="6808788" y="804863"/>
          <p14:tracePt t="55738" x="6735763" y="804863"/>
          <p14:tracePt t="55744" x="6680200" y="804863"/>
          <p14:tracePt t="55751" x="6624638" y="804863"/>
          <p14:tracePt t="55758" x="6569075" y="804863"/>
          <p14:tracePt t="55766" x="6537325" y="804863"/>
          <p14:tracePt t="55776" x="6481763" y="804863"/>
          <p14:tracePt t="55781" x="6442075" y="804863"/>
          <p14:tracePt t="55789" x="6384925" y="804863"/>
          <p14:tracePt t="55797" x="6353175" y="804863"/>
          <p14:tracePt t="55806" x="6305550" y="788988"/>
          <p14:tracePt t="55812" x="6265863" y="781050"/>
          <p14:tracePt t="55819" x="6210300" y="773113"/>
          <p14:tracePt t="55826" x="6154738" y="765175"/>
          <p14:tracePt t="55834" x="6099175" y="749300"/>
          <p14:tracePt t="55842" x="6043613" y="741363"/>
          <p14:tracePt t="55848" x="5994400" y="733425"/>
          <p14:tracePt t="55856" x="5946775" y="725488"/>
          <p14:tracePt t="55865" x="5891213" y="725488"/>
          <p14:tracePt t="55873" x="5835650" y="725488"/>
          <p14:tracePt t="55879" x="5780088" y="725488"/>
          <p14:tracePt t="55888" x="5708650" y="725488"/>
          <p14:tracePt t="55897" x="5619750" y="741363"/>
          <p14:tracePt t="55908" x="5532438" y="749300"/>
          <p14:tracePt t="55909" x="5453063" y="765175"/>
          <p14:tracePt t="55917" x="5357813" y="773113"/>
          <p14:tracePt t="55925" x="5310188" y="781050"/>
          <p14:tracePt t="55933" x="5213350" y="796925"/>
          <p14:tracePt t="55940" x="5126038" y="812800"/>
          <p14:tracePt t="55946" x="5030788" y="828675"/>
          <p14:tracePt t="55954" x="4951413" y="836613"/>
          <p14:tracePt t="55962" x="4870450" y="862013"/>
          <p14:tracePt t="55969" x="4814888" y="869950"/>
          <p14:tracePt t="55976" x="4735513" y="885825"/>
          <p14:tracePt t="55985" x="4664075" y="901700"/>
          <p14:tracePt t="55992" x="4592638" y="917575"/>
          <p14:tracePt t="55999" x="4519613" y="933450"/>
          <p14:tracePt t="56010" x="4440238" y="949325"/>
          <p14:tracePt t="56014" x="4352925" y="973138"/>
          <p14:tracePt t="56022" x="4289425" y="981075"/>
          <p14:tracePt t="56029" x="4200525" y="1004888"/>
          <p14:tracePt t="56039" x="4105275" y="1020763"/>
          <p14:tracePt t="56044" x="4002088" y="1028700"/>
          <p14:tracePt t="56053" x="3890963" y="1052513"/>
          <p14:tracePt t="56060" x="3738563" y="1084263"/>
          <p14:tracePt t="56066" x="3643313" y="1100138"/>
          <p14:tracePt t="56073" x="3563938" y="1116013"/>
          <p14:tracePt t="56082" x="3467100" y="1147763"/>
          <p14:tracePt t="56090" x="3379788" y="1171575"/>
          <p14:tracePt t="56097" x="3308350" y="1195388"/>
          <p14:tracePt t="56104" x="3228975" y="1228725"/>
          <p14:tracePt t="56113" x="3173413" y="1244600"/>
          <p14:tracePt t="56120" x="3133725" y="1252538"/>
          <p14:tracePt t="56126" x="3100388" y="1276350"/>
          <p14:tracePt t="56136" x="3060700" y="1292225"/>
          <p14:tracePt t="56142" x="3036888" y="1308100"/>
          <p14:tracePt t="56150" x="3013075" y="1316038"/>
          <p14:tracePt t="56158" x="2973388" y="1331913"/>
          <p14:tracePt t="56165" x="2949575" y="1347788"/>
          <p14:tracePt t="56173" x="2901950" y="1355725"/>
          <p14:tracePt t="56179" x="2878138" y="1363663"/>
          <p14:tracePt t="56188" x="2838450" y="1371600"/>
          <p14:tracePt t="56194" x="2790825" y="1379538"/>
          <p14:tracePt t="56204" x="2741613" y="1395413"/>
          <p14:tracePt t="56210" x="2686050" y="1411288"/>
          <p14:tracePt t="56216" x="2630488" y="1427163"/>
          <p14:tracePt t="56224" x="2582863" y="1435100"/>
          <p14:tracePt t="56233" x="2519363" y="1450975"/>
          <p14:tracePt t="56241" x="2463800" y="1466850"/>
          <p14:tracePt t="56246" x="2416175" y="1482725"/>
          <p14:tracePt t="56255" x="2359025" y="1498600"/>
          <p14:tracePt t="56261" x="2327275" y="1506538"/>
          <p14:tracePt t="56269" x="2279650" y="1522413"/>
          <p14:tracePt t="56276" x="2232025" y="1530350"/>
          <p14:tracePt t="56286" x="2200275" y="1530350"/>
          <p14:tracePt t="56293" x="2160588" y="1538288"/>
          <p14:tracePt t="56299" x="2105025" y="1538288"/>
          <p14:tracePt t="56309" x="2041525" y="1547813"/>
          <p14:tracePt t="56316" x="1992313" y="1547813"/>
          <p14:tracePt t="56323" x="1928813" y="1555750"/>
          <p14:tracePt t="56329" x="1897063" y="1555750"/>
          <p14:tracePt t="56336" x="1841500" y="1555750"/>
          <p14:tracePt t="56346" x="1809750" y="1555750"/>
          <p14:tracePt t="56354" x="1778000" y="1555750"/>
          <p14:tracePt t="56360" x="1746250" y="1555750"/>
          <p14:tracePt t="56366" x="1722438" y="1555750"/>
          <p14:tracePt t="56376" x="1714500" y="1555750"/>
          <p14:tracePt t="56382" x="1690688" y="1555750"/>
          <p14:tracePt t="56389" x="1674813" y="1555750"/>
          <p14:tracePt t="56397" x="1658938" y="1563688"/>
          <p14:tracePt t="56406" x="1625600" y="1563688"/>
          <p14:tracePt t="56411" x="1601788" y="1563688"/>
          <p14:tracePt t="56422" x="1570038" y="1563688"/>
          <p14:tracePt t="56428" x="1546225" y="1563688"/>
          <p14:tracePt t="56434" x="1522413" y="1563688"/>
          <p14:tracePt t="56443" x="1498600" y="1563688"/>
          <p14:tracePt t="56449" x="1474788" y="1563688"/>
          <p14:tracePt t="56457" x="1443038" y="1563688"/>
          <p14:tracePt t="56465" x="1419225" y="1563688"/>
          <p14:tracePt t="56473" x="1395413" y="1563688"/>
          <p14:tracePt t="56479" x="1379538" y="1563688"/>
          <p14:tracePt t="56488" x="1355725" y="1563688"/>
          <p14:tracePt t="56494" x="1339850" y="1563688"/>
          <p14:tracePt t="56501" x="1323975" y="1563688"/>
          <p14:tracePt t="56509" x="1316038" y="1563688"/>
          <p14:tracePt t="56518" x="1292225" y="1563688"/>
          <p14:tracePt t="56534" x="1284288" y="1563688"/>
          <p14:tracePt t="56540" x="1274763" y="1563688"/>
          <p14:tracePt t="56546" x="1266825" y="1563688"/>
          <p14:tracePt t="56555" x="1258888" y="1563688"/>
          <p14:tracePt t="56570" x="1250950" y="1563688"/>
          <p14:tracePt t="56666" x="1243013" y="1563688"/>
          <p14:tracePt t="56674" x="1243013" y="1555750"/>
          <p14:tracePt t="56682" x="1235075" y="1555750"/>
          <p14:tracePt t="56705" x="1227138" y="1555750"/>
          <p14:tracePt t="56712" x="1219200" y="1555750"/>
          <p14:tracePt t="56720" x="1211263" y="1547813"/>
          <p14:tracePt t="56734" x="1203325" y="1547813"/>
          <p14:tracePt t="56742" x="1195388" y="1547813"/>
          <p14:tracePt t="56757" x="1187450" y="1547813"/>
          <p14:tracePt t="56764" x="1179513" y="1547813"/>
          <p14:tracePt t="56824" x="1171575" y="1547813"/>
          <p14:tracePt t="57558" x="1163638" y="1547813"/>
          <p14:tracePt t="57581" x="1155700" y="1547813"/>
          <p14:tracePt t="57598" x="1147763" y="1547813"/>
          <p14:tracePt t="57649" x="1139825" y="1547813"/>
          <p14:tracePt t="59299" x="1139825" y="1538288"/>
          <p14:tracePt t="59307" x="1147763" y="1538288"/>
          <p14:tracePt t="59314" x="1155700" y="1538288"/>
          <p14:tracePt t="59330" x="1163638" y="1538288"/>
          <p14:tracePt t="59353" x="1171575" y="1538288"/>
          <p14:tracePt t="59383" x="1179513" y="1538288"/>
          <p14:tracePt t="60919" x="1187450" y="1538288"/>
          <p14:tracePt t="60949" x="1195388" y="1538288"/>
          <p14:tracePt t="60956" x="1203325" y="1538288"/>
          <p14:tracePt t="60964" x="1211263" y="1538288"/>
          <p14:tracePt t="60971" x="1219200" y="1538288"/>
          <p14:tracePt t="60978" x="1227138" y="1538288"/>
          <p14:tracePt t="60995" x="1235075" y="1538288"/>
          <p14:tracePt t="61002" x="1243013" y="1538288"/>
          <p14:tracePt t="61010" x="1250950" y="1538288"/>
          <p14:tracePt t="61025" x="1258888" y="1538288"/>
          <p14:tracePt t="61041" x="1266825" y="1538288"/>
          <p14:tracePt t="61062" x="1274763" y="1538288"/>
          <p14:tracePt t="61087" x="1284288" y="1538288"/>
          <p14:tracePt t="61099" x="1292225" y="1538288"/>
          <p14:tracePt t="61121" x="1300163" y="1538288"/>
          <p14:tracePt t="61129" x="1308100" y="1538288"/>
          <p14:tracePt t="61286" x="1316038" y="1538288"/>
          <p14:tracePt t="61303" x="1323975" y="1538288"/>
          <p14:tracePt t="61317" x="1339850" y="1538288"/>
          <p14:tracePt t="61324" x="1347788" y="1538288"/>
          <p14:tracePt t="61332" x="1363663" y="1538288"/>
          <p14:tracePt t="61340" x="1379538" y="1547813"/>
          <p14:tracePt t="61346" x="1387475" y="1547813"/>
          <p14:tracePt t="61354" x="1395413" y="1555750"/>
          <p14:tracePt t="61362" x="1403350" y="1555750"/>
          <p14:tracePt t="61369" x="1427163" y="1555750"/>
          <p14:tracePt t="61376" x="1450975" y="1555750"/>
          <p14:tracePt t="61384" x="1474788" y="1547813"/>
          <p14:tracePt t="61392" x="1506538" y="1530350"/>
          <p14:tracePt t="61399" x="1538288" y="1522413"/>
          <p14:tracePt t="61406" x="1562100" y="1514475"/>
          <p14:tracePt t="61414" x="1585913" y="1498600"/>
          <p14:tracePt t="61421" x="1625600" y="1482725"/>
          <p14:tracePt t="61429" x="1641475" y="1466850"/>
          <p14:tracePt t="61436" x="1666875" y="1458913"/>
          <p14:tracePt t="61444" x="1674813" y="1458913"/>
          <p14:tracePt t="61452" x="1690688" y="1450975"/>
          <p14:tracePt t="61459" x="1690688" y="1443038"/>
          <p14:tracePt t="61467" x="1698625" y="1443038"/>
          <p14:tracePt t="61526" x="1706563" y="1443038"/>
          <p14:tracePt t="61535" x="1706563" y="1435100"/>
          <p14:tracePt t="61541" x="1714500" y="1435100"/>
          <p14:tracePt t="61557" x="1722438" y="1427163"/>
          <p14:tracePt t="61602" x="1730375" y="1427163"/>
          <p14:tracePt t="61617" x="1754188" y="1403350"/>
          <p14:tracePt t="61623" x="1762125" y="1387475"/>
          <p14:tracePt t="61632" x="1778000" y="1363663"/>
          <p14:tracePt t="61639" x="1793875" y="1347788"/>
          <p14:tracePt t="61648" x="1801813" y="1323975"/>
          <p14:tracePt t="61654" x="1817688" y="1316038"/>
          <p14:tracePt t="61662" x="1825625" y="1308100"/>
          <p14:tracePt t="61669" x="1825625" y="1292225"/>
          <p14:tracePt t="61676" x="1833563" y="1292225"/>
          <p14:tracePt t="61685" x="1833563" y="1276350"/>
          <p14:tracePt t="61879" x="1841500" y="1276350"/>
          <p14:tracePt t="61902" x="1873250" y="1244600"/>
          <p14:tracePt t="61909" x="1889125" y="1228725"/>
          <p14:tracePt t="61918" x="1897063" y="1220788"/>
          <p14:tracePt t="61924" x="1905000" y="1212850"/>
          <p14:tracePt t="61931" x="1912938" y="1204913"/>
          <p14:tracePt t="61947" x="1920875" y="1195388"/>
          <p14:tracePt t="61954" x="1920875" y="1187450"/>
          <p14:tracePt t="61977" x="1928813" y="1187450"/>
          <p14:tracePt t="62074" x="1928813" y="1220788"/>
          <p14:tracePt t="62082" x="1936750" y="1244600"/>
          <p14:tracePt t="62089" x="1936750" y="1260475"/>
          <p14:tracePt t="62097" x="1944688" y="1300163"/>
          <p14:tracePt t="62104" x="1952625" y="1331913"/>
          <p14:tracePt t="62112" x="1960563" y="1379538"/>
          <p14:tracePt t="62119" x="1960563" y="1411288"/>
          <p14:tracePt t="62127" x="1960563" y="1427163"/>
          <p14:tracePt t="62135" x="1960563" y="1458913"/>
          <p14:tracePt t="62142" x="1960563" y="1466850"/>
          <p14:tracePt t="62149" x="1960563" y="1482725"/>
          <p14:tracePt t="62156" x="1960563" y="1506538"/>
          <p14:tracePt t="62165" x="1968500" y="1530350"/>
          <p14:tracePt t="62179" x="1968500" y="1538288"/>
          <p14:tracePt t="62187" x="1968500" y="1547813"/>
          <p14:tracePt t="62202" x="1968500" y="1555750"/>
          <p14:tracePt t="62253" x="1976438" y="1555750"/>
          <p14:tracePt t="62261" x="1992313" y="1547813"/>
          <p14:tracePt t="62269" x="2017713" y="1530350"/>
          <p14:tracePt t="62276" x="2041525" y="1506538"/>
          <p14:tracePt t="62285" x="2073275" y="1482725"/>
          <p14:tracePt t="62291" x="2097088" y="1466850"/>
          <p14:tracePt t="62299" x="2120900" y="1450975"/>
          <p14:tracePt t="62306" x="2144713" y="1427163"/>
          <p14:tracePt t="62315" x="2176463" y="1403350"/>
          <p14:tracePt t="62321" x="2192338" y="1395413"/>
          <p14:tracePt t="62329" x="2200275" y="1379538"/>
          <p14:tracePt t="62336" x="2216150" y="1371600"/>
          <p14:tracePt t="62344" x="2216150" y="1363663"/>
          <p14:tracePt t="62352" x="2224088" y="1363663"/>
          <p14:tracePt t="62441" x="2224088" y="1379538"/>
          <p14:tracePt t="62450" x="2224088" y="1395413"/>
          <p14:tracePt t="62456" x="2224088" y="1411288"/>
          <p14:tracePt t="62465" x="2224088" y="1427163"/>
          <p14:tracePt t="62472" x="2224088" y="1443038"/>
          <p14:tracePt t="62486" x="2224088" y="1458913"/>
          <p14:tracePt t="62531" x="2224088" y="1466850"/>
          <p14:tracePt t="62547" x="2232025" y="1458913"/>
          <p14:tracePt t="62554" x="2247900" y="1443038"/>
          <p14:tracePt t="62562" x="2287588" y="1403350"/>
          <p14:tracePt t="62569" x="2335213" y="1363663"/>
          <p14:tracePt t="62576" x="2392363" y="1316038"/>
          <p14:tracePt t="62584" x="2447925" y="1252538"/>
          <p14:tracePt t="62591" x="2495550" y="1195388"/>
          <p14:tracePt t="62599" x="2543175" y="1147763"/>
          <p14:tracePt t="62606" x="2590800" y="1100138"/>
          <p14:tracePt t="62615" x="2630488" y="1052513"/>
          <p14:tracePt t="62621" x="2654300" y="1012825"/>
          <p14:tracePt t="62629" x="2662238" y="989013"/>
          <p14:tracePt t="62636" x="2678113" y="965200"/>
          <p14:tracePt t="62644" x="2686050" y="949325"/>
          <p14:tracePt t="62652" x="2686050" y="941388"/>
          <p14:tracePt t="62659" x="2693988" y="933450"/>
          <p14:tracePt t="62667" x="2693988" y="925513"/>
          <p14:tracePt t="62674" x="2693988" y="917575"/>
          <p14:tracePt t="62801" x="2686050" y="917575"/>
          <p14:tracePt t="62824" x="2678113" y="917575"/>
          <p14:tracePt t="62831" x="2670175" y="925513"/>
          <p14:tracePt t="62847" x="2662238" y="925513"/>
          <p14:tracePt t="62854" x="2654300" y="925513"/>
          <p14:tracePt t="62861" x="2646363" y="925513"/>
          <p14:tracePt t="62869" x="2630488" y="925513"/>
          <p14:tracePt t="62883" x="2614613" y="925513"/>
          <p14:tracePt t="62884" x="2598738" y="925513"/>
          <p14:tracePt t="62892" x="2582863" y="925513"/>
          <p14:tracePt t="62899" x="2574925" y="917575"/>
          <p14:tracePt t="62906" x="2551113" y="909638"/>
          <p14:tracePt t="62923" x="2543175" y="909638"/>
          <p14:tracePt t="62929" x="2543175" y="901700"/>
          <p14:tracePt t="62936" x="2535238" y="901700"/>
          <p14:tracePt t="62996" x="2527300" y="901700"/>
          <p14:tracePt t="63011" x="2519363" y="901700"/>
          <p14:tracePt t="63042" x="2511425" y="901700"/>
          <p14:tracePt t="63049" x="2511425" y="909638"/>
          <p14:tracePt t="63057" x="2511425" y="925513"/>
          <p14:tracePt t="63065" x="2511425" y="941388"/>
          <p14:tracePt t="63072" x="2511425" y="957263"/>
          <p14:tracePt t="63079" x="2511425" y="965200"/>
          <p14:tracePt t="63086" x="2511425" y="981075"/>
          <p14:tracePt t="63095" x="2511425" y="996950"/>
          <p14:tracePt t="63102" x="2511425" y="1020763"/>
          <p14:tracePt t="63109" x="2511425" y="1044575"/>
          <p14:tracePt t="63117" x="2511425" y="1068388"/>
          <p14:tracePt t="63124" x="2511425" y="1076325"/>
          <p14:tracePt t="63131" x="2511425" y="1092200"/>
          <p14:tracePt t="63139" x="2511425" y="1116013"/>
          <p14:tracePt t="63147" x="2511425" y="1123950"/>
          <p14:tracePt t="63154" x="2511425" y="1139825"/>
          <p14:tracePt t="63169" x="2511425" y="1147763"/>
          <p14:tracePt t="63184" x="2511425" y="1155700"/>
          <p14:tracePt t="63192" x="2519363" y="1155700"/>
          <p14:tracePt t="63206" x="2527300" y="1155700"/>
          <p14:tracePt t="63215" x="2535238" y="1155700"/>
          <p14:tracePt t="63237" x="2543175" y="1155700"/>
          <p14:tracePt t="63251" x="2559050" y="1155700"/>
          <p14:tracePt t="63259" x="2566988" y="1147763"/>
          <p14:tracePt t="63267" x="2582863" y="1139825"/>
          <p14:tracePt t="63274" x="2598738" y="1131888"/>
          <p14:tracePt t="63282" x="2622550" y="1116013"/>
          <p14:tracePt t="63289" x="2638425" y="1100138"/>
          <p14:tracePt t="63297" x="2654300" y="1092200"/>
          <p14:tracePt t="63304" x="2670175" y="1076325"/>
          <p14:tracePt t="63312" x="2686050" y="1060450"/>
          <p14:tracePt t="63319" x="2693988" y="1044575"/>
          <p14:tracePt t="63327" x="2709863" y="1020763"/>
          <p14:tracePt t="63334" x="2717800" y="996950"/>
          <p14:tracePt t="63341" x="2733675" y="981075"/>
          <p14:tracePt t="63349" x="2741613" y="965200"/>
          <p14:tracePt t="63356" x="2751138" y="957263"/>
          <p14:tracePt t="63364" x="2751138" y="941388"/>
          <p14:tracePt t="63380" x="2751138" y="925513"/>
          <p14:tracePt t="63394" x="2751138" y="917575"/>
          <p14:tracePt t="63454" x="2741613" y="917575"/>
          <p14:tracePt t="63469" x="2733675" y="917575"/>
          <p14:tracePt t="63477" x="2725738" y="925513"/>
          <p14:tracePt t="63484" x="2717800" y="925513"/>
          <p14:tracePt t="63492" x="2709863" y="925513"/>
          <p14:tracePt t="63500" x="2701925" y="925513"/>
          <p14:tracePt t="63506" x="2693988" y="925513"/>
          <p14:tracePt t="63514" x="2678113" y="933450"/>
          <p14:tracePt t="63522" x="2670175" y="933450"/>
          <p14:tracePt t="63529" x="2662238" y="933450"/>
          <p14:tracePt t="63537" x="2646363" y="933450"/>
          <p14:tracePt t="63544" x="2630488" y="933450"/>
          <p14:tracePt t="63552" x="2614613" y="941388"/>
          <p14:tracePt t="63559" x="2598738" y="941388"/>
          <p14:tracePt t="63567" x="2582863" y="949325"/>
          <p14:tracePt t="63573" x="2574925" y="949325"/>
          <p14:tracePt t="63582" x="2566988" y="957263"/>
          <p14:tracePt t="63590" x="2559050" y="957263"/>
          <p14:tracePt t="63612" x="2551113" y="957263"/>
          <p14:tracePt t="63652" x="2543175" y="957263"/>
          <p14:tracePt t="63709" x="2543175" y="965200"/>
          <p14:tracePt t="63724" x="2543175" y="973138"/>
          <p14:tracePt t="63732" x="2543175" y="981075"/>
          <p14:tracePt t="63739" x="2543175" y="989013"/>
          <p14:tracePt t="63754" x="2543175" y="1004888"/>
          <p14:tracePt t="63761" x="2559050" y="1004888"/>
          <p14:tracePt t="63769" x="2566988" y="1012825"/>
          <p14:tracePt t="63776" x="2582863" y="1020763"/>
          <p14:tracePt t="63784" x="2590800" y="1020763"/>
          <p14:tracePt t="63792" x="2598738" y="1028700"/>
          <p14:tracePt t="63800" x="2606675" y="1028700"/>
          <p14:tracePt t="63806" x="2606675" y="1036638"/>
          <p14:tracePt t="63815" x="2614613" y="1036638"/>
          <p14:tracePt t="64001" x="2614613" y="1044575"/>
          <p14:tracePt t="64010" x="2614613" y="1060450"/>
          <p14:tracePt t="64016" x="2614613" y="1076325"/>
          <p14:tracePt t="64024" x="2614613" y="1092200"/>
          <p14:tracePt t="64032" x="2614613" y="1116013"/>
          <p14:tracePt t="64039" x="2614613" y="1131888"/>
          <p14:tracePt t="64047" x="2614613" y="1155700"/>
          <p14:tracePt t="64054" x="2614613" y="1163638"/>
          <p14:tracePt t="64061" x="2614613" y="1187450"/>
          <p14:tracePt t="64069" x="2614613" y="1195388"/>
          <p14:tracePt t="64084" x="2614613" y="1204913"/>
          <p14:tracePt t="64256" x="2630488" y="1187450"/>
          <p14:tracePt t="64265" x="2638425" y="1179513"/>
          <p14:tracePt t="64272" x="2654300" y="1163638"/>
          <p14:tracePt t="64280" x="2662238" y="1147763"/>
          <p14:tracePt t="64286" x="2678113" y="1131888"/>
          <p14:tracePt t="64294" x="2693988" y="1116013"/>
          <p14:tracePt t="64301" x="2701925" y="1108075"/>
          <p14:tracePt t="64309" x="2709863" y="1100138"/>
          <p14:tracePt t="64317" x="2717800" y="1084263"/>
          <p14:tracePt t="64333" x="2717800" y="1076325"/>
          <p14:tracePt t="64339" x="2725738" y="1076325"/>
          <p14:tracePt t="64346" x="2725738" y="1068388"/>
          <p14:tracePt t="64354" x="2725738" y="1060450"/>
          <p14:tracePt t="64376" x="2733675" y="1060450"/>
          <p14:tracePt t="64954" x="2741613" y="1060450"/>
          <p14:tracePt t="64963" x="2741613" y="1052513"/>
          <p14:tracePt t="64977" x="2751138" y="1052513"/>
          <p14:tracePt t="65000" x="2759075" y="1052513"/>
          <p14:tracePt t="65009" x="2759075" y="1044575"/>
          <p14:tracePt t="65036" x="2767013" y="1044575"/>
          <p14:tracePt t="65366" x="2774950" y="1044575"/>
          <p14:tracePt t="65375" x="2782888" y="1036638"/>
          <p14:tracePt t="65389" x="2798763" y="1028700"/>
          <p14:tracePt t="65414" x="2806700" y="1028700"/>
          <p14:tracePt t="65420" x="2806700" y="1020763"/>
          <p14:tracePt t="65561" x="2798763" y="1028700"/>
          <p14:tracePt t="65569" x="2790825" y="1028700"/>
          <p14:tracePt t="65577" x="2790825" y="1036638"/>
          <p14:tracePt t="65600" x="2782888" y="1036638"/>
          <p14:tracePt t="65696" x="2774950" y="1036638"/>
          <p14:tracePt t="65705" x="2774950" y="1044575"/>
          <p14:tracePt t="69929" x="2759075" y="1052513"/>
          <p14:tracePt t="69930" x="2582863" y="1108075"/>
          <p14:tracePt t="69931" x="2503488" y="1131888"/>
          <p14:tracePt t="69932" x="2408238" y="1171575"/>
          <p14:tracePt t="69934" x="2311400" y="1204913"/>
          <p14:tracePt t="69935" x="2224088" y="1244600"/>
          <p14:tracePt t="69941" x="2112963" y="1268413"/>
          <p14:tracePt t="69949" x="2025650" y="1292225"/>
          <p14:tracePt t="69956" x="1952625" y="1323975"/>
          <p14:tracePt t="69964" x="1865313" y="1347788"/>
          <p14:tracePt t="69973" x="1793875" y="1363663"/>
          <p14:tracePt t="69980" x="1762125" y="1387475"/>
          <p14:tracePt t="69986" x="1722438" y="1403350"/>
          <p14:tracePt t="69995" x="1714500" y="1403350"/>
          <p14:tracePt t="70003" x="1706563" y="1403350"/>
          <p14:tracePt t="70012" x="1706563" y="1411288"/>
          <p14:tracePt t="70016" x="1698625" y="1411288"/>
          <p14:tracePt t="70055" x="1690688" y="1411288"/>
          <p14:tracePt t="70063" x="1682750" y="1427163"/>
          <p14:tracePt t="70069" x="1674813" y="1427163"/>
          <p14:tracePt t="70077" x="1666875" y="1427163"/>
          <p14:tracePt t="70084" x="1641475" y="1435100"/>
          <p14:tracePt t="70093" x="1617663" y="1435100"/>
          <p14:tracePt t="70099" x="1601788" y="1435100"/>
          <p14:tracePt t="70107" x="1577975" y="1443038"/>
          <p14:tracePt t="70114" x="1546225" y="1450975"/>
          <p14:tracePt t="70123" x="1522413" y="1458913"/>
          <p14:tracePt t="70130" x="1506538" y="1458913"/>
          <p14:tracePt t="70137" x="1482725" y="1458913"/>
          <p14:tracePt t="70146" x="1466850" y="1458913"/>
          <p14:tracePt t="70152" x="1450975" y="1466850"/>
          <p14:tracePt t="70167" x="1443038" y="1466850"/>
          <p14:tracePt t="70177" x="1443038" y="1474788"/>
          <p14:tracePt t="70205" x="1435100" y="1474788"/>
          <p14:tracePt t="70316" x="1427163" y="1474788"/>
          <p14:tracePt t="70339" x="1419225" y="1474788"/>
          <p14:tracePt t="70347" x="1419225" y="1466850"/>
          <p14:tracePt t="70354" x="1403350" y="1466850"/>
          <p14:tracePt t="70362" x="1379538" y="1466850"/>
          <p14:tracePt t="70369" x="1355725" y="1466850"/>
          <p14:tracePt t="70377" x="1331913" y="1466850"/>
          <p14:tracePt t="70385" x="1308100" y="1458913"/>
          <p14:tracePt t="70391" x="1284288" y="1458913"/>
          <p14:tracePt t="70399" x="1266825" y="1450975"/>
          <p14:tracePt t="70407" x="1258888" y="1450975"/>
          <p14:tracePt t="70414" x="1250950" y="1450975"/>
          <p14:tracePt t="70437" x="1243013" y="1450975"/>
          <p14:tracePt t="71584" x="1250950" y="1443038"/>
          <p14:tracePt t="71592" x="1258888" y="1443038"/>
          <p14:tracePt t="71600" x="1266825" y="1435100"/>
          <p14:tracePt t="71610" x="1274763" y="1435100"/>
          <p14:tracePt t="71617" x="1274763" y="1427163"/>
          <p14:tracePt t="71622" x="1292225" y="1427163"/>
          <p14:tracePt t="71629" x="1316038" y="1419225"/>
          <p14:tracePt t="71637" x="1347788" y="1403350"/>
          <p14:tracePt t="71645" x="1403350" y="1387475"/>
          <p14:tracePt t="71653" x="1466850" y="1371600"/>
          <p14:tracePt t="71661" x="1530350" y="1347788"/>
          <p14:tracePt t="71668" x="1601788" y="1331913"/>
          <p14:tracePt t="71674" x="1674813" y="1316038"/>
          <p14:tracePt t="71681" x="1754188" y="1308100"/>
          <p14:tracePt t="71691" x="1817688" y="1300163"/>
          <p14:tracePt t="71697" x="1873250" y="1292225"/>
          <p14:tracePt t="71704" x="1905000" y="1284288"/>
          <p14:tracePt t="71714" x="1928813" y="1276350"/>
          <p14:tracePt t="71720" x="1944688" y="1276350"/>
          <p14:tracePt t="71728" x="1968500" y="1276350"/>
          <p14:tracePt t="71742" x="1976438" y="1276350"/>
          <p14:tracePt t="71749" x="1984375" y="1276350"/>
          <p14:tracePt t="71773" x="1992313" y="1276350"/>
          <p14:tracePt t="71779" x="2000250" y="1276350"/>
          <p14:tracePt t="71795" x="2008188" y="1276350"/>
          <p14:tracePt t="71810" x="2017713" y="1276350"/>
          <p14:tracePt t="71827" x="2033588" y="1268413"/>
          <p14:tracePt t="71844" x="2041525" y="1268413"/>
          <p14:tracePt t="71863" x="2049463" y="1268413"/>
          <p14:tracePt t="71870" x="2057400" y="1268413"/>
          <p14:tracePt t="71893" x="2081213" y="1268413"/>
          <p14:tracePt t="71900" x="2089150" y="1268413"/>
          <p14:tracePt t="71907" x="2097088" y="1268413"/>
          <p14:tracePt t="71918" x="2105025" y="1268413"/>
          <p14:tracePt t="71922" x="2112963" y="1268413"/>
          <p14:tracePt t="71937" x="2128838" y="1268413"/>
          <p14:tracePt t="71955" x="2136775" y="1268413"/>
          <p14:tracePt t="71960" x="2152650" y="1260475"/>
          <p14:tracePt t="71966" x="2160588" y="1260475"/>
          <p14:tracePt t="71975" x="2168525" y="1260475"/>
          <p14:tracePt t="71982" x="2184400" y="1260475"/>
          <p14:tracePt t="71990" x="2192338" y="1260475"/>
          <p14:tracePt t="71997" x="2200275" y="1260475"/>
          <p14:tracePt t="72004" x="2208213" y="1260475"/>
          <p14:tracePt t="72013" x="2216150" y="1260475"/>
          <p14:tracePt t="72019" x="2224088" y="1260475"/>
          <p14:tracePt t="72030" x="2232025" y="1260475"/>
          <p14:tracePt t="72036" x="2239963" y="1260475"/>
          <p14:tracePt t="72045" x="2247900" y="1260475"/>
          <p14:tracePt t="72049" x="2255838" y="1252538"/>
          <p14:tracePt t="72058" x="2263775" y="1244600"/>
          <p14:tracePt t="72065" x="2271713" y="1244600"/>
          <p14:tracePt t="72080" x="2287588" y="1236663"/>
          <p14:tracePt t="72087" x="2295525" y="1228725"/>
          <p14:tracePt t="72095" x="2311400" y="1220788"/>
          <p14:tracePt t="72103" x="2327275" y="1212850"/>
          <p14:tracePt t="72112" x="2335213" y="1204913"/>
          <p14:tracePt t="72117" x="2351088" y="1195388"/>
          <p14:tracePt t="72126" x="2366963" y="1187450"/>
          <p14:tracePt t="72132" x="2384425" y="1179513"/>
          <p14:tracePt t="72145" x="2392363" y="1171575"/>
          <p14:tracePt t="72148" x="2408238" y="1163638"/>
          <p14:tracePt t="72156" x="2408238" y="1155700"/>
          <p14:tracePt t="72163" x="2416175" y="1147763"/>
          <p14:tracePt t="72169" x="2424113" y="1147763"/>
          <p14:tracePt t="72177" x="2432050" y="1139825"/>
          <p14:tracePt t="72193" x="2432050" y="1131888"/>
          <p14:tracePt t="72200" x="2439988" y="1131888"/>
          <p14:tracePt t="72215" x="2447925" y="1123950"/>
          <p14:tracePt t="72238" x="2455863" y="1123950"/>
          <p14:tracePt t="72254" x="2463800" y="1123950"/>
          <p14:tracePt t="72260" x="2463800" y="1116013"/>
          <p14:tracePt t="72290" x="2463800" y="1108075"/>
          <p14:tracePt t="72298" x="2471738" y="1108075"/>
          <p14:tracePt t="72334" x="2479675" y="1100138"/>
          <p14:tracePt t="72343" x="2495550" y="1100138"/>
          <p14:tracePt t="72349" x="2511425" y="1100138"/>
          <p14:tracePt t="72357" x="2519363" y="1100138"/>
          <p14:tracePt t="72364" x="2535238" y="1092200"/>
          <p14:tracePt t="72372" x="2559050" y="1092200"/>
          <p14:tracePt t="72387" x="2566988" y="1092200"/>
          <p14:tracePt t="72394" x="2574925" y="1092200"/>
          <p14:tracePt t="73872" x="2582863" y="1092200"/>
          <p14:tracePt t="73880" x="2590800" y="1092200"/>
          <p14:tracePt t="73892" x="2606675" y="1092200"/>
          <p14:tracePt t="73894" x="2630488" y="1092200"/>
          <p14:tracePt t="73903" x="2662238" y="1092200"/>
          <p14:tracePt t="73910" x="2701925" y="1092200"/>
          <p14:tracePt t="73918" x="2733675" y="1100138"/>
          <p14:tracePt t="73927" x="2774950" y="1100138"/>
          <p14:tracePt t="73933" x="2806700" y="1100138"/>
          <p14:tracePt t="73941" x="2830513" y="1100138"/>
          <p14:tracePt t="73947" x="2862263" y="1100138"/>
          <p14:tracePt t="73956" x="2886075" y="1100138"/>
          <p14:tracePt t="73962" x="2909888" y="1100138"/>
          <p14:tracePt t="73976" x="2917825" y="1100138"/>
          <p14:tracePt t="74449" x="2909888" y="1108075"/>
          <p14:tracePt t="74458" x="2901950" y="1108075"/>
          <p14:tracePt t="74464" x="2878138" y="1123950"/>
          <p14:tracePt t="74473" x="2870200" y="1123950"/>
          <p14:tracePt t="74480" x="2862263" y="1123950"/>
          <p14:tracePt t="74487" x="2838450" y="1123950"/>
          <p14:tracePt t="74494" x="2838450" y="1131888"/>
          <p14:tracePt t="74503" x="2830513" y="1131888"/>
          <p14:tracePt t="74666" x="2830513" y="1123950"/>
          <p14:tracePt t="74681" x="2830513" y="1116013"/>
          <p14:tracePt t="74708" x="2830513" y="1108075"/>
          <p14:tracePt t="74967" x="2830513" y="1100138"/>
          <p14:tracePt t="74996" x="2830513" y="1092200"/>
          <p14:tracePt t="75132" x="2830513" y="1084263"/>
          <p14:tracePt t="75364" x="2830513" y="1076325"/>
          <p14:tracePt t="75409" x="2830513" y="1068388"/>
          <p14:tracePt t="75440" x="2830513" y="1060450"/>
          <p14:tracePt t="75514" x="2830513" y="1052513"/>
          <p14:tracePt t="75589" x="2830513" y="1044575"/>
          <p14:tracePt t="75606" x="2830513" y="1036638"/>
          <p14:tracePt t="75612" x="2830513" y="1028700"/>
          <p14:tracePt t="75636" x="2830513" y="1020763"/>
          <p14:tracePt t="75702" x="2830513" y="1012825"/>
          <p14:tracePt t="75726" x="2830513" y="1004888"/>
          <p14:tracePt t="75739" x="2830513" y="996950"/>
          <p14:tracePt t="75746" x="2822575" y="996950"/>
          <p14:tracePt t="75777" x="2822575" y="989013"/>
          <p14:tracePt t="75844" x="2814638" y="989013"/>
          <p14:tracePt t="75867" x="2814638" y="981075"/>
          <p14:tracePt t="76721" x="2806700" y="981075"/>
          <p14:tracePt t="76737" x="2798763" y="981075"/>
          <p14:tracePt t="76753" x="2798763" y="989013"/>
          <p14:tracePt t="76760" x="2790825" y="989013"/>
          <p14:tracePt t="76791" x="2790825" y="996950"/>
          <p14:tracePt t="77404" x="2782888" y="996950"/>
          <p14:tracePt t="77420" x="2774950" y="1004888"/>
          <p14:tracePt t="78424" x="2767013" y="1020763"/>
          <p14:tracePt t="78431" x="2767013" y="1036638"/>
          <p14:tracePt t="78439" x="2759075" y="1068388"/>
          <p14:tracePt t="78447" x="2741613" y="1123950"/>
          <p14:tracePt t="78455" x="2725738" y="1195388"/>
          <p14:tracePt t="78463" x="2709863" y="1260475"/>
          <p14:tracePt t="78470" x="2693988" y="1323975"/>
          <p14:tracePt t="78477" x="2670175" y="1403350"/>
          <p14:tracePt t="78489" x="2654300" y="1458913"/>
          <p14:tracePt t="78492" x="2646363" y="1514475"/>
          <p14:tracePt t="78501" x="2646363" y="1538288"/>
          <p14:tracePt t="78508" x="2638425" y="1563688"/>
          <p14:tracePt t="78525" x="2638425" y="1579563"/>
          <p14:tracePt t="78823" x="0" y="0"/>
        </p14:tracePtLst>
        <p14:tracePtLst>
          <p14:tracePt t="79791" x="2535238" y="1555750"/>
          <p14:tracePt t="80869" x="2543175" y="1555750"/>
          <p14:tracePt t="80887" x="2551113" y="1555750"/>
          <p14:tracePt t="80892" x="2559050" y="1555750"/>
          <p14:tracePt t="80906" x="2566988" y="1555750"/>
          <p14:tracePt t="80914" x="2574925" y="1555750"/>
          <p14:tracePt t="80930" x="2582863" y="1555750"/>
          <p14:tracePt t="80938" x="2590800" y="1555750"/>
          <p14:tracePt t="80976" x="2598738" y="1555750"/>
          <p14:tracePt t="81484" x="2606675" y="1555750"/>
          <p14:tracePt t="81492" x="2622550" y="1555750"/>
          <p14:tracePt t="81501" x="2630488" y="1547813"/>
          <p14:tracePt t="81507" x="2646363" y="1547813"/>
          <p14:tracePt t="81516" x="2670175" y="1538288"/>
          <p14:tracePt t="81523" x="2709863" y="1530350"/>
          <p14:tracePt t="81530" x="2733675" y="1530350"/>
          <p14:tracePt t="81539" x="2774950" y="1522413"/>
          <p14:tracePt t="81545" x="2798763" y="1514475"/>
          <p14:tracePt t="81553" x="2822575" y="1506538"/>
          <p14:tracePt t="81560" x="2830513" y="1506538"/>
          <p14:tracePt t="81567" x="2838450" y="1506538"/>
          <p14:tracePt t="81575" x="2846388" y="1506538"/>
          <p14:tracePt t="82076" x="2846388" y="1514475"/>
          <p14:tracePt t="82144" x="2846388" y="1522413"/>
          <p14:tracePt t="82152" x="2846388" y="1530350"/>
          <p14:tracePt t="82160" x="2846388" y="1538288"/>
          <p14:tracePt t="83832" x="2854325" y="1538288"/>
          <p14:tracePt t="83848" x="2870200" y="1538288"/>
          <p14:tracePt t="83856" x="2878138" y="1538288"/>
          <p14:tracePt t="83866" x="2886075" y="1547813"/>
          <p14:tracePt t="83870" x="2901950" y="1547813"/>
          <p14:tracePt t="83876" x="2917825" y="1547813"/>
          <p14:tracePt t="83884" x="2925763" y="1555750"/>
          <p14:tracePt t="83892" x="2933700" y="1563688"/>
          <p14:tracePt t="83917" x="2941638" y="1563688"/>
          <p14:tracePt t="94508" x="2941638" y="1555750"/>
          <p14:tracePt t="95158" x="2933700" y="1547813"/>
          <p14:tracePt t="95165" x="2917825" y="1538288"/>
          <p14:tracePt t="95175" x="2901950" y="1530350"/>
          <p14:tracePt t="95180" x="2886075" y="1522413"/>
          <p14:tracePt t="95188" x="2878138" y="1522413"/>
          <p14:tracePt t="95204" x="2870200" y="1522413"/>
          <p14:tracePt t="95210" x="2870200" y="1514475"/>
          <p14:tracePt t="95495" x="2862263" y="1514475"/>
          <p14:tracePt t="95503" x="2862263" y="1506538"/>
          <p14:tracePt t="95525" x="2854325" y="1498600"/>
          <p14:tracePt t="95540" x="2846388" y="1498600"/>
          <p14:tracePt t="95548" x="2846388" y="1490663"/>
          <p14:tracePt t="95556" x="2838450" y="1490663"/>
          <p14:tracePt t="95577" x="2830513" y="1490663"/>
          <p14:tracePt t="95600" x="2822575" y="1490663"/>
          <p14:tracePt t="95617" x="2814638" y="1490663"/>
          <p14:tracePt t="95626" x="2806700" y="1490663"/>
          <p14:tracePt t="95637" x="2798763" y="1490663"/>
          <p14:tracePt t="95675" x="2790825" y="1490663"/>
          <p14:tracePt t="95715" x="2782888" y="1490663"/>
          <p14:tracePt t="97423" x="2790825" y="1482725"/>
          <p14:tracePt t="97440" x="2806700" y="1474788"/>
          <p14:tracePt t="97455" x="2814638" y="1474788"/>
          <p14:tracePt t="97460" x="2822575" y="1474788"/>
          <p14:tracePt t="97467" x="2830513" y="1474788"/>
          <p14:tracePt t="97484" x="2838450" y="1474788"/>
          <p14:tracePt t="97925" x="2822575" y="1474788"/>
          <p14:tracePt t="97932" x="2806700" y="1482725"/>
          <p14:tracePt t="97940" x="2790825" y="1490663"/>
          <p14:tracePt t="97947" x="2759075" y="1498600"/>
          <p14:tracePt t="97955" x="2717800" y="1506538"/>
          <p14:tracePt t="97963" x="2686050" y="1506538"/>
          <p14:tracePt t="97971" x="2646363" y="1514475"/>
          <p14:tracePt t="97979" x="2590800" y="1514475"/>
          <p14:tracePt t="97986" x="2559050" y="1514475"/>
          <p14:tracePt t="97992" x="2527300" y="1514475"/>
          <p14:tracePt t="98003" x="2503488" y="1514475"/>
          <p14:tracePt t="98008" x="2479675" y="1514475"/>
          <p14:tracePt t="98210" x="2487613" y="1514475"/>
          <p14:tracePt t="98225" x="2487613" y="1506538"/>
          <p14:tracePt t="98233" x="2495550" y="1506538"/>
          <p14:tracePt t="98241" x="2503488" y="1498600"/>
          <p14:tracePt t="98247" x="2511425" y="1498600"/>
          <p14:tracePt t="98255" x="2519363" y="1498600"/>
          <p14:tracePt t="98272" x="2527300" y="1498600"/>
          <p14:tracePt t="98279" x="2535238" y="1490663"/>
          <p14:tracePt t="98287" x="2543175" y="1490663"/>
          <p14:tracePt t="98303" x="2559050" y="1490663"/>
          <p14:tracePt t="98315" x="2566988" y="1490663"/>
          <p14:tracePt t="98338" x="2574925" y="1490663"/>
          <p14:tracePt t="98630" x="2582863" y="1490663"/>
          <p14:tracePt t="98654" x="2590800" y="1498600"/>
          <p14:tracePt t="98660" x="2590800" y="1506538"/>
          <p14:tracePt t="98698" x="2598738" y="1514475"/>
          <p14:tracePt t="98712" x="2606675" y="1514475"/>
          <p14:tracePt t="98721" x="2606675" y="1522413"/>
          <p14:tracePt t="98727" x="2622550" y="1522413"/>
          <p14:tracePt t="98743" x="2630488" y="1522413"/>
          <p14:tracePt t="101995" x="2606675" y="1371600"/>
          <p14:tracePt t="101996" x="2606675" y="1355725"/>
          <p14:tracePt t="101999" x="2598738" y="1316038"/>
          <p14:tracePt t="102006" x="2598738" y="1308100"/>
          <p14:tracePt t="102015" x="2598738" y="1300163"/>
          <p14:tracePt t="102021" x="2598738" y="1292225"/>
          <p14:tracePt t="102163" x="2598738" y="1284288"/>
          <p14:tracePt t="102201" x="2598738" y="1276350"/>
          <p14:tracePt t="102418" x="2606675" y="1276350"/>
          <p14:tracePt t="102425" x="2622550" y="1284288"/>
          <p14:tracePt t="102434" x="2638425" y="1308100"/>
          <p14:tracePt t="102440" x="2662238" y="1323975"/>
          <p14:tracePt t="102448" x="2678113" y="1339850"/>
          <p14:tracePt t="102455" x="2701925" y="1355725"/>
          <p14:tracePt t="102465" x="2717800" y="1371600"/>
          <p14:tracePt t="102472" x="2733675" y="1387475"/>
          <p14:tracePt t="102481" x="2751138" y="1395413"/>
          <p14:tracePt t="102487" x="2759075" y="1403350"/>
          <p14:tracePt t="102501" x="2767013" y="1403350"/>
          <p14:tracePt t="102535" x="2767013" y="1411288"/>
          <p14:tracePt t="102606" x="2774950" y="1411288"/>
          <p14:tracePt t="102635" x="2782888" y="1419225"/>
          <p14:tracePt t="102644" x="2790825" y="1419225"/>
          <p14:tracePt t="102658" x="2798763" y="1419225"/>
          <p14:tracePt t="102673" x="2814638" y="1419225"/>
          <p14:tracePt t="102682" x="2838450" y="1427163"/>
          <p14:tracePt t="102688" x="2862263" y="1435100"/>
          <p14:tracePt t="102695" x="2878138" y="1435100"/>
          <p14:tracePt t="102703" x="2909888" y="1435100"/>
          <p14:tracePt t="102711" x="2933700" y="1443038"/>
          <p14:tracePt t="102719" x="2949575" y="1450975"/>
          <p14:tracePt t="102725" x="2957513" y="1458913"/>
          <p14:tracePt t="102733" x="2965450" y="1458913"/>
          <p14:tracePt t="102740" x="2973388" y="1458913"/>
          <p14:tracePt t="102748" x="2981325" y="1458913"/>
          <p14:tracePt t="103010" x="2989263" y="1458913"/>
          <p14:tracePt t="103040" x="2997200" y="1458913"/>
          <p14:tracePt t="103048" x="2997200" y="1466850"/>
          <p14:tracePt t="103055" x="3005138" y="1466850"/>
          <p14:tracePt t="103085" x="3013075" y="1466850"/>
          <p14:tracePt t="103122" x="3021013" y="1466850"/>
          <p14:tracePt t="103169" x="3028950" y="1466850"/>
          <p14:tracePt t="103348" x="3044825" y="1466850"/>
          <p14:tracePt t="103356" x="3068638" y="1474788"/>
          <p14:tracePt t="103364" x="3076575" y="1474788"/>
          <p14:tracePt t="103370" x="3117850" y="1474788"/>
          <p14:tracePt t="103378" x="3173413" y="1490663"/>
          <p14:tracePt t="103385" x="3228975" y="1506538"/>
          <p14:tracePt t="103393" x="3284538" y="1514475"/>
          <p14:tracePt t="103401" x="3371850" y="1538288"/>
          <p14:tracePt t="103408" x="3467100" y="1555750"/>
          <p14:tracePt t="103415" x="3556000" y="1571625"/>
          <p14:tracePt t="103423" x="3643313" y="1587500"/>
          <p14:tracePt t="103431" x="3714750" y="1595438"/>
          <p14:tracePt t="103438" x="3794125" y="1603375"/>
          <p14:tracePt t="103445" x="3833813" y="1611313"/>
          <p14:tracePt t="103453" x="3890963" y="1611313"/>
          <p14:tracePt t="103461" x="3922713" y="1611313"/>
          <p14:tracePt t="103468" x="3946525" y="1619250"/>
          <p14:tracePt t="103475" x="3970338" y="1619250"/>
          <p14:tracePt t="103484" x="3986213" y="1619250"/>
          <p14:tracePt t="103490" x="4002088" y="1619250"/>
          <p14:tracePt t="103498" x="4010025" y="1619250"/>
          <p14:tracePt t="103505" x="4017963" y="1619250"/>
          <p14:tracePt t="103514" x="4033838" y="1619250"/>
          <p14:tracePt t="103521" x="4049713" y="1619250"/>
          <p14:tracePt t="103528" x="4073525" y="1619250"/>
          <p14:tracePt t="103535" x="4105275" y="1619250"/>
          <p14:tracePt t="103543" x="4152900" y="1619250"/>
          <p14:tracePt t="103551" x="4168775" y="1619250"/>
          <p14:tracePt t="103558" x="4210050" y="1619250"/>
          <p14:tracePt t="103566" x="4241800" y="1619250"/>
          <p14:tracePt t="103573" x="4289425" y="1619250"/>
          <p14:tracePt t="103581" x="4321175" y="1619250"/>
          <p14:tracePt t="103588" x="4352925" y="1627188"/>
          <p14:tracePt t="103595" x="4376738" y="1635125"/>
          <p14:tracePt t="103604" x="4384675" y="1635125"/>
          <p14:tracePt t="103611" x="4400550" y="1635125"/>
          <p14:tracePt t="103618" x="4408488" y="1635125"/>
          <p14:tracePt t="103625" x="4416425" y="1635125"/>
          <p14:tracePt t="103634" x="4424363" y="1635125"/>
          <p14:tracePt t="103640" x="4424363" y="1643063"/>
          <p14:tracePt t="103648" x="4432300" y="1643063"/>
          <p14:tracePt t="103664" x="4440238" y="1643063"/>
          <p14:tracePt t="103671" x="4448175" y="1643063"/>
          <p14:tracePt t="103722" x="4456113" y="1643063"/>
          <p14:tracePt t="104473" x="4456113" y="1651000"/>
          <p14:tracePt t="104484" x="4448175" y="1651000"/>
          <p14:tracePt t="104488" x="4440238" y="1658938"/>
          <p14:tracePt t="104503" x="4432300" y="1658938"/>
          <p14:tracePt t="104512" x="4416425" y="1666875"/>
          <p14:tracePt t="104518" x="4408488" y="1666875"/>
          <p14:tracePt t="104526" x="4384675" y="1682750"/>
          <p14:tracePt t="104536" x="4360863" y="1690688"/>
          <p14:tracePt t="104540" x="4329113" y="1698625"/>
          <p14:tracePt t="104549" x="4289425" y="1706563"/>
          <p14:tracePt t="104557" x="4241800" y="1714500"/>
          <p14:tracePt t="104565" x="4184650" y="1730375"/>
          <p14:tracePt t="104571" x="4144963" y="1738313"/>
          <p14:tracePt t="104579" x="4089400" y="1754188"/>
          <p14:tracePt t="104586" x="4017963" y="1770063"/>
          <p14:tracePt t="104593" x="3970338" y="1785938"/>
          <p14:tracePt t="104600" x="3930650" y="1809750"/>
          <p14:tracePt t="104608" x="3890963" y="1817688"/>
          <p14:tracePt t="104616" x="3875088" y="1825625"/>
          <p14:tracePt t="104624" x="3867150" y="1833563"/>
          <p14:tracePt t="104633" x="3859213" y="1833563"/>
          <p14:tracePt t="104908" x="3851275" y="1833563"/>
          <p14:tracePt t="104916" x="3817938" y="1833563"/>
          <p14:tracePt t="104922" x="3770313" y="1809750"/>
          <p14:tracePt t="104930" x="3683000" y="1770063"/>
          <p14:tracePt t="104938" x="3611563" y="1754188"/>
          <p14:tracePt t="104945" x="3476625" y="1722438"/>
          <p14:tracePt t="104954" x="3260725" y="1690688"/>
          <p14:tracePt t="104961" x="3028950" y="1635125"/>
          <p14:tracePt t="104968" x="2782888" y="1611313"/>
          <p14:tracePt t="104976" x="2574925" y="1587500"/>
          <p14:tracePt t="104984" x="2416175" y="1579563"/>
          <p14:tracePt t="104992" x="2343150" y="1571625"/>
          <p14:tracePt t="104999" x="2279650" y="1571625"/>
          <p14:tracePt t="105005" x="2255838" y="1571625"/>
          <p14:tracePt t="105015" x="2247900" y="1571625"/>
          <p14:tracePt t="105238" x="2271713" y="1571625"/>
          <p14:tracePt t="105246" x="2287588" y="1571625"/>
          <p14:tracePt t="105254" x="2295525" y="1571625"/>
          <p14:tracePt t="105260" x="2319338" y="1571625"/>
          <p14:tracePt t="105268" x="2343150" y="1571625"/>
          <p14:tracePt t="105276" x="2359025" y="1579563"/>
          <p14:tracePt t="105283" x="2374900" y="1579563"/>
          <p14:tracePt t="105292" x="2400300" y="1579563"/>
          <p14:tracePt t="105300" x="2416175" y="1579563"/>
          <p14:tracePt t="105305" x="2424113" y="1579563"/>
          <p14:tracePt t="105315" x="2432050" y="1579563"/>
          <p14:tracePt t="105320" x="2439988" y="1579563"/>
          <p14:tracePt t="105328" x="2447925" y="1579563"/>
          <p14:tracePt t="105336" x="2455863" y="1579563"/>
          <p14:tracePt t="105344" x="2463800" y="1579563"/>
          <p14:tracePt t="105351" x="2471738" y="1579563"/>
          <p14:tracePt t="105359" x="2479675" y="1579563"/>
          <p14:tracePt t="105368" x="2487613" y="1579563"/>
          <p14:tracePt t="105382" x="2511425" y="1579563"/>
          <p14:tracePt t="105388" x="2519363" y="1579563"/>
          <p14:tracePt t="105398" x="2535238" y="1579563"/>
          <p14:tracePt t="105403" x="2559050" y="1579563"/>
          <p14:tracePt t="105412" x="2566988" y="1579563"/>
          <p14:tracePt t="105419" x="2582863" y="1579563"/>
          <p14:tracePt t="105425" x="2590800" y="1579563"/>
          <p14:tracePt t="105434" x="2614613" y="1579563"/>
          <p14:tracePt t="105441" x="2622550" y="1579563"/>
          <p14:tracePt t="105448" x="2638425" y="1579563"/>
          <p14:tracePt t="105456" x="2646363" y="1579563"/>
          <p14:tracePt t="105465" x="2654300" y="1579563"/>
          <p14:tracePt t="105472" x="2670175" y="1579563"/>
          <p14:tracePt t="105485" x="2678113" y="1579563"/>
          <p14:tracePt t="105493" x="2686050" y="1579563"/>
          <p14:tracePt t="105501" x="2701925" y="1571625"/>
          <p14:tracePt t="105508" x="2725738" y="1555750"/>
          <p14:tracePt t="105516" x="2741613" y="1547813"/>
          <p14:tracePt t="105524" x="2741613" y="1530350"/>
          <p14:tracePt t="105532" x="2751138" y="1530350"/>
          <p14:tracePt t="105539" x="2751138" y="1522413"/>
          <p14:tracePt t="105547" x="2759075" y="1522413"/>
          <p14:tracePt t="105569" x="2767013" y="1514475"/>
          <p14:tracePt t="105622" x="2767013" y="1506538"/>
          <p14:tracePt t="105629" x="2774950" y="1506538"/>
          <p14:tracePt t="105652" x="2774950" y="1498600"/>
          <p14:tracePt t="105667" x="2782888" y="1490663"/>
          <p14:tracePt t="105681" x="2782888" y="1482725"/>
          <p14:tracePt t="105688" x="2782888" y="1474788"/>
          <p14:tracePt t="105696" x="2798763" y="1466850"/>
          <p14:tracePt t="105711" x="2798763" y="1450975"/>
          <p14:tracePt t="105718" x="2806700" y="1435100"/>
          <p14:tracePt t="105778" x="2806700" y="1427163"/>
          <p14:tracePt t="105802" x="2806700" y="1419225"/>
          <p14:tracePt t="106662" x="2846388" y="1419225"/>
          <p14:tracePt t="106671" x="2909888" y="1419225"/>
          <p14:tracePt t="106679" x="2957513" y="1419225"/>
          <p14:tracePt t="106685" x="3028950" y="1419225"/>
          <p14:tracePt t="106694" x="3109913" y="1419225"/>
          <p14:tracePt t="106701" x="3205163" y="1419225"/>
          <p14:tracePt t="106708" x="3292475" y="1419225"/>
          <p14:tracePt t="106715" x="3363913" y="1419225"/>
          <p14:tracePt t="106724" x="3451225" y="1419225"/>
          <p14:tracePt t="106733" x="3524250" y="1419225"/>
          <p14:tracePt t="106739" x="3611563" y="1403350"/>
          <p14:tracePt t="106746" x="3698875" y="1395413"/>
          <p14:tracePt t="106754" x="3786188" y="1371600"/>
          <p14:tracePt t="106762" x="3883025" y="1339850"/>
          <p14:tracePt t="106768" x="3994150" y="1316038"/>
          <p14:tracePt t="106777" x="4113213" y="1276350"/>
          <p14:tracePt t="106784" x="4265613" y="1244600"/>
          <p14:tracePt t="106792" x="4368800" y="1236663"/>
          <p14:tracePt t="106799" x="4479925" y="1212850"/>
          <p14:tracePt t="106805" x="4551363" y="1204913"/>
          <p14:tracePt t="106814" x="4616450" y="1195388"/>
          <p14:tracePt t="106821" x="4672013" y="1195388"/>
          <p14:tracePt t="106828" x="4703763" y="1195388"/>
          <p14:tracePt t="106837" x="4719638" y="1195388"/>
          <p14:tracePt t="106845" x="4735513" y="1195388"/>
          <p14:tracePt t="106851" x="4743450" y="1187450"/>
          <p14:tracePt t="106859" x="4751388" y="1187450"/>
          <p14:tracePt t="106947" x="4759325" y="1187450"/>
          <p14:tracePt t="106964" x="4767263" y="1187450"/>
          <p14:tracePt t="106979" x="4775200" y="1187450"/>
          <p14:tracePt t="106985" x="4783138" y="1187450"/>
          <p14:tracePt t="106994" x="4791075" y="1187450"/>
          <p14:tracePt t="107000" x="4799013" y="1187450"/>
          <p14:tracePt t="107008" x="4806950" y="1187450"/>
          <p14:tracePt t="107015" x="4814888" y="1187450"/>
          <p14:tracePt t="107024" x="4814888" y="1195388"/>
          <p14:tracePt t="107031" x="4822825" y="1195388"/>
          <p14:tracePt t="107038" x="4830763" y="1195388"/>
          <p14:tracePt t="107068" x="4830763" y="1204913"/>
          <p14:tracePt t="107075" x="4830763" y="1212850"/>
          <p14:tracePt t="107083" x="4830763" y="1228725"/>
          <p14:tracePt t="107090" x="4830763" y="1244600"/>
          <p14:tracePt t="107098" x="4830763" y="1268413"/>
          <p14:tracePt t="107105" x="4814888" y="1276350"/>
          <p14:tracePt t="107114" x="4806950" y="1292225"/>
          <p14:tracePt t="107121" x="4799013" y="1308100"/>
          <p14:tracePt t="107128" x="4791075" y="1308100"/>
          <p14:tracePt t="107135" x="4791075" y="1316038"/>
          <p14:tracePt t="107143" x="4783138" y="1316038"/>
          <p14:tracePt t="107360" x="4783138" y="1308100"/>
          <p14:tracePt t="107375" x="4783138" y="1300163"/>
          <p14:tracePt t="107383" x="4783138" y="1292225"/>
          <p14:tracePt t="107398" x="4783138" y="1284288"/>
          <p14:tracePt t="107413" x="4783138" y="1276350"/>
          <p14:tracePt t="107428" x="4783138" y="1268413"/>
          <p14:tracePt t="107548" x="4775200" y="1260475"/>
          <p14:tracePt t="107564" x="4775200" y="1252538"/>
          <p14:tracePt t="107578" x="4767263" y="1236663"/>
          <p14:tracePt t="107585" x="4767263" y="1228725"/>
          <p14:tracePt t="107601" x="4759325" y="1220788"/>
          <p14:tracePt t="107609" x="4759325" y="1212850"/>
          <p14:tracePt t="107653" x="4751388" y="1212850"/>
          <p14:tracePt t="107690" x="4743450" y="1212850"/>
          <p14:tracePt t="107721" x="4735513" y="1212850"/>
          <p14:tracePt t="107735" x="4727575" y="1212850"/>
          <p14:tracePt t="107773" x="4719638" y="1220788"/>
          <p14:tracePt t="107796" x="4711700" y="1228725"/>
          <p14:tracePt t="107811" x="4703763" y="1228725"/>
          <p14:tracePt t="107825" x="4695825" y="1228725"/>
          <p14:tracePt t="108117" x="4687888" y="1228725"/>
          <p14:tracePt t="108148" x="4679950" y="1228725"/>
          <p14:tracePt t="108185" x="4672013" y="1228725"/>
          <p14:tracePt t="108201" x="4664075" y="1228725"/>
          <p14:tracePt t="108643" x="4664075" y="1220788"/>
          <p14:tracePt t="108710" x="4656138" y="1220788"/>
          <p14:tracePt t="108728" x="4656138" y="1212850"/>
          <p14:tracePt t="108800" x="4648200" y="1212850"/>
          <p14:tracePt t="110075" x="4656138" y="1212850"/>
          <p14:tracePt t="110091" x="4656138" y="1204913"/>
          <p14:tracePt t="110116" x="4664075" y="1204913"/>
          <p14:tracePt t="110308" x="4672013" y="1204913"/>
          <p14:tracePt t="110488" x="4679950" y="1204913"/>
          <p14:tracePt t="110511" x="4687888" y="1204913"/>
          <p14:tracePt t="110534" x="4695825" y="1204913"/>
          <p14:tracePt t="110578" x="4703763" y="1204913"/>
          <p14:tracePt t="120324" x="0" y="0"/>
        </p14:tracePtLst>
        <p14:tracePtLst>
          <p14:tracePt t="127230" x="4616450" y="1419225"/>
          <p14:tracePt t="127484" x="4624388" y="1419225"/>
          <p14:tracePt t="127494" x="4632325" y="1419225"/>
          <p14:tracePt t="127507" x="4648200" y="1419225"/>
          <p14:tracePt t="127522" x="4656138" y="1419225"/>
          <p14:tracePt t="127530" x="4664075" y="1427163"/>
          <p14:tracePt t="127537" x="4672013" y="1427163"/>
          <p14:tracePt t="127549" x="4687888" y="1435100"/>
          <p14:tracePt t="127552" x="4695825" y="1435100"/>
          <p14:tracePt t="127560" x="4703763" y="1435100"/>
          <p14:tracePt t="127568" x="4711700" y="1443038"/>
          <p14:tracePt t="127574" x="4719638" y="1443038"/>
          <p14:tracePt t="127581" x="4727575" y="1443038"/>
          <p14:tracePt t="127599" x="4735513" y="1443038"/>
          <p14:tracePt t="127606" x="4735513" y="1450975"/>
          <p14:tracePt t="127634" x="4735513" y="1458913"/>
          <p14:tracePt t="127642" x="4743450" y="1458913"/>
          <p14:tracePt t="127724" x="4751388" y="1458913"/>
          <p14:tracePt t="127731" x="4767263" y="1458913"/>
          <p14:tracePt t="127739" x="4775200" y="1458913"/>
          <p14:tracePt t="127754" x="4783138" y="1458913"/>
          <p14:tracePt t="128437" x="4783138" y="1466850"/>
          <p14:tracePt t="128446" x="4775200" y="1482725"/>
          <p14:tracePt t="128461" x="4775200" y="1490663"/>
          <p14:tracePt t="128467" x="4759325" y="1498600"/>
          <p14:tracePt t="128475" x="4759325" y="1506538"/>
          <p14:tracePt t="128489" x="4751388" y="1522413"/>
          <p14:tracePt t="128774" x="4743450" y="1530350"/>
          <p14:tracePt t="128789" x="4727575" y="1530350"/>
          <p14:tracePt t="128805" x="4719638" y="1530350"/>
          <p14:tracePt t="128820" x="4711700" y="1530350"/>
          <p14:tracePt t="128829" x="4695825" y="1530350"/>
          <p14:tracePt t="128842" x="4679950" y="1530350"/>
          <p14:tracePt t="128858" x="4672013" y="1530350"/>
          <p14:tracePt t="128873" x="4664075" y="1530350"/>
          <p14:tracePt t="128924" x="4656138" y="1530350"/>
          <p14:tracePt t="128963" x="4648200" y="1530350"/>
          <p14:tracePt t="129044" x="4640263" y="1530350"/>
          <p14:tracePt t="129801" x="4640263" y="1522413"/>
          <p14:tracePt t="129811" x="4656138" y="1522413"/>
          <p14:tracePt t="129825" x="4664075" y="1514475"/>
          <p14:tracePt t="129832" x="4672013" y="1514475"/>
          <p14:tracePt t="129841" x="4679950" y="1506538"/>
          <p14:tracePt t="129856" x="4687888" y="1506538"/>
          <p14:tracePt t="129869" x="4695825" y="1506538"/>
          <p14:tracePt t="129878" x="4703763" y="1506538"/>
          <p14:tracePt t="129885" x="4703763" y="1498600"/>
          <p14:tracePt t="129895" x="4711700" y="1498600"/>
          <p14:tracePt t="129914" x="4719638" y="1498600"/>
          <p14:tracePt t="129915" x="4727575" y="1498600"/>
          <p14:tracePt t="129921" x="4735513" y="1498600"/>
          <p14:tracePt t="129929" x="4743450" y="1490663"/>
          <p14:tracePt t="129968" x="4751388" y="1490663"/>
          <p14:tracePt t="129982" x="4759325" y="1490663"/>
          <p14:tracePt t="132917" x="4743450" y="1490663"/>
          <p14:tracePt t="132919" x="4727575" y="1498600"/>
          <p14:tracePt t="133146" x="4719638" y="1498600"/>
          <p14:tracePt t="133461" x="4711700" y="1498600"/>
          <p14:tracePt t="133469" x="4711700" y="1506538"/>
          <p14:tracePt t="133493" x="4703763" y="1506538"/>
          <p14:tracePt t="133524" x="4703763" y="1514475"/>
          <p14:tracePt t="133531" x="4695825" y="1514475"/>
          <p14:tracePt t="133596" x="4695825" y="1522413"/>
          <p14:tracePt t="133619" x="4687888" y="1522413"/>
          <p14:tracePt t="136194" x="4400550" y="1506538"/>
          <p14:tracePt t="136196" x="3690938" y="1379538"/>
          <p14:tracePt t="136197" x="3548063" y="1363663"/>
          <p14:tracePt t="136199" x="3459163" y="1347788"/>
          <p14:tracePt t="136200" x="3395663" y="1339850"/>
          <p14:tracePt t="136209" x="3355975" y="1339850"/>
          <p14:tracePt t="136364" x="3348038" y="1339850"/>
          <p14:tracePt t="136373" x="3324225" y="1339850"/>
          <p14:tracePt t="136379" x="3284538" y="1339850"/>
          <p14:tracePt t="136389" x="3260725" y="1339850"/>
          <p14:tracePt t="136394" x="3221038" y="1339850"/>
          <p14:tracePt t="136404" x="3189288" y="1347788"/>
          <p14:tracePt t="136411" x="3149600" y="1363663"/>
          <p14:tracePt t="136417" x="3125788" y="1371600"/>
          <p14:tracePt t="136424" x="3109913" y="1371600"/>
          <p14:tracePt t="136440" x="3109913" y="1379538"/>
          <p14:tracePt t="136493" x="3100388" y="1379538"/>
          <p14:tracePt t="136501" x="3100388" y="1387475"/>
          <p14:tracePt t="136508" x="3092450" y="1387475"/>
          <p14:tracePt t="136522" x="3084513" y="1395413"/>
          <p14:tracePt t="136529" x="3076575" y="1395413"/>
          <p14:tracePt t="136537" x="3068638" y="1403350"/>
          <p14:tracePt t="136544" x="3068638" y="1411288"/>
          <p14:tracePt t="136560" x="3060700" y="1419225"/>
          <p14:tracePt t="136574" x="3060700" y="1427163"/>
          <p14:tracePt t="136590" x="3052763" y="1427163"/>
          <p14:tracePt t="136634" x="3044825" y="1427163"/>
          <p14:tracePt t="136642" x="3044825" y="1435100"/>
          <p14:tracePt t="136649" x="3028950" y="1435100"/>
          <p14:tracePt t="136657" x="3013075" y="1443038"/>
          <p14:tracePt t="136664" x="3005138" y="1443038"/>
          <p14:tracePt t="136672" x="2981325" y="1443038"/>
          <p14:tracePt t="136679" x="2965450" y="1443038"/>
          <p14:tracePt t="136687" x="2941638" y="1443038"/>
          <p14:tracePt t="136694" x="2925763" y="1443038"/>
          <p14:tracePt t="136702" x="2917825" y="1443038"/>
          <p14:tracePt t="136710" x="2909888" y="1443038"/>
          <p14:tracePt t="136717" x="2901950" y="1443038"/>
          <p14:tracePt t="136724" x="2901950" y="1450975"/>
          <p14:tracePt t="136732" x="2894013" y="1450975"/>
          <p14:tracePt t="136747" x="2886075" y="1450975"/>
          <p14:tracePt t="136770" x="2878138" y="1450975"/>
          <p14:tracePt t="136829" x="2870200" y="1450975"/>
          <p14:tracePt t="136889" x="2862263" y="1450975"/>
          <p14:tracePt t="137647" x="2909888" y="1458913"/>
          <p14:tracePt t="137655" x="2965450" y="1458913"/>
          <p14:tracePt t="137663" x="3021013" y="1474788"/>
          <p14:tracePt t="137670" x="3092450" y="1482725"/>
          <p14:tracePt t="137677" x="3189288" y="1498600"/>
          <p14:tracePt t="137689" x="3284538" y="1506538"/>
          <p14:tracePt t="137693" x="3387725" y="1522413"/>
          <p14:tracePt t="137701" x="3484563" y="1547813"/>
          <p14:tracePt t="137708" x="3563938" y="1563688"/>
          <p14:tracePt t="137714" x="3651250" y="1571625"/>
          <p14:tracePt t="137723" x="3738563" y="1587500"/>
          <p14:tracePt t="137730" x="3794125" y="1587500"/>
          <p14:tracePt t="137737" x="3851275" y="1595438"/>
          <p14:tracePt t="137744" x="3883025" y="1603375"/>
          <p14:tracePt t="137754" x="3906838" y="1603375"/>
          <p14:tracePt t="137762" x="3914775" y="1603375"/>
          <p14:tracePt t="137767" x="3930650" y="1603375"/>
          <p14:tracePt t="137774" x="3938588" y="1603375"/>
          <p14:tracePt t="137790" x="3954463" y="1603375"/>
          <p14:tracePt t="137805" x="3962400" y="1603375"/>
          <p14:tracePt t="137812" x="3978275" y="1603375"/>
          <p14:tracePt t="137819" x="3986213" y="1603375"/>
          <p14:tracePt t="137828" x="3994150" y="1603375"/>
          <p14:tracePt t="137837" x="4002088" y="1603375"/>
          <p14:tracePt t="137842" x="4025900" y="1611313"/>
          <p14:tracePt t="137850" x="4041775" y="1611313"/>
          <p14:tracePt t="137858" x="4065588" y="1611313"/>
          <p14:tracePt t="137866" x="4081463" y="1619250"/>
          <p14:tracePt t="137874" x="4105275" y="1619250"/>
          <p14:tracePt t="137881" x="4121150" y="1619250"/>
          <p14:tracePt t="137889" x="4137025" y="1619250"/>
          <p14:tracePt t="137894" x="4160838" y="1619250"/>
          <p14:tracePt t="137905" x="4176713" y="1619250"/>
          <p14:tracePt t="137909" x="4192588" y="1619250"/>
          <p14:tracePt t="137917" x="4217988" y="1619250"/>
          <p14:tracePt t="137926" x="4233863" y="1619250"/>
          <p14:tracePt t="137932" x="4257675" y="1619250"/>
          <p14:tracePt t="137941" x="4273550" y="1619250"/>
          <p14:tracePt t="137948" x="4305300" y="1619250"/>
          <p14:tracePt t="137955" x="4321175" y="1619250"/>
          <p14:tracePt t="137963" x="4344988" y="1619250"/>
          <p14:tracePt t="137971" x="4360863" y="1619250"/>
          <p14:tracePt t="137977" x="4384675" y="1611313"/>
          <p14:tracePt t="137987" x="4400550" y="1603375"/>
          <p14:tracePt t="137993" x="4416425" y="1595438"/>
          <p14:tracePt t="138001" x="4424363" y="1595438"/>
          <p14:tracePt t="138008" x="4440238" y="1595438"/>
          <p14:tracePt t="138024" x="4448175" y="1587500"/>
          <p14:tracePt t="138046" x="4456113" y="1587500"/>
          <p14:tracePt t="138068" x="4456113" y="1579563"/>
          <p14:tracePt t="138075" x="4464050" y="1579563"/>
          <p14:tracePt t="138164" x="4456113" y="1579563"/>
          <p14:tracePt t="138188" x="4448175" y="1563688"/>
          <p14:tracePt t="138194" x="4432300" y="1547813"/>
          <p14:tracePt t="138202" x="4416425" y="1514475"/>
          <p14:tracePt t="138211" x="4408488" y="1514475"/>
          <p14:tracePt t="138696" x="4400550" y="1506538"/>
          <p14:tracePt t="138786" x="4400550" y="1514475"/>
          <p14:tracePt t="138795" x="4400550" y="1522413"/>
          <p14:tracePt t="138809" x="4400550" y="1530350"/>
          <p14:tracePt t="138817" x="4408488" y="1530350"/>
          <p14:tracePt t="138824" x="4408488" y="1538288"/>
          <p14:tracePt t="138833" x="4408488" y="1547813"/>
          <p14:tracePt t="138840" x="4416425" y="1555750"/>
          <p14:tracePt t="138847" x="4424363" y="1555750"/>
          <p14:tracePt t="138856" x="4432300" y="1571625"/>
          <p14:tracePt t="138862" x="4440238" y="1579563"/>
          <p14:tracePt t="138871" x="4448175" y="1587500"/>
          <p14:tracePt t="138877" x="4464050" y="1603375"/>
          <p14:tracePt t="138892" x="4487863" y="1627188"/>
          <p14:tracePt t="138902" x="4495800" y="1635125"/>
          <p14:tracePt t="138908" x="4519613" y="1651000"/>
          <p14:tracePt t="138916" x="4527550" y="1658938"/>
          <p14:tracePt t="138923" x="4535488" y="1666875"/>
          <p14:tracePt t="138931" x="4559300" y="1674813"/>
          <p14:tracePt t="138938" x="4559300" y="1682750"/>
          <p14:tracePt t="138946" x="4567238" y="1682750"/>
          <p14:tracePt t="138953" x="4576763" y="1682750"/>
          <p14:tracePt t="138961" x="4584700" y="1690688"/>
          <p14:tracePt t="138985" x="4592638" y="1690688"/>
          <p14:tracePt t="139289" x="4584700" y="1690688"/>
          <p14:tracePt t="139297" x="4576763" y="1690688"/>
          <p14:tracePt t="139307" x="4551363" y="1690688"/>
          <p14:tracePt t="139313" x="4543425" y="1690688"/>
          <p14:tracePt t="139319" x="4535488" y="1690688"/>
          <p14:tracePt t="139328" x="4527550" y="1690688"/>
          <p14:tracePt t="139337" x="4519613" y="1690688"/>
          <p14:tracePt t="139342" x="4511675" y="1690688"/>
          <p14:tracePt t="139357" x="4503738" y="1690688"/>
          <p14:tracePt t="139395" x="4495800" y="1690688"/>
          <p14:tracePt t="139409" x="4495800" y="1682750"/>
          <p14:tracePt t="139418" x="4487863" y="1682750"/>
          <p14:tracePt t="139432" x="4479925" y="1674813"/>
          <p14:tracePt t="139440" x="4479925" y="1666875"/>
          <p14:tracePt t="139447" x="4471988" y="1666875"/>
          <p14:tracePt t="139455" x="4471988" y="1658938"/>
          <p14:tracePt t="139462" x="4464050" y="1651000"/>
          <p14:tracePt t="139486" x="4456113" y="1643063"/>
          <p14:tracePt t="139492" x="4456113" y="1635125"/>
          <p14:tracePt t="139500" x="4448175" y="1635125"/>
          <p14:tracePt t="139507" x="4448175" y="1627188"/>
          <p14:tracePt t="139522" x="4440238" y="1619250"/>
          <p14:tracePt t="139538" x="4440238" y="1611313"/>
          <p14:tracePt t="139544" x="4440238" y="1603375"/>
          <p14:tracePt t="139552" x="4424363" y="1595438"/>
          <p14:tracePt t="139560" x="4424363" y="1587500"/>
          <p14:tracePt t="139568" x="4424363" y="1571625"/>
          <p14:tracePt t="139574" x="4416425" y="1571625"/>
          <p14:tracePt t="139582" x="4416425" y="1563688"/>
          <p14:tracePt t="139589" x="4408488" y="1547813"/>
          <p14:tracePt t="139597" x="4392613" y="1538288"/>
          <p14:tracePt t="139605" x="4392613" y="1522413"/>
          <p14:tracePt t="139612" x="4384675" y="1514475"/>
          <p14:tracePt t="139628" x="4376738" y="1506538"/>
          <p14:tracePt t="139639" x="4376738" y="1498600"/>
          <p14:tracePt t="139650" x="4368800" y="1490663"/>
          <p14:tracePt t="140032" x="4360863" y="1490663"/>
          <p14:tracePt t="140047" x="4360863" y="1498600"/>
          <p14:tracePt t="140054" x="4352925" y="1498600"/>
          <p14:tracePt t="140062" x="4344988" y="1498600"/>
          <p14:tracePt t="140070" x="4337050" y="1506538"/>
          <p14:tracePt t="140084" x="4329113" y="1506538"/>
          <p14:tracePt t="140092" x="4321175" y="1506538"/>
          <p14:tracePt t="140100" x="4313238" y="1514475"/>
          <p14:tracePt t="140106" x="4305300" y="1514475"/>
          <p14:tracePt t="140122" x="4297363" y="1514475"/>
          <p14:tracePt t="140144" x="4289425" y="1522413"/>
          <p14:tracePt t="140174" x="4281488" y="1522413"/>
          <p14:tracePt t="140744" x="4289425" y="1522413"/>
          <p14:tracePt t="140759" x="4297363" y="1522413"/>
          <p14:tracePt t="140777" x="4305300" y="1522413"/>
          <p14:tracePt t="140789" x="4313238" y="1522413"/>
          <p14:tracePt t="140798" x="4321175" y="1522413"/>
          <p14:tracePt t="140813" x="4329113" y="1522413"/>
          <p14:tracePt t="140821" x="4337050" y="1530350"/>
          <p14:tracePt t="140828" x="4344988" y="1538288"/>
          <p14:tracePt t="140835" x="4368800" y="1547813"/>
          <p14:tracePt t="140842" x="4376738" y="1563688"/>
          <p14:tracePt t="140851" x="4384675" y="1563688"/>
          <p14:tracePt t="140857" x="4408488" y="1571625"/>
          <p14:tracePt t="140866" x="4408488" y="1579563"/>
          <p14:tracePt t="140873" x="4416425" y="1579563"/>
          <p14:tracePt t="140880" x="4424363" y="1587500"/>
          <p14:tracePt t="140889" x="4432300" y="1587500"/>
          <p14:tracePt t="140907" x="4432300" y="1595438"/>
          <p14:tracePt t="141074" x="4440238" y="1595438"/>
          <p14:tracePt t="141089" x="4448175" y="1595438"/>
          <p14:tracePt t="141107" x="4464050" y="1595438"/>
          <p14:tracePt t="141123" x="4471988" y="1595438"/>
          <p14:tracePt t="141128" x="4479925" y="1595438"/>
          <p14:tracePt t="141135" x="4487863" y="1595438"/>
          <p14:tracePt t="141142" x="4495800" y="1595438"/>
          <p14:tracePt t="141152" x="4503738" y="1595438"/>
          <p14:tracePt t="141157" x="4511675" y="1595438"/>
          <p14:tracePt t="141166" x="4527550" y="1595438"/>
          <p14:tracePt t="141173" x="4535488" y="1595438"/>
          <p14:tracePt t="141180" x="4543425" y="1595438"/>
          <p14:tracePt t="141188" x="4559300" y="1595438"/>
          <p14:tracePt t="141195" x="4567238" y="1595438"/>
          <p14:tracePt t="141203" x="4584700" y="1603375"/>
          <p14:tracePt t="141210" x="4592638" y="1603375"/>
          <p14:tracePt t="141217" x="4608513" y="1603375"/>
          <p14:tracePt t="141225" x="4624388" y="1603375"/>
          <p14:tracePt t="141240" x="4640263" y="1611313"/>
          <p14:tracePt t="141247" x="4648200" y="1611313"/>
          <p14:tracePt t="141255" x="4664075" y="1611313"/>
          <p14:tracePt t="141263" x="4672013" y="1611313"/>
          <p14:tracePt t="141271" x="4687888" y="1611313"/>
          <p14:tracePt t="141278" x="4695825" y="1611313"/>
          <p14:tracePt t="141285" x="4703763" y="1611313"/>
          <p14:tracePt t="141292" x="4719638" y="1611313"/>
          <p14:tracePt t="141302" x="4727575" y="1611313"/>
          <p14:tracePt t="141308" x="4751388" y="1611313"/>
          <p14:tracePt t="141322" x="4759325" y="1611313"/>
          <p14:tracePt t="141330" x="4775200" y="1611313"/>
          <p14:tracePt t="141337" x="4783138" y="1611313"/>
          <p14:tracePt t="141346" x="4791075" y="1611313"/>
          <p14:tracePt t="141361" x="4799013" y="1611313"/>
          <p14:tracePt t="141375" x="4806950" y="1611313"/>
          <p14:tracePt t="141389" x="4814888" y="1611313"/>
          <p14:tracePt t="141398" x="4822825" y="1611313"/>
          <p14:tracePt t="141405" x="4830763" y="1611313"/>
          <p14:tracePt t="141421" x="4838700" y="1611313"/>
          <p14:tracePt t="141436" x="4854575" y="1611313"/>
          <p14:tracePt t="141450" x="4862513" y="1611313"/>
          <p14:tracePt t="141466" x="4870450" y="1611313"/>
          <p14:tracePt t="141481" x="4878388" y="1611313"/>
          <p14:tracePt t="141488" x="4886325" y="1611313"/>
          <p14:tracePt t="141509" x="4894263" y="1611313"/>
          <p14:tracePt t="141525" x="4894263" y="1603375"/>
          <p14:tracePt t="141535" x="4902200" y="1603375"/>
          <p14:tracePt t="141556" x="4902200" y="1595438"/>
          <p14:tracePt t="141569" x="4910138" y="1587500"/>
          <p14:tracePt t="141587" x="4910138" y="1579563"/>
          <p14:tracePt t="141593" x="4918075" y="1579563"/>
          <p14:tracePt t="141602" x="4918075" y="1571625"/>
          <p14:tracePt t="141616" x="4918075" y="1563688"/>
          <p14:tracePt t="141638" x="4918075" y="1555750"/>
          <p14:tracePt t="141690" x="4918075" y="1547813"/>
          <p14:tracePt t="141869" x="4918075" y="1538288"/>
          <p14:tracePt t="141878" x="4918075" y="1530350"/>
          <p14:tracePt t="141893" x="4918075" y="1522413"/>
          <p14:tracePt t="141908" x="4910138" y="1514475"/>
          <p14:tracePt t="141916" x="4910138" y="1506538"/>
          <p14:tracePt t="141922" x="4902200" y="1490663"/>
          <p14:tracePt t="141930" x="4894263" y="1474788"/>
          <p14:tracePt t="141938" x="4886325" y="1450975"/>
          <p14:tracePt t="141944" x="4878388" y="1450975"/>
          <p14:tracePt t="141952" x="4878388" y="1435100"/>
          <p14:tracePt t="141961" x="4862513" y="1403350"/>
          <p14:tracePt t="141967" x="4846638" y="1379538"/>
          <p14:tracePt t="141975" x="4846638" y="1363663"/>
          <p14:tracePt t="141984" x="4838700" y="1347788"/>
          <p14:tracePt t="141989" x="4822825" y="1323975"/>
          <p14:tracePt t="141998" x="4822825" y="1308100"/>
          <p14:tracePt t="142005" x="4814888" y="1292225"/>
          <p14:tracePt t="142013" x="4806950" y="1268413"/>
          <p14:tracePt t="142021" x="4806950" y="1260475"/>
          <p14:tracePt t="142028" x="4791075" y="1236663"/>
          <p14:tracePt t="142036" x="4791075" y="1220788"/>
          <p14:tracePt t="142042" x="4775200" y="1195388"/>
          <p14:tracePt t="142051" x="4775200" y="1187450"/>
          <p14:tracePt t="142057" x="4767263" y="1171575"/>
          <p14:tracePt t="142066" x="4759325" y="1155700"/>
          <p14:tracePt t="142072" x="4759325" y="1147763"/>
          <p14:tracePt t="142080" x="4743450" y="1123950"/>
          <p14:tracePt t="142088" x="4735513" y="1116013"/>
          <p14:tracePt t="142095" x="4727575" y="1100138"/>
          <p14:tracePt t="142104" x="4719638" y="1084263"/>
          <p14:tracePt t="142109" x="4703763" y="1076325"/>
          <p14:tracePt t="142118" x="4695825" y="1060450"/>
          <p14:tracePt t="142124" x="4679950" y="1044575"/>
          <p14:tracePt t="142132" x="4672013" y="1036638"/>
          <p14:tracePt t="142139" x="4656138" y="1020763"/>
          <p14:tracePt t="142147" x="4632325" y="1012825"/>
          <p14:tracePt t="142154" x="4616450" y="996950"/>
          <p14:tracePt t="142162" x="4600575" y="989013"/>
          <p14:tracePt t="142170" x="4576763" y="973138"/>
          <p14:tracePt t="142178" x="4543425" y="965200"/>
          <p14:tracePt t="142186" x="4519613" y="949325"/>
          <p14:tracePt t="142194" x="4511675" y="941388"/>
          <p14:tracePt t="142204" x="4487863" y="941388"/>
          <p14:tracePt t="142207" x="4471988" y="941388"/>
          <p14:tracePt t="142215" x="4464050" y="941388"/>
          <p14:tracePt t="142222" x="4448175" y="941388"/>
          <p14:tracePt t="142229" x="4440238" y="941388"/>
          <p14:tracePt t="142238" x="4424363" y="941388"/>
          <p14:tracePt t="142244" x="4416425" y="941388"/>
          <p14:tracePt t="142252" x="4408488" y="941388"/>
          <p14:tracePt t="142260" x="4368800" y="957263"/>
          <p14:tracePt t="142267" x="4352925" y="965200"/>
          <p14:tracePt t="142274" x="4329113" y="973138"/>
          <p14:tracePt t="142282" x="4313238" y="981075"/>
          <p14:tracePt t="142290" x="4297363" y="996950"/>
          <p14:tracePt t="142298" x="4273550" y="1004888"/>
          <p14:tracePt t="142305" x="4257675" y="1020763"/>
          <p14:tracePt t="142320" x="4241800" y="1036638"/>
          <p14:tracePt t="142328" x="4225925" y="1044575"/>
          <p14:tracePt t="142336" x="4217988" y="1060450"/>
          <p14:tracePt t="142342" x="4200525" y="1084263"/>
          <p14:tracePt t="142351" x="4192588" y="1100138"/>
          <p14:tracePt t="142357" x="4184650" y="1116013"/>
          <p14:tracePt t="142366" x="4176713" y="1131888"/>
          <p14:tracePt t="142372" x="4176713" y="1147763"/>
          <p14:tracePt t="142381" x="4176713" y="1163638"/>
          <p14:tracePt t="142389" x="4168775" y="1171575"/>
          <p14:tracePt t="142394" x="4160838" y="1187450"/>
          <p14:tracePt t="142405" x="4160838" y="1195388"/>
          <p14:tracePt t="142409" x="4160838" y="1204913"/>
          <p14:tracePt t="142418" x="4160838" y="1212850"/>
          <p14:tracePt t="142424" x="4160838" y="1236663"/>
          <p14:tracePt t="142434" x="4160838" y="1244600"/>
          <p14:tracePt t="142439" x="4160838" y="1260475"/>
          <p14:tracePt t="142447" x="4168775" y="1276350"/>
          <p14:tracePt t="142455" x="4168775" y="1292225"/>
          <p14:tracePt t="142461" x="4184650" y="1316038"/>
          <p14:tracePt t="142469" x="4192588" y="1331913"/>
          <p14:tracePt t="142476" x="4210050" y="1339850"/>
          <p14:tracePt t="142486" x="4217988" y="1363663"/>
          <p14:tracePt t="142491" x="4233863" y="1371600"/>
          <p14:tracePt t="142501" x="4249738" y="1379538"/>
          <p14:tracePt t="142515" x="4265613" y="1387475"/>
          <p14:tracePt t="142522" x="4273550" y="1395413"/>
          <p14:tracePt t="142530" x="4281488" y="1403350"/>
          <p14:tracePt t="142538" x="4289425" y="1411288"/>
          <p14:tracePt t="142545" x="4297363" y="1427163"/>
          <p14:tracePt t="142554" x="4305300" y="1435100"/>
          <p14:tracePt t="142559" x="4313238" y="1443038"/>
          <p14:tracePt t="142568" x="4337050" y="1450975"/>
          <p14:tracePt t="142574" x="4344988" y="1466850"/>
          <p14:tracePt t="142582" x="4360863" y="1466850"/>
          <p14:tracePt t="142589" x="4376738" y="1474788"/>
          <p14:tracePt t="142598" x="4384675" y="1482725"/>
          <p14:tracePt t="142605" x="4392613" y="1482725"/>
          <p14:tracePt t="142615" x="4408488" y="1482725"/>
          <p14:tracePt t="142628" x="4416425" y="1482725"/>
          <p14:tracePt t="142637" x="4432300" y="1482725"/>
          <p14:tracePt t="142651" x="4448175" y="1482725"/>
          <p14:tracePt t="142665" x="4456113" y="1482725"/>
          <p14:tracePt t="142672" x="4471988" y="1490663"/>
          <p14:tracePt t="142681" x="4479925" y="1490663"/>
          <p14:tracePt t="142689" x="4495800" y="1490663"/>
          <p14:tracePt t="142696" x="4503738" y="1490663"/>
          <p14:tracePt t="142703" x="4527550" y="1498600"/>
          <p14:tracePt t="142710" x="4551363" y="1498600"/>
          <p14:tracePt t="142718" x="4559300" y="1498600"/>
          <p14:tracePt t="142725" x="4600575" y="1498600"/>
          <p14:tracePt t="142737" x="4616450" y="1490663"/>
          <p14:tracePt t="142740" x="4640263" y="1482725"/>
          <p14:tracePt t="142749" x="4672013" y="1458913"/>
          <p14:tracePt t="142755" x="4695825" y="1435100"/>
          <p14:tracePt t="142762" x="4719638" y="1419225"/>
          <p14:tracePt t="142769" x="4727575" y="1395413"/>
          <p14:tracePt t="142778" x="4743450" y="1379538"/>
          <p14:tracePt t="142786" x="4751388" y="1355725"/>
          <p14:tracePt t="142793" x="4751388" y="1331913"/>
          <p14:tracePt t="142802" x="4759325" y="1308100"/>
          <p14:tracePt t="142808" x="4759325" y="1284288"/>
          <p14:tracePt t="142818" x="4759325" y="1260475"/>
          <p14:tracePt t="142823" x="4759325" y="1244600"/>
          <p14:tracePt t="142830" x="4759325" y="1228725"/>
          <p14:tracePt t="142838" x="4759325" y="1212850"/>
          <p14:tracePt t="142845" x="4759325" y="1195388"/>
          <p14:tracePt t="142853" x="4743450" y="1171575"/>
          <p14:tracePt t="142860" x="4735513" y="1155700"/>
          <p14:tracePt t="142868" x="4719638" y="1139825"/>
          <p14:tracePt t="142876" x="4703763" y="1123950"/>
          <p14:tracePt t="142882" x="4687888" y="1116013"/>
          <p14:tracePt t="142889" x="4664075" y="1100138"/>
          <p14:tracePt t="142904" x="4648200" y="1092200"/>
          <p14:tracePt t="142905" x="4632325" y="1076325"/>
          <p14:tracePt t="142912" x="4608513" y="1076325"/>
          <p14:tracePt t="142922" x="4576763" y="1052513"/>
          <p14:tracePt t="142927" x="4559300" y="1044575"/>
          <p14:tracePt t="142937" x="4535488" y="1036638"/>
          <p14:tracePt t="142942" x="4511675" y="1036638"/>
          <p14:tracePt t="142951" x="4495800" y="1028700"/>
          <p14:tracePt t="142957" x="4471988" y="1020763"/>
          <p14:tracePt t="142967" x="4448175" y="1020763"/>
          <p14:tracePt t="142972" x="4416425" y="1012825"/>
          <p14:tracePt t="142981" x="4392613" y="1012825"/>
          <p14:tracePt t="142988" x="4352925" y="1012825"/>
          <p14:tracePt t="142996" x="4329113" y="1012825"/>
          <p14:tracePt t="143003" x="4305300" y="1012825"/>
          <p14:tracePt t="143009" x="4289425" y="1028700"/>
          <p14:tracePt t="143017" x="4265613" y="1036638"/>
          <p14:tracePt t="143025" x="4249738" y="1044575"/>
          <p14:tracePt t="143034" x="4241800" y="1052513"/>
          <p14:tracePt t="143039" x="4225925" y="1068388"/>
          <p14:tracePt t="143049" x="4217988" y="1076325"/>
          <p14:tracePt t="143054" x="4217988" y="1084263"/>
          <p14:tracePt t="143063" x="4210050" y="1084263"/>
          <p14:tracePt t="143070" x="4200525" y="1100138"/>
          <p14:tracePt t="143078" x="4200525" y="1116013"/>
          <p14:tracePt t="143085" x="4192588" y="1131888"/>
          <p14:tracePt t="143093" x="4192588" y="1147763"/>
          <p14:tracePt t="143100" x="4184650" y="1171575"/>
          <p14:tracePt t="143108" x="4184650" y="1187450"/>
          <p14:tracePt t="143118" x="4184650" y="1220788"/>
          <p14:tracePt t="143122" x="4184650" y="1244600"/>
          <p14:tracePt t="143130" x="4184650" y="1276350"/>
          <p14:tracePt t="143137" x="4184650" y="1292225"/>
          <p14:tracePt t="143144" x="4192588" y="1316038"/>
          <p14:tracePt t="143154" x="4200525" y="1323975"/>
          <p14:tracePt t="143159" x="4210050" y="1339850"/>
          <p14:tracePt t="143167" x="4217988" y="1347788"/>
          <p14:tracePt t="143174" x="4233863" y="1355725"/>
          <p14:tracePt t="143183" x="4241800" y="1371600"/>
          <p14:tracePt t="143189" x="4257675" y="1371600"/>
          <p14:tracePt t="143200" x="4273550" y="1387475"/>
          <p14:tracePt t="143205" x="4289425" y="1395413"/>
          <p14:tracePt t="143214" x="4313238" y="1419225"/>
          <p14:tracePt t="143221" x="4329113" y="1427163"/>
          <p14:tracePt t="143228" x="4360863" y="1443038"/>
          <p14:tracePt t="143236" x="4376738" y="1450975"/>
          <p14:tracePt t="143242" x="4400550" y="1458913"/>
          <p14:tracePt t="143253" x="4424363" y="1466850"/>
          <p14:tracePt t="143257" x="4440238" y="1474788"/>
          <p14:tracePt t="143267" x="4456113" y="1474788"/>
          <p14:tracePt t="143272" x="4471988" y="1474788"/>
          <p14:tracePt t="143303" x="4479925" y="1474788"/>
          <p14:tracePt t="143369" x="4487863" y="1474788"/>
          <p14:tracePt t="143386" x="4503738" y="1474788"/>
          <p14:tracePt t="143392" x="4535488" y="1482725"/>
          <p14:tracePt t="143400" x="4608513" y="1506538"/>
          <p14:tracePt t="143406" x="4719638" y="1555750"/>
          <p14:tracePt t="143415" x="4854575" y="1611313"/>
          <p14:tracePt t="143422" x="5054600" y="1682750"/>
          <p14:tracePt t="143429" x="5292725" y="1770063"/>
          <p14:tracePt t="143437" x="5580063" y="1865313"/>
          <p14:tracePt t="143444" x="5772150" y="1914525"/>
          <p14:tracePt t="143452" x="6099175" y="2001838"/>
          <p14:tracePt t="143459" x="6418263" y="2057400"/>
          <p14:tracePt t="143467" x="6680200" y="2089150"/>
          <p14:tracePt t="143474" x="6856413" y="2089150"/>
          <p14:tracePt t="143482" x="6991350" y="2089150"/>
          <p14:tracePt t="143489" x="7062788" y="2097088"/>
          <p14:tracePt t="143498" x="7151688" y="2097088"/>
          <p14:tracePt t="143504" x="7183438" y="2097088"/>
          <p14:tracePt t="143512" x="7223125" y="2097088"/>
          <p14:tracePt t="143519" x="7246938" y="2097088"/>
          <p14:tracePt t="143527" x="7254875" y="2097088"/>
          <p14:tracePt t="143551" x="7254875" y="2089150"/>
          <p14:tracePt t="143572" x="7254875" y="2081213"/>
          <p14:tracePt t="143587" x="7254875" y="2073275"/>
          <p14:tracePt t="143594" x="7246938" y="2057400"/>
          <p14:tracePt t="143602" x="7246938" y="2041525"/>
          <p14:tracePt t="143609" x="7231063" y="2025650"/>
          <p14:tracePt t="143617" x="7231063" y="2001838"/>
          <p14:tracePt t="143624" x="7215188" y="1954213"/>
          <p14:tracePt t="143632" x="7199313" y="1898650"/>
          <p14:tracePt t="143639" x="7175500" y="1849438"/>
          <p14:tracePt t="143646" x="7143750" y="1801813"/>
          <p14:tracePt t="143656" x="7110413" y="1754188"/>
          <p14:tracePt t="143662" x="7054850" y="1706563"/>
          <p14:tracePt t="143669" x="7015163" y="1643063"/>
          <p14:tracePt t="143677" x="6959600" y="1595438"/>
          <p14:tracePt t="143685" x="6919913" y="1547813"/>
          <p14:tracePt t="143692" x="6864350" y="1482725"/>
          <p14:tracePt t="143700" x="6840538" y="1458913"/>
          <p14:tracePt t="143707" x="6808788" y="1419225"/>
          <p14:tracePt t="143715" x="6777038" y="1387475"/>
          <p14:tracePt t="143722" x="6751638" y="1379538"/>
          <p14:tracePt t="143729" x="6735763" y="1363663"/>
          <p14:tracePt t="143737" x="6719888" y="1363663"/>
          <p14:tracePt t="143744" x="6704013" y="1363663"/>
          <p14:tracePt t="143752" x="6696075" y="1355725"/>
          <p14:tracePt t="143759" x="6680200" y="1355725"/>
          <p14:tracePt t="143768" x="6664325" y="1355725"/>
          <p14:tracePt t="143774" x="6640513" y="1355725"/>
          <p14:tracePt t="143781" x="6624638" y="1355725"/>
          <p14:tracePt t="143789" x="6592888" y="1355725"/>
          <p14:tracePt t="143798" x="6569075" y="1355725"/>
          <p14:tracePt t="143804" x="6545263" y="1355725"/>
          <p14:tracePt t="143812" x="6521450" y="1355725"/>
          <p14:tracePt t="143819" x="6505575" y="1355725"/>
          <p14:tracePt t="143827" x="6489700" y="1355725"/>
          <p14:tracePt t="143835" x="6473825" y="1355725"/>
          <p14:tracePt t="143842" x="6457950" y="1355725"/>
          <p14:tracePt t="143849" x="6442075" y="1363663"/>
          <p14:tracePt t="143865" x="6434138" y="1371600"/>
          <p14:tracePt t="143872" x="6426200" y="1371600"/>
          <p14:tracePt t="143884" x="6426200" y="1379538"/>
          <p14:tracePt t="143894" x="6418263" y="1379538"/>
          <p14:tracePt t="143902" x="6418263" y="1387475"/>
          <p14:tracePt t="143932" x="6418263" y="1395413"/>
          <p14:tracePt t="143939" x="6418263" y="1403350"/>
          <p14:tracePt t="143954" x="6418263" y="1411288"/>
          <p14:tracePt t="143969" x="6418263" y="1419225"/>
          <p14:tracePt t="143985" x="6426200" y="1435100"/>
          <p14:tracePt t="143992" x="6442075" y="1435100"/>
          <p14:tracePt t="144000" x="6457950" y="1450975"/>
          <p14:tracePt t="144006" x="6465888" y="1458913"/>
          <p14:tracePt t="144015" x="6489700" y="1474788"/>
          <p14:tracePt t="144021" x="6529388" y="1490663"/>
          <p14:tracePt t="144031" x="6569075" y="1506538"/>
          <p14:tracePt t="144037" x="6624638" y="1522413"/>
          <p14:tracePt t="144044" x="6680200" y="1538288"/>
          <p14:tracePt t="144052" x="6735763" y="1563688"/>
          <p14:tracePt t="144059" x="6792913" y="1579563"/>
          <p14:tracePt t="144068" x="6848475" y="1603375"/>
          <p14:tracePt t="144074" x="6911975" y="1619250"/>
          <p14:tracePt t="144082" x="6967538" y="1627188"/>
          <p14:tracePt t="144090" x="7023100" y="1635125"/>
          <p14:tracePt t="144098" x="7094538" y="1643063"/>
          <p14:tracePt t="144105" x="7143750" y="1643063"/>
          <p14:tracePt t="144112" x="7175500" y="1643063"/>
          <p14:tracePt t="144119" x="7207250" y="1643063"/>
          <p14:tracePt t="144127" x="7239000" y="1643063"/>
          <p14:tracePt t="144135" x="7254875" y="1643063"/>
          <p14:tracePt t="144142" x="7278688" y="1635125"/>
          <p14:tracePt t="144149" x="7302500" y="1635125"/>
          <p14:tracePt t="144156" x="7310438" y="1635125"/>
          <p14:tracePt t="144165" x="7326313" y="1627188"/>
          <p14:tracePt t="144172" x="7350125" y="1619250"/>
          <p14:tracePt t="144180" x="7366000" y="1619250"/>
          <p14:tracePt t="144187" x="7389813" y="1603375"/>
          <p14:tracePt t="144194" x="7405688" y="1595438"/>
          <p14:tracePt t="144202" x="7421563" y="1587500"/>
          <p14:tracePt t="144209" x="7445375" y="1579563"/>
          <p14:tracePt t="144217" x="7461250" y="1563688"/>
          <p14:tracePt t="144224" x="7485063" y="1555750"/>
          <p14:tracePt t="144231" x="7510463" y="1538288"/>
          <p14:tracePt t="144239" x="7542213" y="1530350"/>
          <p14:tracePt t="144247" x="7566025" y="1506538"/>
          <p14:tracePt t="144254" x="7589838" y="1490663"/>
          <p14:tracePt t="144262" x="7613650" y="1474788"/>
          <p14:tracePt t="144269" x="7629525" y="1466850"/>
          <p14:tracePt t="144277" x="7637463" y="1458913"/>
          <p14:tracePt t="144285" x="7653338" y="1443038"/>
          <p14:tracePt t="144292" x="7661275" y="1435100"/>
          <p14:tracePt t="144301" x="7669213" y="1427163"/>
          <p14:tracePt t="144307" x="7677150" y="1427163"/>
          <p14:tracePt t="144315" x="7677150" y="1419225"/>
          <p14:tracePt t="144330" x="7685088" y="1411288"/>
          <p14:tracePt t="144337" x="7685088" y="1403350"/>
          <p14:tracePt t="144344" x="7685088" y="1395413"/>
          <p14:tracePt t="144359" x="7685088" y="1379538"/>
          <p14:tracePt t="144368" x="7685088" y="1371600"/>
          <p14:tracePt t="144382" x="7677150" y="1355725"/>
          <p14:tracePt t="144389" x="7669213" y="1347788"/>
          <p14:tracePt t="144397" x="7661275" y="1331913"/>
          <p14:tracePt t="144404" x="7661275" y="1316038"/>
          <p14:tracePt t="144412" x="7645400" y="1300163"/>
          <p14:tracePt t="144419" x="7637463" y="1292225"/>
          <p14:tracePt t="144426" x="7629525" y="1276350"/>
          <p14:tracePt t="144434" x="7613650" y="1260475"/>
          <p14:tracePt t="144441" x="7605713" y="1252538"/>
          <p14:tracePt t="144451" x="7589838" y="1228725"/>
          <p14:tracePt t="144456" x="7573963" y="1212850"/>
          <p14:tracePt t="144464" x="7550150" y="1195388"/>
          <p14:tracePt t="144472" x="7542213" y="1187450"/>
          <p14:tracePt t="144480" x="7526338" y="1179513"/>
          <p14:tracePt t="144487" x="7485063" y="1147763"/>
          <p14:tracePt t="144494" x="7453313" y="1139825"/>
          <p14:tracePt t="144502" x="7405688" y="1123950"/>
          <p14:tracePt t="144509" x="7358063" y="1116013"/>
          <p14:tracePt t="144517" x="7302500" y="1108075"/>
          <p14:tracePt t="144524" x="7262813" y="1092200"/>
          <p14:tracePt t="144532" x="7191375" y="1084263"/>
          <p14:tracePt t="144540" x="7151688" y="1084263"/>
          <p14:tracePt t="144547" x="7070725" y="1060450"/>
          <p14:tracePt t="144554" x="7031038" y="1060450"/>
          <p14:tracePt t="144562" x="6975475" y="1060450"/>
          <p14:tracePt t="144569" x="6927850" y="1052513"/>
          <p14:tracePt t="144577" x="6896100" y="1052513"/>
          <p14:tracePt t="144584" x="6864350" y="1052513"/>
          <p14:tracePt t="144596" x="6832600" y="1052513"/>
          <p14:tracePt t="144599" x="6800850" y="1052513"/>
          <p14:tracePt t="144607" x="6759575" y="1060450"/>
          <p14:tracePt t="144614" x="6727825" y="1068388"/>
          <p14:tracePt t="144622" x="6711950" y="1068388"/>
          <p14:tracePt t="144630" x="6688138" y="1076325"/>
          <p14:tracePt t="144637" x="6656388" y="1076325"/>
          <p14:tracePt t="144644" x="6608763" y="1084263"/>
          <p14:tracePt t="144651" x="6584950" y="1092200"/>
          <p14:tracePt t="144659" x="6569075" y="1092200"/>
          <p14:tracePt t="144669" x="6553200" y="1100138"/>
          <p14:tracePt t="144677" x="6553200" y="1108075"/>
          <p14:tracePt t="144683" x="6545263" y="1108075"/>
          <p14:tracePt t="144690" x="6537325" y="1108075"/>
          <p14:tracePt t="144697" x="6537325" y="1116013"/>
          <p14:tracePt t="144705" x="6529388" y="1116013"/>
          <p14:tracePt t="144734" x="6521450" y="1116013"/>
          <p14:tracePt t="144742" x="6521450" y="1123950"/>
          <p14:tracePt t="144892" x="6529388" y="1123950"/>
          <p14:tracePt t="144907" x="6537325" y="1123950"/>
          <p14:tracePt t="144914" x="6545263" y="1123950"/>
          <p14:tracePt t="144921" x="6553200" y="1123950"/>
          <p14:tracePt t="144929" x="6569075" y="1123950"/>
          <p14:tracePt t="144937" x="6577013" y="1123950"/>
          <p14:tracePt t="144944" x="6584950" y="1123950"/>
          <p14:tracePt t="144952" x="6592888" y="1123950"/>
          <p14:tracePt t="144959" x="6608763" y="1123950"/>
          <p14:tracePt t="144967" x="6624638" y="1123950"/>
          <p14:tracePt t="144974" x="6632575" y="1123950"/>
          <p14:tracePt t="144982" x="6656388" y="1123950"/>
          <p14:tracePt t="144989" x="6672263" y="1123950"/>
          <p14:tracePt t="144997" x="6719888" y="1139825"/>
          <p14:tracePt t="145004" x="6759575" y="1147763"/>
          <p14:tracePt t="145012" x="6816725" y="1155700"/>
          <p14:tracePt t="145019" x="6864350" y="1171575"/>
          <p14:tracePt t="145027" x="6919913" y="1179513"/>
          <p14:tracePt t="145034" x="6983413" y="1195388"/>
          <p14:tracePt t="145042" x="7015163" y="1195388"/>
          <p14:tracePt t="145050" x="7070725" y="1212850"/>
          <p14:tracePt t="145057" x="7110413" y="1220788"/>
          <p14:tracePt t="145064" x="7126288" y="1228725"/>
          <p14:tracePt t="145072" x="7135813" y="1236663"/>
          <p14:tracePt t="145080" x="7143750" y="1236663"/>
          <p14:tracePt t="145102" x="7151688" y="1236663"/>
          <p14:tracePt t="145124" x="7159625" y="1236663"/>
          <p14:tracePt t="145132" x="7167563" y="1236663"/>
          <p14:tracePt t="145139" x="7175500" y="1236663"/>
          <p14:tracePt t="145147" x="7191375" y="1236663"/>
          <p14:tracePt t="145154" x="7199313" y="1236663"/>
          <p14:tracePt t="145162" x="7207250" y="1236663"/>
          <p14:tracePt t="145169" x="7223125" y="1236663"/>
          <p14:tracePt t="145177" x="7231063" y="1236663"/>
          <p14:tracePt t="145184" x="7246938" y="1236663"/>
          <p14:tracePt t="145191" x="7254875" y="1236663"/>
          <p14:tracePt t="145200" x="7270750" y="1236663"/>
          <p14:tracePt t="145214" x="7278688" y="1236663"/>
          <p14:tracePt t="145222" x="7286625" y="1236663"/>
          <p14:tracePt t="145253" x="7294563" y="1236663"/>
          <p14:tracePt t="145282" x="7302500" y="1236663"/>
          <p14:tracePt t="145304" x="7302500" y="1244600"/>
          <p14:tracePt t="145327" x="7310438" y="1252538"/>
          <p14:tracePt t="145476" x="7310438" y="1260475"/>
          <p14:tracePt t="145484" x="7310438" y="1268413"/>
          <p14:tracePt t="145500" x="7310438" y="1276350"/>
          <p14:tracePt t="145515" x="7318375" y="1292225"/>
          <p14:tracePt t="145522" x="7326313" y="1308100"/>
          <p14:tracePt t="145529" x="7342188" y="1316038"/>
          <p14:tracePt t="145537" x="7358063" y="1339850"/>
          <p14:tracePt t="145544" x="7366000" y="1363663"/>
          <p14:tracePt t="145552" x="7381875" y="1379538"/>
          <p14:tracePt t="145559" x="7397750" y="1387475"/>
          <p14:tracePt t="145567" x="7405688" y="1403350"/>
          <p14:tracePt t="145574" x="7421563" y="1411288"/>
          <p14:tracePt t="145582" x="7421563" y="1427163"/>
          <p14:tracePt t="145589" x="7437438" y="1427163"/>
          <p14:tracePt t="145597" x="7437438" y="1435100"/>
          <p14:tracePt t="145613" x="7437438" y="1443038"/>
          <p14:tracePt t="145627" x="7445375" y="1443038"/>
          <p14:tracePt t="145641" x="7445375" y="1450975"/>
          <p14:tracePt t="145650" x="7445375" y="1458913"/>
          <p14:tracePt t="145665" x="7445375" y="1466850"/>
          <p14:tracePt t="145679" x="7445375" y="1474788"/>
          <p14:tracePt t="145687" x="7437438" y="1474788"/>
          <p14:tracePt t="145695" x="7437438" y="1482725"/>
          <p14:tracePt t="145702" x="7429500" y="1482725"/>
          <p14:tracePt t="145709" x="7429500" y="1490663"/>
          <p14:tracePt t="145806" x="7453313" y="1506538"/>
          <p14:tracePt t="145815" x="7477125" y="1506538"/>
          <p14:tracePt t="145822" x="7510463" y="1514475"/>
          <p14:tracePt t="145829" x="7566025" y="1530350"/>
          <p14:tracePt t="145837" x="7613650" y="1547813"/>
          <p14:tracePt t="145845" x="7677150" y="1563688"/>
          <p14:tracePt t="145852" x="7724775" y="1571625"/>
          <p14:tracePt t="145859" x="7788275" y="1587500"/>
          <p14:tracePt t="145866" x="7835900" y="1603375"/>
          <p14:tracePt t="145874" x="7869238" y="1611313"/>
          <p14:tracePt t="145883" x="7908925" y="1619250"/>
          <p14:tracePt t="145889" x="7932738" y="1627188"/>
          <p14:tracePt t="145897" x="7948613" y="1627188"/>
          <p14:tracePt t="145913" x="7964488" y="1627188"/>
          <p14:tracePt t="145934" x="7972425" y="1627188"/>
          <p14:tracePt t="146002" x="7964488" y="1627188"/>
          <p14:tracePt t="146009" x="7940675" y="1619250"/>
          <p14:tracePt t="146016" x="7900988" y="1611313"/>
          <p14:tracePt t="146024" x="7877175" y="1611313"/>
          <p14:tracePt t="146032" x="7835900" y="1603375"/>
          <p14:tracePt t="146039" x="7764463" y="1587500"/>
          <p14:tracePt t="146048" x="7700963" y="1579563"/>
          <p14:tracePt t="146055" x="7629525" y="1555750"/>
          <p14:tracePt t="146062" x="7573963" y="1547813"/>
          <p14:tracePt t="146070" x="7510463" y="1538288"/>
          <p14:tracePt t="146077" x="7461250" y="1530350"/>
          <p14:tracePt t="146085" x="7405688" y="1522413"/>
          <p14:tracePt t="146091" x="7373938" y="1522413"/>
          <p14:tracePt t="146099" x="7358063" y="1522413"/>
          <p14:tracePt t="146107" x="7350125" y="1522413"/>
          <p14:tracePt t="146145" x="7342188" y="1522413"/>
          <p14:tracePt t="146212" x="7358063" y="1522413"/>
          <p14:tracePt t="146219" x="7381875" y="1522413"/>
          <p14:tracePt t="146227" x="7405688" y="1522413"/>
          <p14:tracePt t="146235" x="7421563" y="1522413"/>
          <p14:tracePt t="146242" x="7453313" y="1522413"/>
          <p14:tracePt t="146249" x="7485063" y="1522413"/>
          <p14:tracePt t="146257" x="7518400" y="1522413"/>
          <p14:tracePt t="146265" x="7558088" y="1522413"/>
          <p14:tracePt t="146273" x="7589838" y="1522413"/>
          <p14:tracePt t="146279" x="7613650" y="1522413"/>
          <p14:tracePt t="146287" x="7637463" y="1522413"/>
          <p14:tracePt t="146294" x="7653338" y="1522413"/>
          <p14:tracePt t="146311" x="7661275" y="1522413"/>
          <p14:tracePt t="146400" x="7653338" y="1522413"/>
          <p14:tracePt t="146415" x="7637463" y="1522413"/>
          <p14:tracePt t="146429" x="7629525" y="1522413"/>
          <p14:tracePt t="146445" x="7621588" y="1522413"/>
          <p14:tracePt t="147344" x="7613650" y="1522413"/>
          <p14:tracePt t="147353" x="7597775" y="1514475"/>
          <p14:tracePt t="147359" x="7581900" y="1514475"/>
          <p14:tracePt t="147367" x="7558088" y="1506538"/>
          <p14:tracePt t="147374" x="7534275" y="1506538"/>
          <p14:tracePt t="147381" x="7510463" y="1498600"/>
          <p14:tracePt t="147390" x="7485063" y="1498600"/>
          <p14:tracePt t="147398" x="7461250" y="1498600"/>
          <p14:tracePt t="147404" x="7437438" y="1490663"/>
          <p14:tracePt t="147413" x="7413625" y="1490663"/>
          <p14:tracePt t="147419" x="7405688" y="1490663"/>
          <p14:tracePt t="147428" x="7397750" y="1482725"/>
          <p14:tracePt t="147434" x="7389813" y="1482725"/>
          <p14:tracePt t="147443" x="7381875" y="1482725"/>
          <p14:tracePt t="147450" x="7373938" y="1482725"/>
          <p14:tracePt t="147456" x="7366000" y="1482725"/>
          <p14:tracePt t="147473" x="7358063" y="1482725"/>
          <p14:tracePt t="147500" x="7350125" y="1482725"/>
          <p14:tracePt t="147511" x="7342188" y="1482725"/>
          <p14:tracePt t="147517" x="7334250" y="1482725"/>
          <p14:tracePt t="147528" x="7318375" y="1482725"/>
          <p14:tracePt t="147533" x="7310438" y="1482725"/>
          <p14:tracePt t="147542" x="7294563" y="1482725"/>
          <p14:tracePt t="147549" x="7294563" y="1474788"/>
          <p14:tracePt t="147554" x="7286625" y="1474788"/>
          <p14:tracePt t="147794" x="7270750" y="1474788"/>
          <p14:tracePt t="147809" x="7254875" y="1474788"/>
          <p14:tracePt t="147817" x="7239000" y="1466850"/>
          <p14:tracePt t="147825" x="7215188" y="1458913"/>
          <p14:tracePt t="147833" x="7191375" y="1450975"/>
          <p14:tracePt t="147841" x="7143750" y="1443038"/>
          <p14:tracePt t="147848" x="7118350" y="1443038"/>
          <p14:tracePt t="147855" x="7078663" y="1443038"/>
          <p14:tracePt t="147863" x="7031038" y="1435100"/>
          <p14:tracePt t="147870" x="6991350" y="1435100"/>
          <p14:tracePt t="147878" x="6967538" y="1435100"/>
          <p14:tracePt t="147900" x="6919913" y="1435100"/>
          <p14:tracePt t="147907" x="6911975" y="1435100"/>
          <p14:tracePt t="147923" x="6904038" y="1435100"/>
          <p14:tracePt t="147936" x="6896100" y="1435100"/>
          <p14:tracePt t="147947" x="6888163" y="1435100"/>
          <p14:tracePt t="147954" x="6880225" y="1435100"/>
          <p14:tracePt t="147968" x="6872288" y="1435100"/>
          <p14:tracePt t="147975" x="6864350" y="1435100"/>
          <p14:tracePt t="147991" x="6856413" y="1435100"/>
          <p14:tracePt t="148006" x="6848475" y="1435100"/>
          <p14:tracePt t="148031" x="6840538" y="1435100"/>
          <p14:tracePt t="148034" x="6832600" y="1435100"/>
          <p14:tracePt t="148043" x="6824663" y="1443038"/>
          <p14:tracePt t="148056" x="6808788" y="1450975"/>
          <p14:tracePt t="148073" x="6800850" y="1450975"/>
          <p14:tracePt t="148081" x="6792913" y="1450975"/>
          <p14:tracePt t="148087" x="6784975" y="1450975"/>
          <p14:tracePt t="148103" x="6777038" y="1458913"/>
          <p14:tracePt t="148126" x="6769100" y="1458913"/>
          <p14:tracePt t="148604" x="6759575" y="1458913"/>
          <p14:tracePt t="148612" x="6751638" y="1458913"/>
          <p14:tracePt t="148629" x="6743700" y="1458913"/>
          <p14:tracePt t="148643" x="6735763" y="1466850"/>
          <p14:tracePt t="148673" x="6727825" y="1466850"/>
          <p14:tracePt t="148696" x="6719888" y="1466850"/>
          <p14:tracePt t="148702" x="6711950" y="1466850"/>
          <p14:tracePt t="148717" x="6704013" y="1466850"/>
          <p14:tracePt t="148726" x="6704013" y="1474788"/>
          <p14:tracePt t="148904" x="6696075" y="1474788"/>
          <p14:tracePt t="148927" x="6680200" y="1482725"/>
          <p14:tracePt t="148943" x="6664325" y="1482725"/>
          <p14:tracePt t="148950" x="6656388" y="1482725"/>
          <p14:tracePt t="148956" x="6656388" y="1490663"/>
          <p14:tracePt t="148967" x="6648450" y="1490663"/>
          <p14:tracePt t="148972" x="6640513" y="1490663"/>
          <p14:tracePt t="148981" x="6632575" y="1490663"/>
          <p14:tracePt t="148987" x="6632575" y="1498600"/>
          <p14:tracePt t="148996" x="6624638" y="1498600"/>
          <p14:tracePt t="149012" x="6616700" y="1506538"/>
          <p14:tracePt t="149017" x="6608763" y="1506538"/>
          <p14:tracePt t="149026" x="6600825" y="1506538"/>
          <p14:tracePt t="149032" x="6600825" y="1514475"/>
          <p14:tracePt t="149041" x="6592888" y="1514475"/>
          <p14:tracePt t="149049" x="6584950" y="1514475"/>
          <p14:tracePt t="149063" x="6584950" y="1522413"/>
          <p14:tracePt t="149094" x="6577013" y="1522413"/>
          <p14:tracePt t="149107" x="6577013" y="1530350"/>
          <p14:tracePt t="149115" x="6569075" y="1530350"/>
          <p14:tracePt t="149130" x="6561138" y="1530350"/>
          <p14:tracePt t="149137" x="6553200" y="1530350"/>
          <p14:tracePt t="149153" x="6545263" y="1530350"/>
          <p14:tracePt t="149162" x="6545263" y="1538288"/>
          <p14:tracePt t="149167" x="6537325" y="1538288"/>
          <p14:tracePt t="149182" x="6529388" y="1538288"/>
          <p14:tracePt t="149198" x="6521450" y="1538288"/>
          <p14:tracePt t="149228" x="6513513" y="1538288"/>
          <p14:tracePt t="149249" x="6505575" y="1538288"/>
          <p14:tracePt t="149266" x="6497638" y="1538288"/>
          <p14:tracePt t="149274" x="6489700" y="1538288"/>
          <p14:tracePt t="149346" x="6481763" y="1538288"/>
          <p14:tracePt t="149504" x="6473825" y="1538288"/>
          <p14:tracePt t="149534" x="6465888" y="1547813"/>
          <p14:tracePt t="149544" x="6457950" y="1547813"/>
          <p14:tracePt t="149558" x="6450013" y="1547813"/>
          <p14:tracePt t="149564" x="6450013" y="1555750"/>
          <p14:tracePt t="149573" x="6442075" y="1555750"/>
          <p14:tracePt t="149580" x="6434138" y="1555750"/>
          <p14:tracePt t="149587" x="6418263" y="1563688"/>
          <p14:tracePt t="149597" x="6410325" y="1563688"/>
          <p14:tracePt t="149603" x="6402388" y="1563688"/>
          <p14:tracePt t="149610" x="6392863" y="1571625"/>
          <p14:tracePt t="149617" x="6369050" y="1571625"/>
          <p14:tracePt t="149626" x="6361113" y="1571625"/>
          <p14:tracePt t="149633" x="6345238" y="1571625"/>
          <p14:tracePt t="149640" x="6337300" y="1579563"/>
          <p14:tracePt t="149648" x="6329363" y="1579563"/>
          <p14:tracePt t="149655" x="6321425" y="1579563"/>
          <p14:tracePt t="149672" x="6313488" y="1579563"/>
          <p14:tracePt t="149677" x="6313488" y="1587500"/>
          <p14:tracePt t="149686" x="6305550" y="1587500"/>
          <p14:tracePt t="149694" x="6297613" y="1587500"/>
          <p14:tracePt t="149766" x="6289675" y="1587500"/>
          <p14:tracePt t="149811" x="6281738" y="1587500"/>
          <p14:tracePt t="149849" x="6273800" y="1587500"/>
          <p14:tracePt t="149879" x="6265863" y="1587500"/>
          <p14:tracePt t="150396" x="6257925" y="1587500"/>
          <p14:tracePt t="150414" x="6257925" y="1579563"/>
          <p14:tracePt t="150427" x="6249988" y="1571625"/>
          <p14:tracePt t="150449" x="6242050" y="1571625"/>
          <p14:tracePt t="150456" x="6242050" y="1563688"/>
          <p14:tracePt t="150473" x="6234113" y="1563688"/>
          <p14:tracePt t="150481" x="6234113" y="1555750"/>
          <p14:tracePt t="150498" x="6226175" y="1555750"/>
          <p14:tracePt t="150502" x="6226175" y="1547813"/>
          <p14:tracePt t="150511" x="6226175" y="1538288"/>
          <p14:tracePt t="150541" x="6226175" y="1530350"/>
          <p14:tracePt t="150548" x="6218238" y="1530350"/>
          <p14:tracePt t="150599" x="6218238" y="1522413"/>
          <p14:tracePt t="150622" x="6218238" y="1514475"/>
          <p14:tracePt t="150629" x="6218238" y="1506538"/>
          <p14:tracePt t="150645" x="6218238" y="1498600"/>
          <p14:tracePt t="150659" x="6218238" y="1490663"/>
          <p14:tracePt t="150675" x="6218238" y="1482725"/>
          <p14:tracePt t="150682" x="6218238" y="1474788"/>
          <p14:tracePt t="150689" x="6218238" y="1466850"/>
          <p14:tracePt t="150697" x="6218238" y="1450975"/>
          <p14:tracePt t="150704" x="6218238" y="1443038"/>
          <p14:tracePt t="150712" x="6218238" y="1435100"/>
          <p14:tracePt t="150719" x="6218238" y="1419225"/>
          <p14:tracePt t="150728" x="6218238" y="1411288"/>
          <p14:tracePt t="150734" x="6218238" y="1395413"/>
          <p14:tracePt t="150742" x="6218238" y="1387475"/>
          <p14:tracePt t="150749" x="6218238" y="1371600"/>
          <p14:tracePt t="150757" x="6218238" y="1363663"/>
          <p14:tracePt t="150764" x="6218238" y="1355725"/>
          <p14:tracePt t="150772" x="6218238" y="1347788"/>
          <p14:tracePt t="150779" x="6218238" y="1331913"/>
          <p14:tracePt t="150795" x="6218238" y="1323975"/>
          <p14:tracePt t="150802" x="6218238" y="1316038"/>
          <p14:tracePt t="150809" x="6218238" y="1308100"/>
          <p14:tracePt t="150817" x="6218238" y="1292225"/>
          <p14:tracePt t="150825" x="6218238" y="1276350"/>
          <p14:tracePt t="150839" x="6218238" y="1268413"/>
          <p14:tracePt t="150846" x="6218238" y="1252538"/>
          <p14:tracePt t="150854" x="6218238" y="1244600"/>
          <p14:tracePt t="150862" x="6218238" y="1236663"/>
          <p14:tracePt t="150877" x="6218238" y="1228725"/>
          <p14:tracePt t="150896" x="6218238" y="1212850"/>
          <p14:tracePt t="150899" x="6218238" y="1204913"/>
          <p14:tracePt t="150907" x="6218238" y="1195388"/>
          <p14:tracePt t="150914" x="6226175" y="1187450"/>
          <p14:tracePt t="150923" x="6226175" y="1179513"/>
          <p14:tracePt t="150945" x="6234113" y="1163638"/>
          <p14:tracePt t="150952" x="6242050" y="1163638"/>
          <p14:tracePt t="150959" x="6242050" y="1155700"/>
          <p14:tracePt t="150967" x="6257925" y="1139825"/>
          <p14:tracePt t="150974" x="6257925" y="1131888"/>
          <p14:tracePt t="150982" x="6273800" y="1123950"/>
          <p14:tracePt t="150989" x="6273800" y="1116013"/>
          <p14:tracePt t="150996" x="6289675" y="1100138"/>
          <p14:tracePt t="151004" x="6297613" y="1100138"/>
          <p14:tracePt t="151012" x="6305550" y="1092200"/>
          <p14:tracePt t="151019" x="6321425" y="1084263"/>
          <p14:tracePt t="151027" x="6321425" y="1076325"/>
          <p14:tracePt t="151034" x="6337300" y="1068388"/>
          <p14:tracePt t="151042" x="6353175" y="1060450"/>
          <p14:tracePt t="151049" x="6361113" y="1052513"/>
          <p14:tracePt t="151056" x="6369050" y="1052513"/>
          <p14:tracePt t="151064" x="6384925" y="1044575"/>
          <p14:tracePt t="151071" x="6392863" y="1036638"/>
          <p14:tracePt t="151079" x="6402388" y="1036638"/>
          <p14:tracePt t="151086" x="6410325" y="1036638"/>
          <p14:tracePt t="151095" x="6418263" y="1036638"/>
          <p14:tracePt t="151102" x="6434138" y="1028700"/>
          <p14:tracePt t="151109" x="6442075" y="1028700"/>
          <p14:tracePt t="151117" x="6450013" y="1028700"/>
          <p14:tracePt t="151124" x="6457950" y="1028700"/>
          <p14:tracePt t="151132" x="6465888" y="1028700"/>
          <p14:tracePt t="151139" x="6473825" y="1028700"/>
          <p14:tracePt t="151146" x="6489700" y="1028700"/>
          <p14:tracePt t="151154" x="6497638" y="1028700"/>
          <p14:tracePt t="151169" x="6513513" y="1028700"/>
          <p14:tracePt t="151177" x="6529388" y="1028700"/>
          <p14:tracePt t="151184" x="6545263" y="1028700"/>
          <p14:tracePt t="151192" x="6561138" y="1028700"/>
          <p14:tracePt t="151199" x="6577013" y="1036638"/>
          <p14:tracePt t="151207" x="6592888" y="1036638"/>
          <p14:tracePt t="151214" x="6616700" y="1044575"/>
          <p14:tracePt t="151222" x="6632575" y="1052513"/>
          <p14:tracePt t="151229" x="6640513" y="1052513"/>
          <p14:tracePt t="151237" x="6648450" y="1060450"/>
          <p14:tracePt t="151245" x="6664325" y="1068388"/>
          <p14:tracePt t="151252" x="6672263" y="1068388"/>
          <p14:tracePt t="151260" x="6688138" y="1076325"/>
          <p14:tracePt t="151267" x="6704013" y="1076325"/>
          <p14:tracePt t="151275" x="6719888" y="1084263"/>
          <p14:tracePt t="151282" x="6735763" y="1092200"/>
          <p14:tracePt t="151290" x="6743700" y="1092200"/>
          <p14:tracePt t="151296" x="6759575" y="1100138"/>
          <p14:tracePt t="151304" x="6777038" y="1108075"/>
          <p14:tracePt t="151312" x="6784975" y="1108075"/>
          <p14:tracePt t="151319" x="6808788" y="1123950"/>
          <p14:tracePt t="151327" x="6816725" y="1131888"/>
          <p14:tracePt t="151334" x="6824663" y="1131888"/>
          <p14:tracePt t="151342" x="6840538" y="1147763"/>
          <p14:tracePt t="151350" x="6848475" y="1147763"/>
          <p14:tracePt t="151357" x="6856413" y="1155700"/>
          <p14:tracePt t="151364" x="6880225" y="1171575"/>
          <p14:tracePt t="151372" x="6888163" y="1179513"/>
          <p14:tracePt t="151379" x="6904038" y="1195388"/>
          <p14:tracePt t="151388" x="6927850" y="1195388"/>
          <p14:tracePt t="151395" x="6935788" y="1212850"/>
          <p14:tracePt t="151402" x="6943725" y="1212850"/>
          <p14:tracePt t="151410" x="6951663" y="1220788"/>
          <p14:tracePt t="151417" x="6967538" y="1228725"/>
          <p14:tracePt t="151432" x="6983413" y="1236663"/>
          <p14:tracePt t="151447" x="6991350" y="1244600"/>
          <p14:tracePt t="151462" x="6991350" y="1252538"/>
          <p14:tracePt t="151477" x="6999288" y="1252538"/>
          <p14:tracePt t="151514" x="7007225" y="1252538"/>
          <p14:tracePt t="151522" x="7007225" y="1260475"/>
          <p14:tracePt t="151545" x="7007225" y="1268413"/>
          <p14:tracePt t="151559" x="7007225" y="1276350"/>
          <p14:tracePt t="151567" x="7007225" y="1284288"/>
          <p14:tracePt t="151582" x="7007225" y="1292225"/>
          <p14:tracePt t="151597" x="7007225" y="1308100"/>
          <p14:tracePt t="151612" x="7007225" y="1316038"/>
          <p14:tracePt t="151619" x="6999288" y="1331913"/>
          <p14:tracePt t="151634" x="6999288" y="1339850"/>
          <p14:tracePt t="151641" x="6991350" y="1339850"/>
          <p14:tracePt t="151651" x="6991350" y="1347788"/>
          <p14:tracePt t="151666" x="6983413" y="1363663"/>
          <p14:tracePt t="151672" x="6975475" y="1363663"/>
          <p14:tracePt t="151679" x="6975475" y="1371600"/>
          <p14:tracePt t="151687" x="6967538" y="1371600"/>
          <p14:tracePt t="151695" x="6967538" y="1379538"/>
          <p14:tracePt t="151703" x="6959600" y="1387475"/>
          <p14:tracePt t="151717" x="6959600" y="1395413"/>
          <p14:tracePt t="151726" x="6951663" y="1395413"/>
          <p14:tracePt t="151732" x="6951663" y="1403350"/>
          <p14:tracePt t="151739" x="6943725" y="1403350"/>
          <p14:tracePt t="151746" x="6935788" y="1419225"/>
          <p14:tracePt t="151754" x="6927850" y="1419225"/>
          <p14:tracePt t="151762" x="6919913" y="1435100"/>
          <p14:tracePt t="151769" x="6911975" y="1435100"/>
          <p14:tracePt t="151777" x="6896100" y="1450975"/>
          <p14:tracePt t="151784" x="6896100" y="1458913"/>
          <p14:tracePt t="151792" x="6880225" y="1474788"/>
          <p14:tracePt t="151799" x="6864350" y="1474788"/>
          <p14:tracePt t="151808" x="6856413" y="1482725"/>
          <p14:tracePt t="151814" x="6848475" y="1490663"/>
          <p14:tracePt t="151823" x="6840538" y="1498600"/>
          <p14:tracePt t="151829" x="6832600" y="1498600"/>
          <p14:tracePt t="151836" x="6824663" y="1498600"/>
          <p14:tracePt t="151845" x="6824663" y="1506538"/>
          <p14:tracePt t="151852" x="6816725" y="1514475"/>
          <p14:tracePt t="151860" x="6808788" y="1514475"/>
          <p14:tracePt t="151867" x="6800850" y="1522413"/>
          <p14:tracePt t="151875" x="6792913" y="1522413"/>
          <p14:tracePt t="151882" x="6784975" y="1522413"/>
          <p14:tracePt t="151893" x="6769100" y="1530350"/>
          <p14:tracePt t="151896" x="6759575" y="1530350"/>
          <p14:tracePt t="151904" x="6751638" y="1530350"/>
          <p14:tracePt t="151912" x="6727825" y="1538288"/>
          <p14:tracePt t="151919" x="6719888" y="1538288"/>
          <p14:tracePt t="151927" x="6704013" y="1538288"/>
          <p14:tracePt t="151941" x="6680200" y="1538288"/>
          <p14:tracePt t="151949" x="6672263" y="1538288"/>
          <p14:tracePt t="151958" x="6656388" y="1538288"/>
          <p14:tracePt t="151965" x="6632575" y="1538288"/>
          <p14:tracePt t="151972" x="6624638" y="1538288"/>
          <p14:tracePt t="151979" x="6600825" y="1538288"/>
          <p14:tracePt t="151987" x="6592888" y="1538288"/>
          <p14:tracePt t="151995" x="6569075" y="1530350"/>
          <p14:tracePt t="152002" x="6545263" y="1530350"/>
          <p14:tracePt t="152010" x="6521450" y="1522413"/>
          <p14:tracePt t="152017" x="6505575" y="1514475"/>
          <p14:tracePt t="152024" x="6489700" y="1506538"/>
          <p14:tracePt t="152032" x="6481763" y="1498600"/>
          <p14:tracePt t="152040" x="6457950" y="1490663"/>
          <p14:tracePt t="152046" x="6450013" y="1490663"/>
          <p14:tracePt t="152054" x="6442075" y="1482725"/>
          <p14:tracePt t="152069" x="6434138" y="1482725"/>
          <p14:tracePt t="152084" x="6434138" y="1474788"/>
          <p14:tracePt t="152091" x="6426200" y="1466850"/>
          <p14:tracePt t="152107" x="6418263" y="1458913"/>
          <p14:tracePt t="152122" x="6410325" y="1443038"/>
          <p14:tracePt t="152137" x="6402388" y="1435100"/>
          <p14:tracePt t="152144" x="6402388" y="1427163"/>
          <p14:tracePt t="152152" x="6402388" y="1419225"/>
          <p14:tracePt t="152159" x="6392863" y="1411288"/>
          <p14:tracePt t="152167" x="6384925" y="1411288"/>
          <p14:tracePt t="152174" x="6384925" y="1403350"/>
          <p14:tracePt t="152190" x="6384925" y="1395413"/>
          <p14:tracePt t="152196" x="6384925" y="1387475"/>
          <p14:tracePt t="152204" x="6384925" y="1379538"/>
          <p14:tracePt t="152219" x="6376988" y="1363663"/>
          <p14:tracePt t="152227" x="6376988" y="1355725"/>
          <p14:tracePt t="152234" x="6376988" y="1347788"/>
          <p14:tracePt t="152243" x="6376988" y="1339850"/>
          <p14:tracePt t="152249" x="6376988" y="1323975"/>
          <p14:tracePt t="152264" x="6376988" y="1316038"/>
          <p14:tracePt t="152272" x="6376988" y="1300163"/>
          <p14:tracePt t="152287" x="6376988" y="1284288"/>
          <p14:tracePt t="152295" x="6376988" y="1268413"/>
          <p14:tracePt t="152302" x="6384925" y="1260475"/>
          <p14:tracePt t="152309" x="6384925" y="1252538"/>
          <p14:tracePt t="152316" x="6384925" y="1244600"/>
          <p14:tracePt t="152325" x="6402388" y="1228725"/>
          <p14:tracePt t="152332" x="6402388" y="1220788"/>
          <p14:tracePt t="152340" x="6418263" y="1212850"/>
          <p14:tracePt t="152347" x="6418263" y="1204913"/>
          <p14:tracePt t="152354" x="6434138" y="1195388"/>
          <p14:tracePt t="152361" x="6442075" y="1187450"/>
          <p14:tracePt t="152369" x="6450013" y="1179513"/>
          <p14:tracePt t="152377" x="6465888" y="1171575"/>
          <p14:tracePt t="152384" x="6481763" y="1171575"/>
          <p14:tracePt t="152392" x="6489700" y="1163638"/>
          <p14:tracePt t="152399" x="6505575" y="1155700"/>
          <p14:tracePt t="152407" x="6513513" y="1147763"/>
          <p14:tracePt t="152414" x="6521450" y="1147763"/>
          <p14:tracePt t="152423" x="6537325" y="1147763"/>
          <p14:tracePt t="152429" x="6553200" y="1147763"/>
          <p14:tracePt t="152437" x="6569075" y="1139825"/>
          <p14:tracePt t="152445" x="6592888" y="1139825"/>
          <p14:tracePt t="152452" x="6608763" y="1131888"/>
          <p14:tracePt t="152460" x="6624638" y="1131888"/>
          <p14:tracePt t="152467" x="6648450" y="1131888"/>
          <p14:tracePt t="152474" x="6672263" y="1131888"/>
          <p14:tracePt t="152482" x="6696075" y="1131888"/>
          <p14:tracePt t="152489" x="6727825" y="1131888"/>
          <p14:tracePt t="152496" x="6759575" y="1123950"/>
          <p14:tracePt t="152504" x="6777038" y="1123950"/>
          <p14:tracePt t="152511" x="6800850" y="1123950"/>
          <p14:tracePt t="152519" x="6808788" y="1123950"/>
          <p14:tracePt t="152527" x="6816725" y="1123950"/>
          <p14:tracePt t="152534" x="6832600" y="1123950"/>
          <p14:tracePt t="152544" x="6840538" y="1123950"/>
          <p14:tracePt t="152559" x="6848475" y="1123950"/>
          <p14:tracePt t="152565" x="6856413" y="1123950"/>
          <p14:tracePt t="152572" x="6864350" y="1131888"/>
          <p14:tracePt t="152579" x="6880225" y="1147763"/>
          <p14:tracePt t="152587" x="6904038" y="1163638"/>
          <p14:tracePt t="152594" x="6943725" y="1195388"/>
          <p14:tracePt t="152602" x="6983413" y="1228725"/>
          <p14:tracePt t="152610" x="7023100" y="1260475"/>
          <p14:tracePt t="152617" x="7038975" y="1268413"/>
          <p14:tracePt t="152624" x="7062788" y="1292225"/>
          <p14:tracePt t="152632" x="7094538" y="1316038"/>
          <p14:tracePt t="152640" x="7110413" y="1331913"/>
          <p14:tracePt t="152647" x="7126288" y="1347788"/>
          <p14:tracePt t="152654" x="7135813" y="1355725"/>
          <p14:tracePt t="152661" x="7143750" y="1355725"/>
          <p14:tracePt t="152669" x="7143750" y="1363663"/>
          <p14:tracePt t="152752" x="7143750" y="1371600"/>
          <p14:tracePt t="152766" x="7143750" y="1379538"/>
          <p14:tracePt t="152790" x="7135813" y="1379538"/>
          <p14:tracePt t="152797" x="7135813" y="1387475"/>
          <p14:tracePt t="152827" x="7126288" y="1387475"/>
          <p14:tracePt t="152834" x="7126288" y="1395413"/>
          <p14:tracePt t="152842" x="7118350" y="1395413"/>
          <p14:tracePt t="152864" x="7102475" y="1403350"/>
          <p14:tracePt t="152872" x="7102475" y="1411288"/>
          <p14:tracePt t="152894" x="7086600" y="1419225"/>
          <p14:tracePt t="152895" x="7078663" y="1419225"/>
          <p14:tracePt t="152902" x="7070725" y="1419225"/>
          <p14:tracePt t="152910" x="7062788" y="1419225"/>
          <p14:tracePt t="152917" x="7054850" y="1427163"/>
          <p14:tracePt t="152928" x="7054850" y="1435100"/>
          <p14:tracePt t="152932" x="7038975" y="1435100"/>
          <p14:tracePt t="152941" x="7038975" y="1443038"/>
          <p14:tracePt t="152947" x="7023100" y="1450975"/>
          <p14:tracePt t="152954" x="7015163" y="1450975"/>
          <p14:tracePt t="152962" x="6991350" y="1466850"/>
          <p14:tracePt t="152969" x="6975475" y="1466850"/>
          <p14:tracePt t="152977" x="6951663" y="1482725"/>
          <p14:tracePt t="152984" x="6935788" y="1490663"/>
          <p14:tracePt t="152993" x="6911975" y="1498600"/>
          <p14:tracePt t="152999" x="6888163" y="1506538"/>
          <p14:tracePt t="153007" x="6872288" y="1514475"/>
          <p14:tracePt t="153014" x="6856413" y="1514475"/>
          <p14:tracePt t="153022" x="6840538" y="1522413"/>
          <p14:tracePt t="153030" x="6824663" y="1522413"/>
          <p14:tracePt t="153037" x="6808788" y="1530350"/>
          <p14:tracePt t="153044" x="6792913" y="1530350"/>
          <p14:tracePt t="153052" x="6777038" y="1530350"/>
          <p14:tracePt t="153060" x="6759575" y="1530350"/>
          <p14:tracePt t="153067" x="6735763" y="1530350"/>
          <p14:tracePt t="153074" x="6719888" y="1530350"/>
          <p14:tracePt t="153081" x="6688138" y="1530350"/>
          <p14:tracePt t="153090" x="6664325" y="1530350"/>
          <p14:tracePt t="153097" x="6632575" y="1530350"/>
          <p14:tracePt t="153104" x="6592888" y="1514475"/>
          <p14:tracePt t="153112" x="6561138" y="1506538"/>
          <p14:tracePt t="153119" x="6537325" y="1506538"/>
          <p14:tracePt t="153127" x="6513513" y="1498600"/>
          <p14:tracePt t="153134" x="6505575" y="1498600"/>
          <p14:tracePt t="153149" x="6497638" y="1490663"/>
          <p14:tracePt t="153157" x="6489700" y="1490663"/>
          <p14:tracePt t="154327" x="6497638" y="1490663"/>
          <p14:tracePt t="154334" x="6513513" y="1490663"/>
          <p14:tracePt t="154342" x="6537325" y="1490663"/>
          <p14:tracePt t="154350" x="6584950" y="1498600"/>
          <p14:tracePt t="154357" x="6640513" y="1506538"/>
          <p14:tracePt t="154366" x="6680200" y="1514475"/>
          <p14:tracePt t="154373" x="6735763" y="1522413"/>
          <p14:tracePt t="154380" x="6784975" y="1522413"/>
          <p14:tracePt t="154387" x="6808788" y="1522413"/>
          <p14:tracePt t="154394" x="6832600" y="1522413"/>
          <p14:tracePt t="154410" x="6840538" y="1522413"/>
          <p14:tracePt t="156992" x="6935788" y="1530350"/>
          <p14:tracePt t="156994" x="7199313" y="1547813"/>
          <p14:tracePt t="156997" x="7270750" y="1555750"/>
          <p14:tracePt t="156997" x="7326313" y="1563688"/>
          <p14:tracePt t="157006" x="7366000" y="1563688"/>
          <p14:tracePt t="157012" x="7405688" y="1563688"/>
          <p14:tracePt t="157022" x="7413625" y="1563688"/>
          <p14:tracePt t="157327" x="7405688" y="1563688"/>
          <p14:tracePt t="157334" x="7397750" y="1563688"/>
          <p14:tracePt t="157343" x="7381875" y="1563688"/>
          <p14:tracePt t="157350" x="7366000" y="1563688"/>
          <p14:tracePt t="157358" x="7342188" y="1563688"/>
          <p14:tracePt t="157364" x="7318375" y="1563688"/>
          <p14:tracePt t="157374" x="7302500" y="1563688"/>
          <p14:tracePt t="157379" x="7286625" y="1563688"/>
          <p14:tracePt t="157388" x="7270750" y="1563688"/>
          <p14:tracePt t="157394" x="7254875" y="1555750"/>
          <p14:tracePt t="157403" x="7231063" y="1555750"/>
          <p14:tracePt t="157409" x="7215188" y="1555750"/>
          <p14:tracePt t="157417" x="7199313" y="1547813"/>
          <p14:tracePt t="157426" x="7175500" y="1547813"/>
          <p14:tracePt t="157434" x="7151688" y="1538288"/>
          <p14:tracePt t="157441" x="7135813" y="1538288"/>
          <p14:tracePt t="157448" x="7118350" y="1538288"/>
          <p14:tracePt t="157455" x="7094538" y="1530350"/>
          <p14:tracePt t="157463" x="7070725" y="1530350"/>
          <p14:tracePt t="157471" x="7046913" y="1522413"/>
          <p14:tracePt t="157477" x="7023100" y="1522413"/>
          <p14:tracePt t="157486" x="7007225" y="1522413"/>
          <p14:tracePt t="157492" x="6983413" y="1522413"/>
          <p14:tracePt t="157500" x="6959600" y="1522413"/>
          <p14:tracePt t="157509" x="6927850" y="1522413"/>
          <p14:tracePt t="157514" x="6904038" y="1522413"/>
          <p14:tracePt t="157524" x="6880225" y="1514475"/>
          <p14:tracePt t="157529" x="6856413" y="1514475"/>
          <p14:tracePt t="157539" x="6832600" y="1514475"/>
          <p14:tracePt t="157545" x="6824663" y="1514475"/>
          <p14:tracePt t="157554" x="6808788" y="1514475"/>
          <p14:tracePt t="157560" x="6784975" y="1514475"/>
          <p14:tracePt t="157568" x="6769100" y="1514475"/>
          <p14:tracePt t="157575" x="6751638" y="1514475"/>
          <p14:tracePt t="157582" x="6735763" y="1514475"/>
          <p14:tracePt t="157591" x="6727825" y="1514475"/>
          <p14:tracePt t="157597" x="6711950" y="1514475"/>
          <p14:tracePt t="157606" x="6704013" y="1514475"/>
          <p14:tracePt t="157612" x="6688138" y="1514475"/>
          <p14:tracePt t="157623" x="6664325" y="1514475"/>
          <p14:tracePt t="157627" x="6640513" y="1514475"/>
          <p14:tracePt t="157636" x="6624638" y="1514475"/>
          <p14:tracePt t="157642" x="6608763" y="1514475"/>
          <p14:tracePt t="157650" x="6608763" y="1506538"/>
          <p14:tracePt t="157657" x="6600825" y="1506538"/>
          <p14:tracePt t="157666" x="6592888" y="1506538"/>
          <p14:tracePt t="158362" x="6584950" y="1506538"/>
          <p14:tracePt t="158375" x="6577013" y="1506538"/>
          <p14:tracePt t="158377" x="6561138" y="1498600"/>
          <p14:tracePt t="158386" x="6553200" y="1498600"/>
          <p14:tracePt t="158392" x="6529388" y="1498600"/>
          <p14:tracePt t="158402" x="6513513" y="1490663"/>
          <p14:tracePt t="158409" x="6505575" y="1490663"/>
          <p14:tracePt t="158415" x="6489700" y="1482725"/>
          <p14:tracePt t="158422" x="6473825" y="1482725"/>
          <p14:tracePt t="158430" x="6465888" y="1474788"/>
          <p14:tracePt t="158438" x="6457950" y="1474788"/>
          <p14:tracePt t="158587" x="6450013" y="1474788"/>
          <p14:tracePt t="158594" x="6442075" y="1474788"/>
          <p14:tracePt t="158609" x="6426200" y="1474788"/>
          <p14:tracePt t="158624" x="6418263" y="1474788"/>
          <p14:tracePt t="158639" x="6418263" y="1466850"/>
          <p14:tracePt t="158655" x="6410325" y="1466850"/>
          <p14:tracePt t="158722" x="6402388" y="1466850"/>
          <p14:tracePt t="158730" x="6392863" y="1466850"/>
          <p14:tracePt t="158760" x="6384925" y="1466850"/>
          <p14:tracePt t="158797" x="6376988" y="1466850"/>
          <p14:tracePt t="158842" x="6369050" y="1466850"/>
          <p14:tracePt t="158864" x="6361113" y="1466850"/>
          <p14:tracePt t="159119" x="6369050" y="1466850"/>
          <p14:tracePt t="159217" x="6376988" y="1466850"/>
          <p14:tracePt t="159231" x="6376988" y="1458913"/>
          <p14:tracePt t="159239" x="6376988" y="1443038"/>
          <p14:tracePt t="159246" x="6376988" y="1435100"/>
          <p14:tracePt t="159255" x="6376988" y="1419225"/>
          <p14:tracePt t="159262" x="6376988" y="1403350"/>
          <p14:tracePt t="159270" x="6376988" y="1379538"/>
          <p14:tracePt t="159277" x="6376988" y="1371600"/>
          <p14:tracePt t="159285" x="6376988" y="1355725"/>
          <p14:tracePt t="159293" x="6376988" y="1347788"/>
          <p14:tracePt t="159299" x="6376988" y="1323975"/>
          <p14:tracePt t="159307" x="6376988" y="1316038"/>
          <p14:tracePt t="159314" x="6369050" y="1308100"/>
          <p14:tracePt t="159322" x="6369050" y="1300163"/>
          <p14:tracePt t="159338" x="6369050" y="1284288"/>
          <p14:tracePt t="159344" x="6361113" y="1284288"/>
          <p14:tracePt t="159352" x="6361113" y="1276350"/>
          <p14:tracePt t="159367" x="6361113" y="1268413"/>
          <p14:tracePt t="159374" x="6353175" y="1268413"/>
          <p14:tracePt t="159389" x="6345238" y="1268413"/>
          <p14:tracePt t="159397" x="6345238" y="1260475"/>
          <p14:tracePt t="159419" x="6345238" y="1252538"/>
          <p14:tracePt t="159427" x="6337300" y="1252538"/>
          <p14:tracePt t="159442" x="6329363" y="1252538"/>
          <p14:tracePt t="159449" x="6329363" y="1244600"/>
          <p14:tracePt t="159464" x="6321425" y="1244600"/>
          <p14:tracePt t="159502" x="6313488" y="1244600"/>
          <p14:tracePt t="159517" x="6305550" y="1244600"/>
          <p14:tracePt t="159531" x="6289675" y="1244600"/>
          <p14:tracePt t="159539" x="6289675" y="1252538"/>
          <p14:tracePt t="159547" x="6281738" y="1260475"/>
          <p14:tracePt t="159555" x="6273800" y="1276350"/>
          <p14:tracePt t="159562" x="6257925" y="1284288"/>
          <p14:tracePt t="159570" x="6257925" y="1300163"/>
          <p14:tracePt t="159577" x="6257925" y="1316038"/>
          <p14:tracePt t="159585" x="6249988" y="1331913"/>
          <p14:tracePt t="159592" x="6249988" y="1339850"/>
          <p14:tracePt t="159599" x="6249988" y="1347788"/>
          <p14:tracePt t="159607" x="6249988" y="1363663"/>
          <p14:tracePt t="159614" x="6249988" y="1371600"/>
          <p14:tracePt t="159622" x="6257925" y="1379538"/>
          <p14:tracePt t="159629" x="6265863" y="1387475"/>
          <p14:tracePt t="159637" x="6265863" y="1395413"/>
          <p14:tracePt t="159644" x="6273800" y="1395413"/>
          <p14:tracePt t="159659" x="6281738" y="1395413"/>
          <p14:tracePt t="159682" x="6289675" y="1395413"/>
          <p14:tracePt t="159689" x="6297613" y="1395413"/>
          <p14:tracePt t="159705" x="6305550" y="1395413"/>
          <p14:tracePt t="159719" x="6321425" y="1395413"/>
          <p14:tracePt t="159727" x="6329363" y="1395413"/>
          <p14:tracePt t="159735" x="6337300" y="1387475"/>
          <p14:tracePt t="159824" x="6345238" y="1387475"/>
          <p14:tracePt t="159839" x="6361113" y="1403350"/>
          <p14:tracePt t="159847" x="6376988" y="1419225"/>
          <p14:tracePt t="159856" x="6426200" y="1450975"/>
          <p14:tracePt t="159862" x="6473825" y="1482725"/>
          <p14:tracePt t="159871" x="6521450" y="1490663"/>
          <p14:tracePt t="159877" x="6577013" y="1530350"/>
          <p14:tracePt t="159885" x="6640513" y="1555750"/>
          <p14:tracePt t="159891" x="6711950" y="1579563"/>
          <p14:tracePt t="159900" x="6769100" y="1595438"/>
          <p14:tracePt t="159907" x="6824663" y="1611313"/>
          <p14:tracePt t="159914" x="6864350" y="1619250"/>
          <p14:tracePt t="159922" x="6904038" y="1619250"/>
          <p14:tracePt t="159929" x="6927850" y="1619250"/>
          <p14:tracePt t="159938" x="6951663" y="1611313"/>
          <p14:tracePt t="159944" x="6967538" y="1595438"/>
          <p14:tracePt t="159952" x="6983413" y="1579563"/>
          <p14:tracePt t="159959" x="7007225" y="1547813"/>
          <p14:tracePt t="159967" x="7031038" y="1522413"/>
          <p14:tracePt t="159975" x="7038975" y="1490663"/>
          <p14:tracePt t="159981" x="7054850" y="1474788"/>
          <p14:tracePt t="159989" x="7062788" y="1450975"/>
          <p14:tracePt t="159997" x="7078663" y="1427163"/>
          <p14:tracePt t="160005" x="7086600" y="1403350"/>
          <p14:tracePt t="160013" x="7102475" y="1395413"/>
          <p14:tracePt t="160020" x="7110413" y="1387475"/>
          <p14:tracePt t="160027" x="7118350" y="1371600"/>
          <p14:tracePt t="160035" x="7126288" y="1371600"/>
          <p14:tracePt t="160042" x="7126288" y="1355725"/>
          <p14:tracePt t="160057" x="7135813" y="1347788"/>
          <p14:tracePt t="160072" x="7135813" y="1339850"/>
          <p14:tracePt t="160088" x="7135813" y="1331913"/>
          <p14:tracePt t="160094" x="7135813" y="1323975"/>
          <p14:tracePt t="160109" x="7135813" y="1316038"/>
          <p14:tracePt t="160125" x="7135813" y="1308100"/>
          <p14:tracePt t="160132" x="7135813" y="1300163"/>
          <p14:tracePt t="160139" x="7135813" y="1292225"/>
          <p14:tracePt t="160155" x="7135813" y="1284288"/>
          <p14:tracePt t="160222" x="7135813" y="1276350"/>
          <p14:tracePt t="160267" x="7135813" y="1292225"/>
          <p14:tracePt t="160276" x="7135813" y="1308100"/>
          <p14:tracePt t="160282" x="7135813" y="1316038"/>
          <p14:tracePt t="160289" x="7135813" y="1331913"/>
          <p14:tracePt t="160297" x="7143750" y="1355725"/>
          <p14:tracePt t="160305" x="7175500" y="1387475"/>
          <p14:tracePt t="160311" x="7207250" y="1403350"/>
          <p14:tracePt t="160320" x="7246938" y="1427163"/>
          <p14:tracePt t="160327" x="7286625" y="1450975"/>
          <p14:tracePt t="160335" x="7350125" y="1482725"/>
          <p14:tracePt t="160342" x="7429500" y="1514475"/>
          <p14:tracePt t="160349" x="7502525" y="1530350"/>
          <p14:tracePt t="160356" x="7573963" y="1547813"/>
          <p14:tracePt t="160364" x="7637463" y="1563688"/>
          <p14:tracePt t="160371" x="7669213" y="1563688"/>
          <p14:tracePt t="160379" x="7693025" y="1563688"/>
          <p14:tracePt t="160388" x="7708900" y="1563688"/>
          <p14:tracePt t="160394" x="7724775" y="1563688"/>
          <p14:tracePt t="160402" x="7732713" y="1563688"/>
          <p14:tracePt t="160409" x="7740650" y="1563688"/>
          <p14:tracePt t="160417" x="7740650" y="1547813"/>
          <p14:tracePt t="160432" x="7740650" y="1538288"/>
          <p14:tracePt t="160439" x="7740650" y="1522413"/>
          <p14:tracePt t="160447" x="7748588" y="1522413"/>
          <p14:tracePt t="160455" x="7748588" y="1514475"/>
          <p14:tracePt t="160461" x="7764463" y="1498600"/>
          <p14:tracePt t="160470" x="7764463" y="1490663"/>
          <p14:tracePt t="160477" x="7772400" y="1482725"/>
          <p14:tracePt t="160484" x="7780338" y="1474788"/>
          <p14:tracePt t="160492" x="7788275" y="1466850"/>
          <p14:tracePt t="160499" x="7788275" y="1458913"/>
          <p14:tracePt t="160507" x="7796213" y="1450975"/>
          <p14:tracePt t="160514" x="7804150" y="1435100"/>
          <p14:tracePt t="160522" x="7804150" y="1427163"/>
          <p14:tracePt t="160529" x="7804150" y="1419225"/>
          <p14:tracePt t="160537" x="7812088" y="1403350"/>
          <p14:tracePt t="160552" x="7820025" y="1387475"/>
          <p14:tracePt t="160559" x="7820025" y="1371600"/>
          <p14:tracePt t="160567" x="7827963" y="1363663"/>
          <p14:tracePt t="160574" x="7827963" y="1355725"/>
          <p14:tracePt t="160582" x="7827963" y="1347788"/>
          <p14:tracePt t="160589" x="7827963" y="1331913"/>
          <p14:tracePt t="160597" x="7827963" y="1316038"/>
          <p14:tracePt t="160611" x="7827963" y="1300163"/>
          <p14:tracePt t="160620" x="7812088" y="1276350"/>
          <p14:tracePt t="160627" x="7788275" y="1260475"/>
          <p14:tracePt t="160634" x="7764463" y="1244600"/>
          <p14:tracePt t="160642" x="7724775" y="1228725"/>
          <p14:tracePt t="160650" x="7700963" y="1212850"/>
          <p14:tracePt t="160657" x="7677150" y="1195388"/>
          <p14:tracePt t="160664" x="7653338" y="1187450"/>
          <p14:tracePt t="160672" x="7621588" y="1187450"/>
          <p14:tracePt t="160679" x="7605713" y="1187450"/>
          <p14:tracePt t="160687" x="7581900" y="1187450"/>
          <p14:tracePt t="160694" x="7573963" y="1187450"/>
          <p14:tracePt t="160702" x="7550150" y="1187450"/>
          <p14:tracePt t="160709" x="7542213" y="1187450"/>
          <p14:tracePt t="160717" x="7510463" y="1195388"/>
          <p14:tracePt t="160724" x="7485063" y="1212850"/>
          <p14:tracePt t="160732" x="7469188" y="1220788"/>
          <p14:tracePt t="160739" x="7445375" y="1236663"/>
          <p14:tracePt t="160747" x="7429500" y="1252538"/>
          <p14:tracePt t="160754" x="7405688" y="1260475"/>
          <p14:tracePt t="160761" x="7397750" y="1284288"/>
          <p14:tracePt t="160770" x="7381875" y="1300163"/>
          <p14:tracePt t="160777" x="7373938" y="1308100"/>
          <p14:tracePt t="160784" x="7366000" y="1331913"/>
          <p14:tracePt t="160793" x="7358063" y="1339850"/>
          <p14:tracePt t="160800" x="7350125" y="1355725"/>
          <p14:tracePt t="160807" x="7342188" y="1371600"/>
          <p14:tracePt t="160814" x="7342188" y="1379538"/>
          <p14:tracePt t="160821" x="7334250" y="1387475"/>
          <p14:tracePt t="160829" x="7334250" y="1403350"/>
          <p14:tracePt t="160837" x="7334250" y="1411288"/>
          <p14:tracePt t="160852" x="7334250" y="1427163"/>
          <p14:tracePt t="160859" x="7334250" y="1435100"/>
          <p14:tracePt t="160867" x="7334250" y="1443038"/>
          <p14:tracePt t="160886" x="7350125" y="1458913"/>
          <p14:tracePt t="160889" x="7373938" y="1474788"/>
          <p14:tracePt t="160897" x="7381875" y="1482725"/>
          <p14:tracePt t="160905" x="7397750" y="1490663"/>
          <p14:tracePt t="160912" x="7413625" y="1498600"/>
          <p14:tracePt t="160920" x="7429500" y="1498600"/>
          <p14:tracePt t="160927" x="7437438" y="1506538"/>
          <p14:tracePt t="160934" x="7453313" y="1506538"/>
          <p14:tracePt t="160942" x="7469188" y="1514475"/>
          <p14:tracePt t="160950" x="7485063" y="1514475"/>
          <p14:tracePt t="160957" x="7493000" y="1514475"/>
          <p14:tracePt t="160964" x="7502525" y="1514475"/>
          <p14:tracePt t="160971" x="7518400" y="1514475"/>
          <p14:tracePt t="160980" x="7526338" y="1506538"/>
          <p14:tracePt t="160990" x="7534275" y="1506538"/>
          <p14:tracePt t="160995" x="7534275" y="1498600"/>
          <p14:tracePt t="161003" x="7542213" y="1490663"/>
          <p14:tracePt t="161009" x="7542213" y="1482725"/>
          <p14:tracePt t="161039" x="7542213" y="1474788"/>
          <p14:tracePt t="161768" x="7526338" y="1482725"/>
          <p14:tracePt t="161776" x="7502525" y="1490663"/>
          <p14:tracePt t="161782" x="7453313" y="1506538"/>
          <p14:tracePt t="161789" x="7389813" y="1522413"/>
          <p14:tracePt t="161797" x="7310438" y="1538288"/>
          <p14:tracePt t="161805" x="7207250" y="1563688"/>
          <p14:tracePt t="161813" x="7110413" y="1571625"/>
          <p14:tracePt t="161821" x="6991350" y="1579563"/>
          <p14:tracePt t="161828" x="6880225" y="1587500"/>
          <p14:tracePt t="161836" x="6769100" y="1603375"/>
          <p14:tracePt t="161844" x="6648450" y="1619250"/>
          <p14:tracePt t="161850" x="6577013" y="1627188"/>
          <p14:tracePt t="161857" x="6489700" y="1651000"/>
          <p14:tracePt t="161866" x="6418263" y="1651000"/>
          <p14:tracePt t="161872" x="6361113" y="1658938"/>
          <p14:tracePt t="161881" x="6313488" y="1658938"/>
          <p14:tracePt t="161889" x="6281738" y="1658938"/>
          <p14:tracePt t="161896" x="6249988" y="1658938"/>
          <p14:tracePt t="161903" x="6226175" y="1658938"/>
          <p14:tracePt t="161909" x="6210300" y="1658938"/>
          <p14:tracePt t="161918" x="6194425" y="1651000"/>
          <p14:tracePt t="161925" x="6170613" y="1643063"/>
          <p14:tracePt t="161935" x="6146800" y="1643063"/>
          <p14:tracePt t="161939" x="6107113" y="1619250"/>
          <p14:tracePt t="161947" x="6051550" y="1603375"/>
          <p14:tracePt t="161957" x="5986463" y="1579563"/>
          <p14:tracePt t="161962" x="5883275" y="1538288"/>
          <p14:tracePt t="161970" x="5788025" y="1506538"/>
          <p14:tracePt t="161977" x="5684838" y="1482725"/>
          <p14:tracePt t="161986" x="5580063" y="1450975"/>
          <p14:tracePt t="161993" x="5484813" y="1419225"/>
          <p14:tracePt t="162001" x="5389563" y="1379538"/>
          <p14:tracePt t="162007" x="5310188" y="1347788"/>
          <p14:tracePt t="162017" x="5245100" y="1323975"/>
          <p14:tracePt t="162023" x="5181600" y="1284288"/>
          <p14:tracePt t="162029" x="5141913" y="1276350"/>
          <p14:tracePt t="162037" x="5118100" y="1268413"/>
          <p14:tracePt t="162045" x="5110163" y="1260475"/>
          <p14:tracePt t="162054" x="5102225" y="1252538"/>
          <p14:tracePt t="162060" x="5094288" y="1252538"/>
          <p14:tracePt t="162076" x="5086350" y="1252538"/>
          <p14:tracePt t="162089" x="5078413" y="1244600"/>
          <p14:tracePt t="162097" x="5054600" y="1236663"/>
          <p14:tracePt t="162105" x="5030788" y="1236663"/>
          <p14:tracePt t="162113" x="5014913" y="1236663"/>
          <p14:tracePt t="162120" x="4991100" y="1228725"/>
          <p14:tracePt t="162128" x="4967288" y="1220788"/>
          <p14:tracePt t="162136" x="4943475" y="1212850"/>
          <p14:tracePt t="162141" x="4910138" y="1212850"/>
          <p14:tracePt t="162151" x="4886325" y="1204913"/>
          <p14:tracePt t="162157" x="4862513" y="1195388"/>
          <p14:tracePt t="162164" x="4830763" y="1187450"/>
          <p14:tracePt t="162173" x="4806950" y="1179513"/>
          <p14:tracePt t="162179" x="4783138" y="1171575"/>
          <p14:tracePt t="162189" x="4751388" y="1163638"/>
          <p14:tracePt t="162194" x="4727575" y="1163638"/>
          <p14:tracePt t="162202" x="4703763" y="1155700"/>
          <p14:tracePt t="162209" x="4679950" y="1147763"/>
          <p14:tracePt t="162219" x="4648200" y="1147763"/>
          <p14:tracePt t="162225" x="4624388" y="1139825"/>
          <p14:tracePt t="162235" x="4600575" y="1139825"/>
          <p14:tracePt t="162240" x="4584700" y="1131888"/>
          <p14:tracePt t="162247" x="4559300" y="1123950"/>
          <p14:tracePt t="162254" x="4535488" y="1123950"/>
          <p14:tracePt t="162263" x="4519613" y="1123950"/>
          <p14:tracePt t="162271" x="4487863" y="1123950"/>
          <p14:tracePt t="162277" x="4464050" y="1123950"/>
          <p14:tracePt t="162285" x="4432300" y="1123950"/>
          <p14:tracePt t="162292" x="4384675" y="1123950"/>
          <p14:tracePt t="162299" x="4352925" y="1123950"/>
          <p14:tracePt t="162308" x="4321175" y="1123950"/>
          <p14:tracePt t="162317" x="4281488" y="1123950"/>
          <p14:tracePt t="162323" x="4249738" y="1123950"/>
          <p14:tracePt t="162330" x="4225925" y="1123950"/>
          <p14:tracePt t="162337" x="4184650" y="1123950"/>
          <p14:tracePt t="162345" x="4176713" y="1139825"/>
          <p14:tracePt t="162353" x="4160838" y="1139825"/>
          <p14:tracePt t="162359" x="4160838" y="1147763"/>
          <p14:tracePt t="162367" x="4152900" y="1147763"/>
          <p14:tracePt t="162384" x="4144963" y="1147763"/>
          <p14:tracePt t="162389" x="4144963" y="1155700"/>
          <p14:tracePt t="162396" x="4144963" y="1163638"/>
          <p14:tracePt t="162420" x="4137025" y="1171575"/>
          <p14:tracePt t="162436" x="4137025" y="1179513"/>
          <p14:tracePt t="162449" x="4137025" y="1195388"/>
          <p14:tracePt t="162468" x="4137025" y="1204913"/>
          <p14:tracePt t="162479" x="4137025" y="1212850"/>
          <p14:tracePt t="162487" x="4137025" y="1220788"/>
          <p14:tracePt t="162496" x="4129088" y="1228725"/>
          <p14:tracePt t="162504" x="4129088" y="1236663"/>
          <p14:tracePt t="162509" x="4129088" y="1244600"/>
          <p14:tracePt t="162517" x="4129088" y="1260475"/>
          <p14:tracePt t="162534" x="4129088" y="1276350"/>
          <p14:tracePt t="162539" x="4129088" y="1284288"/>
          <p14:tracePt t="162547" x="4129088" y="1308100"/>
          <p14:tracePt t="162555" x="4129088" y="1316038"/>
          <p14:tracePt t="162563" x="4129088" y="1323975"/>
          <p14:tracePt t="162570" x="4129088" y="1331913"/>
          <p14:tracePt t="162578" x="4129088" y="1339850"/>
          <p14:tracePt t="162585" x="4137025" y="1347788"/>
          <p14:tracePt t="162591" x="4144963" y="1355725"/>
          <p14:tracePt t="162607" x="4152900" y="1371600"/>
          <p14:tracePt t="162622" x="4152900" y="1379538"/>
          <p14:tracePt t="162629" x="4160838" y="1387475"/>
          <p14:tracePt t="162636" x="4168775" y="1395413"/>
          <p14:tracePt t="162646" x="4168775" y="1403350"/>
          <p14:tracePt t="162653" x="4176713" y="1403350"/>
          <p14:tracePt t="162659" x="4176713" y="1411288"/>
          <p14:tracePt t="162667" x="4184650" y="1419225"/>
          <p14:tracePt t="162676" x="4192588" y="1419225"/>
          <p14:tracePt t="162683" x="4192588" y="1427163"/>
          <p14:tracePt t="162698" x="4200525" y="1427163"/>
          <p14:tracePt t="162705" x="4200525" y="1435100"/>
          <p14:tracePt t="162713" x="4210050" y="1435100"/>
          <p14:tracePt t="162721" x="4217988" y="1443038"/>
          <p14:tracePt t="162727" x="4225925" y="1443038"/>
          <p14:tracePt t="162736" x="4233863" y="1443038"/>
          <p14:tracePt t="162742" x="4241800" y="1443038"/>
          <p14:tracePt t="162749" x="4249738" y="1443038"/>
          <p14:tracePt t="162758" x="4265613" y="1450975"/>
          <p14:tracePt t="162767" x="4273550" y="1450975"/>
          <p14:tracePt t="162772" x="4281488" y="1450975"/>
          <p14:tracePt t="162781" x="4297363" y="1450975"/>
          <p14:tracePt t="162796" x="4305300" y="1450975"/>
          <p14:tracePt t="162809" x="4321175" y="1450975"/>
          <p14:tracePt t="162817" x="4329113" y="1450975"/>
          <p14:tracePt t="162833" x="4344988" y="1450975"/>
          <p14:tracePt t="162848" x="4352925" y="1450975"/>
          <p14:tracePt t="162854" x="4376738" y="1450975"/>
          <p14:tracePt t="162862" x="4384675" y="1443038"/>
          <p14:tracePt t="162869" x="4392613" y="1443038"/>
          <p14:tracePt t="162877" x="4408488" y="1435100"/>
          <p14:tracePt t="162885" x="4416425" y="1435100"/>
          <p14:tracePt t="162901" x="4424363" y="1435100"/>
          <p14:tracePt t="162907" x="4432300" y="1435100"/>
          <p14:tracePt t="162915" x="4440238" y="1435100"/>
          <p14:tracePt t="162929" x="4448175" y="1427163"/>
          <p14:tracePt t="162944" x="4456113" y="1427163"/>
          <p14:tracePt t="162952" x="4464050" y="1427163"/>
          <p14:tracePt t="162967" x="4471988" y="1427163"/>
          <p14:tracePt t="162974" x="4479925" y="1427163"/>
          <p14:tracePt t="163506" x="4479925" y="1419225"/>
          <p14:tracePt t="163515" x="4479925" y="1411288"/>
          <p14:tracePt t="163522" x="4479925" y="1403350"/>
          <p14:tracePt t="163529" x="4479925" y="1395413"/>
          <p14:tracePt t="163537" x="4479925" y="1379538"/>
          <p14:tracePt t="163545" x="4471988" y="1363663"/>
          <p14:tracePt t="163552" x="4471988" y="1331913"/>
          <p14:tracePt t="163560" x="4464050" y="1316038"/>
          <p14:tracePt t="163567" x="4456113" y="1300163"/>
          <p14:tracePt t="163574" x="4448175" y="1284288"/>
          <p14:tracePt t="163582" x="4440238" y="1260475"/>
          <p14:tracePt t="163589" x="4432300" y="1244600"/>
          <p14:tracePt t="163598" x="4432300" y="1228725"/>
          <p14:tracePt t="163605" x="4424363" y="1204913"/>
          <p14:tracePt t="163612" x="4408488" y="1195388"/>
          <p14:tracePt t="163627" x="4400550" y="1195388"/>
          <p14:tracePt t="163649" x="4392613" y="1195388"/>
          <p14:tracePt t="163672" x="4384675" y="1195388"/>
          <p14:tracePt t="163679" x="4376738" y="1195388"/>
          <p14:tracePt t="163702" x="4368800" y="1195388"/>
          <p14:tracePt t="163718" x="4368800" y="1204913"/>
          <p14:tracePt t="163724" x="4360863" y="1204913"/>
          <p14:tracePt t="163732" x="4360863" y="1212850"/>
          <p14:tracePt t="163739" x="4352925" y="1220788"/>
          <p14:tracePt t="163747" x="4344988" y="1228725"/>
          <p14:tracePt t="163755" x="4344988" y="1252538"/>
          <p14:tracePt t="163762" x="4337050" y="1268413"/>
          <p14:tracePt t="163769" x="4329113" y="1284288"/>
          <p14:tracePt t="163777" x="4329113" y="1300163"/>
          <p14:tracePt t="163785" x="4321175" y="1316038"/>
          <p14:tracePt t="163792" x="4321175" y="1339850"/>
          <p14:tracePt t="163799" x="4321175" y="1371600"/>
          <p14:tracePt t="163806" x="4329113" y="1403350"/>
          <p14:tracePt t="163814" x="4344988" y="1427163"/>
          <p14:tracePt t="163821" x="4368800" y="1443038"/>
          <p14:tracePt t="163829" x="4400550" y="1466850"/>
          <p14:tracePt t="163837" x="4416425" y="1474788"/>
          <p14:tracePt t="163844" x="4440238" y="1482725"/>
          <p14:tracePt t="163852" x="4464050" y="1498600"/>
          <p14:tracePt t="163859" x="4479925" y="1498600"/>
          <p14:tracePt t="163867" x="4487863" y="1506538"/>
          <p14:tracePt t="163883" x="4511675" y="1506538"/>
          <p14:tracePt t="163897" x="4519613" y="1506538"/>
          <p14:tracePt t="163905" x="4535488" y="1506538"/>
          <p14:tracePt t="163919" x="4551363" y="1506538"/>
          <p14:tracePt t="163927" x="4559300" y="1498600"/>
          <p14:tracePt t="163935" x="4576763" y="1498600"/>
          <p14:tracePt t="163942" x="4592638" y="1458913"/>
          <p14:tracePt t="163950" x="4608513" y="1435100"/>
          <p14:tracePt t="163956" x="4624388" y="1411288"/>
          <p14:tracePt t="163965" x="4632325" y="1371600"/>
          <p14:tracePt t="163972" x="4648200" y="1331913"/>
          <p14:tracePt t="163979" x="4648200" y="1292225"/>
          <p14:tracePt t="163987" x="4648200" y="1260475"/>
          <p14:tracePt t="163994" x="4656138" y="1236663"/>
          <p14:tracePt t="164001" x="4656138" y="1220788"/>
          <p14:tracePt t="164009" x="4656138" y="1204913"/>
          <p14:tracePt t="164017" x="4656138" y="1179513"/>
          <p14:tracePt t="164024" x="4656138" y="1171575"/>
          <p14:tracePt t="164031" x="4656138" y="1155700"/>
          <p14:tracePt t="164054" x="4656138" y="1147763"/>
          <p14:tracePt t="164062" x="4648200" y="1147763"/>
          <p14:tracePt t="164084" x="4640263" y="1147763"/>
          <p14:tracePt t="164092" x="4640263" y="1139825"/>
          <p14:tracePt t="164099" x="4632325" y="1139825"/>
          <p14:tracePt t="164106" x="4616450" y="1139825"/>
          <p14:tracePt t="164115" x="4600575" y="1139825"/>
          <p14:tracePt t="164121" x="4576763" y="1147763"/>
          <p14:tracePt t="164130" x="4551363" y="1147763"/>
          <p14:tracePt t="164137" x="4527550" y="1163638"/>
          <p14:tracePt t="164144" x="4503738" y="1171575"/>
          <p14:tracePt t="164152" x="4456113" y="1195388"/>
          <p14:tracePt t="164159" x="4440238" y="1212850"/>
          <p14:tracePt t="164167" x="4416425" y="1220788"/>
          <p14:tracePt t="164174" x="4392613" y="1244600"/>
          <p14:tracePt t="164181" x="4384675" y="1260475"/>
          <p14:tracePt t="164190" x="4368800" y="1268413"/>
          <p14:tracePt t="164197" x="4368800" y="1292225"/>
          <p14:tracePt t="164204" x="4352925" y="1308100"/>
          <p14:tracePt t="164212" x="4344988" y="1316038"/>
          <p14:tracePt t="164219" x="4344988" y="1331913"/>
          <p14:tracePt t="164227" x="4344988" y="1339850"/>
          <p14:tracePt t="164235" x="4344988" y="1347788"/>
          <p14:tracePt t="164242" x="4344988" y="1355725"/>
          <p14:tracePt t="164250" x="4344988" y="1371600"/>
          <p14:tracePt t="164265" x="4352925" y="1387475"/>
          <p14:tracePt t="164272" x="4368800" y="1403350"/>
          <p14:tracePt t="164280" x="4376738" y="1411288"/>
          <p14:tracePt t="164287" x="4400550" y="1435100"/>
          <p14:tracePt t="164294" x="4424363" y="1443038"/>
          <p14:tracePt t="164302" x="4440238" y="1458913"/>
          <p14:tracePt t="164309" x="4456113" y="1466850"/>
          <p14:tracePt t="164317" x="4479925" y="1474788"/>
          <p14:tracePt t="164324" x="4495800" y="1482725"/>
          <p14:tracePt t="164331" x="4511675" y="1482725"/>
          <p14:tracePt t="164339" x="4519613" y="1482725"/>
          <p14:tracePt t="164347" x="4535488" y="1482725"/>
          <p14:tracePt t="164363" x="4543425" y="1482725"/>
          <p14:tracePt t="164384" x="4551363" y="1466850"/>
          <p14:tracePt t="164392" x="4551363" y="1450975"/>
          <p14:tracePt t="164400" x="4559300" y="1435100"/>
          <p14:tracePt t="164407" x="4559300" y="1419225"/>
          <p14:tracePt t="164415" x="4559300" y="1395413"/>
          <p14:tracePt t="164422" x="4559300" y="1379538"/>
          <p14:tracePt t="164430" x="4559300" y="1355725"/>
          <p14:tracePt t="164437" x="4551363" y="1339850"/>
          <p14:tracePt t="164444" x="4535488" y="1323975"/>
          <p14:tracePt t="164452" x="4527550" y="1316038"/>
          <p14:tracePt t="164459" x="4519613" y="1300163"/>
          <p14:tracePt t="164467" x="4503738" y="1292225"/>
          <p14:tracePt t="164474" x="4487863" y="1292225"/>
          <p14:tracePt t="164481" x="4464050" y="1284288"/>
          <p14:tracePt t="164489" x="4448175" y="1284288"/>
          <p14:tracePt t="164497" x="4432300" y="1284288"/>
          <p14:tracePt t="164505" x="4416425" y="1284288"/>
          <p14:tracePt t="164512" x="4400550" y="1292225"/>
          <p14:tracePt t="164519" x="4384675" y="1300163"/>
          <p14:tracePt t="164527" x="4376738" y="1300163"/>
          <p14:tracePt t="164535" x="4368800" y="1308100"/>
          <p14:tracePt t="164542" x="4368800" y="1316038"/>
          <p14:tracePt t="164556" x="4360863" y="1316038"/>
          <p14:tracePt t="164564" x="4360863" y="1323975"/>
          <p14:tracePt t="164580" x="4360863" y="1331913"/>
          <p14:tracePt t="164594" x="4360863" y="1347788"/>
          <p14:tracePt t="164601" x="4360863" y="1355725"/>
          <p14:tracePt t="164609" x="4360863" y="1363663"/>
          <p14:tracePt t="164617" x="4360863" y="1371600"/>
          <p14:tracePt t="164632" x="4360863" y="1379538"/>
          <p14:tracePt t="164655" x="4360863" y="1387475"/>
          <p14:tracePt t="164700" x="4360863" y="1395413"/>
          <p14:tracePt t="164834" x="4360863" y="1403350"/>
          <p14:tracePt t="164872" x="4360863" y="1411288"/>
          <p14:tracePt t="164880" x="4360863" y="1419225"/>
          <p14:tracePt t="164899" x="4360863" y="1443038"/>
          <p14:tracePt t="164909" x="4360863" y="1450975"/>
          <p14:tracePt t="164976" x="4360863" y="1458913"/>
          <p14:tracePt t="164991" x="4352925" y="1458913"/>
          <p14:tracePt t="165016" x="4344988" y="1458913"/>
          <p14:tracePt t="165022" x="4344988" y="1466850"/>
          <p14:tracePt t="165030" x="4344988" y="1474788"/>
          <p14:tracePt t="165044" x="4344988" y="1482725"/>
          <p14:tracePt t="165067" x="4344988" y="1490663"/>
          <p14:tracePt t="165096" x="4344988" y="1498600"/>
          <p14:tracePt t="165113" x="4344988" y="1506538"/>
          <p14:tracePt t="165224" x="4344988" y="1514475"/>
          <p14:tracePt t="166004" x="4352925" y="1514475"/>
          <p14:tracePt t="166049" x="4360863" y="1514475"/>
          <p14:tracePt t="166087" x="4368800" y="1514475"/>
          <p14:tracePt t="166095" x="4368800" y="1506538"/>
          <p14:tracePt t="166109" x="4376738" y="1506538"/>
          <p14:tracePt t="166364" x="4384675" y="1506538"/>
          <p14:tracePt t="166381" x="4392613" y="1506538"/>
          <p14:tracePt t="166387" x="4408488" y="1506538"/>
          <p14:tracePt t="166397" x="4416425" y="1506538"/>
          <p14:tracePt t="166403" x="4456113" y="1514475"/>
          <p14:tracePt t="166410" x="4479925" y="1514475"/>
          <p14:tracePt t="166419" x="4511675" y="1514475"/>
          <p14:tracePt t="166424" x="4527550" y="1514475"/>
          <p14:tracePt t="166432" x="4551363" y="1514475"/>
          <p14:tracePt t="166440" x="4567238" y="1514475"/>
          <p14:tracePt t="166448" x="4576763" y="1514475"/>
          <p14:tracePt t="166454" x="4592638" y="1514475"/>
          <p14:tracePt t="166465" x="4600575" y="1514475"/>
          <p14:tracePt t="166472" x="4608513" y="1514475"/>
          <p14:tracePt t="166484" x="4616450" y="1514475"/>
          <p14:tracePt t="166493" x="4624388" y="1514475"/>
          <p14:tracePt t="166500" x="4632325" y="1514475"/>
          <p14:tracePt t="166552" x="4632325" y="1506538"/>
          <p14:tracePt t="168179" x="4640263" y="1506538"/>
          <p14:tracePt t="168186" x="4640263" y="1514475"/>
          <p14:tracePt t="168196" x="4648200" y="1514475"/>
          <p14:tracePt t="168202" x="4656138" y="1522413"/>
          <p14:tracePt t="168217" x="4656138" y="1530350"/>
          <p14:tracePt t="168233" x="4664075" y="1530350"/>
          <p14:tracePt t="168299" x="4672013" y="1530350"/>
          <p14:tracePt t="168307" x="4672013" y="1538288"/>
          <p14:tracePt t="168314" x="4679950" y="1538288"/>
          <p14:tracePt t="168322" x="4687888" y="1538288"/>
          <p14:tracePt t="168330" x="4695825" y="1547813"/>
          <p14:tracePt t="168336" x="4703763" y="1547813"/>
          <p14:tracePt t="168344" x="4719638" y="1555750"/>
          <p14:tracePt t="168360" x="4727575" y="1555750"/>
          <p14:tracePt t="168367" x="4743450" y="1555750"/>
          <p14:tracePt t="168374" x="4751388" y="1563688"/>
          <p14:tracePt t="168382" x="4759325" y="1563688"/>
          <p14:tracePt t="168389" x="4767263" y="1563688"/>
          <p14:tracePt t="169251" x="4775200" y="1563688"/>
          <p14:tracePt t="169262" x="4791075" y="1563688"/>
          <p14:tracePt t="169267" x="4862513" y="1563688"/>
          <p14:tracePt t="169275" x="4933950" y="1563688"/>
          <p14:tracePt t="169282" x="5054600" y="1563688"/>
          <p14:tracePt t="169291" x="5189538" y="1571625"/>
          <p14:tracePt t="169298" x="5357813" y="1571625"/>
          <p14:tracePt t="169306" x="5540375" y="1579563"/>
          <p14:tracePt t="169312" x="5756275" y="1579563"/>
          <p14:tracePt t="169320" x="5954713" y="1579563"/>
          <p14:tracePt t="169328" x="6146800" y="1579563"/>
          <p14:tracePt t="169335" x="6305550" y="1579563"/>
          <p14:tracePt t="169343" x="6410325" y="1579563"/>
          <p14:tracePt t="169349" x="6489700" y="1579563"/>
          <p14:tracePt t="169356" x="6545263" y="1579563"/>
          <p14:tracePt t="169366" x="6584950" y="1579563"/>
          <p14:tracePt t="169373" x="6592888" y="1571625"/>
          <p14:tracePt t="169544" x="6600825" y="1571625"/>
          <p14:tracePt t="169553" x="6608763" y="1571625"/>
          <p14:tracePt t="169560" x="6624638" y="1571625"/>
          <p14:tracePt t="169574" x="6640513" y="1571625"/>
          <p14:tracePt t="169583" x="6656388" y="1571625"/>
          <p14:tracePt t="169590" x="6672263" y="1571625"/>
          <p14:tracePt t="169598" x="6688138" y="1571625"/>
          <p14:tracePt t="169607" x="6704013" y="1571625"/>
          <p14:tracePt t="169613" x="6711950" y="1571625"/>
          <p14:tracePt t="169619" x="6727825" y="1563688"/>
          <p14:tracePt t="169628" x="6735763" y="1563688"/>
          <p14:tracePt t="169634" x="6743700" y="1563688"/>
          <p14:tracePt t="169643" x="6751638" y="1563688"/>
          <p14:tracePt t="169769" x="6743700" y="1563688"/>
          <p14:tracePt t="169791" x="6735763" y="1563688"/>
          <p14:tracePt t="169801" x="6727825" y="1563688"/>
          <p14:tracePt t="169815" x="6719888" y="1563688"/>
          <p14:tracePt t="169830" x="6711950" y="1563688"/>
          <p14:tracePt t="169836" x="6688138" y="1563688"/>
          <p14:tracePt t="169845" x="6664325" y="1563688"/>
          <p14:tracePt t="169853" x="6624638" y="1563688"/>
          <p14:tracePt t="169860" x="6608763" y="1563688"/>
          <p14:tracePt t="169867" x="6584950" y="1571625"/>
          <p14:tracePt t="169875" x="6569075" y="1571625"/>
          <p14:tracePt t="169882" x="6561138" y="1571625"/>
          <p14:tracePt t="169897" x="6553200" y="1571625"/>
          <p14:tracePt t="169971" x="6569075" y="1571625"/>
          <p14:tracePt t="169980" x="6592888" y="1571625"/>
          <p14:tracePt t="169987" x="6608763" y="1571625"/>
          <p14:tracePt t="169995" x="6648450" y="1571625"/>
          <p14:tracePt t="170002" x="6688138" y="1571625"/>
          <p14:tracePt t="170010" x="6751638" y="1571625"/>
          <p14:tracePt t="170017" x="6816725" y="1571625"/>
          <p14:tracePt t="170024" x="6896100" y="1571625"/>
          <p14:tracePt t="170032" x="6967538" y="1571625"/>
          <p14:tracePt t="170039" x="7031038" y="1571625"/>
          <p14:tracePt t="170047" x="7102475" y="1571625"/>
          <p14:tracePt t="170054" x="7183438" y="1571625"/>
          <p14:tracePt t="170062" x="7254875" y="1571625"/>
          <p14:tracePt t="170069" x="7310438" y="1571625"/>
          <p14:tracePt t="170077" x="7366000" y="1571625"/>
          <p14:tracePt t="170085" x="7381875" y="1571625"/>
          <p14:tracePt t="170093" x="7405688" y="1571625"/>
          <p14:tracePt t="170100" x="7421563" y="1571625"/>
          <p14:tracePt t="170114" x="7429500" y="1571625"/>
          <p14:tracePt t="170122" x="7437438" y="1571625"/>
          <p14:tracePt t="170324" x="7445375" y="1571625"/>
          <p14:tracePt t="170347" x="7453313" y="1571625"/>
          <p14:tracePt t="170369" x="7461250" y="1571625"/>
          <p14:tracePt t="170400" x="7469188" y="1571625"/>
          <p14:tracePt t="170422" x="7477125" y="1571625"/>
          <p14:tracePt t="170430" x="7477125" y="1563688"/>
          <p14:tracePt t="170451" x="7485063" y="1563688"/>
          <p14:tracePt t="170459" x="7485063" y="1555750"/>
          <p14:tracePt t="171008" x="0" y="0"/>
        </p14:tracePtLst>
        <p14:tracePtLst>
          <p14:tracePt t="174931" x="7381875" y="1579563"/>
          <p14:tracePt t="175169" x="7389813" y="1579563"/>
          <p14:tracePt t="175177" x="7397750" y="1571625"/>
          <p14:tracePt t="175184" x="7413625" y="1563688"/>
          <p14:tracePt t="175192" x="7421563" y="1547813"/>
          <p14:tracePt t="175199" x="7437438" y="1538288"/>
          <p14:tracePt t="175207" x="7445375" y="1522413"/>
          <p14:tracePt t="175214" x="7461250" y="1498600"/>
          <p14:tracePt t="175224" x="7469188" y="1490663"/>
          <p14:tracePt t="175230" x="7477125" y="1482725"/>
          <p14:tracePt t="175237" x="7502525" y="1458913"/>
          <p14:tracePt t="175244" x="7502525" y="1450975"/>
          <p14:tracePt t="175251" x="7518400" y="1435100"/>
          <p14:tracePt t="175283" x="7518400" y="1427163"/>
          <p14:tracePt t="175611" x="7526338" y="1427163"/>
          <p14:tracePt t="175620" x="7526338" y="1419225"/>
          <p14:tracePt t="175627" x="7542213" y="1411288"/>
          <p14:tracePt t="175634" x="7550150" y="1395413"/>
          <p14:tracePt t="175644" x="7566025" y="1387475"/>
          <p14:tracePt t="175650" x="7581900" y="1371600"/>
          <p14:tracePt t="175658" x="7613650" y="1339850"/>
          <p14:tracePt t="175668" x="7629525" y="1316038"/>
          <p14:tracePt t="175672" x="7661275" y="1292225"/>
          <p14:tracePt t="175679" x="7677150" y="1268413"/>
          <p14:tracePt t="175688" x="7693025" y="1252538"/>
          <p14:tracePt t="175695" x="7708900" y="1236663"/>
          <p14:tracePt t="175707" x="7724775" y="1220788"/>
          <p14:tracePt t="175711" x="7740650" y="1204913"/>
          <p14:tracePt t="175728" x="7748588" y="1195388"/>
          <p14:tracePt t="175732" x="7748588" y="1187450"/>
          <p14:tracePt t="176069" x="7756525" y="1179513"/>
          <p14:tracePt t="176977" x="7756525" y="1195388"/>
          <p14:tracePt t="176986" x="7732713" y="1212850"/>
          <p14:tracePt t="176992" x="7700963" y="1252538"/>
          <p14:tracePt t="177000" x="7693025" y="1204913"/>
          <p14:tracePt t="177008" x="7661275" y="1236663"/>
          <p14:tracePt t="177014" x="7637463" y="1276350"/>
          <p14:tracePt t="177022" x="7605713" y="1308100"/>
          <p14:tracePt t="177030" x="7581900" y="1347788"/>
          <p14:tracePt t="177045" x="7573963" y="1371600"/>
          <p14:tracePt t="177051" x="7566025" y="1379538"/>
          <p14:tracePt t="177059" x="7558088" y="1403350"/>
          <p14:tracePt t="177068" x="7550150" y="1411288"/>
          <p14:tracePt t="177075" x="7542213" y="1419225"/>
          <p14:tracePt t="177084" x="7542213" y="1427163"/>
          <p14:tracePt t="177098" x="7542213" y="1435100"/>
          <p14:tracePt t="177105" x="7534275" y="1435100"/>
          <p14:tracePt t="177112" x="7534275" y="1443038"/>
          <p14:tracePt t="177134" x="7534275" y="1450975"/>
          <p14:tracePt t="177141" x="7526338" y="1458913"/>
          <p14:tracePt t="177150" x="7518400" y="1466850"/>
          <p14:tracePt t="177159" x="7518400" y="1474788"/>
          <p14:tracePt t="177172" x="7510463" y="1482725"/>
          <p14:tracePt t="177187" x="7510463" y="1490663"/>
          <p14:tracePt t="177195" x="7510463" y="1498600"/>
          <p14:tracePt t="177202" x="7502525" y="1498600"/>
          <p14:tracePt t="177240" x="7502525" y="1506538"/>
          <p14:tracePt t="177262" x="7502525" y="1514475"/>
          <p14:tracePt t="177270" x="7493000" y="1514475"/>
          <p14:tracePt t="177277" x="7485063" y="1522413"/>
          <p14:tracePt t="177284" x="7485063" y="1530350"/>
          <p14:tracePt t="177292" x="7485063" y="1538288"/>
          <p14:tracePt t="177299" x="7477125" y="1538288"/>
          <p14:tracePt t="177308" x="7477125" y="1547813"/>
          <p14:tracePt t="177314" x="7477125" y="1555750"/>
          <p14:tracePt t="177359" x="7477125" y="1563688"/>
          <p14:tracePt t="177390" x="7477125" y="1571625"/>
          <p14:tracePt t="177405" x="7469188" y="1571625"/>
          <p14:tracePt t="177412" x="7469188" y="1579563"/>
          <p14:tracePt t="177420" x="7469188" y="1587500"/>
          <p14:tracePt t="177449" x="7469188" y="1595438"/>
          <p14:tracePt t="177458" x="7461250" y="1595438"/>
          <p14:tracePt t="177487" x="7461250" y="1603375"/>
          <p14:tracePt t="177817" x="7469188" y="1603375"/>
          <p14:tracePt t="177824" x="7469188" y="1595438"/>
          <p14:tracePt t="177833" x="7477125" y="1595438"/>
          <p14:tracePt t="177847" x="7485063" y="1587500"/>
          <p14:tracePt t="177859" x="7493000" y="1587500"/>
          <p14:tracePt t="177863" x="7493000" y="1579563"/>
          <p14:tracePt t="177870" x="7502525" y="1579563"/>
          <p14:tracePt t="177885" x="7510463" y="1579563"/>
          <p14:tracePt t="177908" x="7526338" y="1571625"/>
          <p14:tracePt t="177916" x="7542213" y="1571625"/>
          <p14:tracePt t="177924" x="7550150" y="1571625"/>
          <p14:tracePt t="177931" x="7566025" y="1571625"/>
          <p14:tracePt t="177937" x="7573963" y="1571625"/>
          <p14:tracePt t="177945" x="7589838" y="1571625"/>
          <p14:tracePt t="177953" x="7605713" y="1571625"/>
          <p14:tracePt t="177959" x="7613650" y="1571625"/>
          <p14:tracePt t="177967" x="7621588" y="1571625"/>
          <p14:tracePt t="177976" x="7629525" y="1571625"/>
          <p14:tracePt t="177991" x="7637463" y="1571625"/>
          <p14:tracePt t="178664" x="7613650" y="1579563"/>
          <p14:tracePt t="178672" x="7566025" y="1603375"/>
          <p14:tracePt t="178680" x="7518400" y="1619250"/>
          <p14:tracePt t="178688" x="7461250" y="1643063"/>
          <p14:tracePt t="178696" x="7413625" y="1666875"/>
          <p14:tracePt t="178705" x="7358063" y="1690688"/>
          <p14:tracePt t="178710" x="7318375" y="1706563"/>
          <p14:tracePt t="178718" x="7270750" y="1730375"/>
          <p14:tracePt t="178725" x="7231063" y="1746250"/>
          <p14:tracePt t="178735" x="7183438" y="1778000"/>
          <p14:tracePt t="178740" x="7143750" y="1801813"/>
          <p14:tracePt t="178747" x="7110413" y="1825625"/>
          <p14:tracePt t="178755" x="7078663" y="1849438"/>
          <p14:tracePt t="178764" x="7062788" y="1857375"/>
          <p14:tracePt t="178770" x="7046913" y="1873250"/>
          <p14:tracePt t="178786" x="7038975" y="1881188"/>
          <p14:tracePt t="178792" x="7031038" y="1881188"/>
          <p14:tracePt t="178801" x="7023100" y="1890713"/>
          <p14:tracePt t="178882" x="7015163" y="1898650"/>
          <p14:tracePt t="178891" x="7015163" y="1906588"/>
          <p14:tracePt t="178896" x="6999288" y="1930400"/>
          <p14:tracePt t="178906" x="6983413" y="1930400"/>
          <p14:tracePt t="178912" x="6967538" y="1954213"/>
          <p14:tracePt t="178922" x="6935788" y="1978025"/>
          <p14:tracePt t="178927" x="6904038" y="2017713"/>
          <p14:tracePt t="178936" x="6856413" y="2057400"/>
          <p14:tracePt t="178942" x="6800850" y="2097088"/>
          <p14:tracePt t="178954" x="6727825" y="2160588"/>
          <p14:tracePt t="178958" x="6648450" y="2224088"/>
          <p14:tracePt t="178966" x="6577013" y="2265363"/>
          <p14:tracePt t="178973" x="6489700" y="2320925"/>
          <p14:tracePt t="178981" x="6410325" y="2368550"/>
          <p14:tracePt t="178988" x="6321425" y="2416175"/>
          <p14:tracePt t="178997" x="6273800" y="2447925"/>
          <p14:tracePt t="179005" x="6194425" y="2487613"/>
          <p14:tracePt t="179009" x="6130925" y="2519363"/>
          <p14:tracePt t="179017" x="6067425" y="2543175"/>
          <p14:tracePt t="179025" x="6002338" y="2566988"/>
          <p14:tracePt t="179033" x="5930900" y="2592388"/>
          <p14:tracePt t="179040" x="5867400" y="2608263"/>
          <p14:tracePt t="179047" x="5795963" y="2616200"/>
          <p14:tracePt t="179057" x="5724525" y="2640013"/>
          <p14:tracePt t="179064" x="5635625" y="2663825"/>
          <p14:tracePt t="179069" x="5556250" y="2687638"/>
          <p14:tracePt t="179077" x="5484813" y="2703513"/>
          <p14:tracePt t="179086" x="5405438" y="2727325"/>
          <p14:tracePt t="179092" x="5341938" y="2743200"/>
          <p14:tracePt t="179101" x="5292725" y="2759075"/>
          <p14:tracePt t="179108" x="5213350" y="2782888"/>
          <p14:tracePt t="179116" x="5157788" y="2798763"/>
          <p14:tracePt t="179123" x="5102225" y="2806700"/>
          <p14:tracePt t="179130" x="5062538" y="2814638"/>
          <p14:tracePt t="179137" x="5038725" y="2814638"/>
          <p14:tracePt t="179144" x="4999038" y="2814638"/>
          <p14:tracePt t="179154" x="4967288" y="2814638"/>
          <p14:tracePt t="179159" x="4926013" y="2814638"/>
          <p14:tracePt t="179167" x="4886325" y="2814638"/>
          <p14:tracePt t="179176" x="4846638" y="2814638"/>
          <p14:tracePt t="179182" x="4799013" y="2814638"/>
          <p14:tracePt t="179191" x="4775200" y="2814638"/>
          <p14:tracePt t="179197" x="4751388" y="2814638"/>
          <p14:tracePt t="179207" x="4719638" y="2814638"/>
          <p14:tracePt t="179213" x="4687888" y="2814638"/>
          <p14:tracePt t="179221" x="4664075" y="2814638"/>
          <p14:tracePt t="179227" x="4648200" y="2814638"/>
          <p14:tracePt t="179238" x="4624388" y="2814638"/>
          <p14:tracePt t="179243" x="4616450" y="2814638"/>
          <p14:tracePt t="179252" x="4600575" y="2814638"/>
          <p14:tracePt t="179258" x="4584700" y="2814638"/>
          <p14:tracePt t="179265" x="4559300" y="2814638"/>
          <p14:tracePt t="179273" x="4535488" y="2814638"/>
          <p14:tracePt t="179280" x="4511675" y="2814638"/>
          <p14:tracePt t="179287" x="4448175" y="2814638"/>
          <p14:tracePt t="179296" x="4384675" y="2814638"/>
          <p14:tracePt t="179305" x="4321175" y="2814638"/>
          <p14:tracePt t="179309" x="4265613" y="2814638"/>
          <p14:tracePt t="179318" x="4184650" y="2814638"/>
          <p14:tracePt t="179325" x="4105275" y="2814638"/>
          <p14:tracePt t="179333" x="4033838" y="2814638"/>
          <p14:tracePt t="179340" x="3970338" y="2814638"/>
          <p14:tracePt t="179346" x="3922713" y="2814638"/>
          <p14:tracePt t="179357" x="3890963" y="2814638"/>
          <p14:tracePt t="179364" x="3875088" y="2814638"/>
          <p14:tracePt t="179369" x="3867150" y="2814638"/>
          <p14:tracePt t="179377" x="3859213" y="2814638"/>
          <p14:tracePt t="179392" x="3851275" y="2814638"/>
          <p14:tracePt t="179407" x="3843338" y="2814638"/>
          <p14:tracePt t="179424" x="3833813" y="2814638"/>
          <p14:tracePt t="179431" x="3825875" y="2814638"/>
          <p14:tracePt t="179438" x="3810000" y="2814638"/>
          <p14:tracePt t="179444" x="3786188" y="2814638"/>
          <p14:tracePt t="179455" x="3762375" y="2814638"/>
          <p14:tracePt t="179460" x="3738563" y="2814638"/>
          <p14:tracePt t="179467" x="3706813" y="2814638"/>
          <p14:tracePt t="179476" x="3690938" y="2814638"/>
          <p14:tracePt t="179483" x="3643313" y="2814638"/>
          <p14:tracePt t="179490" x="3611563" y="2814638"/>
          <p14:tracePt t="179497" x="3579813" y="2814638"/>
          <p14:tracePt t="179506" x="3548063" y="2814638"/>
          <p14:tracePt t="179513" x="3524250" y="2814638"/>
          <p14:tracePt t="179521" x="3500438" y="2814638"/>
          <p14:tracePt t="179527" x="3476625" y="2814638"/>
          <p14:tracePt t="179538" x="3467100" y="2814638"/>
          <p14:tracePt t="179543" x="3451225" y="2814638"/>
          <p14:tracePt t="179550" x="3443288" y="2814638"/>
          <p14:tracePt t="179556" x="3435350" y="2814638"/>
          <p14:tracePt t="179565" x="3427413" y="2814638"/>
          <p14:tracePt t="179581" x="3411538" y="2814638"/>
          <p14:tracePt t="179587" x="3403600" y="2814638"/>
          <p14:tracePt t="179603" x="3395663" y="2814638"/>
          <p14:tracePt t="179617" x="3387725" y="2814638"/>
          <p14:tracePt t="179624" x="3379788" y="2814638"/>
          <p14:tracePt t="179633" x="3371850" y="2814638"/>
          <p14:tracePt t="179647" x="3355975" y="2814638"/>
          <p14:tracePt t="179657" x="3332163" y="2814638"/>
          <p14:tracePt t="179670" x="3316288" y="2814638"/>
          <p14:tracePt t="179677" x="3308350" y="2814638"/>
          <p14:tracePt t="179692" x="3300413" y="2814638"/>
          <p14:tracePt t="179841" x="3300413" y="2806700"/>
          <p14:tracePt t="179852" x="3300413" y="2790825"/>
          <p14:tracePt t="179859" x="3300413" y="2782888"/>
          <p14:tracePt t="179864" x="3284538" y="2767013"/>
          <p14:tracePt t="179872" x="3252788" y="2743200"/>
          <p14:tracePt t="179880" x="3221038" y="2727325"/>
          <p14:tracePt t="179888" x="3173413" y="2711450"/>
          <p14:tracePt t="179896" x="3117850" y="2695575"/>
          <p14:tracePt t="179905" x="3060700" y="2679700"/>
          <p14:tracePt t="179909" x="3005138" y="2679700"/>
          <p14:tracePt t="179919" x="2941638" y="2671763"/>
          <p14:tracePt t="179925" x="2909888" y="2671763"/>
          <p14:tracePt t="179933" x="2878138" y="2671763"/>
          <p14:tracePt t="179940" x="2846388" y="2671763"/>
          <p14:tracePt t="179946" x="2838450" y="2671763"/>
          <p14:tracePt t="179957" x="2830513" y="2671763"/>
          <p14:tracePt t="179992" x="2822575" y="2671763"/>
          <p14:tracePt t="179999" x="2814638" y="2671763"/>
          <p14:tracePt t="180006" x="2790825" y="2671763"/>
          <p14:tracePt t="180016" x="2759075" y="2671763"/>
          <p14:tracePt t="180023" x="2733675" y="2671763"/>
          <p14:tracePt t="180031" x="2709863" y="2671763"/>
          <p14:tracePt t="180040" x="2670175" y="2671763"/>
          <p14:tracePt t="180044" x="2630488" y="2671763"/>
          <p14:tracePt t="180054" x="2574925" y="2671763"/>
          <p14:tracePt t="180060" x="2535238" y="2671763"/>
          <p14:tracePt t="180067" x="2487613" y="2671763"/>
          <p14:tracePt t="180074" x="2447925" y="2671763"/>
          <p14:tracePt t="180083" x="2408238" y="2679700"/>
          <p14:tracePt t="180090" x="2366963" y="2687638"/>
          <p14:tracePt t="180098" x="2287588" y="2703513"/>
          <p14:tracePt t="180105" x="2239963" y="2711450"/>
          <p14:tracePt t="180112" x="2184400" y="2727325"/>
          <p14:tracePt t="180121" x="2120900" y="2743200"/>
          <p14:tracePt t="180127" x="2073275" y="2751138"/>
          <p14:tracePt t="180138" x="2041525" y="2759075"/>
          <p14:tracePt t="180142" x="1992313" y="2774950"/>
          <p14:tracePt t="180152" x="1952625" y="2782888"/>
          <p14:tracePt t="180158" x="1928813" y="2782888"/>
          <p14:tracePt t="180164" x="1905000" y="2790825"/>
          <p14:tracePt t="180172" x="1897063" y="2790825"/>
          <p14:tracePt t="180189" x="1889125" y="2790825"/>
          <p14:tracePt t="180196" x="1881188" y="2790825"/>
          <p14:tracePt t="180211" x="1873250" y="2790825"/>
          <p14:tracePt t="180218" x="1857375" y="2790825"/>
          <p14:tracePt t="180224" x="1841500" y="2790825"/>
          <p14:tracePt t="180233" x="1825625" y="2790825"/>
          <p14:tracePt t="180240" x="1793875" y="2790825"/>
          <p14:tracePt t="180247" x="1778000" y="2782888"/>
          <p14:tracePt t="180257" x="1746250" y="2767013"/>
          <p14:tracePt t="180263" x="1706563" y="2759075"/>
          <p14:tracePt t="180270" x="1651000" y="2735263"/>
          <p14:tracePt t="180277" x="1633538" y="2735263"/>
          <p14:tracePt t="180287" x="1625600" y="2735263"/>
          <p14:tracePt t="180292" x="1617663" y="2727325"/>
          <p14:tracePt t="180301" x="1609725" y="2727325"/>
          <p14:tracePt t="180316" x="1601788" y="2727325"/>
          <p14:tracePt t="180322" x="1593850" y="2727325"/>
          <p14:tracePt t="180331" x="1577975" y="2719388"/>
          <p14:tracePt t="180338" x="1570038" y="2719388"/>
          <p14:tracePt t="180345" x="1554163" y="2719388"/>
          <p14:tracePt t="180353" x="1538288" y="2719388"/>
          <p14:tracePt t="180359" x="1522413" y="2711450"/>
          <p14:tracePt t="180367" x="1506538" y="2711450"/>
          <p14:tracePt t="180376" x="1498600" y="2711450"/>
          <p14:tracePt t="180383" x="1482725" y="2711450"/>
          <p14:tracePt t="180390" x="1474788" y="2711450"/>
          <p14:tracePt t="180439" x="1482725" y="2711450"/>
          <p14:tracePt t="180444" x="1490663" y="2719388"/>
          <p14:tracePt t="180452" x="1498600" y="2727325"/>
          <p14:tracePt t="180458" x="1506538" y="2735263"/>
          <p14:tracePt t="180465" x="1514475" y="2743200"/>
          <p14:tracePt t="180473" x="1538288" y="2759075"/>
          <p14:tracePt t="180481" x="1585913" y="2782888"/>
          <p14:tracePt t="180489" x="1633538" y="2798763"/>
          <p14:tracePt t="180496" x="1666875" y="2814638"/>
          <p14:tracePt t="180503" x="1746250" y="2830513"/>
          <p14:tracePt t="180511" x="1817688" y="2838450"/>
          <p14:tracePt t="180520" x="1897063" y="2846388"/>
          <p14:tracePt t="180524" x="1968500" y="2854325"/>
          <p14:tracePt t="180533" x="2057400" y="2854325"/>
          <p14:tracePt t="180540" x="2144713" y="2854325"/>
          <p14:tracePt t="180546" x="2208213" y="2862263"/>
          <p14:tracePt t="180554" x="2303463" y="2862263"/>
          <p14:tracePt t="180563" x="2384425" y="2862263"/>
          <p14:tracePt t="180570" x="2471738" y="2862263"/>
          <p14:tracePt t="180577" x="2543175" y="2862263"/>
          <p14:tracePt t="180586" x="2606675" y="2862263"/>
          <p14:tracePt t="180592" x="2654300" y="2862263"/>
          <p14:tracePt t="180601" x="2686050" y="2862263"/>
          <p14:tracePt t="180607" x="2709863" y="2862263"/>
          <p14:tracePt t="180616" x="2733675" y="2862263"/>
          <p14:tracePt t="180622" x="2751138" y="2862263"/>
          <p14:tracePt t="180629" x="2759075" y="2862263"/>
          <p14:tracePt t="180640" x="2767013" y="2862263"/>
          <p14:tracePt t="180644" x="2774950" y="2862263"/>
          <p14:tracePt t="180654" x="2782888" y="2862263"/>
          <p14:tracePt t="180659" x="2798763" y="2862263"/>
          <p14:tracePt t="180668" x="2814638" y="2862263"/>
          <p14:tracePt t="180676" x="2830513" y="2862263"/>
          <p14:tracePt t="180683" x="2846388" y="2862263"/>
          <p14:tracePt t="180691" x="2862263" y="2862263"/>
          <p14:tracePt t="180696" x="2878138" y="2862263"/>
          <p14:tracePt t="180705" x="2894013" y="2862263"/>
          <p14:tracePt t="180711" x="2917825" y="2862263"/>
          <p14:tracePt t="180722" x="2941638" y="2862263"/>
          <p14:tracePt t="180727" x="2981325" y="2862263"/>
          <p14:tracePt t="180740" x="3013075" y="2862263"/>
          <p14:tracePt t="180742" x="3052763" y="2862263"/>
          <p14:tracePt t="180752" x="3109913" y="2862263"/>
          <p14:tracePt t="180758" x="3165475" y="2862263"/>
          <p14:tracePt t="180765" x="3228975" y="2862263"/>
          <p14:tracePt t="180773" x="3300413" y="2862263"/>
          <p14:tracePt t="180779" x="3363913" y="2854325"/>
          <p14:tracePt t="180787" x="3435350" y="2854325"/>
          <p14:tracePt t="180797" x="3492500" y="2854325"/>
          <p14:tracePt t="180803" x="3532188" y="2846388"/>
          <p14:tracePt t="180811" x="3563938" y="2846388"/>
          <p14:tracePt t="180820" x="3603625" y="2846388"/>
          <p14:tracePt t="180824" x="3619500" y="2846388"/>
          <p14:tracePt t="180833" x="3635375" y="2838450"/>
          <p14:tracePt t="180839" x="3643313" y="2838450"/>
          <p14:tracePt t="180847" x="3659188" y="2830513"/>
          <p14:tracePt t="180858" x="3667125" y="2830513"/>
          <p14:tracePt t="180864" x="3683000" y="2830513"/>
          <p14:tracePt t="180870" x="3690938" y="2822575"/>
          <p14:tracePt t="180877" x="3698875" y="2822575"/>
          <p14:tracePt t="180989" x="3706813" y="2822575"/>
          <p14:tracePt t="181006" x="3714750" y="2822575"/>
          <p14:tracePt t="181020" x="3730625" y="2822575"/>
          <p14:tracePt t="181027" x="3746500" y="2822575"/>
          <p14:tracePt t="181036" x="3762375" y="2822575"/>
          <p14:tracePt t="181045" x="3786188" y="2822575"/>
          <p14:tracePt t="181050" x="3817938" y="2822575"/>
          <p14:tracePt t="181057" x="3859213" y="2822575"/>
          <p14:tracePt t="181065" x="3890963" y="2822575"/>
          <p14:tracePt t="181072" x="3962400" y="2822575"/>
          <p14:tracePt t="181081" x="4010025" y="2822575"/>
          <p14:tracePt t="181088" x="4065588" y="2822575"/>
          <p14:tracePt t="181096" x="4121150" y="2822575"/>
          <p14:tracePt t="181103" x="4152900" y="2822575"/>
          <p14:tracePt t="181111" x="4192588" y="2822575"/>
          <p14:tracePt t="181118" x="4217988" y="2822575"/>
          <p14:tracePt t="181124" x="4233863" y="2822575"/>
          <p14:tracePt t="181131" x="4249738" y="2822575"/>
          <p14:tracePt t="181139" x="4265613" y="2822575"/>
          <p14:tracePt t="181147" x="4273550" y="2822575"/>
          <p14:tracePt t="181874" x="4281488" y="2822575"/>
          <p14:tracePt t="183149" x="4289425" y="2822575"/>
          <p14:tracePt t="183186" x="4297363" y="2822575"/>
          <p14:tracePt t="183204" x="4305300" y="2822575"/>
          <p14:tracePt t="183239" x="4313238" y="2822575"/>
          <p14:tracePt t="183256" x="4321175" y="2822575"/>
          <p14:tracePt t="183569" x="4329113" y="2822575"/>
          <p14:tracePt t="183607" x="4337050" y="2822575"/>
          <p14:tracePt t="184732" x="4344988" y="2822575"/>
          <p14:tracePt t="184769" x="4352925" y="2822575"/>
          <p14:tracePt t="184807" x="4360863" y="2822575"/>
          <p14:tracePt t="184844" x="4368800" y="2822575"/>
          <p14:tracePt t="184851" x="4376738" y="2822575"/>
          <p14:tracePt t="184868" x="4384675" y="2822575"/>
          <p14:tracePt t="184904" x="4392613" y="2822575"/>
          <p14:tracePt t="184941" x="4400550" y="2822575"/>
          <p14:tracePt t="184956" x="4408488" y="2822575"/>
          <p14:tracePt t="185061" x="4416425" y="2822575"/>
          <p14:tracePt t="185077" x="4424363" y="2822575"/>
          <p14:tracePt t="185084" x="4432300" y="2822575"/>
          <p14:tracePt t="185091" x="4448175" y="2822575"/>
          <p14:tracePt t="185101" x="4456113" y="2822575"/>
          <p14:tracePt t="185107" x="4464050" y="2822575"/>
          <p14:tracePt t="185115" x="4487863" y="2822575"/>
          <p14:tracePt t="185123" x="4511675" y="2822575"/>
          <p14:tracePt t="185132" x="4527550" y="2822575"/>
          <p14:tracePt t="185137" x="4559300" y="2822575"/>
          <p14:tracePt t="185145" x="4576763" y="2822575"/>
          <p14:tracePt t="185152" x="4640263" y="2814638"/>
          <p14:tracePt t="185159" x="4703763" y="2798763"/>
          <p14:tracePt t="185170" x="4799013" y="2767013"/>
          <p14:tracePt t="185176" x="4926013" y="2743200"/>
          <p14:tracePt t="185183" x="5118100" y="2695575"/>
          <p14:tracePt t="185190" x="5334000" y="2640013"/>
          <p14:tracePt t="185200" x="5500688" y="2600325"/>
          <p14:tracePt t="185204" x="5740400" y="2527300"/>
          <p14:tracePt t="185214" x="5978525" y="2463800"/>
          <p14:tracePt t="185219" x="6170613" y="2416175"/>
          <p14:tracePt t="185226" x="6321425" y="2368550"/>
          <p14:tracePt t="185234" x="6457950" y="2320925"/>
          <p14:tracePt t="185243" x="6561138" y="2297113"/>
          <p14:tracePt t="185250" x="6616700" y="2265363"/>
          <p14:tracePt t="185257" x="6672263" y="2249488"/>
          <p14:tracePt t="185264" x="6696075" y="2241550"/>
          <p14:tracePt t="185273" x="6735763" y="2224088"/>
          <p14:tracePt t="185280" x="6743700" y="2216150"/>
          <p14:tracePt t="185286" x="6751638" y="2216150"/>
          <p14:tracePt t="185303" x="6759575" y="2216150"/>
          <p14:tracePt t="185309" x="6759575" y="2208213"/>
          <p14:tracePt t="185325" x="6769100" y="2208213"/>
          <p14:tracePt t="185339" x="6777038" y="2200275"/>
          <p14:tracePt t="185347" x="6784975" y="2192338"/>
          <p14:tracePt t="185356" x="6800850" y="2192338"/>
          <p14:tracePt t="185364" x="6816725" y="2184400"/>
          <p14:tracePt t="185371" x="6832600" y="2176463"/>
          <p14:tracePt t="185377" x="6848475" y="2168525"/>
          <p14:tracePt t="185384" x="6864350" y="2152650"/>
          <p14:tracePt t="185393" x="6880225" y="2152650"/>
          <p14:tracePt t="185401" x="6904038" y="2136775"/>
          <p14:tracePt t="185406" x="6911975" y="2128838"/>
          <p14:tracePt t="185415" x="6935788" y="2128838"/>
          <p14:tracePt t="185421" x="6951663" y="2112963"/>
          <p14:tracePt t="185432" x="6967538" y="2105025"/>
          <p14:tracePt t="185437" x="6975475" y="2097088"/>
          <p14:tracePt t="185445" x="6983413" y="2089150"/>
          <p14:tracePt t="185452" x="6991350" y="2089150"/>
          <p14:tracePt t="185459" x="6999288" y="2081213"/>
          <p14:tracePt t="185469" x="7007225" y="2073275"/>
          <p14:tracePt t="185476" x="7015163" y="2073275"/>
          <p14:tracePt t="185484" x="7015163" y="2065338"/>
          <p14:tracePt t="185491" x="7031038" y="2065338"/>
          <p14:tracePt t="185498" x="7038975" y="2041525"/>
          <p14:tracePt t="185505" x="7054850" y="2041525"/>
          <p14:tracePt t="185513" x="7070725" y="2017713"/>
          <p14:tracePt t="185519" x="7094538" y="2009775"/>
          <p14:tracePt t="185527" x="7110413" y="1985963"/>
          <p14:tracePt t="185536" x="7135813" y="1978025"/>
          <p14:tracePt t="185542" x="7143750" y="1970088"/>
          <p14:tracePt t="185549" x="7159625" y="1954213"/>
          <p14:tracePt t="185558" x="7175500" y="1946275"/>
          <p14:tracePt t="185566" x="7183438" y="1930400"/>
          <p14:tracePt t="185572" x="7191375" y="1922463"/>
          <p14:tracePt t="185582" x="7199313" y="1906588"/>
          <p14:tracePt t="185587" x="7207250" y="1898650"/>
          <p14:tracePt t="185597" x="7215188" y="1890713"/>
          <p14:tracePt t="185604" x="7223125" y="1873250"/>
          <p14:tracePt t="185611" x="7231063" y="1873250"/>
          <p14:tracePt t="185619" x="7239000" y="1857375"/>
          <p14:tracePt t="185625" x="7246938" y="1849438"/>
          <p14:tracePt t="185635" x="7246938" y="1841500"/>
          <p14:tracePt t="185647" x="7254875" y="1833563"/>
          <p14:tracePt t="185655" x="7254875" y="1825625"/>
          <p14:tracePt t="185671" x="7254875" y="1817688"/>
          <p14:tracePt t="185677" x="7262813" y="1809750"/>
          <p14:tracePt t="185693" x="7262813" y="1801813"/>
          <p14:tracePt t="185706" x="7262813" y="1793875"/>
          <p14:tracePt t="185714" x="7262813" y="1785938"/>
          <p14:tracePt t="185723" x="7262813" y="1778000"/>
          <p14:tracePt t="185730" x="7262813" y="1770063"/>
          <p14:tracePt t="185737" x="7262813" y="1762125"/>
          <p14:tracePt t="185746" x="7262813" y="1754188"/>
          <p14:tracePt t="185753" x="7262813" y="1738313"/>
          <p14:tracePt t="185768" x="7262813" y="1730375"/>
          <p14:tracePt t="185776" x="7262813" y="1714500"/>
          <p14:tracePt t="185784" x="7262813" y="1706563"/>
          <p14:tracePt t="185791" x="7254875" y="1698625"/>
          <p14:tracePt t="185805" x="7246938" y="1690688"/>
          <p14:tracePt t="185819" x="7239000" y="1682750"/>
          <p14:tracePt t="185828" x="7231063" y="1682750"/>
          <p14:tracePt t="185843" x="7223125" y="1682750"/>
          <p14:tracePt t="185857" x="7215188" y="1682750"/>
          <p14:tracePt t="185873" x="7199313" y="1674813"/>
          <p14:tracePt t="185882" x="7191375" y="1674813"/>
          <p14:tracePt t="185887" x="7183438" y="1674813"/>
          <p14:tracePt t="185899" x="7167563" y="1666875"/>
          <p14:tracePt t="185903" x="7151688" y="1658938"/>
          <p14:tracePt t="185917" x="7135813" y="1651000"/>
          <p14:tracePt t="185920" x="7110413" y="1643063"/>
          <p14:tracePt t="185924" x="7086600" y="1635125"/>
          <p14:tracePt t="185933" x="7062788" y="1627188"/>
          <p14:tracePt t="185939" x="7031038" y="1619250"/>
          <p14:tracePt t="185947" x="7007225" y="1611313"/>
          <p14:tracePt t="185954" x="6991350" y="1603375"/>
          <p14:tracePt t="185964" x="6975475" y="1595438"/>
          <p14:tracePt t="185971" x="6959600" y="1595438"/>
          <p14:tracePt t="185976" x="6943725" y="1579563"/>
          <p14:tracePt t="185993" x="6927850" y="1563688"/>
          <p14:tracePt t="186000" x="6927850" y="1555750"/>
          <p14:tracePt t="186007" x="6911975" y="1547813"/>
          <p14:tracePt t="186015" x="6911975" y="1538288"/>
          <p14:tracePt t="186024" x="6904038" y="1530350"/>
          <p14:tracePt t="186030" x="6896100" y="1522413"/>
          <p14:tracePt t="186037" x="6888163" y="1514475"/>
          <p14:tracePt t="186053" x="6888163" y="1506538"/>
          <p14:tracePt t="186089" x="6888163" y="1498600"/>
          <p14:tracePt t="186104" x="6888163" y="1490663"/>
          <p14:tracePt t="186114" x="6880225" y="1482725"/>
          <p14:tracePt t="186127" x="6872288" y="1474788"/>
          <p14:tracePt t="186142" x="6864350" y="1466850"/>
          <p14:tracePt t="186159" x="6856413" y="1466850"/>
          <p14:tracePt t="186166" x="6856413" y="1458913"/>
          <p14:tracePt t="186211" x="6848475" y="1458913"/>
          <p14:tracePt t="186218" x="6840538" y="1458913"/>
          <p14:tracePt t="186226" x="6824663" y="1458913"/>
          <p14:tracePt t="186233" x="6800850" y="1458913"/>
          <p14:tracePt t="186240" x="6784975" y="1458913"/>
          <p14:tracePt t="186247" x="6769100" y="1458913"/>
          <p14:tracePt t="186256" x="6743700" y="1458913"/>
          <p14:tracePt t="186264" x="6735763" y="1458913"/>
          <p14:tracePt t="186270" x="6727825" y="1458913"/>
          <p14:tracePt t="186276" x="6719888" y="1458913"/>
          <p14:tracePt t="186614" x="6711950" y="1458913"/>
          <p14:tracePt t="186659" x="6704013" y="1458913"/>
          <p14:tracePt t="186666" x="6704013" y="1466850"/>
          <p14:tracePt t="186682" x="6696075" y="1466850"/>
          <p14:tracePt t="186698" x="6696075" y="1474788"/>
          <p14:tracePt t="186704" x="6688138" y="1474788"/>
          <p14:tracePt t="186719" x="6680200" y="1474788"/>
          <p14:tracePt t="186966" x="6672263" y="1474788"/>
          <p14:tracePt t="186985" x="6664325" y="1482725"/>
          <p14:tracePt t="186997" x="6648450" y="1490663"/>
          <p14:tracePt t="187012" x="6640513" y="1490663"/>
          <p14:tracePt t="187020" x="6624638" y="1490663"/>
          <p14:tracePt t="187027" x="6616700" y="1490663"/>
          <p14:tracePt t="187034" x="6600825" y="1490663"/>
          <p14:tracePt t="187045" x="6592888" y="1490663"/>
          <p14:tracePt t="187050" x="6577013" y="1498600"/>
          <p14:tracePt t="187056" x="6569075" y="1498600"/>
          <p14:tracePt t="187176" x="6561138" y="1474788"/>
          <p14:tracePt t="187184" x="6545263" y="1450975"/>
          <p14:tracePt t="187193" x="6537325" y="1427163"/>
          <p14:tracePt t="187200" x="6529388" y="1403350"/>
          <p14:tracePt t="187206" x="6521450" y="1379538"/>
          <p14:tracePt t="187217" x="6505575" y="1347788"/>
          <p14:tracePt t="187223" x="6497638" y="1323975"/>
          <p14:tracePt t="187230" x="6497638" y="1308100"/>
          <p14:tracePt t="187236" x="6481763" y="1292225"/>
          <p14:tracePt t="187244" x="6481763" y="1284288"/>
          <p14:tracePt t="187253" x="6473825" y="1268413"/>
          <p14:tracePt t="187283" x="6473825" y="1260475"/>
          <p14:tracePt t="187319" x="6465888" y="1260475"/>
          <p14:tracePt t="187334" x="6465888" y="1252538"/>
          <p14:tracePt t="187342" x="6457950" y="1252538"/>
          <p14:tracePt t="187349" x="6442075" y="1244600"/>
          <p14:tracePt t="187357" x="6426200" y="1244600"/>
          <p14:tracePt t="187365" x="6402388" y="1244600"/>
          <p14:tracePt t="187372" x="6384925" y="1244600"/>
          <p14:tracePt t="187380" x="6369050" y="1244600"/>
          <p14:tracePt t="187387" x="6345238" y="1244600"/>
          <p14:tracePt t="187395" x="6321425" y="1244600"/>
          <p14:tracePt t="187402" x="6289675" y="1244600"/>
          <p14:tracePt t="187409" x="6265863" y="1244600"/>
          <p14:tracePt t="187416" x="6242050" y="1244600"/>
          <p14:tracePt t="187424" x="6226175" y="1244600"/>
          <p14:tracePt t="187432" x="6210300" y="1244600"/>
          <p14:tracePt t="187439" x="6186488" y="1244600"/>
          <p14:tracePt t="187447" x="6162675" y="1244600"/>
          <p14:tracePt t="187454" x="6146800" y="1244600"/>
          <p14:tracePt t="187462" x="6138863" y="1244600"/>
          <p14:tracePt t="187469" x="6122988" y="1244600"/>
          <p14:tracePt t="187477" x="6115050" y="1244600"/>
          <p14:tracePt t="187484" x="6107113" y="1244600"/>
          <p14:tracePt t="187492" x="6091238" y="1244600"/>
          <p14:tracePt t="187499" x="6083300" y="1244600"/>
          <p14:tracePt t="187507" x="6067425" y="1252538"/>
          <p14:tracePt t="187515" x="6051550" y="1252538"/>
          <p14:tracePt t="187522" x="6034088" y="1260475"/>
          <p14:tracePt t="187530" x="6026150" y="1268413"/>
          <p14:tracePt t="187545" x="6010275" y="1268413"/>
          <p14:tracePt t="187552" x="5994400" y="1276350"/>
          <p14:tracePt t="187559" x="5986463" y="1276350"/>
          <p14:tracePt t="187566" x="5978525" y="1284288"/>
          <p14:tracePt t="187574" x="5962650" y="1284288"/>
          <p14:tracePt t="187582" x="5946775" y="1284288"/>
          <p14:tracePt t="187589" x="5946775" y="1292225"/>
          <p14:tracePt t="187597" x="5930900" y="1292225"/>
          <p14:tracePt t="187604" x="5899150" y="1300163"/>
          <p14:tracePt t="187612" x="5883275" y="1308100"/>
          <p14:tracePt t="187619" x="5859463" y="1308100"/>
          <p14:tracePt t="187627" x="5843588" y="1308100"/>
          <p14:tracePt t="187634" x="5835650" y="1308100"/>
          <p14:tracePt t="187642" x="5827713" y="1308100"/>
          <p14:tracePt t="187650" x="5819775" y="1316038"/>
          <p14:tracePt t="187666" x="5811838" y="1316038"/>
          <p14:tracePt t="187672" x="5803900" y="1323975"/>
          <p14:tracePt t="187679" x="5795963" y="1331913"/>
          <p14:tracePt t="187688" x="5788025" y="1347788"/>
          <p14:tracePt t="187695" x="5788025" y="1355725"/>
          <p14:tracePt t="187702" x="5780088" y="1371600"/>
          <p14:tracePt t="187709" x="5772150" y="1395413"/>
          <p14:tracePt t="187717" x="5756275" y="1411288"/>
          <p14:tracePt t="187725" x="5748338" y="1435100"/>
          <p14:tracePt t="187732" x="5740400" y="1450975"/>
          <p14:tracePt t="187740" x="5740400" y="1458913"/>
          <p14:tracePt t="187747" x="5724525" y="1490663"/>
          <p14:tracePt t="187754" x="5724525" y="1498600"/>
          <p14:tracePt t="187762" x="5716588" y="1506538"/>
          <p14:tracePt t="187769" x="5716588" y="1522413"/>
          <p14:tracePt t="187777" x="5716588" y="1530350"/>
          <p14:tracePt t="187784" x="5708650" y="1530350"/>
          <p14:tracePt t="187792" x="5708650" y="1547813"/>
          <p14:tracePt t="187799" x="5708650" y="1555750"/>
          <p14:tracePt t="187807" x="5708650" y="1563688"/>
          <p14:tracePt t="187815" x="5700713" y="1563688"/>
          <p14:tracePt t="187822" x="5700713" y="1571625"/>
          <p14:tracePt t="187837" x="5692775" y="1579563"/>
          <p14:tracePt t="187845" x="5692775" y="1587500"/>
          <p14:tracePt t="187852" x="5676900" y="1603375"/>
          <p14:tracePt t="187859" x="5651500" y="1619250"/>
          <p14:tracePt t="187867" x="5603875" y="1643063"/>
          <p14:tracePt t="187875" x="5556250" y="1674813"/>
          <p14:tracePt t="187882" x="5484813" y="1698625"/>
          <p14:tracePt t="187889" x="5397500" y="1730375"/>
          <p14:tracePt t="187899" x="5268913" y="1762125"/>
          <p14:tracePt t="187904" x="5173663" y="1778000"/>
          <p14:tracePt t="187912" x="5022850" y="1817688"/>
          <p14:tracePt t="187919" x="4870450" y="1849438"/>
          <p14:tracePt t="187927" x="4695825" y="1898650"/>
          <p14:tracePt t="187934" x="4576763" y="1922463"/>
          <p14:tracePt t="187942" x="4456113" y="1938338"/>
          <p14:tracePt t="187950" x="4368800" y="1946275"/>
          <p14:tracePt t="187957" x="4305300" y="1954213"/>
          <p14:tracePt t="187965" x="4217988" y="1962150"/>
          <p14:tracePt t="187973" x="4129088" y="1962150"/>
          <p14:tracePt t="187981" x="4065588" y="1978025"/>
          <p14:tracePt t="187987" x="4010025" y="1985963"/>
          <p14:tracePt t="187995" x="3954463" y="2001838"/>
          <p14:tracePt t="188002" x="3914775" y="2017713"/>
          <p14:tracePt t="188009" x="3867150" y="2025650"/>
          <p14:tracePt t="188017" x="3833813" y="2033588"/>
          <p14:tracePt t="188025" x="3786188" y="2033588"/>
          <p14:tracePt t="188031" x="3746500" y="2041525"/>
          <p14:tracePt t="188039" x="3706813" y="2041525"/>
          <p14:tracePt t="188047" x="3659188" y="2041525"/>
          <p14:tracePt t="188054" x="3611563" y="2041525"/>
          <p14:tracePt t="188063" x="3563938" y="2041525"/>
          <p14:tracePt t="188069" x="3508375" y="2041525"/>
          <p14:tracePt t="188077" x="3443288" y="2041525"/>
          <p14:tracePt t="188084" x="3387725" y="2041525"/>
          <p14:tracePt t="188092" x="3332163" y="2041525"/>
          <p14:tracePt t="188099" x="3300413" y="2041525"/>
          <p14:tracePt t="188107" x="3276600" y="2041525"/>
          <p14:tracePt t="188114" x="3236913" y="2041525"/>
          <p14:tracePt t="188122" x="3213100" y="2033588"/>
          <p14:tracePt t="188130" x="3205163" y="2033588"/>
          <p14:tracePt t="188136" x="3181350" y="2033588"/>
          <p14:tracePt t="188144" x="3165475" y="2033588"/>
          <p14:tracePt t="188152" x="3149600" y="2025650"/>
          <p14:tracePt t="188159" x="3141663" y="2025650"/>
          <p14:tracePt t="188167" x="3125788" y="2025650"/>
          <p14:tracePt t="188174" x="3092450" y="2025650"/>
          <p14:tracePt t="188182" x="3060700" y="2017713"/>
          <p14:tracePt t="188189" x="3028950" y="2001838"/>
          <p14:tracePt t="188197" x="3005138" y="1993900"/>
          <p14:tracePt t="188204" x="2981325" y="1985963"/>
          <p14:tracePt t="188212" x="2933700" y="1978025"/>
          <p14:tracePt t="188219" x="2901950" y="1970088"/>
          <p14:tracePt t="188227" x="2862263" y="1962150"/>
          <p14:tracePt t="188234" x="2838450" y="1954213"/>
          <p14:tracePt t="188242" x="2814638" y="1954213"/>
          <p14:tracePt t="188249" x="2782888" y="1946275"/>
          <p14:tracePt t="188257" x="2767013" y="1938338"/>
          <p14:tracePt t="188264" x="2751138" y="1938338"/>
          <p14:tracePt t="188271" x="2733675" y="1938338"/>
          <p14:tracePt t="188280" x="2709863" y="1930400"/>
          <p14:tracePt t="188287" x="2701925" y="1922463"/>
          <p14:tracePt t="188295" x="2686050" y="1922463"/>
          <p14:tracePt t="188302" x="2670175" y="1914525"/>
          <p14:tracePt t="188309" x="2654300" y="1914525"/>
          <p14:tracePt t="188317" x="2646363" y="1914525"/>
          <p14:tracePt t="188324" x="2638425" y="1906588"/>
          <p14:tracePt t="188332" x="2622550" y="1906588"/>
          <p14:tracePt t="188339" x="2614613" y="1906588"/>
          <p14:tracePt t="188354" x="2606675" y="1906588"/>
          <p14:tracePt t="188392" x="2598738" y="1906588"/>
          <p14:tracePt t="188445" x="2622550" y="1906588"/>
          <p14:tracePt t="188452" x="2678113" y="1906588"/>
          <p14:tracePt t="188459" x="2782888" y="1906588"/>
          <p14:tracePt t="188467" x="2909888" y="1906588"/>
          <p14:tracePt t="188474" x="3133725" y="1906588"/>
          <p14:tracePt t="188481" x="3363913" y="1906588"/>
          <p14:tracePt t="188489" x="3651250" y="1906588"/>
          <p14:tracePt t="188497" x="3906838" y="1906588"/>
          <p14:tracePt t="188504" x="4192588" y="1906588"/>
          <p14:tracePt t="188512" x="4440238" y="1873250"/>
          <p14:tracePt t="188519" x="4584700" y="1841500"/>
          <p14:tracePt t="188527" x="4759325" y="1785938"/>
          <p14:tracePt t="188534" x="4902200" y="1730375"/>
          <p14:tracePt t="188542" x="4983163" y="1682750"/>
          <p14:tracePt t="188549" x="5038725" y="1635125"/>
          <p14:tracePt t="188557" x="5094288" y="1595438"/>
          <p14:tracePt t="188565" x="5141913" y="1555750"/>
          <p14:tracePt t="188572" x="5173663" y="1514475"/>
          <p14:tracePt t="188579" x="5221288" y="1482725"/>
          <p14:tracePt t="188586" x="5284788" y="1435100"/>
          <p14:tracePt t="188594" x="5349875" y="1403350"/>
          <p14:tracePt t="188601" x="5429250" y="1371600"/>
          <p14:tracePt t="188612" x="5508625" y="1339850"/>
          <p14:tracePt t="188618" x="5580063" y="1316038"/>
          <p14:tracePt t="188624" x="5627688" y="1308100"/>
          <p14:tracePt t="188631" x="5684838" y="1292225"/>
          <p14:tracePt t="188639" x="5732463" y="1284288"/>
          <p14:tracePt t="188647" x="5764213" y="1268413"/>
          <p14:tracePt t="188654" x="5788025" y="1268413"/>
          <p14:tracePt t="188662" x="5795963" y="1268413"/>
          <p14:tracePt t="188669" x="5803900" y="1268413"/>
          <p14:tracePt t="188677" x="5811838" y="1260475"/>
          <p14:tracePt t="188684" x="5819775" y="1260475"/>
          <p14:tracePt t="188699" x="5819775" y="1252538"/>
          <p14:tracePt t="188707" x="5835650" y="1252538"/>
          <p14:tracePt t="188714" x="5843588" y="1252538"/>
          <p14:tracePt t="188722" x="5851525" y="1252538"/>
          <p14:tracePt t="188730" x="5859463" y="1252538"/>
          <p14:tracePt t="188737" x="5875338" y="1244600"/>
          <p14:tracePt t="188744" x="5883275" y="1236663"/>
          <p14:tracePt t="188752" x="5907088" y="1236663"/>
          <p14:tracePt t="188760" x="5922963" y="1228725"/>
          <p14:tracePt t="188767" x="5930900" y="1220788"/>
          <p14:tracePt t="188774" x="5938838" y="1212850"/>
          <p14:tracePt t="188781" x="5946775" y="1195388"/>
          <p14:tracePt t="188789" x="5954713" y="1195388"/>
          <p14:tracePt t="188797" x="5954713" y="1187450"/>
          <p14:tracePt t="188804" x="5962650" y="1171575"/>
          <p14:tracePt t="188812" x="5970588" y="1163638"/>
          <p14:tracePt t="188819" x="5986463" y="1147763"/>
          <p14:tracePt t="188827" x="5994400" y="1139825"/>
          <p14:tracePt t="188834" x="6010275" y="1123950"/>
          <p14:tracePt t="188842" x="6026150" y="1108075"/>
          <p14:tracePt t="188849" x="6034088" y="1100138"/>
          <p14:tracePt t="188857" x="6051550" y="1084263"/>
          <p14:tracePt t="188864" x="6059488" y="1076325"/>
          <p14:tracePt t="188872" x="6067425" y="1068388"/>
          <p14:tracePt t="188897" x="6067425" y="1060450"/>
          <p14:tracePt t="188939" x="6067425" y="1068388"/>
          <p14:tracePt t="188947" x="6067425" y="1084263"/>
          <p14:tracePt t="188954" x="6059488" y="1116013"/>
          <p14:tracePt t="188963" x="6051550" y="1155700"/>
          <p14:tracePt t="188969" x="6043613" y="1187450"/>
          <p14:tracePt t="188977" x="6043613" y="1244600"/>
          <p14:tracePt t="188984" x="6043613" y="1276350"/>
          <p14:tracePt t="188992" x="6043613" y="1331913"/>
          <p14:tracePt t="188999" x="6043613" y="1395413"/>
          <p14:tracePt t="189007" x="6059488" y="1443038"/>
          <p14:tracePt t="189014" x="6083300" y="1482725"/>
          <p14:tracePt t="189022" x="6107113" y="1522413"/>
          <p14:tracePt t="189029" x="6122988" y="1538288"/>
          <p14:tracePt t="189037" x="6178550" y="1571625"/>
          <p14:tracePt t="189045" x="6218238" y="1595438"/>
          <p14:tracePt t="189052" x="6289675" y="1627188"/>
          <p14:tracePt t="189060" x="6337300" y="1635125"/>
          <p14:tracePt t="189067" x="6402388" y="1651000"/>
          <p14:tracePt t="189074" x="6442075" y="1651000"/>
          <p14:tracePt t="189081" x="6497638" y="1651000"/>
          <p14:tracePt t="189089" x="6521450" y="1651000"/>
          <p14:tracePt t="189097" x="6553200" y="1651000"/>
          <p14:tracePt t="189106" x="6600825" y="1627188"/>
          <p14:tracePt t="189115" x="6640513" y="1603375"/>
          <p14:tracePt t="189120" x="6680200" y="1571625"/>
          <p14:tracePt t="189127" x="6704013" y="1555750"/>
          <p14:tracePt t="189134" x="6719888" y="1530350"/>
          <p14:tracePt t="189142" x="6751638" y="1506538"/>
          <p14:tracePt t="189149" x="6784975" y="1474788"/>
          <p14:tracePt t="189157" x="6824663" y="1435100"/>
          <p14:tracePt t="189164" x="6840538" y="1395413"/>
          <p14:tracePt t="189172" x="6872288" y="1363663"/>
          <p14:tracePt t="189180" x="6896100" y="1323975"/>
          <p14:tracePt t="189187" x="6911975" y="1308100"/>
          <p14:tracePt t="189194" x="6919913" y="1284288"/>
          <p14:tracePt t="189202" x="6943725" y="1244600"/>
          <p14:tracePt t="189209" x="6959600" y="1204913"/>
          <p14:tracePt t="189217" x="6975475" y="1171575"/>
          <p14:tracePt t="189224" x="6991350" y="1131888"/>
          <p14:tracePt t="189231" x="6999288" y="1076325"/>
          <p14:tracePt t="189239" x="7007225" y="1060450"/>
          <p14:tracePt t="189247" x="7015163" y="1036638"/>
          <p14:tracePt t="189254" x="7015163" y="1020763"/>
          <p14:tracePt t="189262" x="7015163" y="1004888"/>
          <p14:tracePt t="189269" x="7007225" y="981075"/>
          <p14:tracePt t="189277" x="6991350" y="965200"/>
          <p14:tracePt t="189284" x="6967538" y="949325"/>
          <p14:tracePt t="189294" x="6919913" y="933450"/>
          <p14:tracePt t="189299" x="6872288" y="917575"/>
          <p14:tracePt t="189307" x="6808788" y="901700"/>
          <p14:tracePt t="189314" x="6743700" y="901700"/>
          <p14:tracePt t="189322" x="6680200" y="893763"/>
          <p14:tracePt t="189330" x="6632575" y="885825"/>
          <p14:tracePt t="189337" x="6577013" y="885825"/>
          <p14:tracePt t="189344" x="6561138" y="885825"/>
          <p14:tracePt t="189352" x="6529388" y="885825"/>
          <p14:tracePt t="189360" x="6481763" y="893763"/>
          <p14:tracePt t="189367" x="6450013" y="917575"/>
          <p14:tracePt t="189374" x="6410325" y="949325"/>
          <p14:tracePt t="189382" x="6369050" y="973138"/>
          <p14:tracePt t="189389" x="6329363" y="1012825"/>
          <p14:tracePt t="189397" x="6321425" y="1028700"/>
          <p14:tracePt t="189405" x="6281738" y="1092200"/>
          <p14:tracePt t="189412" x="6249988" y="1147763"/>
          <p14:tracePt t="189419" x="6218238" y="1195388"/>
          <p14:tracePt t="189427" x="6194425" y="1252538"/>
          <p14:tracePt t="189434" x="6178550" y="1308100"/>
          <p14:tracePt t="189443" x="6162675" y="1363663"/>
          <p14:tracePt t="189449" x="6154738" y="1395413"/>
          <p14:tracePt t="189459" x="6154738" y="1450975"/>
          <p14:tracePt t="189466" x="6146800" y="1482725"/>
          <p14:tracePt t="189473" x="6146800" y="1530350"/>
          <p14:tracePt t="189482" x="6146800" y="1563688"/>
          <p14:tracePt t="189486" x="6154738" y="1603375"/>
          <p14:tracePt t="189494" x="6178550" y="1635125"/>
          <p14:tracePt t="189502" x="6194425" y="1658938"/>
          <p14:tracePt t="189510" x="6218238" y="1674813"/>
          <p14:tracePt t="189517" x="6249988" y="1690688"/>
          <p14:tracePt t="189524" x="6281738" y="1706563"/>
          <p14:tracePt t="189532" x="6329363" y="1722438"/>
          <p14:tracePt t="189539" x="6376988" y="1722438"/>
          <p14:tracePt t="189547" x="6426200" y="1722438"/>
          <p14:tracePt t="189555" x="6457950" y="1722438"/>
          <p14:tracePt t="189562" x="6505575" y="1722438"/>
          <p14:tracePt t="189569" x="6592888" y="1698625"/>
          <p14:tracePt t="189577" x="6616700" y="1682750"/>
          <p14:tracePt t="189584" x="6640513" y="1658938"/>
          <p14:tracePt t="189593" x="6648450" y="1643063"/>
          <p14:tracePt t="189599" x="6664325" y="1635125"/>
          <p14:tracePt t="189607" x="6664325" y="1619250"/>
          <p14:tracePt t="189614" x="6672263" y="1611313"/>
          <p14:tracePt t="189622" x="6672263" y="1603375"/>
          <p14:tracePt t="189630" x="6680200" y="1595438"/>
          <p14:tracePt t="189660" x="6672263" y="1595438"/>
          <p14:tracePt t="189668" x="6648450" y="1587500"/>
          <p14:tracePt t="189678" x="6553200" y="1587500"/>
          <p14:tracePt t="189682" x="6434138" y="1587500"/>
          <p14:tracePt t="189689" x="6242050" y="1587500"/>
          <p14:tracePt t="189697" x="6002338" y="1587500"/>
          <p14:tracePt t="189704" x="5827713" y="1571625"/>
          <p14:tracePt t="189712" x="5564188" y="1571625"/>
          <p14:tracePt t="189719" x="5300663" y="1571625"/>
          <p14:tracePt t="189727" x="5046663" y="1571625"/>
          <p14:tracePt t="189734" x="4830763" y="1571625"/>
          <p14:tracePt t="189742" x="4656138" y="1571625"/>
          <p14:tracePt t="189749" x="4503738" y="1595438"/>
          <p14:tracePt t="189757" x="4368800" y="1635125"/>
          <p14:tracePt t="189764" x="4297363" y="1674813"/>
          <p14:tracePt t="189772" x="4217988" y="1714500"/>
          <p14:tracePt t="189781" x="4137025" y="1754188"/>
          <p14:tracePt t="189787" x="4057650" y="1793875"/>
          <p14:tracePt t="189794" x="3978275" y="1841500"/>
          <p14:tracePt t="189801" x="3914775" y="1873250"/>
          <p14:tracePt t="189810" x="3859213" y="1906588"/>
          <p14:tracePt t="189816" x="3786188" y="1938338"/>
          <p14:tracePt t="189824" x="3722688" y="1970088"/>
          <p14:tracePt t="189832" x="3667125" y="1985963"/>
          <p14:tracePt t="189839" x="3619500" y="2009775"/>
          <p14:tracePt t="189848" x="3579813" y="2017713"/>
          <p14:tracePt t="189854" x="3571875" y="2017713"/>
          <p14:tracePt t="189862" x="3563938" y="2025650"/>
          <p14:tracePt t="189869" x="3548063" y="2025650"/>
          <p14:tracePt t="189884" x="3532188" y="2033588"/>
          <p14:tracePt t="189891" x="3524250" y="2033588"/>
          <p14:tracePt t="189911" x="3508375" y="2033588"/>
          <p14:tracePt t="189914" x="3500438" y="2033588"/>
          <p14:tracePt t="189922" x="3492500" y="2033588"/>
          <p14:tracePt t="189929" x="3476625" y="2025650"/>
          <p14:tracePt t="189937" x="3451225" y="2009775"/>
          <p14:tracePt t="189945" x="3419475" y="1993900"/>
          <p14:tracePt t="189952" x="3395663" y="1970088"/>
          <p14:tracePt t="189960" x="3355975" y="1946275"/>
          <p14:tracePt t="189967" x="3332163" y="1930400"/>
          <p14:tracePt t="189974" x="3308350" y="1914525"/>
          <p14:tracePt t="189982" x="3292475" y="1906588"/>
          <p14:tracePt t="189989" x="3276600" y="1890713"/>
          <p14:tracePt t="189997" x="3260725" y="1881188"/>
          <p14:tracePt t="190004" x="3260725" y="1873250"/>
          <p14:tracePt t="190012" x="3252788" y="1865313"/>
          <p14:tracePt t="190027" x="3244850" y="1849438"/>
          <p14:tracePt t="190034" x="3228975" y="1825625"/>
          <p14:tracePt t="190041" x="3213100" y="1809750"/>
          <p14:tracePt t="190049" x="3189288" y="1785938"/>
          <p14:tracePt t="190057" x="3157538" y="1754188"/>
          <p14:tracePt t="190064" x="3125788" y="1730375"/>
          <p14:tracePt t="190072" x="3076575" y="1706563"/>
          <p14:tracePt t="190080" x="3036888" y="1698625"/>
          <p14:tracePt t="190087" x="2989263" y="1682750"/>
          <p14:tracePt t="190095" x="2957513" y="1682750"/>
          <p14:tracePt t="190102" x="2925763" y="1674813"/>
          <p14:tracePt t="190110" x="2894013" y="1674813"/>
          <p14:tracePt t="190116" x="2862263" y="1674813"/>
          <p14:tracePt t="190124" x="2838450" y="1674813"/>
          <p14:tracePt t="190132" x="2806700" y="1674813"/>
          <p14:tracePt t="190140" x="2782888" y="1698625"/>
          <p14:tracePt t="190147" x="2751138" y="1722438"/>
          <p14:tracePt t="190154" x="2733675" y="1762125"/>
          <p14:tracePt t="190162" x="2709863" y="1801813"/>
          <p14:tracePt t="190169" x="2686050" y="1849438"/>
          <p14:tracePt t="190177" x="2670175" y="1906588"/>
          <p14:tracePt t="190184" x="2646363" y="1962150"/>
          <p14:tracePt t="190192" x="2630488" y="2025650"/>
          <p14:tracePt t="190199" x="2622550" y="2081213"/>
          <p14:tracePt t="190208" x="2614613" y="2128838"/>
          <p14:tracePt t="190215" x="2614613" y="2160588"/>
          <p14:tracePt t="190222" x="2614613" y="2176463"/>
          <p14:tracePt t="190230" x="2614613" y="2192338"/>
          <p14:tracePt t="190237" x="2630488" y="2208213"/>
          <p14:tracePt t="190245" x="2654300" y="2224088"/>
          <p14:tracePt t="190252" x="2686050" y="2249488"/>
          <p14:tracePt t="190259" x="2717800" y="2257425"/>
          <p14:tracePt t="190267" x="2741613" y="2265363"/>
          <p14:tracePt t="190274" x="2767013" y="2273300"/>
          <p14:tracePt t="190282" x="2806700" y="2289175"/>
          <p14:tracePt t="190289" x="2838450" y="2289175"/>
          <p14:tracePt t="190297" x="2886075" y="2305050"/>
          <p14:tracePt t="190304" x="2933700" y="2305050"/>
          <p14:tracePt t="190312" x="2981325" y="2305050"/>
          <p14:tracePt t="190319" x="3036888" y="2305050"/>
          <p14:tracePt t="190327" x="3068638" y="2297113"/>
          <p14:tracePt t="190334" x="3117850" y="2273300"/>
          <p14:tracePt t="190347" x="3157538" y="2249488"/>
          <p14:tracePt t="190351" x="3197225" y="2208213"/>
          <p14:tracePt t="190357" x="3221038" y="2168525"/>
          <p14:tracePt t="190364" x="3252788" y="2112963"/>
          <p14:tracePt t="190372" x="3268663" y="2065338"/>
          <p14:tracePt t="190379" x="3284538" y="2025650"/>
          <p14:tracePt t="190387" x="3300413" y="1970088"/>
          <p14:tracePt t="190395" x="3324225" y="1906588"/>
          <p14:tracePt t="190402" x="3332163" y="1865313"/>
          <p14:tracePt t="190409" x="3340100" y="1833563"/>
          <p14:tracePt t="190417" x="3340100" y="1809750"/>
          <p14:tracePt t="190424" x="3340100" y="1801813"/>
          <p14:tracePt t="190432" x="3340100" y="1785938"/>
          <p14:tracePt t="190439" x="3340100" y="1778000"/>
          <p14:tracePt t="190454" x="3332163" y="1770063"/>
          <p14:tracePt t="190462" x="3308350" y="1762125"/>
          <p14:tracePt t="190469" x="3284538" y="1762125"/>
          <p14:tracePt t="190476" x="3252788" y="1762125"/>
          <p14:tracePt t="190484" x="3221038" y="1762125"/>
          <p14:tracePt t="190492" x="3173413" y="1762125"/>
          <p14:tracePt t="190499" x="3125788" y="1762125"/>
          <p14:tracePt t="190507" x="3076575" y="1762125"/>
          <p14:tracePt t="190514" x="3013075" y="1770063"/>
          <p14:tracePt t="190522" x="2957513" y="1778000"/>
          <p14:tracePt t="190529" x="2894013" y="1809750"/>
          <p14:tracePt t="190537" x="2846388" y="1817688"/>
          <p14:tracePt t="190545" x="2814638" y="1833563"/>
          <p14:tracePt t="190552" x="2782888" y="1857375"/>
          <p14:tracePt t="190559" x="2741613" y="1873250"/>
          <p14:tracePt t="190567" x="2717800" y="1881188"/>
          <p14:tracePt t="190574" x="2701925" y="1906588"/>
          <p14:tracePt t="190582" x="2693988" y="1914525"/>
          <p14:tracePt t="190589" x="2686050" y="1922463"/>
          <p14:tracePt t="190597" x="2686050" y="1938338"/>
          <p14:tracePt t="190604" x="2678113" y="1946275"/>
          <p14:tracePt t="190612" x="2670175" y="1954213"/>
          <p14:tracePt t="190619" x="2670175" y="1970088"/>
          <p14:tracePt t="190627" x="2662238" y="1978025"/>
          <p14:tracePt t="190634" x="2654300" y="1993900"/>
          <p14:tracePt t="190643" x="2646363" y="2009775"/>
          <p14:tracePt t="190649" x="2638425" y="2017713"/>
          <p14:tracePt t="190657" x="2630488" y="2033588"/>
          <p14:tracePt t="190664" x="2614613" y="2049463"/>
          <p14:tracePt t="190672" x="2606675" y="2057400"/>
          <p14:tracePt t="190679" x="2598738" y="2065338"/>
          <p14:tracePt t="190695" x="2590800" y="2073275"/>
          <p14:tracePt t="190702" x="2582863" y="2081213"/>
          <p14:tracePt t="190732" x="2574925" y="2081213"/>
          <p14:tracePt t="190747" x="2566988" y="2081213"/>
          <p14:tracePt t="190754" x="2559050" y="2081213"/>
          <p14:tracePt t="190762" x="2535238" y="2081213"/>
          <p14:tracePt t="190769" x="2519363" y="2081213"/>
          <p14:tracePt t="190777" x="2503488" y="2073275"/>
          <p14:tracePt t="190784" x="2479675" y="2057400"/>
          <p14:tracePt t="190793" x="2463800" y="2049463"/>
          <p14:tracePt t="190799" x="2447925" y="2033588"/>
          <p14:tracePt t="190807" x="2416175" y="2017713"/>
          <p14:tracePt t="190814" x="2392363" y="1993900"/>
          <p14:tracePt t="190822" x="2366963" y="1985963"/>
          <p14:tracePt t="190829" x="2327275" y="1962150"/>
          <p14:tracePt t="190837" x="2295525" y="1946275"/>
          <p14:tracePt t="190846" x="2271713" y="1938338"/>
          <p14:tracePt t="190851" x="2239963" y="1922463"/>
          <p14:tracePt t="190859" x="2200275" y="1906588"/>
          <p14:tracePt t="190867" x="2160588" y="1890713"/>
          <p14:tracePt t="190874" x="2136775" y="1881188"/>
          <p14:tracePt t="190895" x="2097088" y="1857375"/>
          <p14:tracePt t="190897" x="2081213" y="1857375"/>
          <p14:tracePt t="190904" x="2065338" y="1841500"/>
          <p14:tracePt t="190913" x="2049463" y="1833563"/>
          <p14:tracePt t="190919" x="2033588" y="1825625"/>
          <p14:tracePt t="190928" x="2025650" y="1809750"/>
          <p14:tracePt t="190934" x="2000250" y="1801813"/>
          <p14:tracePt t="190943" x="1984375" y="1785938"/>
          <p14:tracePt t="190949" x="1976438" y="1770063"/>
          <p14:tracePt t="190957" x="1944688" y="1746250"/>
          <p14:tracePt t="190964" x="1920875" y="1722438"/>
          <p14:tracePt t="190972" x="1889125" y="1706563"/>
          <p14:tracePt t="190979" x="1865313" y="1674813"/>
          <p14:tracePt t="190987" x="1825625" y="1651000"/>
          <p14:tracePt t="190995" x="1793875" y="1627188"/>
          <p14:tracePt t="191002" x="1770063" y="1611313"/>
          <p14:tracePt t="191009" x="1754188" y="1595438"/>
          <p14:tracePt t="191017" x="1722438" y="1571625"/>
          <p14:tracePt t="191024" x="1698625" y="1547813"/>
          <p14:tracePt t="191031" x="1682750" y="1538288"/>
          <p14:tracePt t="191039" x="1651000" y="1514475"/>
          <p14:tracePt t="191047" x="1633538" y="1498600"/>
          <p14:tracePt t="191054" x="1609725" y="1482725"/>
          <p14:tracePt t="191062" x="1570038" y="1466850"/>
          <p14:tracePt t="191069" x="1538288" y="1450975"/>
          <p14:tracePt t="191077" x="1474788" y="1435100"/>
          <p14:tracePt t="191084" x="1419225" y="1419225"/>
          <p14:tracePt t="191092" x="1395413" y="1419225"/>
          <p14:tracePt t="191099" x="1363663" y="1411288"/>
          <p14:tracePt t="191107" x="1339850" y="1411288"/>
          <p14:tracePt t="191114" x="1331913" y="1411288"/>
          <p14:tracePt t="191129" x="1316038" y="1411288"/>
          <p14:tracePt t="191137" x="1308100" y="1411288"/>
          <p14:tracePt t="191145" x="1292225" y="1411288"/>
          <p14:tracePt t="191152" x="1258888" y="1411288"/>
          <p14:tracePt t="191159" x="1227138" y="1411288"/>
          <p14:tracePt t="191168" x="1171575" y="1419225"/>
          <p14:tracePt t="191175" x="1108075" y="1427163"/>
          <p14:tracePt t="191181" x="1060450" y="1435100"/>
          <p14:tracePt t="191189" x="1004888" y="1435100"/>
          <p14:tracePt t="191198" x="965200" y="1435100"/>
          <p14:tracePt t="191204" x="925513" y="1443038"/>
          <p14:tracePt t="191212" x="908050" y="1443038"/>
          <p14:tracePt t="191227" x="900113" y="1443038"/>
          <p14:tracePt t="191264" x="892175" y="1443038"/>
          <p14:tracePt t="191370" x="908050" y="1443038"/>
          <p14:tracePt t="191377" x="957263" y="1443038"/>
          <p14:tracePt t="191385" x="996950" y="1443038"/>
          <p14:tracePt t="191392" x="1036638" y="1435100"/>
          <p14:tracePt t="191399" x="1092200" y="1435100"/>
          <p14:tracePt t="191407" x="1155700" y="1427163"/>
          <p14:tracePt t="191414" x="1211263" y="1419225"/>
          <p14:tracePt t="191422" x="1250950" y="1411288"/>
          <p14:tracePt t="191429" x="1316038" y="1403350"/>
          <p14:tracePt t="191437" x="1347788" y="1387475"/>
          <p14:tracePt t="191445" x="1363663" y="1379538"/>
          <p14:tracePt t="191452" x="1387475" y="1371600"/>
          <p14:tracePt t="191460" x="1395413" y="1363663"/>
          <p14:tracePt t="191467" x="1403350" y="1355725"/>
          <p14:tracePt t="191474" x="1411288" y="1355725"/>
          <p14:tracePt t="191482" x="1419225" y="1347788"/>
          <p14:tracePt t="191489" x="1427163" y="1339850"/>
          <p14:tracePt t="191496" x="1427163" y="1331913"/>
          <p14:tracePt t="191519" x="1427163" y="1323975"/>
          <p14:tracePt t="191542" x="1435100" y="1323975"/>
          <p14:tracePt t="191714" x="1427163" y="1339850"/>
          <p14:tracePt t="191722" x="1419225" y="1347788"/>
          <p14:tracePt t="191729" x="1403350" y="1379538"/>
          <p14:tracePt t="191737" x="1387475" y="1411288"/>
          <p14:tracePt t="191745" x="1363663" y="1458913"/>
          <p14:tracePt t="191752" x="1339850" y="1506538"/>
          <p14:tracePt t="191760" x="1323975" y="1563688"/>
          <p14:tracePt t="191767" x="1308100" y="1627188"/>
          <p14:tracePt t="191775" x="1292225" y="1682750"/>
          <p14:tracePt t="191782" x="1284288" y="1730375"/>
          <p14:tracePt t="191790" x="1284288" y="1770063"/>
          <p14:tracePt t="191797" x="1284288" y="1825625"/>
          <p14:tracePt t="191804" x="1284288" y="1857375"/>
          <p14:tracePt t="191812" x="1284288" y="1873250"/>
          <p14:tracePt t="191820" x="1292225" y="1898650"/>
          <p14:tracePt t="191827" x="1316038" y="1914525"/>
          <p14:tracePt t="191834" x="1331913" y="1922463"/>
          <p14:tracePt t="191846" x="1347788" y="1938338"/>
          <p14:tracePt t="191851" x="1363663" y="1946275"/>
          <p14:tracePt t="191858" x="1395413" y="1954213"/>
          <p14:tracePt t="191864" x="1411288" y="1962150"/>
          <p14:tracePt t="191872" x="1435100" y="1970088"/>
          <p14:tracePt t="191879" x="1458913" y="1978025"/>
          <p14:tracePt t="191887" x="1474788" y="1978025"/>
          <p14:tracePt t="191895" x="1490663" y="1985963"/>
          <p14:tracePt t="191911" x="1538288" y="2001838"/>
          <p14:tracePt t="191917" x="1562100" y="2001838"/>
          <p14:tracePt t="191925" x="1593850" y="2009775"/>
          <p14:tracePt t="191932" x="1651000" y="2017713"/>
          <p14:tracePt t="191939" x="1706563" y="2033588"/>
          <p14:tracePt t="191946" x="1754188" y="2041525"/>
          <p14:tracePt t="191954" x="1825625" y="2049463"/>
          <p14:tracePt t="191962" x="1889125" y="2057400"/>
          <p14:tracePt t="191969" x="1968500" y="2057400"/>
          <p14:tracePt t="191977" x="2041525" y="2065338"/>
          <p14:tracePt t="191984" x="2105025" y="2065338"/>
          <p14:tracePt t="191991" x="2168525" y="2073275"/>
          <p14:tracePt t="191999" x="2224088" y="2081213"/>
          <p14:tracePt t="192006" x="2271713" y="2089150"/>
          <p14:tracePt t="192014" x="2303463" y="2089150"/>
          <p14:tracePt t="192022" x="2335213" y="2097088"/>
          <p14:tracePt t="192029" x="2359025" y="2105025"/>
          <p14:tracePt t="192037" x="2400300" y="2112963"/>
          <p14:tracePt t="192045" x="2432050" y="2112963"/>
          <p14:tracePt t="192052" x="2455863" y="2112963"/>
          <p14:tracePt t="192060" x="2487613" y="2112963"/>
          <p14:tracePt t="192067" x="2519363" y="2112963"/>
          <p14:tracePt t="192075" x="2551113" y="2112963"/>
          <p14:tracePt t="192082" x="2566988" y="2112963"/>
          <p14:tracePt t="192089" x="2598738" y="2112963"/>
          <p14:tracePt t="192096" x="2630488" y="2112963"/>
          <p14:tracePt t="192104" x="2654300" y="2112963"/>
          <p14:tracePt t="192112" x="2678113" y="2112963"/>
          <p14:tracePt t="192119" x="2693988" y="2112963"/>
          <p14:tracePt t="192127" x="2717800" y="2112963"/>
          <p14:tracePt t="192134" x="2733675" y="2112963"/>
          <p14:tracePt t="192141" x="2751138" y="2112963"/>
          <p14:tracePt t="192149" x="2759075" y="2112963"/>
          <p14:tracePt t="192157" x="2767013" y="2112963"/>
          <p14:tracePt t="192164" x="2782888" y="2112963"/>
          <p14:tracePt t="192171" x="2790825" y="2112963"/>
          <p14:tracePt t="192179" x="2798763" y="2112963"/>
          <p14:tracePt t="192187" x="2814638" y="2112963"/>
          <p14:tracePt t="192195" x="2822575" y="2112963"/>
          <p14:tracePt t="192203" x="2830513" y="2112963"/>
          <p14:tracePt t="192210" x="2846388" y="2112963"/>
          <p14:tracePt t="192217" x="2854325" y="2112963"/>
          <p14:tracePt t="192225" x="2862263" y="2112963"/>
          <p14:tracePt t="192232" x="2870200" y="2112963"/>
          <p14:tracePt t="192240" x="2886075" y="2112963"/>
          <p14:tracePt t="192246" x="2894013" y="2112963"/>
          <p14:tracePt t="192254" x="2901950" y="2112963"/>
          <p14:tracePt t="192262" x="2909888" y="2112963"/>
          <p14:tracePt t="192269" x="2933700" y="2112963"/>
          <p14:tracePt t="192277" x="2949575" y="2112963"/>
          <p14:tracePt t="192284" x="2965450" y="2112963"/>
          <p14:tracePt t="192292" x="2973388" y="2112963"/>
          <p14:tracePt t="192299" x="2989263" y="2112963"/>
          <p14:tracePt t="192307" x="3005138" y="2112963"/>
          <p14:tracePt t="192314" x="3021013" y="2112963"/>
          <p14:tracePt t="192322" x="3028950" y="2112963"/>
          <p14:tracePt t="192329" x="3044825" y="2112963"/>
          <p14:tracePt t="192337" x="3060700" y="2120900"/>
          <p14:tracePt t="192345" x="3076575" y="2120900"/>
          <p14:tracePt t="192359" x="3092450" y="2120900"/>
          <p14:tracePt t="192375" x="3100388" y="2128838"/>
          <p14:tracePt t="192382" x="3117850" y="2128838"/>
          <p14:tracePt t="192412" x="3125788" y="2128838"/>
          <p14:tracePt t="192494" x="3117850" y="2136775"/>
          <p14:tracePt t="192502" x="3092450" y="2144713"/>
          <p14:tracePt t="192510" x="3068638" y="2152650"/>
          <p14:tracePt t="192517" x="3021013" y="2168525"/>
          <p14:tracePt t="192525" x="2981325" y="2176463"/>
          <p14:tracePt t="192532" x="2925763" y="2184400"/>
          <p14:tracePt t="192540" x="2870200" y="2192338"/>
          <p14:tracePt t="192546" x="2830513" y="2192338"/>
          <p14:tracePt t="192554" x="2774950" y="2200275"/>
          <p14:tracePt t="192562" x="2725738" y="2200275"/>
          <p14:tracePt t="192569" x="2693988" y="2200275"/>
          <p14:tracePt t="192577" x="2662238" y="2200275"/>
          <p14:tracePt t="192584" x="2638425" y="2200275"/>
          <p14:tracePt t="192591" x="2622550" y="2200275"/>
          <p14:tracePt t="192599" x="2606675" y="2200275"/>
          <p14:tracePt t="192608" x="2598738" y="2208213"/>
          <p14:tracePt t="192614" x="2590800" y="2208213"/>
          <p14:tracePt t="192622" x="2582863" y="2208213"/>
          <p14:tracePt t="192629" x="2566988" y="2208213"/>
          <p14:tracePt t="192637" x="2551113" y="2208213"/>
          <p14:tracePt t="192645" x="2543175" y="2216150"/>
          <p14:tracePt t="192652" x="2519363" y="2216150"/>
          <p14:tracePt t="192659" x="2511425" y="2216150"/>
          <p14:tracePt t="192667" x="2487613" y="2216150"/>
          <p14:tracePt t="192674" x="2471738" y="2216150"/>
          <p14:tracePt t="192682" x="2463800" y="2216150"/>
          <p14:tracePt t="192690" x="2447925" y="2216150"/>
          <p14:tracePt t="192696" x="2439988" y="2216150"/>
          <p14:tracePt t="192704" x="2424113" y="2216150"/>
          <p14:tracePt t="192711" x="2424113" y="2224088"/>
          <p14:tracePt t="192719" x="2416175" y="2224088"/>
          <p14:tracePt t="192734" x="2408238" y="2224088"/>
          <p14:tracePt t="192749" x="2400300" y="2224088"/>
          <p14:tracePt t="192757" x="2392363" y="2224088"/>
          <p14:tracePt t="192861" x="2408238" y="2224088"/>
          <p14:tracePt t="192869" x="2455863" y="2224088"/>
          <p14:tracePt t="192878" x="2519363" y="2224088"/>
          <p14:tracePt t="192884" x="2574925" y="2224088"/>
          <p14:tracePt t="192892" x="2614613" y="2224088"/>
          <p14:tracePt t="192910" x="2759075" y="2216150"/>
          <p14:tracePt t="192914" x="2830513" y="2216150"/>
          <p14:tracePt t="192922" x="2894013" y="2216150"/>
          <p14:tracePt t="192929" x="2973388" y="2216150"/>
          <p14:tracePt t="192937" x="3013075" y="2216150"/>
          <p14:tracePt t="192945" x="3052763" y="2216150"/>
          <p14:tracePt t="192953" x="3109913" y="2216150"/>
          <p14:tracePt t="192960" x="3157538" y="2216150"/>
          <p14:tracePt t="192967" x="3197225" y="2216150"/>
          <p14:tracePt t="192974" x="3236913" y="2216150"/>
          <p14:tracePt t="192982" x="3276600" y="2216150"/>
          <p14:tracePt t="192991" x="3308350" y="2216150"/>
          <p14:tracePt t="192997" x="3332163" y="2216150"/>
          <p14:tracePt t="193004" x="3340100" y="2216150"/>
          <p14:tracePt t="193011" x="3371850" y="2216150"/>
          <p14:tracePt t="193020" x="3395663" y="2216150"/>
          <p14:tracePt t="193028" x="3403600" y="2216150"/>
          <p14:tracePt t="193034" x="3419475" y="2216150"/>
          <p14:tracePt t="193043" x="3435350" y="2216150"/>
          <p14:tracePt t="193049" x="3443288" y="2216150"/>
          <p14:tracePt t="193057" x="3451225" y="2216150"/>
          <p14:tracePt t="193064" x="3459163" y="2216150"/>
          <p14:tracePt t="193072" x="3476625" y="2216150"/>
          <p14:tracePt t="193087" x="3492500" y="2216150"/>
          <p14:tracePt t="193094" x="3500438" y="2216150"/>
          <p14:tracePt t="193109" x="3508375" y="2216150"/>
          <p14:tracePt t="193117" x="3516313" y="2216150"/>
          <p14:tracePt t="193124" x="3524250" y="2216150"/>
          <p14:tracePt t="193132" x="3532188" y="2216150"/>
          <p14:tracePt t="193139" x="3556000" y="2216150"/>
          <p14:tracePt t="193154" x="3563938" y="2216150"/>
          <p14:tracePt t="193889" x="3476625" y="2216150"/>
          <p14:tracePt t="193896" x="3411538" y="2224088"/>
          <p14:tracePt t="193906" x="3324225" y="2233613"/>
          <p14:tracePt t="193913" x="3252788" y="2249488"/>
          <p14:tracePt t="193919" x="3197225" y="2249488"/>
          <p14:tracePt t="193927" x="3149600" y="2257425"/>
          <p14:tracePt t="193934" x="3117850" y="2265363"/>
          <p14:tracePt t="193942" x="3092450" y="2273300"/>
          <p14:tracePt t="193949" x="3076575" y="2281238"/>
          <p14:tracePt t="193956" x="3060700" y="2281238"/>
          <p14:tracePt t="193964" x="3052763" y="2281238"/>
          <p14:tracePt t="193972" x="3044825" y="2281238"/>
          <p14:tracePt t="193979" x="3036888" y="2281238"/>
          <p14:tracePt t="193987" x="3021013" y="2281238"/>
          <p14:tracePt t="193994" x="3005138" y="2281238"/>
          <p14:tracePt t="194002" x="2981325" y="2281238"/>
          <p14:tracePt t="194009" x="2957513" y="2281238"/>
          <p14:tracePt t="194017" x="2925763" y="2281238"/>
          <p14:tracePt t="194025" x="2894013" y="2281238"/>
          <p14:tracePt t="194032" x="2862263" y="2281238"/>
          <p14:tracePt t="194040" x="2814638" y="2281238"/>
          <p14:tracePt t="194047" x="2782888" y="2281238"/>
          <p14:tracePt t="194054" x="2759075" y="2281238"/>
          <p14:tracePt t="194062" x="2733675" y="2281238"/>
          <p14:tracePt t="194077" x="2725738" y="2281238"/>
          <p14:tracePt t="194099" x="2717800" y="2281238"/>
          <p14:tracePt t="194107" x="2709863" y="2281238"/>
          <p14:tracePt t="194114" x="2701925" y="2281238"/>
          <p14:tracePt t="194123" x="2678113" y="2281238"/>
          <p14:tracePt t="194129" x="2646363" y="2281238"/>
          <p14:tracePt t="194137" x="2614613" y="2281238"/>
          <p14:tracePt t="194144" x="2574925" y="2281238"/>
          <p14:tracePt t="194151" x="2551113" y="2281238"/>
          <p14:tracePt t="194160" x="2519363" y="2281238"/>
          <p14:tracePt t="194167" x="2487613" y="2281238"/>
          <p14:tracePt t="194175" x="2463800" y="2281238"/>
          <p14:tracePt t="194181" x="2439988" y="2281238"/>
          <p14:tracePt t="194190" x="2416175" y="2281238"/>
          <p14:tracePt t="194197" x="2400300" y="2281238"/>
          <p14:tracePt t="194204" x="2392363" y="2281238"/>
          <p14:tracePt t="194212" x="2384425" y="2281238"/>
          <p14:tracePt t="194219" x="2374900" y="2281238"/>
          <p14:tracePt t="194234" x="2359025" y="2281238"/>
          <p14:tracePt t="194249" x="2351088" y="2281238"/>
          <p14:tracePt t="194261" x="2335213" y="2281238"/>
          <p14:tracePt t="194266" x="2335213" y="2289175"/>
          <p14:tracePt t="194272" x="2327275" y="2289175"/>
          <p14:tracePt t="194286" x="2319338" y="2289175"/>
          <p14:tracePt t="194294" x="2311400" y="2289175"/>
          <p14:tracePt t="194310" x="2295525" y="2289175"/>
          <p14:tracePt t="194317" x="2287588" y="2289175"/>
          <p14:tracePt t="194324" x="2263775" y="2289175"/>
          <p14:tracePt t="194331" x="2239963" y="2289175"/>
          <p14:tracePt t="194339" x="2224088" y="2289175"/>
          <p14:tracePt t="194347" x="2208213" y="2289175"/>
          <p14:tracePt t="194354" x="2184400" y="2289175"/>
          <p14:tracePt t="194362" x="2168525" y="2289175"/>
          <p14:tracePt t="194369" x="2152650" y="2289175"/>
          <p14:tracePt t="194378" x="2144713" y="2289175"/>
          <p14:tracePt t="194527" x="2136775" y="2289175"/>
          <p14:tracePt t="194564" x="2128838" y="2289175"/>
          <p14:tracePt t="194579" x="2120900" y="2289175"/>
          <p14:tracePt t="195329" x="2136775" y="2289175"/>
          <p14:tracePt t="195336" x="2144713" y="2289175"/>
          <p14:tracePt t="195344" x="2168525" y="2281238"/>
          <p14:tracePt t="195352" x="2192338" y="2281238"/>
          <p14:tracePt t="195361" x="2208213" y="2281238"/>
          <p14:tracePt t="195367" x="2232025" y="2249488"/>
          <p14:tracePt t="195375" x="2255838" y="2200275"/>
          <p14:tracePt t="195382" x="2279650" y="2176463"/>
          <p14:tracePt t="195391" x="2287588" y="2136775"/>
          <p14:tracePt t="195397" x="2327275" y="2097088"/>
          <p14:tracePt t="195407" x="2343150" y="2097088"/>
          <p14:tracePt t="195412" x="2343150" y="2089150"/>
          <p14:tracePt t="195997" x="2359025" y="2089150"/>
          <p14:tracePt t="196008" x="2392363" y="2112963"/>
          <p14:tracePt t="196012" x="2416175" y="2128838"/>
          <p14:tracePt t="196021" x="2471738" y="2152650"/>
          <p14:tracePt t="196028" x="2543175" y="2184400"/>
          <p14:tracePt t="196035" x="2614613" y="2208213"/>
          <p14:tracePt t="196042" x="2701925" y="2233613"/>
          <p14:tracePt t="196050" x="2806700" y="2265363"/>
          <p14:tracePt t="196058" x="2909888" y="2281238"/>
          <p14:tracePt t="196066" x="3005138" y="2289175"/>
          <p14:tracePt t="196074" x="3100388" y="2297113"/>
          <p14:tracePt t="196079" x="3197225" y="2297113"/>
          <p14:tracePt t="196089" x="3284538" y="2297113"/>
          <p14:tracePt t="196095" x="3332163" y="2297113"/>
          <p14:tracePt t="196102" x="3363913" y="2297113"/>
          <p14:tracePt t="196110" x="3387725" y="2297113"/>
          <p14:tracePt t="196118" x="3403600" y="2297113"/>
          <p14:tracePt t="196133" x="3411538" y="2297113"/>
          <p14:tracePt t="196156" x="3411538" y="2289175"/>
          <p14:tracePt t="196244" x="3403600" y="2281238"/>
          <p14:tracePt t="196252" x="3387725" y="2281238"/>
          <p14:tracePt t="196259" x="3371850" y="2281238"/>
          <p14:tracePt t="196267" x="3348038" y="2273300"/>
          <p14:tracePt t="196276" x="3324225" y="2273300"/>
          <p14:tracePt t="196282" x="3292475" y="2273300"/>
          <p14:tracePt t="196289" x="3260725" y="2273300"/>
          <p14:tracePt t="196297" x="3236913" y="2273300"/>
          <p14:tracePt t="196305" x="3205163" y="2273300"/>
          <p14:tracePt t="196313" x="3181350" y="2273300"/>
          <p14:tracePt t="196319" x="3157538" y="2273300"/>
          <p14:tracePt t="196327" x="3141663" y="2273300"/>
          <p14:tracePt t="196334" x="3117850" y="2273300"/>
          <p14:tracePt t="196342" x="3109913" y="2273300"/>
          <p14:tracePt t="196350" x="3100388" y="2273300"/>
          <p14:tracePt t="196357" x="3092450" y="2273300"/>
          <p14:tracePt t="196372" x="3084513" y="2273300"/>
          <p14:tracePt t="196388" x="3076575" y="2273300"/>
          <p14:tracePt t="196394" x="3068638" y="2273300"/>
          <p14:tracePt t="196402" x="3060700" y="2273300"/>
          <p14:tracePt t="196409" x="3052763" y="2273300"/>
          <p14:tracePt t="196416" x="3044825" y="2273300"/>
          <p14:tracePt t="196427" x="3028950" y="2265363"/>
          <p14:tracePt t="196432" x="3021013" y="2265363"/>
          <p14:tracePt t="196439" x="3013075" y="2257425"/>
          <p14:tracePt t="196447" x="2997200" y="2257425"/>
          <p14:tracePt t="196455" x="2981325" y="2249488"/>
          <p14:tracePt t="196462" x="2973388" y="2249488"/>
          <p14:tracePt t="196469" x="2965450" y="2241550"/>
          <p14:tracePt t="196477" x="2957513" y="2241550"/>
          <p14:tracePt t="196484" x="2949575" y="2241550"/>
          <p14:tracePt t="196492" x="2941638" y="2241550"/>
          <p14:tracePt t="196509" x="2941638" y="2233613"/>
          <p14:tracePt t="196515" x="2933700" y="2233613"/>
          <p14:tracePt t="196604" x="2925763" y="2233613"/>
          <p14:tracePt t="196619" x="2917825" y="2233613"/>
          <p14:tracePt t="196627" x="2909888" y="2233613"/>
          <p14:tracePt t="196634" x="2901950" y="2233613"/>
          <p14:tracePt t="196642" x="2886075" y="2233613"/>
          <p14:tracePt t="196649" x="2870200" y="2233613"/>
          <p14:tracePt t="196657" x="2846388" y="2233613"/>
          <p14:tracePt t="196664" x="2838450" y="2233613"/>
          <p14:tracePt t="196672" x="2822575" y="2233613"/>
          <p14:tracePt t="196679" x="2814638" y="2233613"/>
          <p14:tracePt t="196687" x="2798763" y="2233613"/>
          <p14:tracePt t="196694" x="2790825" y="2233613"/>
          <p14:tracePt t="196702" x="2782888" y="2233613"/>
          <p14:tracePt t="196709" x="2774950" y="2233613"/>
          <p14:tracePt t="196732" x="2767013" y="2233613"/>
          <p14:tracePt t="196755" x="2759075" y="2233613"/>
          <p14:tracePt t="196770" x="2751138" y="2233613"/>
          <p14:tracePt t="196777" x="2733675" y="2233613"/>
          <p14:tracePt t="196784" x="2717800" y="2233613"/>
          <p14:tracePt t="196791" x="2701925" y="2233613"/>
          <p14:tracePt t="196799" x="2693988" y="2233613"/>
          <p14:tracePt t="196807" x="2678113" y="2233613"/>
          <p14:tracePt t="196814" x="2654300" y="2233613"/>
          <p14:tracePt t="196822" x="2638425" y="2233613"/>
          <p14:tracePt t="196829" x="2622550" y="2233613"/>
          <p14:tracePt t="196837" x="2614613" y="2233613"/>
          <p14:tracePt t="196844" x="2606675" y="2233613"/>
          <p14:tracePt t="198764" x="2598738" y="2233613"/>
          <p14:tracePt t="198779" x="2582863" y="2233613"/>
          <p14:tracePt t="198787" x="2559050" y="2233613"/>
          <p14:tracePt t="198794" x="2535238" y="2241550"/>
          <p14:tracePt t="198804" x="2511425" y="2249488"/>
          <p14:tracePt t="198809" x="2487613" y="2249488"/>
          <p14:tracePt t="198816" x="2471738" y="2257425"/>
          <p14:tracePt t="198824" x="2463800" y="2265363"/>
          <p14:tracePt t="198833" x="2439988" y="2265363"/>
          <p14:tracePt t="198848" x="2432050" y="2265363"/>
          <p14:tracePt t="198876" x="2432050" y="2273300"/>
          <p14:tracePt t="198892" x="2424113" y="2273300"/>
          <p14:tracePt t="198907" x="2408238" y="2281238"/>
          <p14:tracePt t="198915" x="2392363" y="2289175"/>
          <p14:tracePt t="198923" x="2374900" y="2289175"/>
          <p14:tracePt t="198929" x="2366963" y="2289175"/>
          <p14:tracePt t="198938" x="2343150" y="2305050"/>
          <p14:tracePt t="198944" x="2335213" y="2305050"/>
          <p14:tracePt t="198955" x="2319338" y="2312988"/>
          <p14:tracePt t="198960" x="2311400" y="2312988"/>
          <p14:tracePt t="198989" x="2311400" y="2320925"/>
          <p14:tracePt t="199656" x="2343150" y="2320925"/>
          <p14:tracePt t="199666" x="2400300" y="2320925"/>
          <p14:tracePt t="199673" x="2447925" y="2320925"/>
          <p14:tracePt t="199680" x="2527300" y="2312988"/>
          <p14:tracePt t="199687" x="2622550" y="2312988"/>
          <p14:tracePt t="199694" x="2733675" y="2305050"/>
          <p14:tracePt t="199705" x="2846388" y="2305050"/>
          <p14:tracePt t="199710" x="2949575" y="2305050"/>
          <p14:tracePt t="199716" x="3060700" y="2297113"/>
          <p14:tracePt t="199724" x="3173413" y="2297113"/>
          <p14:tracePt t="199733" x="3276600" y="2281238"/>
          <p14:tracePt t="199740" x="3363913" y="2281238"/>
          <p14:tracePt t="199749" x="3435350" y="2281238"/>
          <p14:tracePt t="199756" x="3492500" y="2273300"/>
          <p14:tracePt t="199761" x="3532188" y="2273300"/>
          <p14:tracePt t="199770" x="3556000" y="2273300"/>
          <p14:tracePt t="199777" x="3571875" y="2273300"/>
          <p14:tracePt t="199789" x="3587750" y="2273300"/>
          <p14:tracePt t="199793" x="3595688" y="2273300"/>
          <p14:tracePt t="199801" x="3603625" y="2273300"/>
          <p14:tracePt t="199808" x="3619500" y="2273300"/>
          <p14:tracePt t="199823" x="3627438" y="2273300"/>
          <p14:tracePt t="199830" x="3643313" y="2273300"/>
          <p14:tracePt t="199838" x="3659188" y="2273300"/>
          <p14:tracePt t="199845" x="3667125" y="2273300"/>
          <p14:tracePt t="199853" x="3683000" y="2273300"/>
          <p14:tracePt t="199861" x="3698875" y="2273300"/>
          <p14:tracePt t="199869" x="3714750" y="2273300"/>
          <p14:tracePt t="199875" x="3738563" y="2273300"/>
          <p14:tracePt t="199882" x="3746500" y="2273300"/>
          <p14:tracePt t="199890" x="3762375" y="2273300"/>
          <p14:tracePt t="199899" x="3770313" y="2273300"/>
          <p14:tracePt t="199906" x="3778250" y="2273300"/>
          <p14:tracePt t="199913" x="3794125" y="2273300"/>
          <p14:tracePt t="199920" x="3810000" y="2273300"/>
          <p14:tracePt t="199928" x="3825875" y="2281238"/>
          <p14:tracePt t="199938" x="3843338" y="2281238"/>
          <p14:tracePt t="199942" x="3859213" y="2281238"/>
          <p14:tracePt t="199950" x="3867150" y="2281238"/>
          <p14:tracePt t="199957" x="3883025" y="2281238"/>
          <p14:tracePt t="199965" x="3890963" y="2281238"/>
          <p14:tracePt t="199973" x="3914775" y="2281238"/>
          <p14:tracePt t="199980" x="3938588" y="2281238"/>
          <p14:tracePt t="199988" x="3954463" y="2281238"/>
          <p14:tracePt t="199994" x="3970338" y="2281238"/>
          <p14:tracePt t="200003" x="3986213" y="2281238"/>
          <p14:tracePt t="200010" x="4002088" y="2281238"/>
          <p14:tracePt t="200018" x="4017963" y="2281238"/>
          <p14:tracePt t="200024" x="4049713" y="2281238"/>
          <p14:tracePt t="200033" x="4073525" y="2281238"/>
          <p14:tracePt t="200040" x="4097338" y="2289175"/>
          <p14:tracePt t="200048" x="4113213" y="2289175"/>
          <p14:tracePt t="200055" x="4144963" y="2289175"/>
          <p14:tracePt t="200062" x="4168775" y="2289175"/>
          <p14:tracePt t="200070" x="4200525" y="2289175"/>
          <p14:tracePt t="200077" x="4225925" y="2289175"/>
          <p14:tracePt t="200087" x="4257675" y="2289175"/>
          <p14:tracePt t="200092" x="4289425" y="2289175"/>
          <p14:tracePt t="200101" x="4313238" y="2289175"/>
          <p14:tracePt t="200107" x="4337050" y="2289175"/>
          <p14:tracePt t="200115" x="4352925" y="2289175"/>
          <p14:tracePt t="200122" x="4368800" y="2289175"/>
          <p14:tracePt t="200294" x="4368800" y="2297113"/>
          <p14:tracePt t="200303" x="4368800" y="2305050"/>
          <p14:tracePt t="200309" x="4368800" y="2312988"/>
          <p14:tracePt t="200324" x="4368800" y="2320925"/>
          <p14:tracePt t="200609" x="4368800" y="2328863"/>
          <p14:tracePt t="200616" x="4384675" y="2336800"/>
          <p14:tracePt t="200625" x="4400550" y="2344738"/>
          <p14:tracePt t="200633" x="4416425" y="2360613"/>
          <p14:tracePt t="200640" x="4432300" y="2368550"/>
          <p14:tracePt t="200647" x="4456113" y="2384425"/>
          <p14:tracePt t="200655" x="4471988" y="2384425"/>
          <p14:tracePt t="200662" x="4487863" y="2392363"/>
          <p14:tracePt t="200671" x="4495800" y="2392363"/>
          <p14:tracePt t="203589" x="4448175" y="2392363"/>
          <p14:tracePt t="203590" x="4160838" y="2392363"/>
          <p14:tracePt t="203591" x="4081463" y="2384425"/>
          <p14:tracePt t="203594" x="3994150" y="2368550"/>
          <p14:tracePt t="203595" x="3930650" y="2360613"/>
          <p14:tracePt t="203602" x="3843338" y="2336800"/>
          <p14:tracePt t="203609" x="3786188" y="2328863"/>
          <p14:tracePt t="203617" x="3762375" y="2328863"/>
          <p14:tracePt t="203624" x="3738563" y="2328863"/>
          <p14:tracePt t="203633" x="3730625" y="2328863"/>
          <p14:tracePt t="203688" x="3722688" y="2328863"/>
          <p14:tracePt t="203700" x="3714750" y="2328863"/>
          <p14:tracePt t="203708" x="3706813" y="2328863"/>
          <p14:tracePt t="203716" x="3690938" y="2328863"/>
          <p14:tracePt t="203722" x="3667125" y="2328863"/>
          <p14:tracePt t="203730" x="3643313" y="2328863"/>
          <p14:tracePt t="203737" x="3603625" y="2328863"/>
          <p14:tracePt t="203744" x="3571875" y="2328863"/>
          <p14:tracePt t="203753" x="3532188" y="2328863"/>
          <p14:tracePt t="203761" x="3476625" y="2328863"/>
          <p14:tracePt t="203768" x="3443288" y="2320925"/>
          <p14:tracePt t="203776" x="3395663" y="2320925"/>
          <p14:tracePt t="203782" x="3355975" y="2320925"/>
          <p14:tracePt t="203791" x="3332163" y="2312988"/>
          <p14:tracePt t="203797" x="3316288" y="2312988"/>
          <p14:tracePt t="203806" x="3292475" y="2312988"/>
          <p14:tracePt t="203894" x="3284538" y="2312988"/>
          <p14:tracePt t="203903" x="3284538" y="2305050"/>
          <p14:tracePt t="203909" x="3276600" y="2305050"/>
          <p14:tracePt t="203924" x="3268663" y="2305050"/>
          <p14:tracePt t="204097" x="3268663" y="2297113"/>
          <p14:tracePt t="204119" x="3268663" y="2289175"/>
          <p14:tracePt t="204135" x="3260725" y="2281238"/>
          <p14:tracePt t="204149" x="3260725" y="2273300"/>
          <p14:tracePt t="204157" x="3260725" y="2265363"/>
          <p14:tracePt t="204187" x="3252788" y="2265363"/>
          <p14:tracePt t="204202" x="3244850" y="2265363"/>
          <p14:tracePt t="204210" x="3236913" y="2265363"/>
          <p14:tracePt t="204217" x="3228975" y="2265363"/>
          <p14:tracePt t="204224" x="3213100" y="2257425"/>
          <p14:tracePt t="204239" x="3197225" y="2257425"/>
          <p14:tracePt t="204254" x="3189288" y="2257425"/>
          <p14:tracePt t="204607" x="3205163" y="2257425"/>
          <p14:tracePt t="204614" x="3236913" y="2257425"/>
          <p14:tracePt t="204622" x="3292475" y="2257425"/>
          <p14:tracePt t="204629" x="3340100" y="2257425"/>
          <p14:tracePt t="204637" x="3427413" y="2257425"/>
          <p14:tracePt t="204644" x="3548063" y="2257425"/>
          <p14:tracePt t="204652" x="3619500" y="2257425"/>
          <p14:tracePt t="204659" x="3722688" y="2257425"/>
          <p14:tracePt t="204667" x="3810000" y="2257425"/>
          <p14:tracePt t="204674" x="3883025" y="2257425"/>
          <p14:tracePt t="204682" x="3970338" y="2257425"/>
          <p14:tracePt t="204689" x="4010025" y="2249488"/>
          <p14:tracePt t="204698" x="4041775" y="2241550"/>
          <p14:tracePt t="204704" x="4049713" y="2241550"/>
          <p14:tracePt t="204712" x="4057650" y="2233613"/>
          <p14:tracePt t="204719" x="4065588" y="2233613"/>
          <p14:tracePt t="204756" x="4073525" y="2233613"/>
          <p14:tracePt t="204772" x="4105275" y="2224088"/>
          <p14:tracePt t="204779" x="4144963" y="2208213"/>
          <p14:tracePt t="204788" x="4217988" y="2184400"/>
          <p14:tracePt t="204794" x="4273550" y="2168525"/>
          <p14:tracePt t="204802" x="4376738" y="2136775"/>
          <p14:tracePt t="204809" x="4440238" y="2105025"/>
          <p14:tracePt t="204818" x="4535488" y="2089150"/>
          <p14:tracePt t="204827" x="4616450" y="2065338"/>
          <p14:tracePt t="204832" x="4679950" y="2057400"/>
          <p14:tracePt t="204839" x="4735513" y="2041525"/>
          <p14:tracePt t="204847" x="4775200" y="2041525"/>
          <p14:tracePt t="204854" x="4814888" y="2033588"/>
          <p14:tracePt t="204863" x="4822825" y="2033588"/>
          <p14:tracePt t="204869" x="4830763" y="2033588"/>
          <p14:tracePt t="204877" x="4838700" y="2025650"/>
          <p14:tracePt t="204901" x="4846638" y="2025650"/>
          <p14:tracePt t="204907" x="4846638" y="2017713"/>
          <p14:tracePt t="205064" x="4854575" y="2017713"/>
          <p14:tracePt t="205072" x="4862513" y="2017713"/>
          <p14:tracePt t="205079" x="4870450" y="2017713"/>
          <p14:tracePt t="205087" x="4870450" y="2033588"/>
          <p14:tracePt t="205094" x="4886325" y="2041525"/>
          <p14:tracePt t="205101" x="4894263" y="2057400"/>
          <p14:tracePt t="205109" x="4926013" y="2073275"/>
          <p14:tracePt t="205117" x="4933950" y="2089150"/>
          <p14:tracePt t="205124" x="4943475" y="2097088"/>
          <p14:tracePt t="205133" x="4967288" y="2105025"/>
          <p14:tracePt t="205139" x="4975225" y="2120900"/>
          <p14:tracePt t="205147" x="4999038" y="2136775"/>
          <p14:tracePt t="205154" x="5022850" y="2136775"/>
          <p14:tracePt t="205162" x="5038725" y="2144713"/>
          <p14:tracePt t="205169" x="5054600" y="2144713"/>
          <p14:tracePt t="205177" x="5062538" y="2144713"/>
          <p14:tracePt t="205184" x="5086350" y="2144713"/>
          <p14:tracePt t="205192" x="5094288" y="2144713"/>
          <p14:tracePt t="205207" x="5102225" y="2144713"/>
          <p14:tracePt t="205544" x="5102225" y="2136775"/>
          <p14:tracePt t="205559" x="5078413" y="2136775"/>
          <p14:tracePt t="205567" x="5054600" y="2128838"/>
          <p14:tracePt t="205574" x="5022850" y="2112963"/>
          <p14:tracePt t="205583" x="4991100" y="2105025"/>
          <p14:tracePt t="205589" x="4959350" y="2097088"/>
          <p14:tracePt t="205597" x="4933950" y="2097088"/>
          <p14:tracePt t="205604" x="4918075" y="2097088"/>
          <p14:tracePt t="205611" x="4902200" y="2097088"/>
          <p14:tracePt t="205619" x="4894263" y="2089150"/>
          <p14:tracePt t="205634" x="4886325" y="2089150"/>
          <p14:tracePt t="205942" x="4878388" y="2089150"/>
          <p14:tracePt t="205950" x="4830763" y="2081213"/>
          <p14:tracePt t="205957" x="4664075" y="2057400"/>
          <p14:tracePt t="205965" x="4519613" y="2041525"/>
          <p14:tracePt t="205972" x="4344988" y="2041525"/>
          <p14:tracePt t="205980" x="4168775" y="2041525"/>
          <p14:tracePt t="205987" x="4041775" y="2041525"/>
          <p14:tracePt t="205994" x="3922713" y="2041525"/>
          <p14:tracePt t="206002" x="3833813" y="2049463"/>
          <p14:tracePt t="206009" x="3770313" y="2057400"/>
          <p14:tracePt t="206017" x="3754438" y="2073275"/>
          <p14:tracePt t="206024" x="3746500" y="2073275"/>
          <p14:tracePt t="206144" x="3738563" y="2073275"/>
          <p14:tracePt t="206152" x="3730625" y="2073275"/>
          <p14:tracePt t="206159" x="3722688" y="2081213"/>
          <p14:tracePt t="206167" x="3706813" y="2081213"/>
          <p14:tracePt t="206176" x="3698875" y="2081213"/>
          <p14:tracePt t="206183" x="3683000" y="2097088"/>
          <p14:tracePt t="206189" x="3667125" y="2105025"/>
          <p14:tracePt t="206196" x="3659188" y="2105025"/>
          <p14:tracePt t="206204" x="3651250" y="2112963"/>
          <p14:tracePt t="206212" x="3627438" y="2128838"/>
          <p14:tracePt t="206219" x="3619500" y="2128838"/>
          <p14:tracePt t="206227" x="3603625" y="2136775"/>
          <p14:tracePt t="206234" x="3587750" y="2144713"/>
          <p14:tracePt t="206242" x="3563938" y="2144713"/>
          <p14:tracePt t="206249" x="3548063" y="2144713"/>
          <p14:tracePt t="206257" x="3524250" y="2144713"/>
          <p14:tracePt t="206264" x="3492500" y="2144713"/>
          <p14:tracePt t="206272" x="3451225" y="2144713"/>
          <p14:tracePt t="206280" x="3403600" y="2144713"/>
          <p14:tracePt t="206288" x="3363913" y="2144713"/>
          <p14:tracePt t="206294" x="3332163" y="2144713"/>
          <p14:tracePt t="206302" x="3308350" y="2144713"/>
          <p14:tracePt t="206309" x="3284538" y="2144713"/>
          <p14:tracePt t="206317" x="3268663" y="2144713"/>
          <p14:tracePt t="206324" x="3244850" y="2144713"/>
          <p14:tracePt t="206339" x="3244850" y="2136775"/>
          <p14:tracePt t="206347" x="3236913" y="2136775"/>
          <p14:tracePt t="206384" x="3228975" y="2136775"/>
          <p14:tracePt t="206399" x="3221038" y="2144713"/>
          <p14:tracePt t="206422" x="3213100" y="2152650"/>
          <p14:tracePt t="206437" x="3205163" y="2160588"/>
          <p14:tracePt t="206452" x="3205163" y="2168525"/>
          <p14:tracePt t="206459" x="3205163" y="2176463"/>
          <p14:tracePt t="206474" x="3197225" y="2176463"/>
          <p14:tracePt t="206482" x="3197225" y="2184400"/>
          <p14:tracePt t="206744" x="3181350" y="2192338"/>
          <p14:tracePt t="206759" x="3173413" y="2192338"/>
          <p14:tracePt t="206767" x="3173413" y="2200275"/>
          <p14:tracePt t="206782" x="3165475" y="2208213"/>
          <p14:tracePt t="206804" x="3157538" y="2216150"/>
          <p14:tracePt t="206828" x="3149600" y="2216150"/>
          <p14:tracePt t="206834" x="3149600" y="2224088"/>
          <p14:tracePt t="207419" x="3141663" y="2224088"/>
          <p14:tracePt t="207428" x="3141663" y="2233613"/>
          <p14:tracePt t="207434" x="3141663" y="2241550"/>
          <p14:tracePt t="207443" x="3133725" y="2241550"/>
          <p14:tracePt t="207451" x="3133725" y="2249488"/>
          <p14:tracePt t="207481" x="3133725" y="2257425"/>
          <p14:tracePt t="208777" x="3133725" y="2265363"/>
          <p14:tracePt t="208852" x="3133725" y="2273300"/>
          <p14:tracePt t="209707" x="3133725" y="2265363"/>
          <p14:tracePt t="209714" x="3149600" y="2257425"/>
          <p14:tracePt t="209723" x="3165475" y="2249488"/>
          <p14:tracePt t="209731" x="3173413" y="2224088"/>
          <p14:tracePt t="209736" x="3205163" y="2208213"/>
          <p14:tracePt t="209745" x="3228975" y="2192338"/>
          <p14:tracePt t="209751" x="3276600" y="2168525"/>
          <p14:tracePt t="209761" x="3332163" y="2144713"/>
          <p14:tracePt t="209767" x="3387725" y="2128838"/>
          <p14:tracePt t="209776" x="3443288" y="2105025"/>
          <p14:tracePt t="209783" x="3500438" y="2089150"/>
          <p14:tracePt t="209791" x="3556000" y="2073275"/>
          <p14:tracePt t="209798" x="3611563" y="2065338"/>
          <p14:tracePt t="209804" x="3675063" y="2049463"/>
          <p14:tracePt t="209813" x="3738563" y="2041525"/>
          <p14:tracePt t="209819" x="3810000" y="2025650"/>
          <p14:tracePt t="209827" x="3883025" y="2025650"/>
          <p14:tracePt t="209836" x="3946525" y="2017713"/>
          <p14:tracePt t="209844" x="4025900" y="2017713"/>
          <p14:tracePt t="209850" x="4105275" y="2017713"/>
          <p14:tracePt t="209857" x="4192588" y="2017713"/>
          <p14:tracePt t="209865" x="4273550" y="2017713"/>
          <p14:tracePt t="209872" x="4360863" y="2017713"/>
          <p14:tracePt t="209898" x="4535488" y="2025650"/>
          <p14:tracePt t="209902" x="4567238" y="2033588"/>
          <p14:tracePt t="209913" x="4616450" y="2041525"/>
          <p14:tracePt t="209918" x="4648200" y="2049463"/>
          <p14:tracePt t="209924" x="4679950" y="2057400"/>
          <p14:tracePt t="209931" x="4719638" y="2057400"/>
          <p14:tracePt t="209941" x="4751388" y="2065338"/>
          <p14:tracePt t="209948" x="4799013" y="2073275"/>
          <p14:tracePt t="209956" x="4838700" y="2089150"/>
          <p14:tracePt t="209963" x="4886325" y="2097088"/>
          <p14:tracePt t="209970" x="4943475" y="2105025"/>
          <p14:tracePt t="209979" x="4991100" y="2120900"/>
          <p14:tracePt t="209984" x="5030788" y="2128838"/>
          <p14:tracePt t="209991" x="5054600" y="2136775"/>
          <p14:tracePt t="210000" x="5078413" y="2136775"/>
          <p14:tracePt t="210007" x="5102225" y="2144713"/>
          <p14:tracePt t="210016" x="5118100" y="2144713"/>
          <p14:tracePt t="210021" x="5133975" y="2144713"/>
          <p14:tracePt t="210031" x="5141913" y="2144713"/>
          <p14:tracePt t="210067" x="5149850" y="2144713"/>
          <p14:tracePt t="210134" x="5157788" y="2144713"/>
          <p14:tracePt t="210149" x="5165725" y="2144713"/>
          <p14:tracePt t="210157" x="5173663" y="2144713"/>
          <p14:tracePt t="210173" x="5181600" y="2144713"/>
          <p14:tracePt t="210195" x="5189538" y="2144713"/>
          <p14:tracePt t="210299" x="5165725" y="2144713"/>
          <p14:tracePt t="210307" x="5118100" y="2136775"/>
          <p14:tracePt t="210314" x="5102225" y="2136775"/>
          <p14:tracePt t="210322" x="5054600" y="2128838"/>
          <p14:tracePt t="210329" x="5022850" y="2128838"/>
          <p14:tracePt t="210337" x="4975225" y="2128838"/>
          <p14:tracePt t="210345" x="4951413" y="2128838"/>
          <p14:tracePt t="210352" x="4933950" y="2128838"/>
          <p14:tracePt t="210749" x="4933950" y="2136775"/>
          <p14:tracePt t="210786" x="4933950" y="2144713"/>
          <p14:tracePt t="210795" x="4933950" y="2152650"/>
          <p14:tracePt t="210817" x="4943475" y="2160588"/>
          <p14:tracePt t="210832" x="4951413" y="2160588"/>
          <p14:tracePt t="219609" x="4951413" y="2168525"/>
          <p14:tracePt t="219990" x="4943475" y="2184400"/>
          <p14:tracePt t="219997" x="4933950" y="2184400"/>
          <p14:tracePt t="220005" x="4926013" y="2192338"/>
          <p14:tracePt t="220021" x="4918075" y="2200275"/>
          <p14:tracePt t="220029" x="4902200" y="2200275"/>
          <p14:tracePt t="220050" x="4894263" y="2200275"/>
          <p14:tracePt t="220058" x="4894263" y="2208213"/>
          <p14:tracePt t="220065" x="4886325" y="2208213"/>
          <p14:tracePt t="220097" x="4878388" y="2208213"/>
          <p14:tracePt t="220111" x="4878388" y="2216150"/>
          <p14:tracePt t="220125" x="4870450" y="2216150"/>
          <p14:tracePt t="220147" x="4862513" y="2224088"/>
          <p14:tracePt t="220155" x="4854575" y="2224088"/>
          <p14:tracePt t="220171" x="4846638" y="2233613"/>
          <p14:tracePt t="220185" x="4838700" y="2233613"/>
          <p14:tracePt t="220200" x="4830763" y="2233613"/>
          <p14:tracePt t="220222" x="4822825" y="2233613"/>
          <p14:tracePt t="220238" x="4814888" y="2233613"/>
          <p14:tracePt t="220312" x="4806950" y="2233613"/>
          <p14:tracePt t="220350" x="4799013" y="2233613"/>
          <p14:tracePt t="220358" x="4791075" y="2233613"/>
          <p14:tracePt t="220364" x="4783138" y="2233613"/>
          <p14:tracePt t="220380" x="4775200" y="2233613"/>
          <p14:tracePt t="220396" x="4767263" y="2233613"/>
          <p14:tracePt t="220418" x="4759325" y="2233613"/>
          <p14:tracePt t="220448" x="4751388" y="2233613"/>
          <p14:tracePt t="220463" x="4751388" y="2241550"/>
          <p14:tracePt t="220477" x="4743450" y="2241550"/>
          <p14:tracePt t="220500" x="4735513" y="2241550"/>
          <p14:tracePt t="220507" x="4727575" y="2249488"/>
          <p14:tracePt t="220530" x="4719638" y="2249488"/>
          <p14:tracePt t="220553" x="4719638" y="2257425"/>
          <p14:tracePt t="220560" x="4711700" y="2257425"/>
          <p14:tracePt t="220590" x="4703763" y="2257425"/>
          <p14:tracePt t="220852" x="4695825" y="2257425"/>
          <p14:tracePt t="220860" x="4695825" y="2265363"/>
          <p14:tracePt t="220868" x="4687888" y="2265363"/>
          <p14:tracePt t="220972" x="4679950" y="2265363"/>
          <p14:tracePt t="221093" x="4672013" y="2265363"/>
          <p14:tracePt t="221145" x="4664075" y="2265363"/>
          <p14:tracePt t="221175" x="4656138" y="2265363"/>
          <p14:tracePt t="221212" x="4648200" y="2265363"/>
          <p14:tracePt t="221422" x="4664075" y="2265363"/>
          <p14:tracePt t="221429" x="4672013" y="2265363"/>
          <p14:tracePt t="221447" x="4687888" y="2265363"/>
          <p14:tracePt t="221461" x="4695825" y="2265363"/>
          <p14:tracePt t="221469" x="4703763" y="2265363"/>
          <p14:tracePt t="221477" x="4711700" y="2265363"/>
          <p14:tracePt t="221483" x="4719638" y="2265363"/>
          <p14:tracePt t="221491" x="4727575" y="2265363"/>
          <p14:tracePt t="221497" x="4735513" y="2265363"/>
          <p14:tracePt t="221505" x="4743450" y="2265363"/>
          <p14:tracePt t="221515" x="4751388" y="2265363"/>
          <p14:tracePt t="221521" x="4759325" y="2265363"/>
          <p14:tracePt t="221527" x="4775200" y="2265363"/>
          <p14:tracePt t="221537" x="4791075" y="2265363"/>
          <p14:tracePt t="221543" x="4806950" y="2265363"/>
          <p14:tracePt t="221550" x="4814888" y="2265363"/>
          <p14:tracePt t="221557" x="4822825" y="2265363"/>
          <p14:tracePt t="221567" x="4846638" y="2265363"/>
          <p14:tracePt t="221573" x="4854575" y="2265363"/>
          <p14:tracePt t="221715" x="4862513" y="2265363"/>
          <p14:tracePt t="221745" x="4870450" y="2265363"/>
          <p14:tracePt t="221776" x="4878388" y="2265363"/>
          <p14:tracePt t="221813" x="4886325" y="2265363"/>
          <p14:tracePt t="221836" x="4894263" y="2265363"/>
          <p14:tracePt t="221850" x="4902200" y="2265363"/>
          <p14:tracePt t="221865" x="4910138" y="2265363"/>
          <p14:tracePt t="221880" x="4918075" y="2265363"/>
          <p14:tracePt t="221904" x="4926013" y="2265363"/>
          <p14:tracePt t="221910" x="4933950" y="2265363"/>
          <p14:tracePt t="221926" x="4943475" y="2265363"/>
          <p14:tracePt t="221940" x="4951413" y="2265363"/>
          <p14:tracePt t="221970" x="4959350" y="2265363"/>
          <p14:tracePt t="221993" x="4967288" y="2265363"/>
          <p14:tracePt t="222001" x="4975225" y="2265363"/>
          <p14:tracePt t="222059" x="4983163" y="2265363"/>
          <p14:tracePt t="222076" x="4991100" y="2265363"/>
          <p14:tracePt t="222114" x="4999038" y="2265363"/>
          <p14:tracePt t="222120" x="5006975" y="2265363"/>
          <p14:tracePt t="222187" x="5014913" y="2265363"/>
          <p14:tracePt t="222337" x="5022850" y="2265363"/>
          <p14:tracePt t="223305" x="5030788" y="2265363"/>
          <p14:tracePt t="223312" x="5038725" y="2265363"/>
          <p14:tracePt t="223337" x="5046663" y="2265363"/>
          <p14:tracePt t="223351" x="5054600" y="2265363"/>
          <p14:tracePt t="223358" x="5062538" y="2265363"/>
          <p14:tracePt t="223365" x="5078413" y="2265363"/>
          <p14:tracePt t="223372" x="5102225" y="2265363"/>
          <p14:tracePt t="223381" x="5110163" y="2265363"/>
          <p14:tracePt t="223388" x="5133975" y="2265363"/>
          <p14:tracePt t="223396" x="5157788" y="2265363"/>
          <p14:tracePt t="223403" x="5189538" y="2265363"/>
          <p14:tracePt t="223410" x="5237163" y="2273300"/>
          <p14:tracePt t="223421" x="5268913" y="2281238"/>
          <p14:tracePt t="223425" x="5318125" y="2289175"/>
          <p14:tracePt t="223434" x="5381625" y="2297113"/>
          <p14:tracePt t="223440" x="5445125" y="2312988"/>
          <p14:tracePt t="223447" x="5524500" y="2320925"/>
          <p14:tracePt t="223455" x="5611813" y="2328863"/>
          <p14:tracePt t="223464" x="5684838" y="2344738"/>
          <p14:tracePt t="223471" x="5780088" y="2352675"/>
          <p14:tracePt t="223479" x="5859463" y="2352675"/>
          <p14:tracePt t="223487" x="5938838" y="2352675"/>
          <p14:tracePt t="223492" x="6018213" y="2360613"/>
          <p14:tracePt t="223501" x="6083300" y="2360613"/>
          <p14:tracePt t="223507" x="6130925" y="2360613"/>
          <p14:tracePt t="223517" x="6178550" y="2360613"/>
          <p14:tracePt t="223522" x="6202363" y="2360613"/>
          <p14:tracePt t="223536" x="6234113" y="2360613"/>
          <p14:tracePt t="223538" x="6257925" y="2352675"/>
          <p14:tracePt t="223544" x="6273800" y="2344738"/>
          <p14:tracePt t="223552" x="6289675" y="2344738"/>
          <p14:tracePt t="223561" x="6297613" y="2336800"/>
          <p14:tracePt t="223570" x="6305550" y="2336800"/>
          <p14:tracePt t="223574" x="6321425" y="2336800"/>
          <p14:tracePt t="223583" x="6329363" y="2328863"/>
          <p14:tracePt t="223590" x="6337300" y="2320925"/>
          <p14:tracePt t="223598" x="6345238" y="2320925"/>
          <p14:tracePt t="223606" x="6353175" y="2320925"/>
          <p14:tracePt t="223613" x="6361113" y="2320925"/>
          <p14:tracePt t="223620" x="6369050" y="2312988"/>
          <p14:tracePt t="223627" x="6376988" y="2312988"/>
          <p14:tracePt t="223635" x="6392863" y="2305050"/>
          <p14:tracePt t="223645" x="6410325" y="2305050"/>
          <p14:tracePt t="223652" x="6418263" y="2297113"/>
          <p14:tracePt t="223659" x="6426200" y="2297113"/>
          <p14:tracePt t="223666" x="6457950" y="2289175"/>
          <p14:tracePt t="223672" x="6465888" y="2281238"/>
          <p14:tracePt t="223683" x="6481763" y="2281238"/>
          <p14:tracePt t="223688" x="6497638" y="2273300"/>
          <p14:tracePt t="223696" x="6513513" y="2273300"/>
          <p14:tracePt t="223703" x="6513513" y="2265363"/>
          <p14:tracePt t="223711" x="6521450" y="2265363"/>
          <p14:tracePt t="223719" x="6529388" y="2265363"/>
          <p14:tracePt t="223735" x="6537325" y="2257425"/>
          <p14:tracePt t="223749" x="6545263" y="2257425"/>
          <p14:tracePt t="223755" x="6553200" y="2257425"/>
          <p14:tracePt t="223764" x="6553200" y="2249488"/>
          <p14:tracePt t="223771" x="6561138" y="2249488"/>
          <p14:tracePt t="223779" x="6569075" y="2241550"/>
          <p14:tracePt t="223787" x="6577013" y="2241550"/>
          <p14:tracePt t="223793" x="6592888" y="2241550"/>
          <p14:tracePt t="223800" x="6600825" y="2233613"/>
          <p14:tracePt t="223808" x="6608763" y="2233613"/>
          <p14:tracePt t="223818" x="6624638" y="2224088"/>
          <p14:tracePt t="223822" x="6640513" y="2224088"/>
          <p14:tracePt t="223829" x="6648450" y="2224088"/>
          <p14:tracePt t="223839" x="6664325" y="2216150"/>
          <p14:tracePt t="223845" x="6672263" y="2216150"/>
          <p14:tracePt t="223852" x="6680200" y="2208213"/>
          <p14:tracePt t="223861" x="6696075" y="2208213"/>
          <p14:tracePt t="223869" x="6704013" y="2208213"/>
          <p14:tracePt t="223884" x="6719888" y="2208213"/>
          <p14:tracePt t="223905" x="6727825" y="2208213"/>
          <p14:tracePt t="223907" x="6727825" y="2200275"/>
          <p14:tracePt t="223921" x="6735763" y="2200275"/>
          <p14:tracePt t="224174" x="6727825" y="2200275"/>
          <p14:tracePt t="224197" x="6719888" y="2200275"/>
          <p14:tracePt t="224213" x="6719888" y="2208213"/>
          <p14:tracePt t="224220" x="6711950" y="2208213"/>
          <p14:tracePt t="224609" x="6704013" y="2208213"/>
          <p14:tracePt t="224662" x="6696075" y="2208213"/>
          <p14:tracePt t="224692" x="6688138" y="2208213"/>
          <p14:tracePt t="224708" x="6680200" y="2208213"/>
          <p14:tracePt t="224718" x="6680200" y="2216150"/>
          <p14:tracePt t="224734" x="6680200" y="2224088"/>
          <p14:tracePt t="224752" x="6672263" y="2224088"/>
          <p14:tracePt t="234041" x="6648450" y="2241550"/>
          <p14:tracePt t="234043" x="6442075" y="2368550"/>
          <p14:tracePt t="234046" x="6345238" y="2400300"/>
          <p14:tracePt t="234046" x="6226175" y="2432050"/>
          <p14:tracePt t="234054" x="6075363" y="2463800"/>
          <p14:tracePt t="234062" x="5915025" y="2487613"/>
          <p14:tracePt t="234068" x="5732463" y="2495550"/>
          <p14:tracePt t="234077" x="5556250" y="2511425"/>
          <p14:tracePt t="234083" x="5445125" y="2511425"/>
          <p14:tracePt t="234093" x="5300663" y="2511425"/>
          <p14:tracePt t="234098" x="5189538" y="2511425"/>
          <p14:tracePt t="234108" x="5070475" y="2511425"/>
          <p14:tracePt t="234113" x="4991100" y="2511425"/>
          <p14:tracePt t="234121" x="4926013" y="2511425"/>
          <p14:tracePt t="234128" x="4846638" y="2511425"/>
          <p14:tracePt t="234137" x="4791075" y="2511425"/>
          <p14:tracePt t="234144" x="4735513" y="2503488"/>
          <p14:tracePt t="234151" x="4672013" y="2495550"/>
          <p14:tracePt t="234160" x="4616450" y="2487613"/>
          <p14:tracePt t="234166" x="4567238" y="2479675"/>
          <p14:tracePt t="234175" x="4519613" y="2471738"/>
          <p14:tracePt t="234181" x="4479925" y="2455863"/>
          <p14:tracePt t="234188" x="4448175" y="2439988"/>
          <p14:tracePt t="234197" x="4400550" y="2424113"/>
          <p14:tracePt t="234204" x="4344988" y="2408238"/>
          <p14:tracePt t="234212" x="4297363" y="2392363"/>
          <p14:tracePt t="234218" x="4225925" y="2376488"/>
          <p14:tracePt t="234228" x="4160838" y="2368550"/>
          <p14:tracePt t="234235" x="4105275" y="2352675"/>
          <p14:tracePt t="234241" x="4017963" y="2336800"/>
          <p14:tracePt t="234248" x="3938588" y="2320925"/>
          <p14:tracePt t="234259" x="3851275" y="2305050"/>
          <p14:tracePt t="234263" x="3762375" y="2273300"/>
          <p14:tracePt t="234272" x="3667125" y="2249488"/>
          <p14:tracePt t="234279" x="3563938" y="2224088"/>
          <p14:tracePt t="234286" x="3451225" y="2192338"/>
          <p14:tracePt t="234295" x="3363913" y="2176463"/>
          <p14:tracePt t="234302" x="3268663" y="2160588"/>
          <p14:tracePt t="234310" x="3181350" y="2136775"/>
          <p14:tracePt t="234316" x="3109913" y="2112963"/>
          <p14:tracePt t="234324" x="3028950" y="2097088"/>
          <p14:tracePt t="234332" x="2997200" y="2089150"/>
          <p14:tracePt t="234340" x="2973388" y="2089150"/>
          <p14:tracePt t="234346" x="2949575" y="2081213"/>
          <p14:tracePt t="234355" x="2917825" y="2081213"/>
          <p14:tracePt t="234362" x="2886075" y="2073275"/>
          <p14:tracePt t="234368" x="2870200" y="2065338"/>
          <p14:tracePt t="234376" x="2846388" y="2065338"/>
          <p14:tracePt t="234384" x="2838450" y="2057400"/>
          <p14:tracePt t="234392" x="2822575" y="2049463"/>
          <p14:tracePt t="234398" x="2814638" y="2049463"/>
          <p14:tracePt t="234408" x="2806700" y="2049463"/>
          <p14:tracePt t="234413" x="2798763" y="2041525"/>
          <p14:tracePt t="234421" x="2790825" y="2041525"/>
          <p14:tracePt t="234428" x="2774950" y="2033588"/>
          <p14:tracePt t="234437" x="2767013" y="2033588"/>
          <p14:tracePt t="234444" x="2751138" y="2033588"/>
          <p14:tracePt t="234452" x="2725738" y="2025650"/>
          <p14:tracePt t="234460" x="2693988" y="2025650"/>
          <p14:tracePt t="234466" x="2662238" y="2025650"/>
          <p14:tracePt t="234475" x="2638425" y="2017713"/>
          <p14:tracePt t="234482" x="2606675" y="2009775"/>
          <p14:tracePt t="234489" x="2574925" y="2009775"/>
          <p14:tracePt t="234496" x="2551113" y="2009775"/>
          <p14:tracePt t="234505" x="2519363" y="2001838"/>
          <p14:tracePt t="234512" x="2479675" y="2001838"/>
          <p14:tracePt t="234520" x="2455863" y="2001838"/>
          <p14:tracePt t="234528" x="2432050" y="1993900"/>
          <p14:tracePt t="234535" x="2408238" y="1985963"/>
          <p14:tracePt t="234541" x="2392363" y="1978025"/>
          <p14:tracePt t="234548" x="2366963" y="1978025"/>
          <p14:tracePt t="234558" x="2319338" y="1970088"/>
          <p14:tracePt t="234564" x="2287588" y="1954213"/>
          <p14:tracePt t="234572" x="2239963" y="1946275"/>
          <p14:tracePt t="234579" x="2192338" y="1938338"/>
          <p14:tracePt t="234586" x="2152650" y="1922463"/>
          <p14:tracePt t="234596" x="2112963" y="1914525"/>
          <p14:tracePt t="234601" x="2081213" y="1906588"/>
          <p14:tracePt t="234609" x="2033588" y="1890713"/>
          <p14:tracePt t="234616" x="2008188" y="1890713"/>
          <p14:tracePt t="234625" x="1976438" y="1873250"/>
          <p14:tracePt t="234631" x="1936750" y="1865313"/>
          <p14:tracePt t="234640" x="1905000" y="1849438"/>
          <p14:tracePt t="234647" x="1865313" y="1833563"/>
          <p14:tracePt t="234655" x="1841500" y="1825625"/>
          <p14:tracePt t="234662" x="1817688" y="1817688"/>
          <p14:tracePt t="234668" x="1778000" y="1801813"/>
          <p14:tracePt t="234676" x="1738313" y="1785938"/>
          <p14:tracePt t="234684" x="1690688" y="1770063"/>
          <p14:tracePt t="234692" x="1651000" y="1754188"/>
          <p14:tracePt t="234699" x="1625600" y="1746250"/>
          <p14:tracePt t="234706" x="1593850" y="1738313"/>
          <p14:tracePt t="234715" x="1554163" y="1714500"/>
          <p14:tracePt t="234723" x="1522413" y="1706563"/>
          <p14:tracePt t="234730" x="1498600" y="1698625"/>
          <p14:tracePt t="234736" x="1474788" y="1698625"/>
          <p14:tracePt t="234743" x="1458913" y="1682750"/>
          <p14:tracePt t="234752" x="1443038" y="1674813"/>
          <p14:tracePt t="234760" x="1427163" y="1674813"/>
          <p14:tracePt t="234765" x="1411288" y="1674813"/>
          <p14:tracePt t="234774" x="1387475" y="1666875"/>
          <p14:tracePt t="234782" x="1363663" y="1658938"/>
          <p14:tracePt t="234789" x="1331913" y="1651000"/>
          <p14:tracePt t="234796" x="1308100" y="1651000"/>
          <p14:tracePt t="234805" x="1284288" y="1643063"/>
          <p14:tracePt t="234812" x="1235075" y="1627188"/>
          <p14:tracePt t="234820" x="1211263" y="1619250"/>
          <p14:tracePt t="234828" x="1195388" y="1611313"/>
          <p14:tracePt t="234835" x="1179513" y="1611313"/>
          <p14:tracePt t="234841" x="1147763" y="1603375"/>
          <p14:tracePt t="234848" x="1131888" y="1595438"/>
          <p14:tracePt t="234858" x="1116013" y="1587500"/>
          <p14:tracePt t="234863" x="1108075" y="1587500"/>
          <p14:tracePt t="234872" x="1084263" y="1579563"/>
          <p14:tracePt t="234879" x="1076325" y="1571625"/>
          <p14:tracePt t="234885" x="1068388" y="1571625"/>
          <p14:tracePt t="234897" x="1060450" y="1563688"/>
          <p14:tracePt t="234909" x="1052513" y="1563688"/>
          <p14:tracePt t="234917" x="1044575" y="1563688"/>
          <p14:tracePt t="234925" x="1044575" y="1555750"/>
          <p14:tracePt t="234931" x="1044575" y="1547813"/>
          <p14:tracePt t="234947" x="1036638" y="1538288"/>
          <p14:tracePt t="234960" x="1036638" y="1530350"/>
          <p14:tracePt t="234976" x="1036638" y="1522413"/>
          <p14:tracePt t="234984" x="1028700" y="1506538"/>
          <p14:tracePt t="234992" x="1028700" y="1498600"/>
          <p14:tracePt t="235000" x="1028700" y="1490663"/>
          <p14:tracePt t="235007" x="1012825" y="1474788"/>
          <p14:tracePt t="235013" x="1004888" y="1466850"/>
          <p14:tracePt t="235021" x="1004888" y="1450975"/>
          <p14:tracePt t="235028" x="996950" y="1435100"/>
          <p14:tracePt t="235036" x="989013" y="1427163"/>
          <p14:tracePt t="235044" x="989013" y="1411288"/>
          <p14:tracePt t="235051" x="981075" y="1403350"/>
          <p14:tracePt t="235059" x="981075" y="1395413"/>
          <p14:tracePt t="235066" x="973138" y="1395413"/>
          <p14:tracePt t="235073" x="973138" y="1387475"/>
          <p14:tracePt t="235089" x="973138" y="1379538"/>
          <p14:tracePt t="235111" x="973138" y="1371600"/>
          <p14:tracePt t="235118" x="973138" y="1363663"/>
          <p14:tracePt t="235133" x="973138" y="1355725"/>
          <p14:tracePt t="235148" x="973138" y="1347788"/>
          <p14:tracePt t="235164" x="973138" y="1339850"/>
          <p14:tracePt t="235172" x="973138" y="1331913"/>
          <p14:tracePt t="235178" x="973138" y="1323975"/>
          <p14:tracePt t="235186" x="973138" y="1308100"/>
          <p14:tracePt t="235193" x="973138" y="1300163"/>
          <p14:tracePt t="235201" x="973138" y="1284288"/>
          <p14:tracePt t="235209" x="981075" y="1268413"/>
          <p14:tracePt t="235224" x="996950" y="1260475"/>
          <p14:tracePt t="235231" x="1004888" y="1252538"/>
          <p14:tracePt t="235238" x="1012825" y="1236663"/>
          <p14:tracePt t="235245" x="1028700" y="1236663"/>
          <p14:tracePt t="235254" x="1044575" y="1228725"/>
          <p14:tracePt t="235261" x="1052513" y="1220788"/>
          <p14:tracePt t="235268" x="1060450" y="1220788"/>
          <p14:tracePt t="235276" x="1068388" y="1212850"/>
          <p14:tracePt t="235283" x="1076325" y="1204913"/>
          <p14:tracePt t="235292" x="1092200" y="1204913"/>
          <p14:tracePt t="235298" x="1092200" y="1195388"/>
          <p14:tracePt t="235305" x="1108075" y="1195388"/>
          <p14:tracePt t="235321" x="1116013" y="1195388"/>
          <p14:tracePt t="235330" x="1131888" y="1195388"/>
          <p14:tracePt t="235337" x="1139825" y="1195388"/>
          <p14:tracePt t="235344" x="1155700" y="1187450"/>
          <p14:tracePt t="235351" x="1171575" y="1187450"/>
          <p14:tracePt t="235359" x="1187450" y="1187450"/>
          <p14:tracePt t="235366" x="1211263" y="1187450"/>
          <p14:tracePt t="235373" x="1219200" y="1187450"/>
          <p14:tracePt t="235381" x="1243013" y="1187450"/>
          <p14:tracePt t="235389" x="1266825" y="1187450"/>
          <p14:tracePt t="235395" x="1284288" y="1187450"/>
          <p14:tracePt t="235405" x="1316038" y="1187450"/>
          <p14:tracePt t="235411" x="1331913" y="1187450"/>
          <p14:tracePt t="235418" x="1339850" y="1187450"/>
          <p14:tracePt t="235426" x="1363663" y="1187450"/>
          <p14:tracePt t="235433" x="1379538" y="1187450"/>
          <p14:tracePt t="235442" x="1387475" y="1187450"/>
          <p14:tracePt t="235448" x="1395413" y="1187450"/>
          <p14:tracePt t="235456" x="1411288" y="1187450"/>
          <p14:tracePt t="235464" x="1419225" y="1187450"/>
          <p14:tracePt t="235472" x="1419225" y="1195388"/>
          <p14:tracePt t="235480" x="1427163" y="1195388"/>
          <p14:tracePt t="235485" x="1435100" y="1195388"/>
          <p14:tracePt t="235493" x="1435100" y="1204913"/>
          <p14:tracePt t="235501" x="1435100" y="1212850"/>
          <p14:tracePt t="235508" x="1443038" y="1220788"/>
          <p14:tracePt t="235517" x="1443038" y="1228725"/>
          <p14:tracePt t="235525" x="1450975" y="1236663"/>
          <p14:tracePt t="235531" x="1458913" y="1260475"/>
          <p14:tracePt t="235539" x="1466850" y="1268413"/>
          <p14:tracePt t="235546" x="1466850" y="1284288"/>
          <p14:tracePt t="235554" x="1474788" y="1300163"/>
          <p14:tracePt t="235561" x="1474788" y="1316038"/>
          <p14:tracePt t="235568" x="1482725" y="1323975"/>
          <p14:tracePt t="235576" x="1482725" y="1331913"/>
          <p14:tracePt t="235583" x="1482725" y="1339850"/>
          <p14:tracePt t="235592" x="1482725" y="1355725"/>
          <p14:tracePt t="235606" x="1482725" y="1371600"/>
          <p14:tracePt t="235621" x="1482725" y="1379538"/>
          <p14:tracePt t="235636" x="1482725" y="1387475"/>
          <p14:tracePt t="235651" x="1466850" y="1387475"/>
          <p14:tracePt t="235659" x="1450975" y="1395413"/>
          <p14:tracePt t="235666" x="1443038" y="1395413"/>
          <p14:tracePt t="235674" x="1427163" y="1403350"/>
          <p14:tracePt t="235681" x="1403350" y="1403350"/>
          <p14:tracePt t="235689" x="1371600" y="1403350"/>
          <p14:tracePt t="235696" x="1355725" y="1403350"/>
          <p14:tracePt t="235704" x="1323975" y="1403350"/>
          <p14:tracePt t="235711" x="1284288" y="1403350"/>
          <p14:tracePt t="235718" x="1250950" y="1403350"/>
          <p14:tracePt t="235726" x="1219200" y="1403350"/>
          <p14:tracePt t="235733" x="1203325" y="1395413"/>
          <p14:tracePt t="235741" x="1187450" y="1395413"/>
          <p14:tracePt t="235748" x="1171575" y="1395413"/>
          <p14:tracePt t="235756" x="1163638" y="1387475"/>
          <p14:tracePt t="235764" x="1155700" y="1379538"/>
          <p14:tracePt t="235772" x="1147763" y="1379538"/>
          <p14:tracePt t="235778" x="1139825" y="1379538"/>
          <p14:tracePt t="235793" x="1131888" y="1379538"/>
          <p14:tracePt t="235801" x="1131888" y="1371600"/>
          <p14:tracePt t="235816" x="1131888" y="1363663"/>
          <p14:tracePt t="235824" x="1123950" y="1355725"/>
          <p14:tracePt t="235830" x="1123950" y="1339850"/>
          <p14:tracePt t="235838" x="1116013" y="1331913"/>
          <p14:tracePt t="235845" x="1116013" y="1323975"/>
          <p14:tracePt t="235853" x="1108075" y="1308100"/>
          <p14:tracePt t="235861" x="1100138" y="1300163"/>
          <p14:tracePt t="235868" x="1100138" y="1292225"/>
          <p14:tracePt t="235892" x="1100138" y="1284288"/>
          <p14:tracePt t="235898" x="1100138" y="1268413"/>
          <p14:tracePt t="235914" x="1100138" y="1260475"/>
          <p14:tracePt t="235922" x="1100138" y="1252538"/>
          <p14:tracePt t="235928" x="1100138" y="1244600"/>
          <p14:tracePt t="235936" x="1100138" y="1228725"/>
          <p14:tracePt t="235943" x="1108075" y="1228725"/>
          <p14:tracePt t="235951" x="1131888" y="1212850"/>
          <p14:tracePt t="235959" x="1163638" y="1204913"/>
          <p14:tracePt t="235966" x="1203325" y="1195388"/>
          <p14:tracePt t="235974" x="1250950" y="1195388"/>
          <p14:tracePt t="235981" x="1308100" y="1187450"/>
          <p14:tracePt t="235988" x="1331913" y="1187450"/>
          <p14:tracePt t="235996" x="1355725" y="1187450"/>
          <p14:tracePt t="236003" x="1379538" y="1187450"/>
          <p14:tracePt t="236011" x="1403350" y="1187450"/>
          <p14:tracePt t="236018" x="1419225" y="1187450"/>
          <p14:tracePt t="236026" x="1427163" y="1187450"/>
          <p14:tracePt t="236033" x="1435100" y="1187450"/>
          <p14:tracePt t="236160" x="1443038" y="1204913"/>
          <p14:tracePt t="236168" x="1443038" y="1220788"/>
          <p14:tracePt t="236175" x="1443038" y="1236663"/>
          <p14:tracePt t="236183" x="1443038" y="1244600"/>
          <p14:tracePt t="236191" x="1443038" y="1260475"/>
          <p14:tracePt t="236198" x="1443038" y="1276350"/>
          <p14:tracePt t="236206" x="1443038" y="1292225"/>
          <p14:tracePt t="236214" x="1443038" y="1308100"/>
          <p14:tracePt t="236221" x="1443038" y="1316038"/>
          <p14:tracePt t="236228" x="1419225" y="1331913"/>
          <p14:tracePt t="236235" x="1387475" y="1339850"/>
          <p14:tracePt t="236243" x="1355725" y="1339850"/>
          <p14:tracePt t="236250" x="1339850" y="1339850"/>
          <p14:tracePt t="236258" x="1300163" y="1339850"/>
          <p14:tracePt t="236266" x="1258888" y="1339850"/>
          <p14:tracePt t="236274" x="1227138" y="1339850"/>
          <p14:tracePt t="236281" x="1179513" y="1339850"/>
          <p14:tracePt t="236288" x="1147763" y="1331913"/>
          <p14:tracePt t="236297" x="1108075" y="1331913"/>
          <p14:tracePt t="236304" x="1100138" y="1323975"/>
          <p14:tracePt t="236311" x="1084263" y="1316038"/>
          <p14:tracePt t="236318" x="1060450" y="1316038"/>
          <p14:tracePt t="236371" x="1052513" y="1316038"/>
          <p14:tracePt t="236408" x="1044575" y="1316038"/>
          <p14:tracePt t="236468" x="1044575" y="1308100"/>
          <p14:tracePt t="236491" x="1052513" y="1308100"/>
          <p14:tracePt t="236498" x="1060450" y="1300163"/>
          <p14:tracePt t="236514" x="1068388" y="1300163"/>
          <p14:tracePt t="236522" x="1092200" y="1292225"/>
          <p14:tracePt t="236529" x="1100138" y="1284288"/>
          <p14:tracePt t="236536" x="1116013" y="1284288"/>
          <p14:tracePt t="236543" x="1131888" y="1284288"/>
          <p14:tracePt t="236550" x="1147763" y="1276350"/>
          <p14:tracePt t="236558" x="1163638" y="1276350"/>
          <p14:tracePt t="236574" x="1171575" y="1276350"/>
          <p14:tracePt t="236979" x="1171575" y="1284288"/>
          <p14:tracePt t="236993" x="1171575" y="1292225"/>
          <p14:tracePt t="237001" x="1171575" y="1300163"/>
          <p14:tracePt t="237017" x="1171575" y="1316038"/>
          <p14:tracePt t="237025" x="1171575" y="1331913"/>
          <p14:tracePt t="237031" x="1155700" y="1339850"/>
          <p14:tracePt t="237038" x="1147763" y="1355725"/>
          <p14:tracePt t="237046" x="1147763" y="1379538"/>
          <p14:tracePt t="237054" x="1139825" y="1395413"/>
          <p14:tracePt t="237061" x="1131888" y="1411288"/>
          <p14:tracePt t="237068" x="1123950" y="1427163"/>
          <p14:tracePt t="237076" x="1108075" y="1458913"/>
          <p14:tracePt t="237084" x="1100138" y="1474788"/>
          <p14:tracePt t="237091" x="1100138" y="1498600"/>
          <p14:tracePt t="237098" x="1092200" y="1514475"/>
          <p14:tracePt t="237106" x="1084263" y="1522413"/>
          <p14:tracePt t="237114" x="1076325" y="1547813"/>
          <p14:tracePt t="237121" x="1076325" y="1555750"/>
          <p14:tracePt t="237128" x="1076325" y="1563688"/>
          <p14:tracePt t="237135" x="1068388" y="1579563"/>
          <p14:tracePt t="237143" x="1068388" y="1587500"/>
          <p14:tracePt t="237159" x="1068388" y="1595438"/>
          <p14:tracePt t="237166" x="1068388" y="1603375"/>
          <p14:tracePt t="237181" x="1068388" y="1611313"/>
          <p14:tracePt t="237188" x="1068388" y="1619250"/>
          <p14:tracePt t="237205" x="1068388" y="1635125"/>
          <p14:tracePt t="237211" x="1076325" y="1643063"/>
          <p14:tracePt t="237218" x="1084263" y="1651000"/>
          <p14:tracePt t="237226" x="1092200" y="1674813"/>
          <p14:tracePt t="237234" x="1108075" y="1682750"/>
          <p14:tracePt t="237241" x="1108075" y="1690688"/>
          <p14:tracePt t="237248" x="1131888" y="1714500"/>
          <p14:tracePt t="237256" x="1147763" y="1730375"/>
          <p14:tracePt t="237263" x="1163638" y="1746250"/>
          <p14:tracePt t="237271" x="1195388" y="1770063"/>
          <p14:tracePt t="237278" x="1219200" y="1785938"/>
          <p14:tracePt t="237286" x="1243013" y="1801813"/>
          <p14:tracePt t="237293" x="1274763" y="1825625"/>
          <p14:tracePt t="237301" x="1323975" y="1857375"/>
          <p14:tracePt t="237308" x="1379538" y="1881188"/>
          <p14:tracePt t="237316" x="1435100" y="1914525"/>
          <p14:tracePt t="237324" x="1506538" y="1946275"/>
          <p14:tracePt t="237331" x="1593850" y="1985963"/>
          <p14:tracePt t="237338" x="1651000" y="2009775"/>
          <p14:tracePt t="237345" x="1722438" y="2041525"/>
          <p14:tracePt t="237354" x="1793875" y="2073275"/>
          <p14:tracePt t="237361" x="1881188" y="2112963"/>
          <p14:tracePt t="237368" x="1960563" y="2144713"/>
          <p14:tracePt t="237375" x="2041525" y="2192338"/>
          <p14:tracePt t="237383" x="2120900" y="2224088"/>
          <p14:tracePt t="237391" x="2176463" y="2249488"/>
          <p14:tracePt t="237398" x="2255838" y="2289175"/>
          <p14:tracePt t="237407" x="2343150" y="2328863"/>
          <p14:tracePt t="237413" x="2416175" y="2360613"/>
          <p14:tracePt t="237422" x="2503488" y="2400300"/>
          <p14:tracePt t="237428" x="2598738" y="2439988"/>
          <p14:tracePt t="237436" x="2686050" y="2479675"/>
          <p14:tracePt t="237443" x="2751138" y="2511425"/>
          <p14:tracePt t="237450" x="2846388" y="2551113"/>
          <p14:tracePt t="237458" x="2949575" y="2592388"/>
          <p14:tracePt t="237466" x="3036888" y="2624138"/>
          <p14:tracePt t="237474" x="3125788" y="2655888"/>
          <p14:tracePt t="237481" x="3213100" y="2687638"/>
          <p14:tracePt t="237489" x="3292475" y="2695575"/>
          <p14:tracePt t="237495" x="3363913" y="2711450"/>
          <p14:tracePt t="237504" x="3451225" y="2727325"/>
          <p14:tracePt t="237511" x="3532188" y="2735263"/>
          <p14:tracePt t="237518" x="3627438" y="2743200"/>
          <p14:tracePt t="237526" x="3722688" y="2743200"/>
          <p14:tracePt t="237533" x="3825875" y="2743200"/>
          <p14:tracePt t="237541" x="3914775" y="2759075"/>
          <p14:tracePt t="237548" x="4033838" y="2759075"/>
          <p14:tracePt t="237556" x="4160838" y="2759075"/>
          <p14:tracePt t="237564" x="4273550" y="2759075"/>
          <p14:tracePt t="237570" x="4408488" y="2759075"/>
          <p14:tracePt t="237578" x="4495800" y="2759075"/>
          <p14:tracePt t="237585" x="4608513" y="2759075"/>
          <p14:tracePt t="237594" x="4687888" y="2759075"/>
          <p14:tracePt t="237601" x="4751388" y="2759075"/>
          <p14:tracePt t="237608" x="4830763" y="2759075"/>
          <p14:tracePt t="237616" x="4894263" y="2759075"/>
          <p14:tracePt t="237624" x="4959350" y="2759075"/>
          <p14:tracePt t="237631" x="5006975" y="2759075"/>
          <p14:tracePt t="237639" x="5086350" y="2759075"/>
          <p14:tracePt t="237645" x="5141913" y="2759075"/>
          <p14:tracePt t="237654" x="5205413" y="2759075"/>
          <p14:tracePt t="237661" x="5276850" y="2759075"/>
          <p14:tracePt t="237668" x="5341938" y="2759075"/>
          <p14:tracePt t="237676" x="5413375" y="2759075"/>
          <p14:tracePt t="237684" x="5476875" y="2759075"/>
          <p14:tracePt t="237691" x="5548313" y="2751138"/>
          <p14:tracePt t="237698" x="5595938" y="2743200"/>
          <p14:tracePt t="237707" x="5643563" y="2727325"/>
          <p14:tracePt t="237714" x="5700713" y="2711450"/>
          <p14:tracePt t="237720" x="5756275" y="2703513"/>
          <p14:tracePt t="237728" x="5819775" y="2671763"/>
          <p14:tracePt t="237736" x="5883275" y="2647950"/>
          <p14:tracePt t="237743" x="5930900" y="2624138"/>
          <p14:tracePt t="237751" x="5970588" y="2616200"/>
          <p14:tracePt t="237758" x="6018213" y="2600325"/>
          <p14:tracePt t="237766" x="6067425" y="2584450"/>
          <p14:tracePt t="237774" x="6099175" y="2566988"/>
          <p14:tracePt t="237781" x="6138863" y="2559050"/>
          <p14:tracePt t="237789" x="6154738" y="2551113"/>
          <p14:tracePt t="237796" x="6178550" y="2535238"/>
          <p14:tracePt t="237804" x="6194425" y="2519363"/>
          <p14:tracePt t="237811" x="6218238" y="2503488"/>
          <p14:tracePt t="237819" x="6242050" y="2487613"/>
          <p14:tracePt t="237826" x="6257925" y="2463800"/>
          <p14:tracePt t="237833" x="6281738" y="2455863"/>
          <p14:tracePt t="237841" x="6305550" y="2424113"/>
          <p14:tracePt t="237849" x="6321425" y="2408238"/>
          <p14:tracePt t="237856" x="6353175" y="2376488"/>
          <p14:tracePt t="237864" x="6384925" y="2352675"/>
          <p14:tracePt t="237870" x="6410325" y="2320925"/>
          <p14:tracePt t="237878" x="6434138" y="2305050"/>
          <p14:tracePt t="237886" x="6442075" y="2289175"/>
          <p14:tracePt t="237894" x="6457950" y="2265363"/>
          <p14:tracePt t="237906" x="6457950" y="2257425"/>
          <p14:tracePt t="237908" x="6473825" y="2249488"/>
          <p14:tracePt t="237916" x="6481763" y="2224088"/>
          <p14:tracePt t="237924" x="6497638" y="2208213"/>
          <p14:tracePt t="237931" x="6505575" y="2184400"/>
          <p14:tracePt t="237939" x="6513513" y="2168525"/>
          <p14:tracePt t="237946" x="6521450" y="2152650"/>
          <p14:tracePt t="237954" x="6521450" y="2136775"/>
          <p14:tracePt t="237960" x="6521450" y="2120900"/>
          <p14:tracePt t="237968" x="6521450" y="2105025"/>
          <p14:tracePt t="237976" x="6521450" y="2089150"/>
          <p14:tracePt t="237983" x="6521450" y="2073275"/>
          <p14:tracePt t="237991" x="6521450" y="2057400"/>
          <p14:tracePt t="237998" x="6521450" y="2041525"/>
          <p14:tracePt t="238014" x="6513513" y="2025650"/>
          <p14:tracePt t="238020" x="6513513" y="2017713"/>
          <p14:tracePt t="238037" x="6505575" y="2009775"/>
          <p14:tracePt t="238043" x="6505575" y="2001838"/>
          <p14:tracePt t="238058" x="6505575" y="1993900"/>
          <p14:tracePt t="238074" x="6497638" y="1985963"/>
          <p14:tracePt t="238096" x="6489700" y="1985963"/>
          <p14:tracePt t="238104" x="6489700" y="1978025"/>
          <p14:tracePt t="238111" x="6489700" y="1970088"/>
          <p14:tracePt t="238125" x="6489700" y="1962150"/>
          <p14:tracePt t="238134" x="6481763" y="1962150"/>
          <p14:tracePt t="238141" x="6481763" y="1954213"/>
          <p14:tracePt t="238156" x="6481763" y="1946275"/>
          <p14:tracePt t="238163" x="6473825" y="1938338"/>
          <p14:tracePt t="238358" x="6465888" y="1930400"/>
          <p14:tracePt t="238366" x="6450013" y="1922463"/>
          <p14:tracePt t="238373" x="6450013" y="1914525"/>
          <p14:tracePt t="238382" x="6434138" y="1906588"/>
          <p14:tracePt t="238389" x="6410325" y="1898650"/>
          <p14:tracePt t="238396" x="6384925" y="1890713"/>
          <p14:tracePt t="238404" x="6369050" y="1881188"/>
          <p14:tracePt t="238411" x="6345238" y="1865313"/>
          <p14:tracePt t="238419" x="6329363" y="1865313"/>
          <p14:tracePt t="238425" x="6305550" y="1857375"/>
          <p14:tracePt t="238434" x="6289675" y="1841500"/>
          <p14:tracePt t="238448" x="6273800" y="1841500"/>
          <p14:tracePt t="238463" x="6265863" y="1841500"/>
          <p14:tracePt t="238501" x="6257925" y="1841500"/>
          <p14:tracePt t="238508" x="6249988" y="1841500"/>
          <p14:tracePt t="238523" x="6242050" y="1841500"/>
          <p14:tracePt t="238531" x="6218238" y="1841500"/>
          <p14:tracePt t="238539" x="6202363" y="1841500"/>
          <p14:tracePt t="238546" x="6170613" y="1849438"/>
          <p14:tracePt t="238553" x="6154738" y="1865313"/>
          <p14:tracePt t="238561" x="6130925" y="1865313"/>
          <p14:tracePt t="238569" x="6107113" y="1881188"/>
          <p14:tracePt t="238575" x="6091238" y="1890713"/>
          <p14:tracePt t="238584" x="6075363" y="1898650"/>
          <p14:tracePt t="238591" x="6067425" y="1914525"/>
          <p14:tracePt t="238598" x="6059488" y="1914525"/>
          <p14:tracePt t="238606" x="6051550" y="1922463"/>
          <p14:tracePt t="238614" x="6043613" y="1922463"/>
          <p14:tracePt t="238628" x="6034088" y="1930400"/>
          <p14:tracePt t="238636" x="6026150" y="1938338"/>
          <p14:tracePt t="238644" x="6018213" y="1954213"/>
          <p14:tracePt t="238652" x="6002338" y="1970088"/>
          <p14:tracePt t="238658" x="5994400" y="1978025"/>
          <p14:tracePt t="238665" x="5978525" y="2001838"/>
          <p14:tracePt t="238673" x="5970588" y="2009775"/>
          <p14:tracePt t="238681" x="5954713" y="2025650"/>
          <p14:tracePt t="238689" x="5946775" y="2041525"/>
          <p14:tracePt t="238697" x="5938838" y="2057400"/>
          <p14:tracePt t="238707" x="5930900" y="2065338"/>
          <p14:tracePt t="238711" x="5922963" y="2081213"/>
          <p14:tracePt t="238719" x="5915025" y="2097088"/>
          <p14:tracePt t="238726" x="5915025" y="2105025"/>
          <p14:tracePt t="238733" x="5915025" y="2112963"/>
          <p14:tracePt t="238740" x="5907088" y="2120900"/>
          <p14:tracePt t="238748" x="5907088" y="2128838"/>
          <p14:tracePt t="238756" x="5907088" y="2136775"/>
          <p14:tracePt t="238764" x="5907088" y="2152650"/>
          <p14:tracePt t="238778" x="5907088" y="2168525"/>
          <p14:tracePt t="238793" x="5907088" y="2176463"/>
          <p14:tracePt t="238803" x="5907088" y="2192338"/>
          <p14:tracePt t="238808" x="5907088" y="2200275"/>
          <p14:tracePt t="238816" x="5907088" y="2208213"/>
          <p14:tracePt t="238823" x="5907088" y="2224088"/>
          <p14:tracePt t="238831" x="5915025" y="2241550"/>
          <p14:tracePt t="238839" x="5922963" y="2257425"/>
          <p14:tracePt t="238846" x="5930900" y="2273300"/>
          <p14:tracePt t="238853" x="5938838" y="2289175"/>
          <p14:tracePt t="238861" x="5946775" y="2305050"/>
          <p14:tracePt t="238868" x="5962650" y="2320925"/>
          <p14:tracePt t="238876" x="5970588" y="2336800"/>
          <p14:tracePt t="238884" x="5978525" y="2336800"/>
          <p14:tracePt t="238891" x="5986463" y="2344738"/>
          <p14:tracePt t="238898" x="6002338" y="2352675"/>
          <p14:tracePt t="238906" x="6010275" y="2360613"/>
          <p14:tracePt t="238914" x="6018213" y="2360613"/>
          <p14:tracePt t="238921" x="6026150" y="2368550"/>
          <p14:tracePt t="238928" x="6034088" y="2376488"/>
          <p14:tracePt t="238936" x="6043613" y="2376488"/>
          <p14:tracePt t="238944" x="6067425" y="2376488"/>
          <p14:tracePt t="238952" x="6067425" y="2384425"/>
          <p14:tracePt t="238958" x="6091238" y="2384425"/>
          <p14:tracePt t="238966" x="6099175" y="2384425"/>
          <p14:tracePt t="238973" x="6115050" y="2384425"/>
          <p14:tracePt t="238980" x="6130925" y="2392363"/>
          <p14:tracePt t="238989" x="6146800" y="2392363"/>
          <p14:tracePt t="238996" x="6170613" y="2392363"/>
          <p14:tracePt t="239004" x="6194425" y="2392363"/>
          <p14:tracePt t="239022" x="6249988" y="2392363"/>
          <p14:tracePt t="239026" x="6281738" y="2392363"/>
          <p14:tracePt t="239034" x="6305550" y="2392363"/>
          <p14:tracePt t="239041" x="6321425" y="2392363"/>
          <p14:tracePt t="239048" x="6345238" y="2392363"/>
          <p14:tracePt t="239056" x="6369050" y="2392363"/>
          <p14:tracePt t="239063" x="6384925" y="2392363"/>
          <p14:tracePt t="239071" x="6402388" y="2392363"/>
          <p14:tracePt t="239078" x="6418263" y="2392363"/>
          <p14:tracePt t="239086" x="6434138" y="2392363"/>
          <p14:tracePt t="239094" x="6450013" y="2392363"/>
          <p14:tracePt t="239101" x="6465888" y="2392363"/>
          <p14:tracePt t="239108" x="6473825" y="2392363"/>
          <p14:tracePt t="239116" x="6489700" y="2392363"/>
          <p14:tracePt t="239123" x="6497638" y="2392363"/>
          <p14:tracePt t="239131" x="6513513" y="2392363"/>
          <p14:tracePt t="239146" x="6521450" y="2392363"/>
          <p14:tracePt t="239161" x="6529388" y="2392363"/>
          <p14:tracePt t="239168" x="6537325" y="2392363"/>
          <p14:tracePt t="239183" x="6545263" y="2392363"/>
          <p14:tracePt t="239191" x="6553200" y="2392363"/>
          <p14:tracePt t="239206" x="6561138" y="2392363"/>
          <p14:tracePt t="239221" x="6569075" y="2392363"/>
          <p14:tracePt t="239250" x="6577013" y="2392363"/>
          <p14:tracePt t="239265" x="6584950" y="2392363"/>
          <p14:tracePt t="239282" x="6592888" y="2392363"/>
          <p14:tracePt t="239291" x="6600825" y="2392363"/>
          <p14:tracePt t="239303" x="6608763" y="2392363"/>
          <p14:tracePt t="239311" x="6624638" y="2392363"/>
          <p14:tracePt t="239326" x="6640513" y="2392363"/>
          <p14:tracePt t="239333" x="6648450" y="2392363"/>
          <p14:tracePt t="239341" x="6672263" y="2392363"/>
          <p14:tracePt t="239348" x="6680200" y="2392363"/>
          <p14:tracePt t="239356" x="6696075" y="2392363"/>
          <p14:tracePt t="239363" x="6704013" y="2392363"/>
          <p14:tracePt t="239372" x="6711950" y="2392363"/>
          <p14:tracePt t="239378" x="6735763" y="2392363"/>
          <p14:tracePt t="239386" x="6743700" y="2392363"/>
          <p14:tracePt t="239394" x="6759575" y="2392363"/>
          <p14:tracePt t="239401" x="6769100" y="2392363"/>
          <p14:tracePt t="239416" x="6777038" y="2392363"/>
          <p14:tracePt t="239423" x="6784975" y="2392363"/>
          <p14:tracePt t="239431" x="6792913" y="2392363"/>
          <p14:tracePt t="239439" x="6808788" y="2392363"/>
          <p14:tracePt t="239453" x="6816725" y="2392363"/>
          <p14:tracePt t="239469" x="6824663" y="2392363"/>
          <p14:tracePt t="239484" x="6832600" y="2392363"/>
          <p14:tracePt t="239498" x="6840538" y="2392363"/>
          <p14:tracePt t="239521" x="6848475" y="2392363"/>
          <p14:tracePt t="239543" x="6856413" y="2392363"/>
          <p14:tracePt t="239558" x="6864350" y="2392363"/>
          <p14:tracePt t="239566" x="6872288" y="2392363"/>
          <p14:tracePt t="239574" x="6880225" y="2392363"/>
          <p14:tracePt t="239581" x="6888163" y="2392363"/>
          <p14:tracePt t="239589" x="6896100" y="2392363"/>
          <p14:tracePt t="239604" x="6904038" y="2392363"/>
          <p14:tracePt t="239619" x="6911975" y="2392363"/>
          <p14:tracePt t="239648" x="6919913" y="2392363"/>
          <p14:tracePt t="240908" x="6911975" y="2392363"/>
          <p14:tracePt t="240917" x="6911975" y="2400300"/>
          <p14:tracePt t="240923" x="6904038" y="2400300"/>
          <p14:tracePt t="240933" x="6896100" y="2408238"/>
          <p14:tracePt t="240939" x="6888163" y="2408238"/>
          <p14:tracePt t="240946" x="6888163" y="2416175"/>
          <p14:tracePt t="240956" x="6880225" y="2416175"/>
          <p14:tracePt t="240961" x="6872288" y="2416175"/>
          <p14:tracePt t="240968" x="6864350" y="2424113"/>
          <p14:tracePt t="240977" x="6864350" y="2432050"/>
          <p14:tracePt t="240987" x="6848475" y="2432050"/>
          <p14:tracePt t="240991" x="6848475" y="2439988"/>
          <p14:tracePt t="240998" x="6840538" y="2439988"/>
          <p14:tracePt t="241005" x="6840538" y="2447925"/>
          <p14:tracePt t="241015" x="6832600" y="2447925"/>
          <p14:tracePt t="241023" x="6832600" y="2455863"/>
          <p14:tracePt t="241170" x="6824663" y="2455863"/>
          <p14:tracePt t="241180" x="6824663" y="2463800"/>
          <p14:tracePt t="241187" x="6816725" y="2463800"/>
          <p14:tracePt t="241194" x="6808788" y="2463800"/>
          <p14:tracePt t="241202" x="6808788" y="2471738"/>
          <p14:tracePt t="241208" x="6800850" y="2471738"/>
          <p14:tracePt t="241217" x="6792913" y="2471738"/>
          <p14:tracePt t="241223" x="6792913" y="2479675"/>
          <p14:tracePt t="241231" x="6784975" y="2487613"/>
          <p14:tracePt t="241246" x="6777038" y="2487613"/>
          <p14:tracePt t="241254" x="6777038" y="2495550"/>
          <p14:tracePt t="241261" x="6769100" y="2495550"/>
          <p14:tracePt t="241268" x="6759575" y="2495550"/>
          <p14:tracePt t="241275" x="6751638" y="2503488"/>
          <p14:tracePt t="241286" x="6735763" y="2503488"/>
          <p14:tracePt t="241291" x="6719888" y="2511425"/>
          <p14:tracePt t="241298" x="6704013" y="2519363"/>
          <p14:tracePt t="241305" x="6696075" y="2527300"/>
          <p14:tracePt t="241313" x="6664325" y="2535238"/>
          <p14:tracePt t="241321" x="6648450" y="2543175"/>
          <p14:tracePt t="241328" x="6624638" y="2559050"/>
          <p14:tracePt t="241337" x="6616700" y="2559050"/>
          <p14:tracePt t="241344" x="6592888" y="2566988"/>
          <p14:tracePt t="241358" x="6584950" y="2576513"/>
          <p14:tracePt t="241366" x="6577013" y="2576513"/>
          <p14:tracePt t="241373" x="6569075" y="2576513"/>
          <p14:tracePt t="241381" x="6561138" y="2584450"/>
          <p14:tracePt t="241397" x="6553200" y="2584450"/>
          <p14:tracePt t="241404" x="6553200" y="2592388"/>
          <p14:tracePt t="241411" x="6545263" y="2592388"/>
          <p14:tracePt t="241448" x="6537325" y="2592388"/>
          <p14:tracePt t="241583" x="6529388" y="2592388"/>
          <p14:tracePt t="241591" x="6521450" y="2592388"/>
          <p14:tracePt t="241598" x="6513513" y="2592388"/>
          <p14:tracePt t="241614" x="6505575" y="2592388"/>
          <p14:tracePt t="241651" x="6497638" y="2592388"/>
          <p14:tracePt t="241688" x="6489700" y="2592388"/>
          <p14:tracePt t="241696" x="6481763" y="2592388"/>
          <p14:tracePt t="241711" x="6473825" y="2592388"/>
          <p14:tracePt t="241763" x="6465888" y="2592388"/>
          <p14:tracePt t="241808" x="6457950" y="2592388"/>
          <p14:tracePt t="241816" x="6450013" y="2584450"/>
          <p14:tracePt t="241830" x="6450013" y="2576513"/>
          <p14:tracePt t="241838" x="6450013" y="2566988"/>
          <p14:tracePt t="241846" x="6434138" y="2551113"/>
          <p14:tracePt t="241854" x="6434138" y="2527300"/>
          <p14:tracePt t="241861" x="6418263" y="2503488"/>
          <p14:tracePt t="241869" x="6410325" y="2487613"/>
          <p14:tracePt t="241876" x="6410325" y="2479675"/>
          <p14:tracePt t="241888" x="6410325" y="2463800"/>
          <p14:tracePt t="241891" x="6402388" y="2447925"/>
          <p14:tracePt t="241899" x="6402388" y="2439988"/>
          <p14:tracePt t="241906" x="6392863" y="2424113"/>
          <p14:tracePt t="241914" x="6392863" y="2408238"/>
          <p14:tracePt t="241921" x="6392863" y="2400300"/>
          <p14:tracePt t="241928" x="6392863" y="2392363"/>
          <p14:tracePt t="241937" x="6392863" y="2384425"/>
          <p14:tracePt t="241950" x="6392863" y="2376488"/>
          <p14:tracePt t="241981" x="6392863" y="2368550"/>
          <p14:tracePt t="242041" x="6384925" y="2368550"/>
          <p14:tracePt t="242093" x="6376988" y="2368550"/>
          <p14:tracePt t="242168" x="6369050" y="2368550"/>
          <p14:tracePt t="242190" x="6361113" y="2368550"/>
          <p14:tracePt t="242206" x="6361113" y="2376488"/>
          <p14:tracePt t="242214" x="6353175" y="2376488"/>
          <p14:tracePt t="242228" x="6345238" y="2376488"/>
          <p14:tracePt t="242251" x="6337300" y="2384425"/>
          <p14:tracePt t="242280" x="6329363" y="2384425"/>
          <p14:tracePt t="242835" x="6337300" y="2384425"/>
          <p14:tracePt t="242852" x="6345238" y="2384425"/>
          <p14:tracePt t="242868" x="6353175" y="2384425"/>
          <p14:tracePt t="242912" x="6361113" y="2384425"/>
          <p14:tracePt t="242935" x="6369050" y="2384425"/>
          <p14:tracePt t="242952" x="6384925" y="2384425"/>
          <p14:tracePt t="242964" x="6392863" y="2384425"/>
          <p14:tracePt t="242979" x="6410325" y="2384425"/>
          <p14:tracePt t="242995" x="6418263" y="2392363"/>
          <p14:tracePt t="243008" x="6426200" y="2392363"/>
          <p14:tracePt t="243017" x="6434138" y="2392363"/>
          <p14:tracePt t="243023" x="6442075" y="2400300"/>
          <p14:tracePt t="243031" x="6450013" y="2400300"/>
          <p14:tracePt t="243046" x="6457950" y="2400300"/>
          <p14:tracePt t="243053" x="6465888" y="2400300"/>
          <p14:tracePt t="243069" x="6473825" y="2400300"/>
          <p14:tracePt t="243091" x="6481763" y="2400300"/>
          <p14:tracePt t="243099" x="6489700" y="2400300"/>
          <p14:tracePt t="243113" x="6497638" y="2400300"/>
          <p14:tracePt t="243128" x="6505575" y="2400300"/>
          <p14:tracePt t="243136" x="6513513" y="2400300"/>
          <p14:tracePt t="243143" x="6521450" y="2400300"/>
          <p14:tracePt t="243158" x="6529388" y="2400300"/>
          <p14:tracePt t="243173" x="6537325" y="2400300"/>
          <p14:tracePt t="243196" x="6545263" y="2400300"/>
          <p14:tracePt t="243203" x="6553200" y="2400300"/>
          <p14:tracePt t="243226" x="6561138" y="2400300"/>
          <p14:tracePt t="243241" x="6569075" y="2400300"/>
          <p14:tracePt t="243264" x="6577013" y="2400300"/>
          <p14:tracePt t="243286" x="6584950" y="2400300"/>
          <p14:tracePt t="243316" x="6592888" y="2400300"/>
          <p14:tracePt t="243338" x="6600825" y="2400300"/>
          <p14:tracePt t="243353" x="6608763" y="2400300"/>
          <p14:tracePt t="243369" x="6616700" y="2400300"/>
          <p14:tracePt t="243376" x="6624638" y="2400300"/>
          <p14:tracePt t="243399" x="6632575" y="2400300"/>
          <p14:tracePt t="243435" x="6640513" y="2400300"/>
          <p14:tracePt t="243459" x="6648450" y="2400300"/>
          <p14:tracePt t="243496" x="6656388" y="2400300"/>
          <p14:tracePt t="243518" x="6664325" y="2400300"/>
          <p14:tracePt t="243541" x="6664325" y="2392363"/>
          <p14:tracePt t="243549" x="6672263" y="2392363"/>
          <p14:tracePt t="243555" x="6680200" y="2392363"/>
          <p14:tracePt t="243594" x="6688138" y="2384425"/>
          <p14:tracePt t="243616" x="6696075" y="2376488"/>
          <p14:tracePt t="243638" x="6704013" y="2376488"/>
          <p14:tracePt t="243646" x="6704013" y="2368550"/>
          <p14:tracePt t="243663" x="6711950" y="2368550"/>
          <p14:tracePt t="243671" x="6711950" y="2360613"/>
          <p14:tracePt t="243676" x="6711950" y="2352675"/>
          <p14:tracePt t="243691" x="6711950" y="2336800"/>
          <p14:tracePt t="243699" x="6711950" y="2320925"/>
          <p14:tracePt t="243706" x="6711950" y="2305050"/>
          <p14:tracePt t="243714" x="6711950" y="2281238"/>
          <p14:tracePt t="243721" x="6711950" y="2257425"/>
          <p14:tracePt t="243729" x="6711950" y="2241550"/>
          <p14:tracePt t="243736" x="6711950" y="2216150"/>
          <p14:tracePt t="243743" x="6711950" y="2200275"/>
          <p14:tracePt t="243758" x="6711950" y="2184400"/>
          <p14:tracePt t="243765" x="6711950" y="2176463"/>
          <p14:tracePt t="243803" x="6711950" y="2168525"/>
          <p14:tracePt t="243901" x="6704013" y="2168525"/>
          <p14:tracePt t="243923" x="6696075" y="2168525"/>
          <p14:tracePt t="243946" x="6696075" y="2176463"/>
          <p14:tracePt t="243961" x="6688138" y="2176463"/>
          <p14:tracePt t="244020" x="6688138" y="2184400"/>
          <p14:tracePt t="244036" x="6688138" y="2192338"/>
          <p14:tracePt t="244051" x="6688138" y="2200275"/>
          <p14:tracePt t="244260" x="6696075" y="2200275"/>
          <p14:tracePt t="247736" x="6735763" y="2200275"/>
          <p14:tracePt t="247738" x="6792913" y="2200275"/>
          <p14:tracePt t="247740" x="6800850" y="2200275"/>
          <p14:tracePt t="247741" x="6816725" y="2200275"/>
          <p14:tracePt t="247749" x="6832600" y="2200275"/>
          <p14:tracePt t="247757" x="6840538" y="2200275"/>
          <p14:tracePt t="247764" x="6848475" y="2200275"/>
          <p14:tracePt t="247772" x="6864350" y="2200275"/>
          <p14:tracePt t="247787" x="6872288" y="2200275"/>
          <p14:tracePt t="247868" x="6880225" y="2200275"/>
          <p14:tracePt t="247891" x="6888163" y="2200275"/>
          <p14:tracePt t="247936" x="6896100" y="2200275"/>
          <p14:tracePt t="247973" x="6904038" y="2200275"/>
          <p14:tracePt t="248026" x="6911975" y="2200275"/>
          <p14:tracePt t="250328" x="6904038" y="2200275"/>
          <p14:tracePt t="250358" x="6896100" y="2200275"/>
          <p14:tracePt t="250374" x="6888163" y="2200275"/>
          <p14:tracePt t="250413" x="6880225" y="2200275"/>
          <p14:tracePt t="250450" x="6864350" y="2200275"/>
          <p14:tracePt t="250471" x="6856413" y="2200275"/>
          <p14:tracePt t="254733" x="6840538" y="2216150"/>
          <p14:tracePt t="254735" x="6824663" y="2249488"/>
          <p14:tracePt t="254736" x="6808788" y="2249488"/>
          <p14:tracePt t="254739" x="6808788" y="2257425"/>
          <p14:tracePt t="254740" x="6808788" y="2265363"/>
          <p14:tracePt t="254746" x="6800850" y="2265363"/>
          <p14:tracePt t="254754" x="6800850" y="2273300"/>
          <p14:tracePt t="254762" x="6784975" y="2281238"/>
          <p14:tracePt t="254770" x="6777038" y="2289175"/>
          <p14:tracePt t="254777" x="6759575" y="2305050"/>
          <p14:tracePt t="254785" x="6743700" y="2312988"/>
          <p14:tracePt t="254793" x="6719888" y="2328863"/>
          <p14:tracePt t="254799" x="6704013" y="2336800"/>
          <p14:tracePt t="254807" x="6680200" y="2352675"/>
          <p14:tracePt t="254816" x="6656388" y="2360613"/>
          <p14:tracePt t="254823" x="6640513" y="2376488"/>
          <p14:tracePt t="254830" x="6624638" y="2384425"/>
          <p14:tracePt t="254837" x="6600825" y="2400300"/>
          <p14:tracePt t="254845" x="6577013" y="2408238"/>
          <p14:tracePt t="254851" x="6553200" y="2424113"/>
          <p14:tracePt t="254861" x="6537325" y="2432050"/>
          <p14:tracePt t="254866" x="6513513" y="2447925"/>
          <p14:tracePt t="254874" x="6489700" y="2455863"/>
          <p14:tracePt t="254891" x="6457950" y="2463800"/>
          <p14:tracePt t="254896" x="6442075" y="2471738"/>
          <p14:tracePt t="254905" x="6434138" y="2471738"/>
          <p14:tracePt t="254912" x="6418263" y="2471738"/>
          <p14:tracePt t="254928" x="6410325" y="2471738"/>
          <p14:tracePt t="254986" x="6402388" y="2471738"/>
          <p14:tracePt t="255002" x="6392863" y="2463800"/>
          <p14:tracePt t="255009" x="6392863" y="2455863"/>
          <p14:tracePt t="255016" x="6392863" y="2439988"/>
          <p14:tracePt t="255024" x="6376988" y="2416175"/>
          <p14:tracePt t="255031" x="6369050" y="2384425"/>
          <p14:tracePt t="255041" x="6369050" y="2368550"/>
          <p14:tracePt t="255046" x="6345238" y="2344738"/>
          <p14:tracePt t="255056" x="6329363" y="2320925"/>
          <p14:tracePt t="255062" x="6313488" y="2289175"/>
          <p14:tracePt t="255068" x="6297613" y="2265363"/>
          <p14:tracePt t="255076" x="6289675" y="2249488"/>
          <p14:tracePt t="255083" x="6273800" y="2233613"/>
          <p14:tracePt t="255093" x="6257925" y="2216150"/>
          <p14:tracePt t="255099" x="6249988" y="2208213"/>
          <p14:tracePt t="255106" x="6234113" y="2200275"/>
          <p14:tracePt t="255113" x="6226175" y="2192338"/>
          <p14:tracePt t="255124" x="6218238" y="2192338"/>
          <p14:tracePt t="255130" x="6210300" y="2184400"/>
          <p14:tracePt t="255137" x="6202363" y="2184400"/>
          <p14:tracePt t="255144" x="6202363" y="2176463"/>
          <p14:tracePt t="255151" x="6194425" y="2176463"/>
          <p14:tracePt t="255167" x="6186488" y="2176463"/>
          <p14:tracePt t="255182" x="6178550" y="2168525"/>
          <p14:tracePt t="255190" x="6170613" y="2168525"/>
          <p14:tracePt t="255205" x="6162675" y="2168525"/>
          <p14:tracePt t="255227" x="6162675" y="2160588"/>
          <p14:tracePt t="255235" x="6154738" y="2160588"/>
          <p14:tracePt t="255248" x="6154738" y="2152650"/>
          <p14:tracePt t="255264" x="6154738" y="2144713"/>
          <p14:tracePt t="255287" x="6146800" y="2144713"/>
          <p14:tracePt t="255294" x="6146800" y="2136775"/>
          <p14:tracePt t="255309" x="6138863" y="2136775"/>
          <p14:tracePt t="255332" x="6138863" y="2128838"/>
          <p14:tracePt t="255361" x="6138863" y="2120900"/>
          <p14:tracePt t="255377" x="6138863" y="2112963"/>
          <p14:tracePt t="255398" x="6138863" y="2105025"/>
          <p14:tracePt t="255406" x="6138863" y="2097088"/>
          <p14:tracePt t="255414" x="6138863" y="2089150"/>
          <p14:tracePt t="255422" x="6130925" y="2073275"/>
          <p14:tracePt t="255429" x="6130925" y="2057400"/>
          <p14:tracePt t="255436" x="6130925" y="2033588"/>
          <p14:tracePt t="255443" x="6130925" y="2025650"/>
          <p14:tracePt t="255451" x="6130925" y="2009775"/>
          <p14:tracePt t="255459" x="6130925" y="1993900"/>
          <p14:tracePt t="255466" x="6130925" y="1985963"/>
          <p14:tracePt t="255474" x="6130925" y="1962150"/>
          <p14:tracePt t="255482" x="6130925" y="1954213"/>
          <p14:tracePt t="255490" x="6130925" y="1938338"/>
          <p14:tracePt t="255496" x="6130925" y="1930400"/>
          <p14:tracePt t="255511" x="6130925" y="1922463"/>
          <p14:tracePt t="255527" x="6130925" y="1914525"/>
          <p14:tracePt t="255639" x="6130925" y="1906588"/>
          <p14:tracePt t="255646" x="6130925" y="1898650"/>
          <p14:tracePt t="255669" x="6130925" y="1890713"/>
          <p14:tracePt t="255692" x="6130925" y="1881188"/>
          <p14:tracePt t="255707" x="6130925" y="1873250"/>
          <p14:tracePt t="255715" x="6130925" y="1865313"/>
          <p14:tracePt t="255729" x="6130925" y="1857375"/>
          <p14:tracePt t="255752" x="6130925" y="1849438"/>
          <p14:tracePt t="255782" x="6130925" y="1841500"/>
          <p14:tracePt t="255790" x="6130925" y="1833563"/>
          <p14:tracePt t="256418" x="6122988" y="1833563"/>
          <p14:tracePt t="256426" x="6115050" y="1833563"/>
          <p14:tracePt t="256434" x="6115050" y="1841500"/>
          <p14:tracePt t="256448" x="6107113" y="1841500"/>
          <p14:tracePt t="256457" x="6107113" y="1849438"/>
          <p14:tracePt t="256471" x="6099175" y="1849438"/>
          <p14:tracePt t="256480" x="6099175" y="1857375"/>
          <p14:tracePt t="256502" x="6099175" y="1865313"/>
          <p14:tracePt t="256509" x="6099175" y="1873250"/>
          <p14:tracePt t="256525" x="6099175" y="1881188"/>
          <p14:tracePt t="256538" x="6099175" y="1890713"/>
          <p14:tracePt t="256546" x="6099175" y="1906588"/>
          <p14:tracePt t="256554" x="6099175" y="1914525"/>
          <p14:tracePt t="256561" x="6099175" y="1930400"/>
          <p14:tracePt t="256570" x="6099175" y="1938338"/>
          <p14:tracePt t="256576" x="6099175" y="1962150"/>
          <p14:tracePt t="256584" x="6099175" y="1970088"/>
          <p14:tracePt t="256591" x="6099175" y="1985963"/>
          <p14:tracePt t="256599" x="6099175" y="2001838"/>
          <p14:tracePt t="256606" x="6099175" y="2017713"/>
          <p14:tracePt t="256614" x="6099175" y="2025650"/>
          <p14:tracePt t="256622" x="6099175" y="2033588"/>
          <p14:tracePt t="256629" x="6091238" y="2049463"/>
          <p14:tracePt t="256636" x="6091238" y="2065338"/>
          <p14:tracePt t="256643" x="6091238" y="2089150"/>
          <p14:tracePt t="256651" x="6083300" y="2097088"/>
          <p14:tracePt t="256659" x="6083300" y="2112963"/>
          <p14:tracePt t="256666" x="6083300" y="2128838"/>
          <p14:tracePt t="256674" x="6075363" y="2144713"/>
          <p14:tracePt t="256681" x="6075363" y="2160588"/>
          <p14:tracePt t="256696" x="6075363" y="2176463"/>
          <p14:tracePt t="256705" x="6075363" y="2184400"/>
          <p14:tracePt t="256712" x="6075363" y="2192338"/>
          <p14:tracePt t="256719" x="6075363" y="2200275"/>
          <p14:tracePt t="256734" x="6075363" y="2208213"/>
          <p14:tracePt t="256742" x="6075363" y="2216150"/>
          <p14:tracePt t="256756" x="6075363" y="2224088"/>
          <p14:tracePt t="256779" x="6075363" y="2233613"/>
          <p14:tracePt t="256891" x="6083300" y="2233613"/>
          <p14:tracePt t="256899" x="6091238" y="2233613"/>
          <p14:tracePt t="256907" x="6099175" y="2224088"/>
          <p14:tracePt t="256922" x="6107113" y="2216150"/>
          <p14:tracePt t="256929" x="6115050" y="2208213"/>
          <p14:tracePt t="256936" x="6115050" y="2200275"/>
          <p14:tracePt t="256944" x="6115050" y="2192338"/>
          <p14:tracePt t="256951" x="6115050" y="2184400"/>
          <p14:tracePt t="256959" x="6115050" y="2176463"/>
          <p14:tracePt t="256966" x="6115050" y="2168525"/>
          <p14:tracePt t="256975" x="6115050" y="2160588"/>
          <p14:tracePt t="256981" x="6115050" y="2152650"/>
          <p14:tracePt t="256996" x="6115050" y="2144713"/>
          <p14:tracePt t="257057" x="6115050" y="2136775"/>
          <p14:tracePt t="257229" x="6115050" y="2144713"/>
          <p14:tracePt t="257244" x="6115050" y="2152650"/>
          <p14:tracePt t="257266" x="6115050" y="2160588"/>
          <p14:tracePt t="257274" x="6115050" y="2168525"/>
          <p14:tracePt t="257296" x="6115050" y="2176463"/>
          <p14:tracePt t="257326" x="6115050" y="2184400"/>
          <p14:tracePt t="261297" x="6026150" y="2320925"/>
          <p14:tracePt t="261298" x="5851525" y="2543175"/>
          <p14:tracePt t="261299" x="5788025" y="2608263"/>
          <p14:tracePt t="261302" x="5692775" y="2695575"/>
          <p14:tracePt t="261309" x="5651500" y="2735263"/>
          <p14:tracePt t="261317" x="5603875" y="2774950"/>
          <p14:tracePt t="261324" x="5564188" y="2806700"/>
          <p14:tracePt t="261332" x="5524500" y="2838450"/>
          <p14:tracePt t="261339" x="5492750" y="2862263"/>
          <p14:tracePt t="261347" x="5453063" y="2878138"/>
          <p14:tracePt t="261357" x="5437188" y="2909888"/>
          <p14:tracePt t="261362" x="5405438" y="2927350"/>
          <p14:tracePt t="261370" x="5389563" y="2943225"/>
          <p14:tracePt t="261377" x="5373688" y="2951163"/>
          <p14:tracePt t="261386" x="5349875" y="2967038"/>
          <p14:tracePt t="261391" x="5326063" y="2982913"/>
          <p14:tracePt t="261400" x="5310188" y="2998788"/>
          <p14:tracePt t="261406" x="5284788" y="3006725"/>
          <p14:tracePt t="261416" x="5253038" y="3022600"/>
          <p14:tracePt t="261423" x="5221288" y="3038475"/>
          <p14:tracePt t="261429" x="5173663" y="3062288"/>
          <p14:tracePt t="261438" x="5118100" y="3078163"/>
          <p14:tracePt t="261445" x="5054600" y="3101975"/>
          <p14:tracePt t="261452" x="4975225" y="3125788"/>
          <p14:tracePt t="261459" x="4894263" y="3141663"/>
          <p14:tracePt t="261469" x="4806950" y="3173413"/>
          <p14:tracePt t="261474" x="4735513" y="3189288"/>
          <p14:tracePt t="261481" x="4656138" y="3197225"/>
          <p14:tracePt t="261489" x="4567238" y="3221038"/>
          <p14:tracePt t="261496" x="4495800" y="3236913"/>
          <p14:tracePt t="261507" x="4416425" y="3244850"/>
          <p14:tracePt t="261511" x="4384675" y="3262313"/>
          <p14:tracePt t="261521" x="4305300" y="3278188"/>
          <p14:tracePt t="261526" x="4249738" y="3294063"/>
          <p14:tracePt t="261537" x="4176713" y="3309938"/>
          <p14:tracePt t="261543" x="4113213" y="3317875"/>
          <p14:tracePt t="261551" x="4025900" y="3325813"/>
          <p14:tracePt t="261558" x="3962400" y="3349625"/>
          <p14:tracePt t="261566" x="3875088" y="3357563"/>
          <p14:tracePt t="261573" x="3786188" y="3373438"/>
          <p14:tracePt t="261580" x="3698875" y="3373438"/>
          <p14:tracePt t="261588" x="3619500" y="3381375"/>
          <p14:tracePt t="261595" x="3532188" y="3389313"/>
          <p14:tracePt t="261604" x="3443288" y="3397250"/>
          <p14:tracePt t="261609" x="3363913" y="3397250"/>
          <p14:tracePt t="261617" x="3292475" y="3405188"/>
          <p14:tracePt t="261624" x="3221038" y="3413125"/>
          <p14:tracePt t="261632" x="3157538" y="3413125"/>
          <p14:tracePt t="261639" x="3109913" y="3421063"/>
          <p14:tracePt t="261647" x="3068638" y="3429000"/>
          <p14:tracePt t="261656" x="3028950" y="3436938"/>
          <p14:tracePt t="261663" x="3005138" y="3444875"/>
          <p14:tracePt t="261671" x="2989263" y="3444875"/>
          <p14:tracePt t="261678" x="2973388" y="3460750"/>
          <p14:tracePt t="261686" x="2957513" y="3460750"/>
          <p14:tracePt t="261691" x="2941638" y="3468688"/>
          <p14:tracePt t="261702" x="2925763" y="3468688"/>
          <p14:tracePt t="261707" x="2909888" y="3476625"/>
          <p14:tracePt t="261715" x="2894013" y="3484563"/>
          <p14:tracePt t="261722" x="2878138" y="3484563"/>
          <p14:tracePt t="261729" x="2862263" y="3492500"/>
          <p14:tracePt t="261737" x="2838450" y="3492500"/>
          <p14:tracePt t="261744" x="2822575" y="3492500"/>
          <p14:tracePt t="261752" x="2798763" y="3500438"/>
          <p14:tracePt t="261759" x="2774950" y="3500438"/>
          <p14:tracePt t="261767" x="2759075" y="3500438"/>
          <p14:tracePt t="261774" x="2733675" y="3508375"/>
          <p14:tracePt t="261783" x="2717800" y="3508375"/>
          <p14:tracePt t="261790" x="2693988" y="3508375"/>
          <p14:tracePt t="261798" x="2670175" y="3508375"/>
          <p14:tracePt t="261806" x="2630488" y="3516313"/>
          <p14:tracePt t="261811" x="2606675" y="3516313"/>
          <p14:tracePt t="261821" x="2598738" y="3516313"/>
          <p14:tracePt t="261837" x="2590800" y="3516313"/>
          <p14:tracePt t="261842" x="2582863" y="3516313"/>
          <p14:tracePt t="261858" x="2574925" y="3516313"/>
          <p14:tracePt t="261866" x="2559050" y="3516313"/>
          <p14:tracePt t="261879" x="2551113" y="3516313"/>
          <p14:tracePt t="261887" x="2535238" y="3516313"/>
          <p14:tracePt t="261895" x="2519363" y="3516313"/>
          <p14:tracePt t="261904" x="2495550" y="3516313"/>
          <p14:tracePt t="261909" x="2471738" y="3516313"/>
          <p14:tracePt t="261919" x="2424113" y="3516313"/>
          <p14:tracePt t="261924" x="2384425" y="3516313"/>
          <p14:tracePt t="261931" x="2335213" y="3516313"/>
          <p14:tracePt t="261940" x="2311400" y="3516313"/>
          <p14:tracePt t="261947" x="2287588" y="3516313"/>
          <p14:tracePt t="261955" x="2263775" y="3516313"/>
          <p14:tracePt t="261971" x="2255838" y="3516313"/>
          <p14:tracePt t="261976" x="2247900" y="3516313"/>
          <p14:tracePt t="261991" x="2239963" y="3516313"/>
          <p14:tracePt t="262022" x="2232025" y="3524250"/>
          <p14:tracePt t="262046" x="2224088" y="3524250"/>
          <p14:tracePt t="262054" x="2216150" y="3532188"/>
          <p14:tracePt t="262059" x="2200275" y="3548063"/>
          <p14:tracePt t="262069" x="2192338" y="3556000"/>
          <p14:tracePt t="262074" x="2184400" y="3563938"/>
          <p14:tracePt t="262083" x="2168525" y="3571875"/>
          <p14:tracePt t="262097" x="2160588" y="3579813"/>
          <p14:tracePt t="262111" x="2152650" y="3579813"/>
          <p14:tracePt t="262120" x="2152650" y="3587750"/>
          <p14:tracePt t="262139" x="2152650" y="3595688"/>
          <p14:tracePt t="262141" x="2144713" y="3595688"/>
          <p14:tracePt t="262158" x="2136775" y="3605213"/>
          <p14:tracePt t="262165" x="2128838" y="3613150"/>
          <p14:tracePt t="262172" x="2120900" y="3621088"/>
          <p14:tracePt t="262188" x="2105025" y="3636963"/>
          <p14:tracePt t="262202" x="2089150" y="3652838"/>
          <p14:tracePt t="262209" x="2081213" y="3652838"/>
          <p14:tracePt t="262219" x="2073275" y="3660775"/>
          <p14:tracePt t="262240" x="2073275" y="3668713"/>
          <p14:tracePt t="262366" x="2065338" y="3668713"/>
          <p14:tracePt t="262375" x="2057400" y="3676650"/>
          <p14:tracePt t="262383" x="2049463" y="3684588"/>
          <p14:tracePt t="262389" x="2041525" y="3684588"/>
          <p14:tracePt t="262398" x="2041525" y="3692525"/>
          <p14:tracePt t="262405" x="2033588" y="3692525"/>
          <p14:tracePt t="262591" x="2033588" y="3700463"/>
          <p14:tracePt t="262601" x="2025650" y="3700463"/>
          <p14:tracePt t="262616" x="2017713" y="3700463"/>
          <p14:tracePt t="262631" x="2008188" y="3708400"/>
          <p14:tracePt t="262646" x="2000250" y="3708400"/>
          <p14:tracePt t="262653" x="1992313" y="3708400"/>
          <p14:tracePt t="262659" x="1992313" y="3716338"/>
          <p14:tracePt t="262906" x="2000250" y="3724275"/>
          <p14:tracePt t="262914" x="2017713" y="3724275"/>
          <p14:tracePt t="262921" x="2025650" y="3732213"/>
          <p14:tracePt t="262929" x="2041525" y="3740150"/>
          <p14:tracePt t="262937" x="2073275" y="3740150"/>
          <p14:tracePt t="262944" x="2097088" y="3756025"/>
          <p14:tracePt t="262952" x="2128838" y="3763963"/>
          <p14:tracePt t="262959" x="2168525" y="3779838"/>
          <p14:tracePt t="262966" x="2208213" y="3787775"/>
          <p14:tracePt t="262974" x="2247900" y="3795713"/>
          <p14:tracePt t="262982" x="2287588" y="3803650"/>
          <p14:tracePt t="262989" x="2311400" y="3803650"/>
          <p14:tracePt t="262996" x="2335213" y="3803650"/>
          <p14:tracePt t="263004" x="2359025" y="3803650"/>
          <p14:tracePt t="263012" x="2374900" y="3803650"/>
          <p14:tracePt t="263027" x="2384425" y="3803650"/>
          <p14:tracePt t="263146" x="2366963" y="3803650"/>
          <p14:tracePt t="263161" x="2359025" y="3803650"/>
          <p14:tracePt t="263176" x="2351088" y="3803650"/>
          <p14:tracePt t="263185" x="2343150" y="3803650"/>
          <p14:tracePt t="263236" x="2335213" y="3803650"/>
          <p14:tracePt t="263244" x="2327275" y="3803650"/>
          <p14:tracePt t="263252" x="2319338" y="3803650"/>
          <p14:tracePt t="263259" x="2303463" y="3803650"/>
          <p14:tracePt t="263266" x="2287588" y="3795713"/>
          <p14:tracePt t="263274" x="2271713" y="3787775"/>
          <p14:tracePt t="263282" x="2255838" y="3787775"/>
          <p14:tracePt t="263289" x="2224088" y="3779838"/>
          <p14:tracePt t="263297" x="2200275" y="3779838"/>
          <p14:tracePt t="263304" x="2176463" y="3771900"/>
          <p14:tracePt t="263312" x="2144713" y="3771900"/>
          <p14:tracePt t="263319" x="2105025" y="3771900"/>
          <p14:tracePt t="263326" x="2081213" y="3763963"/>
          <p14:tracePt t="263335" x="2065338" y="3763963"/>
          <p14:tracePt t="263341" x="2049463" y="3763963"/>
          <p14:tracePt t="263349" x="2041525" y="3763963"/>
          <p14:tracePt t="263358" x="2033588" y="3763963"/>
          <p14:tracePt t="263373" x="2025650" y="3763963"/>
          <p14:tracePt t="263394" x="2017713" y="3763963"/>
          <p14:tracePt t="263956" x="2025650" y="3763963"/>
          <p14:tracePt t="265426" x="2033588" y="3763963"/>
          <p14:tracePt t="265456" x="2041525" y="3763963"/>
          <p14:tracePt t="265487" x="2049463" y="3763963"/>
          <p14:tracePt t="265503" x="2057400" y="3763963"/>
          <p14:tracePt t="265518" x="2065338" y="3763963"/>
          <p14:tracePt t="265531" x="2081213" y="3763963"/>
          <p14:tracePt t="265539" x="2097088" y="3763963"/>
          <p14:tracePt t="265549" x="2105025" y="3763963"/>
          <p14:tracePt t="265554" x="2112963" y="3763963"/>
          <p14:tracePt t="265563" x="2128838" y="3763963"/>
          <p14:tracePt t="265570" x="2144713" y="3763963"/>
          <p14:tracePt t="265576" x="2160588" y="3763963"/>
          <p14:tracePt t="265586" x="2168525" y="3763963"/>
          <p14:tracePt t="265591" x="2184400" y="3763963"/>
          <p14:tracePt t="265599" x="2208213" y="3763963"/>
          <p14:tracePt t="265609" x="2224088" y="3763963"/>
          <p14:tracePt t="265615" x="2247900" y="3763963"/>
          <p14:tracePt t="265621" x="2271713" y="3763963"/>
          <p14:tracePt t="265630" x="2287588" y="3763963"/>
          <p14:tracePt t="265637" x="2311400" y="3763963"/>
          <p14:tracePt t="265646" x="2327275" y="3763963"/>
          <p14:tracePt t="265653" x="2343150" y="3763963"/>
          <p14:tracePt t="265660" x="2359025" y="3763963"/>
          <p14:tracePt t="265670" x="2366963" y="3763963"/>
          <p14:tracePt t="265674" x="2384425" y="3763963"/>
          <p14:tracePt t="265684" x="2400300" y="3763963"/>
          <p14:tracePt t="265689" x="2408238" y="3763963"/>
          <p14:tracePt t="265697" x="2424113" y="3763963"/>
          <p14:tracePt t="265706" x="2439988" y="3763963"/>
          <p14:tracePt t="265713" x="2447925" y="3763963"/>
          <p14:tracePt t="265720" x="2471738" y="3763963"/>
          <p14:tracePt t="265727" x="2487613" y="3763963"/>
          <p14:tracePt t="265735" x="2495550" y="3763963"/>
          <p14:tracePt t="265742" x="2511425" y="3763963"/>
          <p14:tracePt t="265750" x="2519363" y="3763963"/>
          <p14:tracePt t="265756" x="2535238" y="3763963"/>
          <p14:tracePt t="265767" x="2543175" y="3763963"/>
          <p14:tracePt t="265772" x="2551113" y="3763963"/>
          <p14:tracePt t="265779" x="2566988" y="3763963"/>
          <p14:tracePt t="265787" x="2574925" y="3763963"/>
          <p14:tracePt t="265795" x="2590800" y="3763963"/>
          <p14:tracePt t="265801" x="2606675" y="3763963"/>
          <p14:tracePt t="265810" x="2614613" y="3763963"/>
          <p14:tracePt t="265817" x="2630488" y="3763963"/>
          <p14:tracePt t="265826" x="2646363" y="3763963"/>
          <p14:tracePt t="265833" x="2654300" y="3763963"/>
          <p14:tracePt t="265841" x="2662238" y="3763963"/>
          <p14:tracePt t="265848" x="2678113" y="3763963"/>
          <p14:tracePt t="265856" x="2693988" y="3763963"/>
          <p14:tracePt t="265862" x="2701925" y="3763963"/>
          <p14:tracePt t="265871" x="2709863" y="3763963"/>
          <p14:tracePt t="265884" x="2725738" y="3763963"/>
          <p14:tracePt t="265887" x="2741613" y="3763963"/>
          <p14:tracePt t="265891" x="2751138" y="3763963"/>
          <p14:tracePt t="265899" x="2767013" y="3763963"/>
          <p14:tracePt t="265910" x="2782888" y="3763963"/>
          <p14:tracePt t="265915" x="2798763" y="3763963"/>
          <p14:tracePt t="265922" x="2814638" y="3763963"/>
          <p14:tracePt t="265931" x="2830513" y="3763963"/>
          <p14:tracePt t="265937" x="2838450" y="3763963"/>
          <p14:tracePt t="265948" x="2846388" y="3763963"/>
          <p14:tracePt t="265953" x="2862263" y="3763963"/>
          <p14:tracePt t="265960" x="2870200" y="3763963"/>
          <p14:tracePt t="265969" x="2886075" y="3763963"/>
          <p14:tracePt t="265974" x="2894013" y="3763963"/>
          <p14:tracePt t="265984" x="2909888" y="3763963"/>
          <p14:tracePt t="265990" x="2917825" y="3763963"/>
          <p14:tracePt t="265997" x="2925763" y="3763963"/>
          <p14:tracePt t="266006" x="2941638" y="3763963"/>
          <p14:tracePt t="266013" x="2957513" y="3763963"/>
          <p14:tracePt t="266020" x="2973388" y="3763963"/>
          <p14:tracePt t="266028" x="2989263" y="3763963"/>
          <p14:tracePt t="266034" x="3005138" y="3763963"/>
          <p14:tracePt t="266043" x="3028950" y="3763963"/>
          <p14:tracePt t="266050" x="3044825" y="3763963"/>
          <p14:tracePt t="266057" x="3068638" y="3763963"/>
          <p14:tracePt t="266067" x="3100388" y="3763963"/>
          <p14:tracePt t="266074" x="3125788" y="3763963"/>
          <p14:tracePt t="266081" x="3157538" y="3763963"/>
          <p14:tracePt t="266087" x="3181350" y="3763963"/>
          <p14:tracePt t="266094" x="3205163" y="3763963"/>
          <p14:tracePt t="266101" x="3236913" y="3763963"/>
          <p14:tracePt t="266109" x="3268663" y="3763963"/>
          <p14:tracePt t="266117" x="3292475" y="3763963"/>
          <p14:tracePt t="266126" x="3316288" y="3763963"/>
          <p14:tracePt t="266134" x="3332163" y="3763963"/>
          <p14:tracePt t="266140" x="3348038" y="3763963"/>
          <p14:tracePt t="266148" x="3371850" y="3763963"/>
          <p14:tracePt t="266154" x="3395663" y="3763963"/>
          <p14:tracePt t="266163" x="3419475" y="3763963"/>
          <p14:tracePt t="266170" x="3435350" y="3763963"/>
          <p14:tracePt t="266176" x="3459163" y="3763963"/>
          <p14:tracePt t="266186" x="3492500" y="3763963"/>
          <p14:tracePt t="266191" x="3516313" y="3763963"/>
          <p14:tracePt t="266199" x="3548063" y="3763963"/>
          <p14:tracePt t="266207" x="3563938" y="3763963"/>
          <p14:tracePt t="266217" x="3587750" y="3763963"/>
          <p14:tracePt t="266222" x="3611563" y="3763963"/>
          <p14:tracePt t="266231" x="3635375" y="3763963"/>
          <p14:tracePt t="266236" x="3643313" y="3763963"/>
          <p14:tracePt t="266245" x="3651250" y="3763963"/>
          <p14:tracePt t="266253" x="3675063" y="3763963"/>
          <p14:tracePt t="266260" x="3690938" y="3763963"/>
          <p14:tracePt t="266269" x="3714750" y="3763963"/>
          <p14:tracePt t="266274" x="3722688" y="3763963"/>
          <p14:tracePt t="266283" x="3730625" y="3763963"/>
          <p14:tracePt t="266289" x="3754438" y="3756025"/>
          <p14:tracePt t="266297" x="3778250" y="3756025"/>
          <p14:tracePt t="266306" x="3802063" y="3756025"/>
          <p14:tracePt t="266313" x="3817938" y="3756025"/>
          <p14:tracePt t="266320" x="3851275" y="3756025"/>
          <p14:tracePt t="266326" x="3883025" y="3756025"/>
          <p14:tracePt t="266334" x="3906838" y="3756025"/>
          <p14:tracePt t="266342" x="3938588" y="3756025"/>
          <p14:tracePt t="266350" x="3954463" y="3756025"/>
          <p14:tracePt t="266357" x="3978275" y="3756025"/>
          <p14:tracePt t="266365" x="3986213" y="3756025"/>
          <p14:tracePt t="266373" x="4002088" y="3756025"/>
          <p14:tracePt t="266381" x="4010025" y="3756025"/>
          <p14:tracePt t="266387" x="4025900" y="3756025"/>
          <p14:tracePt t="266394" x="4041775" y="3756025"/>
          <p14:tracePt t="266401" x="4049713" y="3756025"/>
          <p14:tracePt t="266410" x="4073525" y="3756025"/>
          <p14:tracePt t="266418" x="4089400" y="3756025"/>
          <p14:tracePt t="266424" x="4113213" y="3756025"/>
          <p14:tracePt t="266432" x="4137025" y="3756025"/>
          <p14:tracePt t="266440" x="4160838" y="3756025"/>
          <p14:tracePt t="266448" x="4184650" y="3756025"/>
          <p14:tracePt t="266454" x="4217988" y="3756025"/>
          <p14:tracePt t="266463" x="4249738" y="3756025"/>
          <p14:tracePt t="266469" x="4281488" y="3756025"/>
          <p14:tracePt t="266476" x="4305300" y="3756025"/>
          <p14:tracePt t="266486" x="4337050" y="3756025"/>
          <p14:tracePt t="266491" x="4360863" y="3756025"/>
          <p14:tracePt t="266501" x="4384675" y="3756025"/>
          <p14:tracePt t="266507" x="4416425" y="3756025"/>
          <p14:tracePt t="266516" x="4440238" y="3756025"/>
          <p14:tracePt t="266522" x="4471988" y="3756025"/>
          <p14:tracePt t="266532" x="4495800" y="3756025"/>
          <p14:tracePt t="266537" x="4511675" y="3756025"/>
          <p14:tracePt t="266544" x="4535488" y="3756025"/>
          <p14:tracePt t="266553" x="4559300" y="3756025"/>
          <p14:tracePt t="266560" x="4584700" y="3756025"/>
          <p14:tracePt t="266568" x="4608513" y="3756025"/>
          <p14:tracePt t="266575" x="4632325" y="3756025"/>
          <p14:tracePt t="266584" x="4656138" y="3756025"/>
          <p14:tracePt t="266589" x="4679950" y="3756025"/>
          <p14:tracePt t="266597" x="4703763" y="3756025"/>
          <p14:tracePt t="266606" x="4719638" y="3756025"/>
          <p14:tracePt t="266614" x="4743450" y="3748088"/>
          <p14:tracePt t="266620" x="4767263" y="3748088"/>
          <p14:tracePt t="266627" x="4791075" y="3748088"/>
          <p14:tracePt t="266635" x="4814888" y="3740150"/>
          <p14:tracePt t="266642" x="4830763" y="3740150"/>
          <p14:tracePt t="266650" x="4854575" y="3732213"/>
          <p14:tracePt t="266656" x="4870450" y="3732213"/>
          <p14:tracePt t="266665" x="4894263" y="3732213"/>
          <p14:tracePt t="266673" x="4910138" y="3732213"/>
          <p14:tracePt t="266682" x="4933950" y="3724275"/>
          <p14:tracePt t="266687" x="4959350" y="3724275"/>
          <p14:tracePt t="266695" x="4983163" y="3724275"/>
          <p14:tracePt t="266702" x="5006975" y="3724275"/>
          <p14:tracePt t="266710" x="5030788" y="3716338"/>
          <p14:tracePt t="266717" x="5054600" y="3716338"/>
          <p14:tracePt t="266724" x="5086350" y="3716338"/>
          <p14:tracePt t="266734" x="5110163" y="3716338"/>
          <p14:tracePt t="266739" x="5133975" y="3716338"/>
          <p14:tracePt t="266748" x="5149850" y="3716338"/>
          <p14:tracePt t="266754" x="5173663" y="3716338"/>
          <p14:tracePt t="266763" x="5197475" y="3716338"/>
          <p14:tracePt t="266769" x="5221288" y="3708400"/>
          <p14:tracePt t="266777" x="5237163" y="3708400"/>
          <p14:tracePt t="266786" x="5260975" y="3708400"/>
          <p14:tracePt t="266793" x="5276850" y="3708400"/>
          <p14:tracePt t="266801" x="5292725" y="3708400"/>
          <p14:tracePt t="266807" x="5300663" y="3708400"/>
          <p14:tracePt t="266815" x="5318125" y="3708400"/>
          <p14:tracePt t="266822" x="5341938" y="3708400"/>
          <p14:tracePt t="266837" x="5357813" y="3708400"/>
          <p14:tracePt t="266844" x="5365750" y="3708400"/>
          <p14:tracePt t="266859" x="5373688" y="3708400"/>
          <p14:tracePt t="266875" x="5381625" y="3708400"/>
          <p14:tracePt t="266882" x="5389563" y="3708400"/>
          <p14:tracePt t="266890" x="5397500" y="3708400"/>
          <p14:tracePt t="266912" x="5405438" y="3708400"/>
          <p14:tracePt t="266927" x="5413375" y="3708400"/>
          <p14:tracePt t="266986" x="5421313" y="3708400"/>
          <p14:tracePt t="267084" x="5421313" y="3716338"/>
          <p14:tracePt t="267091" x="5437188" y="3732213"/>
          <p14:tracePt t="267100" x="5453063" y="3748088"/>
          <p14:tracePt t="267106" x="5476875" y="3763963"/>
          <p14:tracePt t="267115" x="5500688" y="3779838"/>
          <p14:tracePt t="267122" x="5524500" y="3795713"/>
          <p14:tracePt t="267130" x="5564188" y="3819525"/>
          <p14:tracePt t="267137" x="5595938" y="3835400"/>
          <p14:tracePt t="267146" x="5635625" y="3851275"/>
          <p14:tracePt t="267153" x="5659438" y="3859213"/>
          <p14:tracePt t="267160" x="5676900" y="3859213"/>
          <p14:tracePt t="267168" x="5692775" y="3867150"/>
          <p14:tracePt t="267175" x="5708650" y="3867150"/>
          <p14:tracePt t="267183" x="5716588" y="3867150"/>
          <p14:tracePt t="267564" x="5708650" y="3867150"/>
          <p14:tracePt t="267587" x="5700713" y="3867150"/>
          <p14:tracePt t="267601" x="5692775" y="3867150"/>
          <p14:tracePt t="267610" x="5684838" y="3867150"/>
          <p14:tracePt t="267640" x="5676900" y="3867150"/>
          <p14:tracePt t="267669" x="5667375" y="3867150"/>
          <p14:tracePt t="267684" x="5651500" y="3867150"/>
          <p14:tracePt t="267691" x="5635625" y="3867150"/>
          <p14:tracePt t="267701" x="5611813" y="3867150"/>
          <p14:tracePt t="267706" x="5588000" y="3867150"/>
          <p14:tracePt t="267715" x="5556250" y="3867150"/>
          <p14:tracePt t="267721" x="5532438" y="3867150"/>
          <p14:tracePt t="267730" x="5508625" y="3867150"/>
          <p14:tracePt t="267737" x="5500688" y="3867150"/>
          <p14:tracePt t="267744" x="5492750" y="3867150"/>
          <p14:tracePt t="267864" x="5484813" y="3867150"/>
          <p14:tracePt t="267879" x="5476875" y="3867150"/>
          <p14:tracePt t="267898" x="5468938" y="3867150"/>
          <p14:tracePt t="267902" x="5461000" y="3867150"/>
          <p14:tracePt t="267909" x="5453063" y="3867150"/>
          <p14:tracePt t="268006" x="5445125" y="3867150"/>
          <p14:tracePt t="268051" x="5445125" y="3875088"/>
          <p14:tracePt t="268059" x="5437188" y="3875088"/>
          <p14:tracePt t="269521" x="5445125" y="3875088"/>
          <p14:tracePt t="269551" x="5453063" y="3875088"/>
          <p14:tracePt t="269574" x="5461000" y="3875088"/>
          <p14:tracePt t="269606" x="5468938" y="3875088"/>
          <p14:tracePt t="269627" x="5476875" y="3875088"/>
          <p14:tracePt t="269649" x="5484813" y="3875088"/>
          <p14:tracePt t="269664" x="5492750" y="3875088"/>
          <p14:tracePt t="269732" x="5500688" y="3875088"/>
          <p14:tracePt t="270189" x="5508625" y="3875088"/>
          <p14:tracePt t="270234" x="5516563" y="3875088"/>
          <p14:tracePt t="270294" x="5524500" y="3867150"/>
          <p14:tracePt t="270310" x="5524500" y="3859213"/>
          <p14:tracePt t="270316" x="5532438" y="3859213"/>
          <p14:tracePt t="270349" x="5540375" y="3859213"/>
          <p14:tracePt t="270369" x="5548313" y="3859213"/>
          <p14:tracePt t="270399" x="5556250" y="3859213"/>
          <p14:tracePt t="270436" x="5564188" y="3859213"/>
          <p14:tracePt t="270467" x="5572125" y="3859213"/>
          <p14:tracePt t="270505" x="5580063" y="3859213"/>
          <p14:tracePt t="270513" x="5588000" y="3859213"/>
          <p14:tracePt t="270542" x="5595938" y="3859213"/>
          <p14:tracePt t="270557" x="5603875" y="3859213"/>
          <p14:tracePt t="270573" x="5611813" y="3859213"/>
          <p14:tracePt t="270580" x="5619750" y="3859213"/>
          <p14:tracePt t="270597" x="5627688" y="3859213"/>
          <p14:tracePt t="270617" x="5635625" y="3859213"/>
          <p14:tracePt t="270632" x="5643563" y="3859213"/>
          <p14:tracePt t="270640" x="5651500" y="3859213"/>
          <p14:tracePt t="270654" x="5659438" y="3859213"/>
          <p14:tracePt t="270680" x="5667375" y="3859213"/>
          <p14:tracePt t="270694" x="5676900" y="3859213"/>
          <p14:tracePt t="270700" x="5684838" y="3859213"/>
          <p14:tracePt t="270715" x="5692775" y="3859213"/>
          <p14:tracePt t="270730" x="5700713" y="3859213"/>
          <p14:tracePt t="270746" x="5708650" y="3859213"/>
          <p14:tracePt t="270762" x="5716588" y="3859213"/>
          <p14:tracePt t="270767" x="5724525" y="3859213"/>
          <p14:tracePt t="270782" x="5732463" y="3859213"/>
          <p14:tracePt t="270798" x="5740400" y="3859213"/>
          <p14:tracePt t="270813" x="5748338" y="3859213"/>
          <p14:tracePt t="270821" x="5756275" y="3859213"/>
          <p14:tracePt t="270835" x="5764213" y="3859213"/>
          <p14:tracePt t="270850" x="5772150" y="3859213"/>
          <p14:tracePt t="270867" x="5780088" y="3859213"/>
          <p14:tracePt t="270874" x="5788025" y="3859213"/>
          <p14:tracePt t="270899" x="5811838" y="3859213"/>
          <p14:tracePt t="271081" x="5811838" y="3851275"/>
          <p14:tracePt t="271090" x="5803900" y="3843338"/>
          <p14:tracePt t="271099" x="5788025" y="3835400"/>
          <p14:tracePt t="271105" x="5764213" y="3819525"/>
          <p14:tracePt t="271113" x="5756275" y="3819525"/>
          <p14:tracePt t="271120" x="5732463" y="3795713"/>
          <p14:tracePt t="271127" x="5708650" y="3787775"/>
          <p14:tracePt t="271134" x="5700713" y="3771900"/>
          <p14:tracePt t="271143" x="5676900" y="3771900"/>
          <p14:tracePt t="271149" x="5643563" y="3748088"/>
          <p14:tracePt t="271156" x="5627688" y="3732213"/>
          <p14:tracePt t="271166" x="5611813" y="3724275"/>
          <p14:tracePt t="271174" x="5588000" y="3700463"/>
          <p14:tracePt t="271181" x="5564188" y="3692525"/>
          <p14:tracePt t="271188" x="5548313" y="3676650"/>
          <p14:tracePt t="271195" x="5540375" y="3668713"/>
          <p14:tracePt t="271202" x="5516563" y="3652838"/>
          <p14:tracePt t="271212" x="5500688" y="3652838"/>
          <p14:tracePt t="271217" x="5492750" y="3636963"/>
          <p14:tracePt t="271226" x="5476875" y="3636963"/>
          <p14:tracePt t="271233" x="5468938" y="3621088"/>
          <p14:tracePt t="271239" x="5453063" y="3613150"/>
          <p14:tracePt t="271250" x="5437188" y="3605213"/>
          <p14:tracePt t="271254" x="5437188" y="3595688"/>
          <p14:tracePt t="271264" x="5429250" y="3595688"/>
          <p14:tracePt t="271269" x="5421313" y="3579813"/>
          <p14:tracePt t="271276" x="5405438" y="3563938"/>
          <p14:tracePt t="271286" x="5397500" y="3556000"/>
          <p14:tracePt t="271294" x="5365750" y="3508375"/>
          <p14:tracePt t="271300" x="5357813" y="3484563"/>
          <p14:tracePt t="271308" x="5357813" y="3468688"/>
          <p14:tracePt t="271315" x="5349875" y="3452813"/>
          <p14:tracePt t="271323" x="5349875" y="3429000"/>
          <p14:tracePt t="271330" x="5349875" y="3405188"/>
          <p14:tracePt t="271336" x="5349875" y="3381375"/>
          <p14:tracePt t="271348" x="5349875" y="3357563"/>
          <p14:tracePt t="271353" x="5349875" y="3325813"/>
          <p14:tracePt t="271364" x="5349875" y="3302000"/>
          <p14:tracePt t="271367" x="5357813" y="3286125"/>
          <p14:tracePt t="271375" x="5357813" y="3278188"/>
          <p14:tracePt t="271382" x="5357813" y="3270250"/>
          <p14:tracePt t="271390" x="5357813" y="3252788"/>
          <p14:tracePt t="271398" x="5357813" y="3244850"/>
          <p14:tracePt t="271479" x="5357813" y="3252788"/>
          <p14:tracePt t="271488" x="5349875" y="3278188"/>
          <p14:tracePt t="271497" x="5349875" y="3294063"/>
          <p14:tracePt t="271502" x="5341938" y="3309938"/>
          <p14:tracePt t="271512" x="5326063" y="3333750"/>
          <p14:tracePt t="271517" x="5326063" y="3357563"/>
          <p14:tracePt t="271526" x="5318125" y="3381375"/>
          <p14:tracePt t="271532" x="5318125" y="3405188"/>
          <p14:tracePt t="271538" x="5318125" y="3421063"/>
          <p14:tracePt t="271546" x="5318125" y="3436938"/>
          <p14:tracePt t="271555" x="5310188" y="3452813"/>
          <p14:tracePt t="271565" x="5310188" y="3460750"/>
          <p14:tracePt t="271569" x="5310188" y="3468688"/>
          <p14:tracePt t="271584" x="5310188" y="3476625"/>
          <p14:tracePt t="271601" x="5310188" y="3484563"/>
          <p14:tracePt t="271638" x="5310188" y="3492500"/>
          <p14:tracePt t="271959" x="5310188" y="3500438"/>
          <p14:tracePt t="271974" x="5310188" y="3508375"/>
          <p14:tracePt t="271981" x="5310188" y="3516313"/>
          <p14:tracePt t="271989" x="5310188" y="3524250"/>
          <p14:tracePt t="271996" x="5310188" y="3532188"/>
          <p14:tracePt t="272004" x="5310188" y="3540125"/>
          <p14:tracePt t="272012" x="5310188" y="3548063"/>
          <p14:tracePt t="272027" x="5310188" y="3556000"/>
          <p14:tracePt t="272043" x="5310188" y="3563938"/>
          <p14:tracePt t="272072" x="5310188" y="3571875"/>
          <p14:tracePt t="272214" x="5318125" y="3563938"/>
          <p14:tracePt t="272221" x="5334000" y="3563938"/>
          <p14:tracePt t="272229" x="5341938" y="3563938"/>
          <p14:tracePt t="272237" x="5341938" y="3556000"/>
          <p14:tracePt t="272245" x="5349875" y="3548063"/>
          <p14:tracePt t="272259" x="5357813" y="3548063"/>
          <p14:tracePt t="272267" x="5365750" y="3548063"/>
          <p14:tracePt t="272274" x="5365750" y="3540125"/>
          <p14:tracePt t="272282" x="5373688" y="3540125"/>
          <p14:tracePt t="272312" x="5381625" y="3540125"/>
          <p14:tracePt t="272319" x="5381625" y="3532188"/>
          <p14:tracePt t="272379" x="5389563" y="3532188"/>
          <p14:tracePt t="272469" x="5397500" y="3532188"/>
          <p14:tracePt t="272478" x="5405438" y="3532188"/>
          <p14:tracePt t="272484" x="5421313" y="3524250"/>
          <p14:tracePt t="272492" x="5429250" y="3524250"/>
          <p14:tracePt t="272499" x="5437188" y="3524250"/>
          <p14:tracePt t="272506" x="5453063" y="3516313"/>
          <p14:tracePt t="272514" x="5484813" y="3508375"/>
          <p14:tracePt t="272521" x="5516563" y="3500438"/>
          <p14:tracePt t="272529" x="5548313" y="3492500"/>
          <p14:tracePt t="272536" x="5595938" y="3484563"/>
          <p14:tracePt t="272545" x="5651500" y="3460750"/>
          <p14:tracePt t="272552" x="5700713" y="3436938"/>
          <p14:tracePt t="272559" x="5740400" y="3421063"/>
          <p14:tracePt t="272566" x="5772150" y="3405188"/>
          <p14:tracePt t="272574" x="5788025" y="3397250"/>
          <p14:tracePt t="272582" x="5811838" y="3381375"/>
          <p14:tracePt t="272589" x="5827713" y="3373438"/>
          <p14:tracePt t="272596" x="5843588" y="3365500"/>
          <p14:tracePt t="272604" x="5851525" y="3365500"/>
          <p14:tracePt t="272612" x="5851525" y="3357563"/>
          <p14:tracePt t="272619" x="5859463" y="3357563"/>
          <p14:tracePt t="272634" x="5859463" y="3349625"/>
          <p14:tracePt t="272641" x="5867400" y="3349625"/>
          <p14:tracePt t="272710" x="5867400" y="3341688"/>
          <p14:tracePt t="272739" x="5867400" y="3333750"/>
          <p14:tracePt t="272768" x="5867400" y="3325813"/>
          <p14:tracePt t="272799" x="5867400" y="3317875"/>
          <p14:tracePt t="272852" x="5859463" y="3317875"/>
          <p14:tracePt t="272858" x="5851525" y="3317875"/>
          <p14:tracePt t="272866" x="5843588" y="3317875"/>
          <p14:tracePt t="272875" x="5835650" y="3317875"/>
          <p14:tracePt t="272881" x="5819775" y="3317875"/>
          <p14:tracePt t="272890" x="5811838" y="3317875"/>
          <p14:tracePt t="272911" x="5788025" y="3317875"/>
          <p14:tracePt t="272912" x="5772150" y="3317875"/>
          <p14:tracePt t="272919" x="5764213" y="3317875"/>
          <p14:tracePt t="272928" x="5756275" y="3317875"/>
          <p14:tracePt t="272942" x="5740400" y="3325813"/>
          <p14:tracePt t="272949" x="5724525" y="3333750"/>
          <p14:tracePt t="272957" x="5716588" y="3341688"/>
          <p14:tracePt t="272964" x="5684838" y="3349625"/>
          <p14:tracePt t="272972" x="5667375" y="3373438"/>
          <p14:tracePt t="272986" x="5651500" y="3389313"/>
          <p14:tracePt t="272995" x="5651500" y="3405188"/>
          <p14:tracePt t="273003" x="5643563" y="3429000"/>
          <p14:tracePt t="273009" x="5627688" y="3436938"/>
          <p14:tracePt t="273016" x="5627688" y="3444875"/>
          <p14:tracePt t="273025" x="5627688" y="3460750"/>
          <p14:tracePt t="273031" x="5619750" y="3460750"/>
          <p14:tracePt t="273039" x="5619750" y="3468688"/>
          <p14:tracePt t="273047" x="5619750" y="3476625"/>
          <p14:tracePt t="273054" x="5611813" y="3484563"/>
          <p14:tracePt t="273062" x="5611813" y="3500438"/>
          <p14:tracePt t="273069" x="5611813" y="3508375"/>
          <p14:tracePt t="273078" x="5611813" y="3516313"/>
          <p14:tracePt t="273084" x="5611813" y="3524250"/>
          <p14:tracePt t="273099" x="5611813" y="3532188"/>
          <p14:tracePt t="273106" x="5611813" y="3540125"/>
          <p14:tracePt t="273114" x="5611813" y="3548063"/>
          <p14:tracePt t="273122" x="5611813" y="3556000"/>
          <p14:tracePt t="273129" x="5611813" y="3563938"/>
          <p14:tracePt t="273144" x="5611813" y="3579813"/>
          <p14:tracePt t="273153" x="5611813" y="3587750"/>
          <p14:tracePt t="273159" x="5619750" y="3587750"/>
          <p14:tracePt t="273166" x="5619750" y="3595688"/>
          <p14:tracePt t="273175" x="5627688" y="3613150"/>
          <p14:tracePt t="273181" x="5635625" y="3613150"/>
          <p14:tracePt t="273188" x="5635625" y="3621088"/>
          <p14:tracePt t="273197" x="5643563" y="3629025"/>
          <p14:tracePt t="273211" x="5643563" y="3636963"/>
          <p14:tracePt t="273219" x="5651500" y="3636963"/>
          <p14:tracePt t="273227" x="5651500" y="3644900"/>
          <p14:tracePt t="273234" x="5659438" y="3644900"/>
          <p14:tracePt t="273241" x="5667375" y="3644900"/>
          <p14:tracePt t="273249" x="5676900" y="3660775"/>
          <p14:tracePt t="273266" x="5692775" y="3660775"/>
          <p14:tracePt t="273272" x="5692775" y="3668713"/>
          <p14:tracePt t="273279" x="5724525" y="3676650"/>
          <p14:tracePt t="273286" x="5732463" y="3684588"/>
          <p14:tracePt t="273295" x="5748338" y="3692525"/>
          <p14:tracePt t="273301" x="5772150" y="3700463"/>
          <p14:tracePt t="273310" x="5803900" y="3700463"/>
          <p14:tracePt t="273316" x="5819775" y="3700463"/>
          <p14:tracePt t="273324" x="5851525" y="3708400"/>
          <p14:tracePt t="273331" x="5875338" y="3708400"/>
          <p14:tracePt t="273339" x="5899150" y="3708400"/>
          <p14:tracePt t="273347" x="5930900" y="3708400"/>
          <p14:tracePt t="273354" x="5962650" y="3716338"/>
          <p14:tracePt t="273361" x="5994400" y="3716338"/>
          <p14:tracePt t="273369" x="6018213" y="3716338"/>
          <p14:tracePt t="273377" x="6051550" y="3716338"/>
          <p14:tracePt t="273384" x="6099175" y="3716338"/>
          <p14:tracePt t="273391" x="6138863" y="3716338"/>
          <p14:tracePt t="273399" x="6170613" y="3716338"/>
          <p14:tracePt t="273407" x="6218238" y="3708400"/>
          <p14:tracePt t="273414" x="6273800" y="3700463"/>
          <p14:tracePt t="273421" x="6313488" y="3692525"/>
          <p14:tracePt t="273429" x="6369050" y="3684588"/>
          <p14:tracePt t="273436" x="6418263" y="3676650"/>
          <p14:tracePt t="273445" x="6442075" y="3676650"/>
          <p14:tracePt t="273451" x="6481763" y="3668713"/>
          <p14:tracePt t="273460" x="6513513" y="3668713"/>
          <p14:tracePt t="273466" x="6561138" y="3652838"/>
          <p14:tracePt t="273475" x="6584950" y="3652838"/>
          <p14:tracePt t="273481" x="6616700" y="3652838"/>
          <p14:tracePt t="273489" x="6648450" y="3652838"/>
          <p14:tracePt t="273497" x="6680200" y="3636963"/>
          <p14:tracePt t="273504" x="6704013" y="3629025"/>
          <p14:tracePt t="273511" x="6735763" y="3621088"/>
          <p14:tracePt t="273519" x="6769100" y="3613150"/>
          <p14:tracePt t="273528" x="6816725" y="3613150"/>
          <p14:tracePt t="273534" x="6848475" y="3595688"/>
          <p14:tracePt t="273542" x="6896100" y="3579813"/>
          <p14:tracePt t="273548" x="6919913" y="3571875"/>
          <p14:tracePt t="273558" x="6959600" y="3556000"/>
          <p14:tracePt t="273564" x="6991350" y="3548063"/>
          <p14:tracePt t="273572" x="7031038" y="3532188"/>
          <p14:tracePt t="273579" x="7062788" y="3524250"/>
          <p14:tracePt t="273587" x="7102475" y="3508375"/>
          <p14:tracePt t="273594" x="7118350" y="3500438"/>
          <p14:tracePt t="273601" x="7135813" y="3492500"/>
          <p14:tracePt t="273610" x="7159625" y="3476625"/>
          <p14:tracePt t="273616" x="7175500" y="3468688"/>
          <p14:tracePt t="273624" x="7191375" y="3468688"/>
          <p14:tracePt t="273631" x="7191375" y="3460750"/>
          <p14:tracePt t="273639" x="7207250" y="3452813"/>
          <p14:tracePt t="273654" x="7215188" y="3444875"/>
          <p14:tracePt t="273677" x="7215188" y="3436938"/>
          <p14:tracePt t="273699" x="7215188" y="3429000"/>
          <p14:tracePt t="273714" x="7215188" y="3421063"/>
          <p14:tracePt t="273722" x="7215188" y="3413125"/>
          <p14:tracePt t="273728" x="7191375" y="3405188"/>
          <p14:tracePt t="273736" x="7167563" y="3389313"/>
          <p14:tracePt t="273745" x="7135813" y="3373438"/>
          <p14:tracePt t="273751" x="7078663" y="3357563"/>
          <p14:tracePt t="273759" x="7031038" y="3341688"/>
          <p14:tracePt t="273766" x="6951663" y="3317875"/>
          <p14:tracePt t="273775" x="6864350" y="3302000"/>
          <p14:tracePt t="273781" x="6800850" y="3294063"/>
          <p14:tracePt t="273789" x="6704013" y="3278188"/>
          <p14:tracePt t="273797" x="6608763" y="3278188"/>
          <p14:tracePt t="273804" x="6537325" y="3270250"/>
          <p14:tracePt t="273811" x="6450013" y="3270250"/>
          <p14:tracePt t="273819" x="6376988" y="3270250"/>
          <p14:tracePt t="273828" x="6321425" y="3270250"/>
          <p14:tracePt t="273834" x="6273800" y="3270250"/>
          <p14:tracePt t="273841" x="6257925" y="3270250"/>
          <p14:tracePt t="273849" x="6257925" y="3278188"/>
          <p14:tracePt t="273864" x="6249988" y="3278188"/>
          <p14:tracePt t="273872" x="6249988" y="3286125"/>
          <p14:tracePt t="273892" x="6242050" y="3294063"/>
          <p14:tracePt t="273894" x="6242050" y="3302000"/>
          <p14:tracePt t="273902" x="6226175" y="3309938"/>
          <p14:tracePt t="273909" x="6226175" y="3325813"/>
          <p14:tracePt t="273916" x="6218238" y="3341688"/>
          <p14:tracePt t="273924" x="6210300" y="3357563"/>
          <p14:tracePt t="273931" x="6210300" y="3381375"/>
          <p14:tracePt t="273939" x="6202363" y="3397250"/>
          <p14:tracePt t="273947" x="6194425" y="3421063"/>
          <p14:tracePt t="273954" x="6194425" y="3429000"/>
          <p14:tracePt t="273961" x="6194425" y="3444875"/>
          <p14:tracePt t="273969" x="6194425" y="3452813"/>
          <p14:tracePt t="273977" x="6194425" y="3468688"/>
          <p14:tracePt t="273984" x="6194425" y="3484563"/>
          <p14:tracePt t="273991" x="6202363" y="3492500"/>
          <p14:tracePt t="273999" x="6202363" y="3500438"/>
          <p14:tracePt t="274007" x="6210300" y="3508375"/>
          <p14:tracePt t="274014" x="6218238" y="3516313"/>
          <p14:tracePt t="274022" x="6234113" y="3524250"/>
          <p14:tracePt t="274029" x="6242050" y="3532188"/>
          <p14:tracePt t="274036" x="6257925" y="3532188"/>
          <p14:tracePt t="274044" x="6273800" y="3540125"/>
          <p14:tracePt t="274052" x="6289675" y="3548063"/>
          <p14:tracePt t="274059" x="6305550" y="3548063"/>
          <p14:tracePt t="274067" x="6321425" y="3548063"/>
          <p14:tracePt t="274074" x="6337300" y="3556000"/>
          <p14:tracePt t="274081" x="6345238" y="3556000"/>
          <p14:tracePt t="274089" x="6361113" y="3563938"/>
          <p14:tracePt t="274097" x="6376988" y="3563938"/>
          <p14:tracePt t="274104" x="6392863" y="3563938"/>
          <p14:tracePt t="274111" x="6410325" y="3563938"/>
          <p14:tracePt t="274119" x="6418263" y="3563938"/>
          <p14:tracePt t="274127" x="6434138" y="3571875"/>
          <p14:tracePt t="274134" x="6442075" y="3571875"/>
          <p14:tracePt t="274141" x="6465888" y="3571875"/>
          <p14:tracePt t="274149" x="6473825" y="3571875"/>
          <p14:tracePt t="274157" x="6489700" y="3571875"/>
          <p14:tracePt t="274164" x="6497638" y="3571875"/>
          <p14:tracePt t="274291" x="6505575" y="3571875"/>
          <p14:tracePt t="274419" x="6489700" y="3579813"/>
          <p14:tracePt t="274427" x="6473825" y="3595688"/>
          <p14:tracePt t="274434" x="6465888" y="3605213"/>
          <p14:tracePt t="274442" x="6442075" y="3621088"/>
          <p14:tracePt t="274449" x="6426200" y="3636963"/>
          <p14:tracePt t="274457" x="6418263" y="3644900"/>
          <p14:tracePt t="274464" x="6392863" y="3668713"/>
          <p14:tracePt t="274471" x="6376988" y="3676650"/>
          <p14:tracePt t="274479" x="6369050" y="3692525"/>
          <p14:tracePt t="274486" x="6353175" y="3700463"/>
          <p14:tracePt t="274494" x="6337300" y="3716338"/>
          <p14:tracePt t="274502" x="6321425" y="3732213"/>
          <p14:tracePt t="274509" x="6297613" y="3748088"/>
          <p14:tracePt t="274517" x="6289675" y="3763963"/>
          <p14:tracePt t="274524" x="6273800" y="3779838"/>
          <p14:tracePt t="274532" x="6257925" y="3779838"/>
          <p14:tracePt t="274540" x="6257925" y="3787775"/>
          <p14:tracePt t="274547" x="6242050" y="3795713"/>
          <p14:tracePt t="274554" x="6242050" y="3803650"/>
          <p14:tracePt t="274561" x="6234113" y="3803650"/>
          <p14:tracePt t="274577" x="6234113" y="3811588"/>
          <p14:tracePt t="274584" x="6226175" y="3811588"/>
          <p14:tracePt t="274599" x="6210300" y="3811588"/>
          <p14:tracePt t="274608" x="6210300" y="3819525"/>
          <p14:tracePt t="274614" x="6202363" y="3819525"/>
          <p14:tracePt t="274622" x="6194425" y="3819525"/>
          <p14:tracePt t="274629" x="6186488" y="3819525"/>
          <p14:tracePt t="274636" x="6178550" y="3819525"/>
          <p14:tracePt t="274652" x="6170613" y="3819525"/>
          <p14:tracePt t="274659" x="6154738" y="3819525"/>
          <p14:tracePt t="274667" x="6146800" y="3819525"/>
          <p14:tracePt t="274674" x="6138863" y="3819525"/>
          <p14:tracePt t="274682" x="6122988" y="3819525"/>
          <p14:tracePt t="274690" x="6107113" y="3819525"/>
          <p14:tracePt t="274704" x="6099175" y="3819525"/>
          <p14:tracePt t="274727" x="6091238" y="3819525"/>
          <p14:tracePt t="274824" x="6091238" y="3811588"/>
          <p14:tracePt t="274840" x="6099175" y="3803650"/>
          <p14:tracePt t="274846" x="6099175" y="3795713"/>
          <p14:tracePt t="274854" x="6115050" y="3787775"/>
          <p14:tracePt t="274861" x="6115050" y="3779838"/>
          <p14:tracePt t="274869" x="6122988" y="3771900"/>
          <p14:tracePt t="274892" x="6130925" y="3763963"/>
          <p14:tracePt t="275371" x="6122988" y="3763963"/>
          <p14:tracePt t="275387" x="6115050" y="3763963"/>
          <p14:tracePt t="275401" x="6107113" y="3763963"/>
          <p14:tracePt t="275417" x="6099175" y="3763963"/>
          <p14:tracePt t="275426" x="6091238" y="3771900"/>
          <p14:tracePt t="275441" x="6083300" y="3771900"/>
          <p14:tracePt t="275709" x="6083300" y="3763963"/>
          <p14:tracePt t="275726" x="6083300" y="3756025"/>
          <p14:tracePt t="275731" x="6083300" y="3748088"/>
          <p14:tracePt t="275762" x="6083300" y="3740150"/>
          <p14:tracePt t="275799" x="6083300" y="3732213"/>
          <p14:tracePt t="275844" x="6083300" y="3724275"/>
          <p14:tracePt t="275852" x="6083300" y="3716338"/>
          <p14:tracePt t="275875" x="6083300" y="3708400"/>
          <p14:tracePt t="276009" x="6075363" y="3708400"/>
          <p14:tracePt t="276069" x="6067425" y="3708400"/>
          <p14:tracePt t="276106" x="6059488" y="3708400"/>
          <p14:tracePt t="276954" x="6059488" y="3700463"/>
          <p14:tracePt t="277021" x="6067425" y="3692525"/>
          <p14:tracePt t="277051" x="6067425" y="3684588"/>
          <p14:tracePt t="277096" x="6067425" y="3676650"/>
          <p14:tracePt t="277374" x="6067425" y="3668713"/>
          <p14:tracePt t="277383" x="6075363" y="3668713"/>
          <p14:tracePt t="277391" x="6075363" y="3660775"/>
          <p14:tracePt t="277397" x="6083300" y="3652838"/>
          <p14:tracePt t="277409" x="6091238" y="3644900"/>
          <p14:tracePt t="277411" x="6107113" y="3636963"/>
          <p14:tracePt t="277420" x="6122988" y="3621088"/>
          <p14:tracePt t="277428" x="6138863" y="3613150"/>
          <p14:tracePt t="277435" x="6154738" y="3595688"/>
          <p14:tracePt t="277443" x="6170613" y="3587750"/>
          <p14:tracePt t="277449" x="6178550" y="3579813"/>
          <p14:tracePt t="277457" x="6194425" y="3571875"/>
          <p14:tracePt t="277487" x="6202363" y="3571875"/>
          <p14:tracePt t="277494" x="6202363" y="3563938"/>
          <p14:tracePt t="277681" x="6210300" y="3563938"/>
          <p14:tracePt t="277719" x="6218238" y="3563938"/>
          <p14:tracePt t="277728" x="6226175" y="3563938"/>
          <p14:tracePt t="277735" x="6234113" y="3563938"/>
          <p14:tracePt t="277742" x="6242050" y="3563938"/>
          <p14:tracePt t="277750" x="6257925" y="3548063"/>
          <p14:tracePt t="277758" x="6273800" y="3540125"/>
          <p14:tracePt t="277765" x="6297613" y="3516313"/>
          <p14:tracePt t="277771" x="6321425" y="3492500"/>
          <p14:tracePt t="277781" x="6345238" y="3460750"/>
          <p14:tracePt t="277790" x="6369050" y="3436938"/>
          <p14:tracePt t="277795" x="6376988" y="3413125"/>
          <p14:tracePt t="277802" x="6384925" y="3405188"/>
          <p14:tracePt t="277809" x="6392863" y="3397250"/>
          <p14:tracePt t="277818" x="6392863" y="3389313"/>
          <p14:tracePt t="277833" x="6392863" y="3381375"/>
          <p14:tracePt t="278529" x="6384925" y="3381375"/>
          <p14:tracePt t="278538" x="6376988" y="3389313"/>
          <p14:tracePt t="278544" x="6369050" y="3389313"/>
          <p14:tracePt t="278553" x="6361113" y="3389313"/>
          <p14:tracePt t="278560" x="6353175" y="3397250"/>
          <p14:tracePt t="278567" x="6337300" y="3405188"/>
          <p14:tracePt t="278575" x="6329363" y="3405188"/>
          <p14:tracePt t="278581" x="6321425" y="3405188"/>
          <p14:tracePt t="278590" x="6321425" y="3413125"/>
          <p14:tracePt t="278635" x="6321425" y="3421063"/>
          <p14:tracePt t="278642" x="6313488" y="3421063"/>
          <p14:tracePt t="278828" x="6313488" y="3429000"/>
          <p14:tracePt t="278839" x="6313488" y="3436938"/>
          <p14:tracePt t="278844" x="6313488" y="3452813"/>
          <p14:tracePt t="278853" x="6313488" y="3460750"/>
          <p14:tracePt t="278859" x="6321425" y="3484563"/>
          <p14:tracePt t="278867" x="6321425" y="3500438"/>
          <p14:tracePt t="278874" x="6321425" y="3516313"/>
          <p14:tracePt t="278882" x="6321425" y="3532188"/>
          <p14:tracePt t="278890" x="6321425" y="3540125"/>
          <p14:tracePt t="278897" x="6321425" y="3563938"/>
          <p14:tracePt t="278905" x="6321425" y="3579813"/>
          <p14:tracePt t="278913" x="6321425" y="3595688"/>
          <p14:tracePt t="278921" x="6313488" y="3613150"/>
          <p14:tracePt t="278926" x="6313488" y="3621088"/>
          <p14:tracePt t="278935" x="6313488" y="3629025"/>
          <p14:tracePt t="278942" x="6305550" y="3644900"/>
          <p14:tracePt t="278994" x="6305550" y="3652838"/>
          <p14:tracePt t="279016" x="6297613" y="3660775"/>
          <p14:tracePt t="279048" x="6297613" y="3668713"/>
          <p14:tracePt t="279071" x="6289675" y="3668713"/>
          <p14:tracePt t="279076" x="6289675" y="3676650"/>
          <p14:tracePt t="279123" x="6281738" y="3676650"/>
          <p14:tracePt t="279129" x="6281738" y="3684588"/>
          <p14:tracePt t="279138" x="6273800" y="3692525"/>
          <p14:tracePt t="279145" x="6265863" y="3692525"/>
          <p14:tracePt t="279151" x="6265863" y="3700463"/>
          <p14:tracePt t="279159" x="6257925" y="3700463"/>
          <p14:tracePt t="279167" x="6249988" y="3708400"/>
          <p14:tracePt t="279174" x="6242050" y="3716338"/>
          <p14:tracePt t="279399" x="6242050" y="3708400"/>
          <p14:tracePt t="279422" x="6242050" y="3700463"/>
          <p14:tracePt t="279438" x="6242050" y="3692525"/>
          <p14:tracePt t="279461" x="6242050" y="3684588"/>
          <p14:tracePt t="279468" x="6242050" y="3676650"/>
          <p14:tracePt t="279482" x="6242050" y="3668713"/>
          <p14:tracePt t="279522" x="6242050" y="3660775"/>
          <p14:tracePt t="279646" x="6242050" y="3652838"/>
          <p14:tracePt t="280756" x="6249988" y="3652838"/>
          <p14:tracePt t="280765" x="6257925" y="3652838"/>
          <p14:tracePt t="280772" x="6265863" y="3652838"/>
          <p14:tracePt t="280779" x="6273800" y="3652838"/>
          <p14:tracePt t="280787" x="6289675" y="3644900"/>
          <p14:tracePt t="280794" x="6305550" y="3644900"/>
          <p14:tracePt t="280801" x="6329363" y="3636963"/>
          <p14:tracePt t="280808" x="6353175" y="3636963"/>
          <p14:tracePt t="280818" x="6369050" y="3636963"/>
          <p14:tracePt t="280824" x="6384925" y="3636963"/>
          <p14:tracePt t="280833" x="6392863" y="3636963"/>
          <p14:tracePt t="280840" x="6402388" y="3636963"/>
          <p14:tracePt t="280855" x="6410325" y="3636963"/>
          <p14:tracePt t="280871" x="6426200" y="3636963"/>
          <p14:tracePt t="280891" x="6434138" y="3629025"/>
          <p14:tracePt t="280892" x="6442075" y="3629025"/>
          <p14:tracePt t="280899" x="6457950" y="3629025"/>
          <p14:tracePt t="280908" x="6473825" y="3629025"/>
          <p14:tracePt t="280915" x="6489700" y="3629025"/>
          <p14:tracePt t="280922" x="6513513" y="3629025"/>
          <p14:tracePt t="280930" x="6529388" y="3629025"/>
          <p14:tracePt t="280937" x="6537325" y="3629025"/>
          <p14:tracePt t="280945" x="6553200" y="3629025"/>
          <p14:tracePt t="280954" x="6561138" y="3629025"/>
          <p14:tracePt t="280959" x="6569075" y="3629025"/>
          <p14:tracePt t="280967" x="6577013" y="3629025"/>
          <p14:tracePt t="280976" x="6584950" y="3621088"/>
          <p14:tracePt t="280989" x="6600825" y="3621088"/>
          <p14:tracePt t="281013" x="6608763" y="3621088"/>
          <p14:tracePt t="281258" x="6600825" y="3629025"/>
          <p14:tracePt t="281268" x="6592888" y="3629025"/>
          <p14:tracePt t="281281" x="6584950" y="3629025"/>
          <p14:tracePt t="281289" x="6584950" y="3636963"/>
          <p14:tracePt t="281306" x="6577013" y="3636963"/>
          <p14:tracePt t="281311" x="6577013" y="3644900"/>
          <p14:tracePt t="281357" x="6569075" y="3644900"/>
          <p14:tracePt t="281394" x="6569075" y="3652838"/>
          <p14:tracePt t="281544" x="6577013" y="3652838"/>
          <p14:tracePt t="281551" x="6584950" y="3652838"/>
          <p14:tracePt t="281559" x="6608763" y="3644900"/>
          <p14:tracePt t="281567" x="6624638" y="3644900"/>
          <p14:tracePt t="281574" x="6632575" y="3636963"/>
          <p14:tracePt t="281581" x="6640513" y="3636963"/>
          <p14:tracePt t="281590" x="6664325" y="3629025"/>
          <p14:tracePt t="281604" x="6672263" y="3629025"/>
          <p14:tracePt t="281612" x="6680200" y="3629025"/>
          <p14:tracePt t="281627" x="6688138" y="3629025"/>
          <p14:tracePt t="281971" x="6696075" y="3629025"/>
          <p14:tracePt t="282114" x="6696075" y="3636963"/>
          <p14:tracePt t="282144" x="6704013" y="3636963"/>
          <p14:tracePt t="282174" x="6711950" y="3636963"/>
          <p14:tracePt t="282190" x="6719888" y="3636963"/>
          <p14:tracePt t="282212" x="6727825" y="3636963"/>
          <p14:tracePt t="282251" x="6735763" y="3636963"/>
          <p14:tracePt t="282556" x="6735763" y="3644900"/>
          <p14:tracePt t="282565" x="6735763" y="3652838"/>
          <p14:tracePt t="282588" x="6735763" y="3660775"/>
          <p14:tracePt t="282602" x="6727825" y="3668713"/>
          <p14:tracePt t="282618" x="6719888" y="3676650"/>
          <p14:tracePt t="282626" x="6711950" y="3684588"/>
          <p14:tracePt t="282647" x="6711950" y="3692525"/>
          <p14:tracePt t="282655" x="6704013" y="3692525"/>
          <p14:tracePt t="283239" x="6711950" y="3692525"/>
          <p14:tracePt t="283246" x="6719888" y="3692525"/>
          <p14:tracePt t="283255" x="6727825" y="3692525"/>
          <p14:tracePt t="283271" x="6735763" y="3692525"/>
          <p14:tracePt t="283316" x="6743700" y="3692525"/>
          <p14:tracePt t="283884" x="6751638" y="3692525"/>
          <p14:tracePt t="283902" x="6759575" y="3692525"/>
          <p14:tracePt t="283922" x="6784975" y="3684588"/>
          <p14:tracePt t="283923" x="6792913" y="3684588"/>
          <p14:tracePt t="283932" x="6808788" y="3684588"/>
          <p14:tracePt t="283945" x="6816725" y="3684588"/>
          <p14:tracePt t="283996" x="6824663" y="3684588"/>
          <p14:tracePt t="284035" x="6840538" y="3684588"/>
          <p14:tracePt t="284041" x="6848475" y="3684588"/>
          <p14:tracePt t="284056" x="6856413" y="3684588"/>
          <p14:tracePt t="284066" x="6864350" y="3684588"/>
          <p14:tracePt t="284072" x="6880225" y="3684588"/>
          <p14:tracePt t="284087" x="6888163" y="3684588"/>
          <p14:tracePt t="284094" x="6904038" y="3684588"/>
          <p14:tracePt t="284104" x="6911975" y="3684588"/>
          <p14:tracePt t="284110" x="6919913" y="3684588"/>
          <p14:tracePt t="284117" x="6927850" y="3684588"/>
          <p14:tracePt t="284163" x="6935788" y="3684588"/>
          <p14:tracePt t="285871" x="6951663" y="3684588"/>
          <p14:tracePt t="285888" x="6959600" y="3684588"/>
          <p14:tracePt t="285921" x="6967538" y="3684588"/>
          <p14:tracePt t="288147" x="6816725" y="3716338"/>
          <p14:tracePt t="288148" x="6648450" y="3740150"/>
          <p14:tracePt t="288151" x="6616700" y="3748088"/>
          <p14:tracePt t="288152" x="6592888" y="3748088"/>
          <p14:tracePt t="288160" x="6584950" y="3756025"/>
          <p14:tracePt t="288264" x="6577013" y="3756025"/>
          <p14:tracePt t="288287" x="6569075" y="3756025"/>
          <p14:tracePt t="288295" x="6569075" y="3763963"/>
          <p14:tracePt t="288325" x="6561138" y="3763963"/>
          <p14:tracePt t="288340" x="6553200" y="3763963"/>
          <p14:tracePt t="288348" x="6529388" y="3763963"/>
          <p14:tracePt t="288354" x="6497638" y="3763963"/>
          <p14:tracePt t="288364" x="6457950" y="3771900"/>
          <p14:tracePt t="288370" x="6410325" y="3771900"/>
          <p14:tracePt t="288377" x="6337300" y="3779838"/>
          <p14:tracePt t="288385" x="6257925" y="3787775"/>
          <p14:tracePt t="288392" x="6178550" y="3803650"/>
          <p14:tracePt t="288400" x="6122988" y="3811588"/>
          <p14:tracePt t="288407" x="6075363" y="3827463"/>
          <p14:tracePt t="288415" x="6043613" y="3827463"/>
          <p14:tracePt t="288423" x="6026150" y="3835400"/>
          <p14:tracePt t="288429" x="6018213" y="3835400"/>
          <p14:tracePt t="288438" x="6018213" y="3843338"/>
          <p14:tracePt t="288594" x="6010275" y="3843338"/>
          <p14:tracePt t="288602" x="6002338" y="3843338"/>
          <p14:tracePt t="288611" x="5986463" y="3843338"/>
          <p14:tracePt t="288617" x="5970588" y="3843338"/>
          <p14:tracePt t="288624" x="5946775" y="3843338"/>
          <p14:tracePt t="288635" x="5930900" y="3843338"/>
          <p14:tracePt t="288639" x="5915025" y="3851275"/>
          <p14:tracePt t="288648" x="5907088" y="3851275"/>
          <p14:tracePt t="288654" x="5891213" y="3851275"/>
          <p14:tracePt t="288664" x="5883275" y="3851275"/>
          <p14:tracePt t="288669" x="5875338" y="3851275"/>
          <p14:tracePt t="288677" x="5867400" y="3851275"/>
          <p14:tracePt t="288811" x="5859463" y="3851275"/>
          <p14:tracePt t="288827" x="5851525" y="3851275"/>
          <p14:tracePt t="288991" x="5843588" y="3851275"/>
          <p14:tracePt t="289015" x="5835650" y="3851275"/>
          <p14:tracePt t="289021" x="5819775" y="3851275"/>
          <p14:tracePt t="289029" x="5803900" y="3851275"/>
          <p14:tracePt t="289038" x="5788025" y="3851275"/>
          <p14:tracePt t="289045" x="5772150" y="3851275"/>
          <p14:tracePt t="289051" x="5764213" y="3851275"/>
          <p14:tracePt t="290109" x="5764213" y="3859213"/>
          <p14:tracePt t="290117" x="0" y="0"/>
        </p14:tracePtLst>
        <p14:tracePtLst>
          <p14:tracePt t="302253" x="2049463" y="3708400"/>
          <p14:tracePt t="302761" x="2041525" y="3708400"/>
          <p14:tracePt t="302874" x="2033588" y="3708400"/>
          <p14:tracePt t="302896" x="2025650" y="3708400"/>
          <p14:tracePt t="302920" x="2017713" y="3708400"/>
          <p14:tracePt t="302934" x="2017713" y="3700463"/>
          <p14:tracePt t="303888" x="2008188" y="3700463"/>
          <p14:tracePt t="303909" x="2000250" y="3700463"/>
          <p14:tracePt t="303917" x="1992313" y="3700463"/>
          <p14:tracePt t="303934" x="1984375" y="3700463"/>
          <p14:tracePt t="303963" x="1976438" y="3692525"/>
          <p14:tracePt t="304186" x="1984375" y="3692525"/>
          <p14:tracePt t="304203" x="1992313" y="3692525"/>
          <p14:tracePt t="304209" x="2000250" y="3692525"/>
          <p14:tracePt t="304217" x="2008188" y="3700463"/>
          <p14:tracePt t="304224" x="2017713" y="3708400"/>
          <p14:tracePt t="304231" x="2033588" y="3708400"/>
          <p14:tracePt t="304240" x="2049463" y="3708400"/>
          <p14:tracePt t="304255" x="2057400" y="3716338"/>
          <p14:tracePt t="304272" x="2065338" y="3716338"/>
          <p14:tracePt t="304285" x="2073275" y="3716338"/>
          <p14:tracePt t="304667" x="2081213" y="3716338"/>
          <p14:tracePt t="304682" x="2089150" y="3716338"/>
          <p14:tracePt t="304690" x="2097088" y="3716338"/>
          <p14:tracePt t="304698" x="2105025" y="3716338"/>
          <p14:tracePt t="304705" x="2120900" y="3716338"/>
          <p14:tracePt t="304712" x="2144713" y="3716338"/>
          <p14:tracePt t="304720" x="2160588" y="3716338"/>
          <p14:tracePt t="304727" x="2184400" y="3716338"/>
          <p14:tracePt t="304735" x="2208213" y="3716338"/>
          <p14:tracePt t="304743" x="2224088" y="3716338"/>
          <p14:tracePt t="304751" x="2247900" y="3716338"/>
          <p14:tracePt t="304756" x="2279650" y="3716338"/>
          <p14:tracePt t="304767" x="2311400" y="3716338"/>
          <p14:tracePt t="304772" x="2343150" y="3716338"/>
          <p14:tracePt t="304780" x="2392363" y="3716338"/>
          <p14:tracePt t="304787" x="2424113" y="3716338"/>
          <p14:tracePt t="304795" x="2447925" y="3716338"/>
          <p14:tracePt t="304802" x="2455863" y="3716338"/>
          <p14:tracePt t="304810" x="2487613" y="3716338"/>
          <p14:tracePt t="304816" x="2535238" y="3708400"/>
          <p14:tracePt t="304824" x="2551113" y="3708400"/>
          <p14:tracePt t="304832" x="2559050" y="3708400"/>
          <p14:tracePt t="304839" x="2566988" y="3708400"/>
          <p14:tracePt t="304847" x="2582863" y="3700463"/>
          <p14:tracePt t="304854" x="2582863" y="3692525"/>
          <p14:tracePt t="304863" x="2590800" y="3692525"/>
          <p14:tracePt t="304878" x="2598738" y="3692525"/>
          <p14:tracePt t="304891" x="2606675" y="3692525"/>
          <p14:tracePt t="304906" x="2614613" y="3692525"/>
          <p14:tracePt t="304917" x="2614613" y="3684588"/>
          <p14:tracePt t="304931" x="2622550" y="3684588"/>
          <p14:tracePt t="304946" x="2622550" y="3676650"/>
          <p14:tracePt t="304952" x="2630488" y="3676650"/>
          <p14:tracePt t="304960" x="2646363" y="3668713"/>
          <p14:tracePt t="304968" x="2662238" y="3652838"/>
          <p14:tracePt t="304975" x="2686050" y="3636963"/>
          <p14:tracePt t="304985" x="2709863" y="3613150"/>
          <p14:tracePt t="304989" x="2733675" y="3595688"/>
          <p14:tracePt t="304996" x="2759075" y="3571875"/>
          <p14:tracePt t="305003" x="2759075" y="3563938"/>
          <p14:tracePt t="305012" x="2782888" y="3548063"/>
          <p14:tracePt t="305020" x="2790825" y="3532188"/>
          <p14:tracePt t="305027" x="2790825" y="3516313"/>
          <p14:tracePt t="305036" x="2798763" y="3516313"/>
          <p14:tracePt t="305041" x="2798763" y="3508375"/>
          <p14:tracePt t="305050" x="2798763" y="3500438"/>
          <p14:tracePt t="305065" x="2798763" y="3492500"/>
          <p14:tracePt t="305071" x="2806700" y="3492500"/>
          <p14:tracePt t="305102" x="2806700" y="3484563"/>
          <p14:tracePt t="305109" x="2814638" y="3484563"/>
          <p14:tracePt t="305124" x="2822575" y="3476625"/>
          <p14:tracePt t="305341" x="2822575" y="3468688"/>
          <p14:tracePt t="305349" x="2822575" y="3460750"/>
          <p14:tracePt t="305366" x="2830513" y="3452813"/>
          <p14:tracePt t="305371" x="2838450" y="3436938"/>
          <p14:tracePt t="305379" x="2854325" y="3429000"/>
          <p14:tracePt t="305386" x="2854325" y="3413125"/>
          <p14:tracePt t="305395" x="2862263" y="3397250"/>
          <p14:tracePt t="305402" x="2870200" y="3389313"/>
          <p14:tracePt t="305409" x="2878138" y="3381375"/>
          <p14:tracePt t="305417" x="2886075" y="3373438"/>
          <p14:tracePt t="305431" x="2886075" y="3365500"/>
          <p14:tracePt t="305821" x="2894013" y="3365500"/>
          <p14:tracePt t="305829" x="2917825" y="3357563"/>
          <p14:tracePt t="305836" x="2949575" y="3357563"/>
          <p14:tracePt t="305844" x="2989263" y="3349625"/>
          <p14:tracePt t="305851" x="3021013" y="3341688"/>
          <p14:tracePt t="305859" x="3068638" y="3341688"/>
          <p14:tracePt t="305867" x="3109913" y="3341688"/>
          <p14:tracePt t="305875" x="3165475" y="3341688"/>
          <p14:tracePt t="305882" x="3205163" y="3341688"/>
          <p14:tracePt t="305889" x="3268663" y="3341688"/>
          <p14:tracePt t="305899" x="3332163" y="3341688"/>
          <p14:tracePt t="305904" x="3387725" y="3357563"/>
          <p14:tracePt t="305912" x="3435350" y="3365500"/>
          <p14:tracePt t="305918" x="3467100" y="3365500"/>
          <p14:tracePt t="305927" x="3492500" y="3373438"/>
          <p14:tracePt t="305934" x="3500438" y="3381375"/>
          <p14:tracePt t="305941" x="3508375" y="3381375"/>
          <p14:tracePt t="306136" x="3500438" y="3381375"/>
          <p14:tracePt t="306151" x="3500438" y="3389313"/>
          <p14:tracePt t="306159" x="3492500" y="3389313"/>
          <p14:tracePt t="306175" x="3492500" y="3397250"/>
          <p14:tracePt t="306181" x="3492500" y="3405188"/>
          <p14:tracePt t="306189" x="3492500" y="3413125"/>
          <p14:tracePt t="306197" x="3492500" y="3429000"/>
          <p14:tracePt t="306204" x="3500438" y="3436938"/>
          <p14:tracePt t="306211" x="3508375" y="3444875"/>
          <p14:tracePt t="306218" x="3516313" y="3452813"/>
          <p14:tracePt t="306226" x="3524250" y="3468688"/>
          <p14:tracePt t="306234" x="3548063" y="3476625"/>
          <p14:tracePt t="306241" x="3556000" y="3484563"/>
          <p14:tracePt t="306249" x="3571875" y="3492500"/>
          <p14:tracePt t="306256" x="3579813" y="3492500"/>
          <p14:tracePt t="306264" x="3595688" y="3492500"/>
          <p14:tracePt t="306361" x="3595688" y="3500438"/>
          <p14:tracePt t="306369" x="3595688" y="3508375"/>
          <p14:tracePt t="306376" x="3595688" y="3516313"/>
          <p14:tracePt t="306392" x="3595688" y="3532188"/>
          <p14:tracePt t="306399" x="3587750" y="3548063"/>
          <p14:tracePt t="306406" x="3587750" y="3563938"/>
          <p14:tracePt t="306414" x="3587750" y="3571875"/>
          <p14:tracePt t="306422" x="3587750" y="3579813"/>
          <p14:tracePt t="306429" x="3587750" y="3595688"/>
          <p14:tracePt t="306436" x="3587750" y="3621088"/>
          <p14:tracePt t="306444" x="3587750" y="3629025"/>
          <p14:tracePt t="306451" x="3595688" y="3636963"/>
          <p14:tracePt t="306459" x="3603625" y="3652838"/>
          <p14:tracePt t="306467" x="3611563" y="3652838"/>
          <p14:tracePt t="306474" x="3619500" y="3660775"/>
          <p14:tracePt t="306483" x="3627438" y="3660775"/>
          <p14:tracePt t="306489" x="3635375" y="3660775"/>
          <p14:tracePt t="306504" x="3643313" y="3660775"/>
          <p14:tracePt t="306519" x="3651250" y="3660775"/>
          <p14:tracePt t="306526" x="3659188" y="3644900"/>
          <p14:tracePt t="306534" x="3667125" y="3621088"/>
          <p14:tracePt t="306541" x="3675063" y="3605213"/>
          <p14:tracePt t="306549" x="3675063" y="3571875"/>
          <p14:tracePt t="306556" x="3675063" y="3540125"/>
          <p14:tracePt t="306564" x="3675063" y="3524250"/>
          <p14:tracePt t="306572" x="3675063" y="3508375"/>
          <p14:tracePt t="306579" x="3675063" y="3492500"/>
          <p14:tracePt t="306601" x="3675063" y="3484563"/>
          <p14:tracePt t="306647" x="3667125" y="3484563"/>
          <p14:tracePt t="306654" x="3659188" y="3484563"/>
          <p14:tracePt t="306661" x="3651250" y="3500438"/>
          <p14:tracePt t="306669" x="3635375" y="3516313"/>
          <p14:tracePt t="306676" x="3627438" y="3524250"/>
          <p14:tracePt t="306684" x="3611563" y="3540125"/>
          <p14:tracePt t="306691" x="3603625" y="3548063"/>
          <p14:tracePt t="306701" x="3595688" y="3556000"/>
          <p14:tracePt t="306706" x="3595688" y="3563938"/>
          <p14:tracePt t="306714" x="3595688" y="3571875"/>
          <p14:tracePt t="306721" x="3587750" y="3579813"/>
          <p14:tracePt t="306736" x="3587750" y="3595688"/>
          <p14:tracePt t="306751" x="3603625" y="3605213"/>
          <p14:tracePt t="306759" x="3619500" y="3605213"/>
          <p14:tracePt t="306767" x="3635375" y="3613150"/>
          <p14:tracePt t="306774" x="3659188" y="3613150"/>
          <p14:tracePt t="306782" x="3675063" y="3613150"/>
          <p14:tracePt t="306789" x="3714750" y="3621088"/>
          <p14:tracePt t="306797" x="3762375" y="3621088"/>
          <p14:tracePt t="306804" x="3802063" y="3621088"/>
          <p14:tracePt t="306811" x="3859213" y="3621088"/>
          <p14:tracePt t="306819" x="3898900" y="3621088"/>
          <p14:tracePt t="306826" x="3938588" y="3621088"/>
          <p14:tracePt t="306834" x="3970338" y="3621088"/>
          <p14:tracePt t="306841" x="3986213" y="3605213"/>
          <p14:tracePt t="306849" x="4010025" y="3595688"/>
          <p14:tracePt t="306856" x="4010025" y="3579813"/>
          <p14:tracePt t="306864" x="4017963" y="3571875"/>
          <p14:tracePt t="306872" x="4025900" y="3556000"/>
          <p14:tracePt t="306879" x="4025900" y="3548063"/>
          <p14:tracePt t="306886" x="4025900" y="3540125"/>
          <p14:tracePt t="306899" x="4025900" y="3532188"/>
          <p14:tracePt t="306901" x="4033838" y="3524250"/>
          <p14:tracePt t="306908" x="4033838" y="3516313"/>
          <p14:tracePt t="306924" x="4033838" y="3508375"/>
          <p14:tracePt t="307043" x="4033838" y="3516313"/>
          <p14:tracePt t="307051" x="4049713" y="3540125"/>
          <p14:tracePt t="307058" x="4057650" y="3556000"/>
          <p14:tracePt t="307067" x="4089400" y="3571875"/>
          <p14:tracePt t="307074" x="4113213" y="3595688"/>
          <p14:tracePt t="307082" x="4144963" y="3621088"/>
          <p14:tracePt t="307089" x="4176713" y="3629025"/>
          <p14:tracePt t="307097" x="4225925" y="3652838"/>
          <p14:tracePt t="307104" x="4281488" y="3660775"/>
          <p14:tracePt t="307111" x="4329113" y="3668713"/>
          <p14:tracePt t="307119" x="4368800" y="3668713"/>
          <p14:tracePt t="307126" x="4392613" y="3668713"/>
          <p14:tracePt t="307134" x="4416425" y="3668713"/>
          <p14:tracePt t="307142" x="4448175" y="3644900"/>
          <p14:tracePt t="307149" x="4456113" y="3636963"/>
          <p14:tracePt t="307156" x="4471988" y="3613150"/>
          <p14:tracePt t="307164" x="4471988" y="3563938"/>
          <p14:tracePt t="307172" x="4471988" y="3524250"/>
          <p14:tracePt t="307180" x="4471988" y="3492500"/>
          <p14:tracePt t="307186" x="4471988" y="3444875"/>
          <p14:tracePt t="307193" x="4471988" y="3421063"/>
          <p14:tracePt t="307201" x="4471988" y="3381375"/>
          <p14:tracePt t="307208" x="4471988" y="3357563"/>
          <p14:tracePt t="307217" x="4471988" y="3341688"/>
          <p14:tracePt t="307224" x="4464050" y="3325813"/>
          <p14:tracePt t="307232" x="4464050" y="3317875"/>
          <p14:tracePt t="307239" x="4456113" y="3317875"/>
          <p14:tracePt t="307247" x="4448175" y="3317875"/>
          <p14:tracePt t="307254" x="4440238" y="3317875"/>
          <p14:tracePt t="307262" x="4432300" y="3317875"/>
          <p14:tracePt t="307269" x="4424363" y="3317875"/>
          <p14:tracePt t="307276" x="4408488" y="3317875"/>
          <p14:tracePt t="307294" x="4392613" y="3317875"/>
          <p14:tracePt t="307299" x="4376738" y="3333750"/>
          <p14:tracePt t="307306" x="4368800" y="3341688"/>
          <p14:tracePt t="307315" x="4352925" y="3357563"/>
          <p14:tracePt t="307322" x="4337050" y="3365500"/>
          <p14:tracePt t="307329" x="4329113" y="3373438"/>
          <p14:tracePt t="307336" x="4321175" y="3381375"/>
          <p14:tracePt t="307343" x="4313238" y="3389313"/>
          <p14:tracePt t="307359" x="4305300" y="3397250"/>
          <p14:tracePt t="307368" x="4297363" y="3405188"/>
          <p14:tracePt t="307374" x="4281488" y="3421063"/>
          <p14:tracePt t="307389" x="4273550" y="3429000"/>
          <p14:tracePt t="307396" x="4265613" y="3444875"/>
          <p14:tracePt t="307412" x="4265613" y="3452813"/>
          <p14:tracePt t="307419" x="4265613" y="3460750"/>
          <p14:tracePt t="307426" x="4257675" y="3460750"/>
          <p14:tracePt t="307434" x="4257675" y="3468688"/>
          <p14:tracePt t="307449" x="4257675" y="3476625"/>
          <p14:tracePt t="307472" x="4257675" y="3484563"/>
          <p14:tracePt t="307494" x="4249738" y="3492500"/>
          <p14:tracePt t="307576" x="4249738" y="3484563"/>
          <p14:tracePt t="307599" x="4249738" y="3476625"/>
          <p14:tracePt t="307607" x="4241800" y="3476625"/>
          <p14:tracePt t="309784" x="4089400" y="3476625"/>
          <p14:tracePt t="309786" x="3730625" y="3476625"/>
          <p14:tracePt t="309787" x="3651250" y="3476625"/>
          <p14:tracePt t="309788" x="3571875" y="3476625"/>
          <p14:tracePt t="309789" x="3532188" y="3476625"/>
          <p14:tracePt t="309797" x="3484563" y="3476625"/>
          <p14:tracePt t="309805" x="3467100" y="3476625"/>
          <p14:tracePt t="309865" x="3459163" y="3476625"/>
          <p14:tracePt t="309886" x="3443288" y="3484563"/>
          <p14:tracePt t="309896" x="3435350" y="3492500"/>
          <p14:tracePt t="309915" x="3387725" y="3508375"/>
          <p14:tracePt t="309918" x="3348038" y="3524250"/>
          <p14:tracePt t="309925" x="3300413" y="3540125"/>
          <p14:tracePt t="309932" x="3244850" y="3556000"/>
          <p14:tracePt t="309939" x="3181350" y="3571875"/>
          <p14:tracePt t="309949" x="3100388" y="3579813"/>
          <p14:tracePt t="309955" x="3052763" y="3579813"/>
          <p14:tracePt t="309963" x="2989263" y="3587750"/>
          <p14:tracePt t="309969" x="2933700" y="3587750"/>
          <p14:tracePt t="309978" x="2886075" y="3571875"/>
          <p14:tracePt t="309985" x="2838450" y="3563938"/>
          <p14:tracePt t="309991" x="2822575" y="3556000"/>
          <p14:tracePt t="309998" x="2798763" y="3548063"/>
          <p14:tracePt t="310006" x="2790825" y="3540125"/>
          <p14:tracePt t="310017" x="2782888" y="3540125"/>
          <p14:tracePt t="310038" x="2774950" y="3540125"/>
          <p14:tracePt t="310048" x="2774950" y="3532188"/>
          <p14:tracePt t="310089" x="2774950" y="3524250"/>
          <p14:tracePt t="310149" x="2774950" y="3516313"/>
          <p14:tracePt t="310156" x="2782888" y="3516313"/>
          <p14:tracePt t="310171" x="2790825" y="3516313"/>
          <p14:tracePt t="310179" x="2798763" y="3516313"/>
          <p14:tracePt t="310186" x="2814638" y="3524250"/>
          <p14:tracePt t="310194" x="2822575" y="3532188"/>
          <p14:tracePt t="310202" x="2838450" y="3548063"/>
          <p14:tracePt t="310209" x="2838450" y="3556000"/>
          <p14:tracePt t="310216" x="2854325" y="3563938"/>
          <p14:tracePt t="310224" x="2854325" y="3579813"/>
          <p14:tracePt t="310238" x="2854325" y="3587750"/>
          <p14:tracePt t="310247" x="2854325" y="3595688"/>
          <p14:tracePt t="310261" x="2854325" y="3613150"/>
          <p14:tracePt t="310277" x="2846388" y="3629025"/>
          <p14:tracePt t="310284" x="2838450" y="3629025"/>
          <p14:tracePt t="310292" x="2830513" y="3644900"/>
          <p14:tracePt t="310299" x="2822575" y="3644900"/>
          <p14:tracePt t="310314" x="2814638" y="3644900"/>
          <p14:tracePt t="310345" x="2806700" y="3644900"/>
          <p14:tracePt t="310352" x="2806700" y="3636963"/>
          <p14:tracePt t="310359" x="2798763" y="3621088"/>
          <p14:tracePt t="310366" x="2798763" y="3587750"/>
          <p14:tracePt t="310374" x="2798763" y="3571875"/>
          <p14:tracePt t="310381" x="2798763" y="3548063"/>
          <p14:tracePt t="310389" x="2806700" y="3516313"/>
          <p14:tracePt t="310397" x="2814638" y="3476625"/>
          <p14:tracePt t="310404" x="2822575" y="3444875"/>
          <p14:tracePt t="310411" x="2822575" y="3421063"/>
          <p14:tracePt t="310419" x="2830513" y="3405188"/>
          <p14:tracePt t="310427" x="2838450" y="3389313"/>
          <p14:tracePt t="310434" x="2838450" y="3381375"/>
          <p14:tracePt t="310449" x="2838450" y="3373438"/>
          <p14:tracePt t="310456" x="2838450" y="3365500"/>
          <p14:tracePt t="310516" x="2838450" y="3373438"/>
          <p14:tracePt t="310524" x="2838450" y="3389313"/>
          <p14:tracePt t="310531" x="2830513" y="3405188"/>
          <p14:tracePt t="310539" x="2822575" y="3429000"/>
          <p14:tracePt t="310547" x="2814638" y="3452813"/>
          <p14:tracePt t="310554" x="2798763" y="3484563"/>
          <p14:tracePt t="310561" x="2798763" y="3508375"/>
          <p14:tracePt t="310569" x="2790825" y="3532188"/>
          <p14:tracePt t="310578" x="2782888" y="3548063"/>
          <p14:tracePt t="310583" x="2774950" y="3563938"/>
          <p14:tracePt t="310592" x="2774950" y="3587750"/>
          <p14:tracePt t="310599" x="2774950" y="3605213"/>
          <p14:tracePt t="310606" x="2767013" y="3621088"/>
          <p14:tracePt t="310614" x="2759075" y="3644900"/>
          <p14:tracePt t="310622" x="2759075" y="3660775"/>
          <p14:tracePt t="310636" x="2751138" y="3676650"/>
          <p14:tracePt t="310644" x="2741613" y="3692525"/>
          <p14:tracePt t="310652" x="2741613" y="3708400"/>
          <p14:tracePt t="310667" x="2741613" y="3716338"/>
          <p14:tracePt t="310726" x="2733675" y="3716338"/>
          <p14:tracePt t="311581" x="2725738" y="3724275"/>
          <p14:tracePt t="311588" x="2717800" y="3732213"/>
          <p14:tracePt t="311596" x="2717800" y="3740150"/>
          <p14:tracePt t="311605" x="2709863" y="3756025"/>
          <p14:tracePt t="311613" x="2709863" y="3763963"/>
          <p14:tracePt t="311620" x="2701925" y="3771900"/>
          <p14:tracePt t="311628" x="2701925" y="3779838"/>
          <p14:tracePt t="311643" x="2701925" y="3787775"/>
          <p14:tracePt t="311649" x="2701925" y="3795713"/>
          <p14:tracePt t="311657" x="2701925" y="3803650"/>
          <p14:tracePt t="311665" x="2709863" y="3803650"/>
          <p14:tracePt t="311673" x="2717800" y="3811588"/>
          <p14:tracePt t="311680" x="2733675" y="3819525"/>
          <p14:tracePt t="311689" x="2741613" y="3827463"/>
          <p14:tracePt t="311694" x="2759075" y="3835400"/>
          <p14:tracePt t="311701" x="2767013" y="3835400"/>
          <p14:tracePt t="311709" x="2767013" y="3843338"/>
          <p14:tracePt t="313328" x="2774950" y="3843338"/>
          <p14:tracePt t="313337" x="2782888" y="3843338"/>
          <p14:tracePt t="313352" x="2798763" y="3843338"/>
          <p14:tracePt t="313360" x="2806700" y="3843338"/>
          <p14:tracePt t="313368" x="2830513" y="3843338"/>
          <p14:tracePt t="313375" x="2862263" y="3843338"/>
          <p14:tracePt t="313381" x="2894013" y="3843338"/>
          <p14:tracePt t="313390" x="2941638" y="3843338"/>
          <p14:tracePt t="313397" x="2973388" y="3843338"/>
          <p14:tracePt t="313405" x="3005138" y="3843338"/>
          <p14:tracePt t="313412" x="3052763" y="3843338"/>
          <p14:tracePt t="313418" x="3084513" y="3843338"/>
          <p14:tracePt t="313427" x="3117850" y="3843338"/>
          <p14:tracePt t="313434" x="3141663" y="3843338"/>
          <p14:tracePt t="313443" x="3165475" y="3843338"/>
          <p14:tracePt t="313449" x="3189288" y="3843338"/>
          <p14:tracePt t="313456" x="3205163" y="3843338"/>
          <p14:tracePt t="313464" x="3213100" y="3835400"/>
          <p14:tracePt t="313471" x="3228975" y="3835400"/>
          <p14:tracePt t="313479" x="3236913" y="3835400"/>
          <p14:tracePt t="313487" x="3244850" y="3835400"/>
          <p14:tracePt t="313496" x="3252788" y="3835400"/>
          <p14:tracePt t="313501" x="3252788" y="3827463"/>
          <p14:tracePt t="313511" x="3260725" y="3827463"/>
          <p14:tracePt t="313516" x="3268663" y="3827463"/>
          <p14:tracePt t="313532" x="3276600" y="3827463"/>
          <p14:tracePt t="313541" x="3284538" y="3827463"/>
          <p14:tracePt t="313555" x="3300413" y="3827463"/>
          <p14:tracePt t="313562" x="3308350" y="3827463"/>
          <p14:tracePt t="313578" x="3324225" y="3827463"/>
          <p14:tracePt t="313593" x="3332163" y="3827463"/>
          <p14:tracePt t="313607" x="3340100" y="3827463"/>
          <p14:tracePt t="313614" x="3348038" y="3827463"/>
          <p14:tracePt t="313621" x="3355975" y="3827463"/>
          <p14:tracePt t="313628" x="3363913" y="3819525"/>
          <p14:tracePt t="313637" x="3371850" y="3819525"/>
          <p14:tracePt t="313645" x="3387725" y="3811588"/>
          <p14:tracePt t="313653" x="3403600" y="3811588"/>
          <p14:tracePt t="313660" x="3411538" y="3811588"/>
          <p14:tracePt t="313666" x="3427413" y="3811588"/>
          <p14:tracePt t="313677" x="3443288" y="3811588"/>
          <p14:tracePt t="313681" x="3459163" y="3803650"/>
          <p14:tracePt t="313690" x="3476625" y="3803650"/>
          <p14:tracePt t="313697" x="3492500" y="3803650"/>
          <p14:tracePt t="313705" x="3516313" y="3795713"/>
          <p14:tracePt t="313714" x="3524250" y="3787775"/>
          <p14:tracePt t="313719" x="3540125" y="3787775"/>
          <p14:tracePt t="313727" x="3563938" y="3771900"/>
          <p14:tracePt t="313734" x="3579813" y="3763963"/>
          <p14:tracePt t="313743" x="3587750" y="3756025"/>
          <p14:tracePt t="313749" x="3611563" y="3748088"/>
          <p14:tracePt t="313758" x="3627438" y="3740150"/>
          <p14:tracePt t="313765" x="3635375" y="3724275"/>
          <p14:tracePt t="313774" x="3651250" y="3724275"/>
          <p14:tracePt t="313780" x="3659188" y="3716338"/>
          <p14:tracePt t="313788" x="3667125" y="3716338"/>
          <p14:tracePt t="313797" x="3667125" y="3708400"/>
          <p14:tracePt t="313809" x="3675063" y="3708400"/>
          <p14:tracePt t="313944" x="3675063" y="3716338"/>
          <p14:tracePt t="313959" x="3675063" y="3724275"/>
          <p14:tracePt t="313976" x="3675063" y="3732213"/>
          <p14:tracePt t="313990" x="3675063" y="3740150"/>
          <p14:tracePt t="313997" x="3675063" y="3748088"/>
          <p14:tracePt t="314013" x="3675063" y="3756025"/>
          <p14:tracePt t="314027" x="3667125" y="3763963"/>
          <p14:tracePt t="314073" x="3659188" y="3763963"/>
          <p14:tracePt t="314131" x="3651250" y="3763963"/>
          <p14:tracePt t="314229" x="3643313" y="3763963"/>
          <p14:tracePt t="314266" x="3635375" y="3763963"/>
          <p14:tracePt t="314304" x="3627438" y="3763963"/>
          <p14:tracePt t="314491" x="3635375" y="3763963"/>
          <p14:tracePt t="314499" x="3651250" y="3763963"/>
          <p14:tracePt t="314507" x="3667125" y="3763963"/>
          <p14:tracePt t="314514" x="3690938" y="3763963"/>
          <p14:tracePt t="314521" x="3706813" y="3763963"/>
          <p14:tracePt t="314528" x="3730625" y="3763963"/>
          <p14:tracePt t="314536" x="3762375" y="3763963"/>
          <p14:tracePt t="314544" x="3810000" y="3763963"/>
          <p14:tracePt t="314552" x="3867150" y="3763963"/>
          <p14:tracePt t="314560" x="3906838" y="3763963"/>
          <p14:tracePt t="314566" x="3962400" y="3763963"/>
          <p14:tracePt t="314575" x="3994150" y="3771900"/>
          <p14:tracePt t="314581" x="4017963" y="3771900"/>
          <p14:tracePt t="314590" x="4033838" y="3779838"/>
          <p14:tracePt t="314596" x="4041775" y="3779838"/>
          <p14:tracePt t="314604" x="4049713" y="3779838"/>
          <p14:tracePt t="314649" x="4057650" y="3779838"/>
          <p14:tracePt t="314724" x="4049713" y="3779838"/>
          <p14:tracePt t="314732" x="4033838" y="3779838"/>
          <p14:tracePt t="314739" x="4010025" y="3771900"/>
          <p14:tracePt t="314746" x="3970338" y="3756025"/>
          <p14:tracePt t="314754" x="3906838" y="3748088"/>
          <p14:tracePt t="314761" x="3843338" y="3732213"/>
          <p14:tracePt t="314769" x="3762375" y="3724275"/>
          <p14:tracePt t="314777" x="3683000" y="3716338"/>
          <p14:tracePt t="314784" x="3611563" y="3708400"/>
          <p14:tracePt t="314793" x="3571875" y="3708400"/>
          <p14:tracePt t="314799" x="3524250" y="3700463"/>
          <p14:tracePt t="314807" x="3500438" y="3700463"/>
          <p14:tracePt t="314814" x="3484563" y="3692525"/>
          <p14:tracePt t="314844" x="3476625" y="3692525"/>
          <p14:tracePt t="314919" x="3484563" y="3692525"/>
          <p14:tracePt t="314927" x="3508375" y="3692525"/>
          <p14:tracePt t="314934" x="3524250" y="3692525"/>
          <p14:tracePt t="314941" x="3556000" y="3692525"/>
          <p14:tracePt t="314948" x="3579813" y="3692525"/>
          <p14:tracePt t="314957" x="3603625" y="3692525"/>
          <p14:tracePt t="314964" x="3635375" y="3692525"/>
          <p14:tracePt t="314972" x="3667125" y="3692525"/>
          <p14:tracePt t="314979" x="3698875" y="3692525"/>
          <p14:tracePt t="314986" x="3722688" y="3692525"/>
          <p14:tracePt t="314994" x="3754438" y="3692525"/>
          <p14:tracePt t="315001" x="3778250" y="3692525"/>
          <p14:tracePt t="315009" x="3802063" y="3692525"/>
          <p14:tracePt t="315016" x="3833813" y="3692525"/>
          <p14:tracePt t="315024" x="3859213" y="3692525"/>
          <p14:tracePt t="315031" x="3890963" y="3692525"/>
          <p14:tracePt t="315039" x="3898900" y="3692525"/>
          <p14:tracePt t="315046" x="3922713" y="3692525"/>
          <p14:tracePt t="315054" x="3946525" y="3692525"/>
          <p14:tracePt t="315061" x="3962400" y="3692525"/>
          <p14:tracePt t="315069" x="3986213" y="3692525"/>
          <p14:tracePt t="315077" x="4002088" y="3692525"/>
          <p14:tracePt t="315083" x="4041775" y="3700463"/>
          <p14:tracePt t="315092" x="4073525" y="3708400"/>
          <p14:tracePt t="315099" x="4105275" y="3716338"/>
          <p14:tracePt t="315107" x="4129088" y="3716338"/>
          <p14:tracePt t="315114" x="4176713" y="3732213"/>
          <p14:tracePt t="315122" x="4210050" y="3740150"/>
          <p14:tracePt t="315129" x="4257675" y="3748088"/>
          <p14:tracePt t="315136" x="4265613" y="3756025"/>
          <p14:tracePt t="315144" x="4273550" y="3756025"/>
          <p14:tracePt t="315511" x="4257675" y="3756025"/>
          <p14:tracePt t="315519" x="4233863" y="3756025"/>
          <p14:tracePt t="315527" x="4210050" y="3756025"/>
          <p14:tracePt t="315534" x="4168775" y="3756025"/>
          <p14:tracePt t="315542" x="4113213" y="3756025"/>
          <p14:tracePt t="315549" x="4057650" y="3756025"/>
          <p14:tracePt t="315556" x="4017963" y="3756025"/>
          <p14:tracePt t="315564" x="3978275" y="3756025"/>
          <p14:tracePt t="315572" x="3962400" y="3763963"/>
          <p14:tracePt t="315578" x="3954463" y="3763963"/>
          <p14:tracePt t="315661" x="3946525" y="3763963"/>
          <p14:tracePt t="315670" x="3938588" y="3763963"/>
          <p14:tracePt t="315684" x="3930650" y="3763963"/>
          <p14:tracePt t="315700" x="3914775" y="3763963"/>
          <p14:tracePt t="315706" x="3906838" y="3763963"/>
          <p14:tracePt t="315714" x="3898900" y="3763963"/>
          <p14:tracePt t="315729" x="3890963" y="3763963"/>
          <p14:tracePt t="315744" x="3883025" y="3763963"/>
          <p14:tracePt t="315759" x="3867150" y="3763963"/>
          <p14:tracePt t="315766" x="3851275" y="3763963"/>
          <p14:tracePt t="315778" x="3843338" y="3756025"/>
          <p14:tracePt t="315783" x="3833813" y="3756025"/>
          <p14:tracePt t="315790" x="3817938" y="3756025"/>
          <p14:tracePt t="315796" x="3802063" y="3748088"/>
          <p14:tracePt t="315804" x="3794125" y="3748088"/>
          <p14:tracePt t="315811" x="3786188" y="3740150"/>
          <p14:tracePt t="315819" x="3778250" y="3740150"/>
          <p14:tracePt t="315834" x="3770313" y="3740150"/>
          <p14:tracePt t="315843" x="3762375" y="3740150"/>
          <p14:tracePt t="315857" x="3754438" y="3732213"/>
          <p14:tracePt t="315872" x="3746500" y="3732213"/>
          <p14:tracePt t="315894" x="3738563" y="3732213"/>
          <p14:tracePt t="315902" x="3730625" y="3732213"/>
          <p14:tracePt t="315924" x="3730625" y="3724275"/>
          <p14:tracePt t="315932" x="3722688" y="3724275"/>
          <p14:tracePt t="315955" x="3714750" y="3724275"/>
          <p14:tracePt t="315969" x="3706813" y="3724275"/>
          <p14:tracePt t="315999" x="3698875" y="3724275"/>
          <p14:tracePt t="316030" x="3690938" y="3724275"/>
          <p14:tracePt t="316044" x="3683000" y="3724275"/>
          <p14:tracePt t="316052" x="3675063" y="3724275"/>
          <p14:tracePt t="316059" x="3667125" y="3724275"/>
          <p14:tracePt t="316067" x="3651250" y="3724275"/>
          <p14:tracePt t="316075" x="3635375" y="3724275"/>
          <p14:tracePt t="316096" x="3627438" y="3724275"/>
          <p14:tracePt t="316584" x="3619500" y="3724275"/>
          <p14:tracePt t="316592" x="3611563" y="3724275"/>
          <p14:tracePt t="316599" x="3595688" y="3724275"/>
          <p14:tracePt t="316607" x="3571875" y="3724275"/>
          <p14:tracePt t="316615" x="3548063" y="3724275"/>
          <p14:tracePt t="316624" x="3524250" y="3724275"/>
          <p14:tracePt t="316629" x="3508375" y="3724275"/>
          <p14:tracePt t="316637" x="3492500" y="3724275"/>
          <p14:tracePt t="317221" x="3500438" y="3724275"/>
          <p14:tracePt t="317231" x="3508375" y="3724275"/>
          <p14:tracePt t="317252" x="3516313" y="3724275"/>
          <p14:tracePt t="317278" x="3524250" y="3724275"/>
          <p14:tracePt t="317304" x="3532188" y="3724275"/>
          <p14:tracePt t="317327" x="3540125" y="3724275"/>
          <p14:tracePt t="317911" x="3548063" y="3724275"/>
          <p14:tracePt t="317964" x="3556000" y="3724275"/>
          <p14:tracePt t="317981" x="3563938" y="3724275"/>
          <p14:tracePt t="317986" x="3571875" y="3724275"/>
          <p14:tracePt t="318011" x="3579813" y="3724275"/>
          <p14:tracePt t="318024" x="3587750" y="3724275"/>
          <p14:tracePt t="318055" x="3595688" y="3724275"/>
          <p14:tracePt t="318077" x="3603625" y="3724275"/>
          <p14:tracePt t="318091" x="3611563" y="3724275"/>
          <p14:tracePt t="318100" x="3611563" y="3716338"/>
          <p14:tracePt t="318115" x="3619500" y="3716338"/>
          <p14:tracePt t="318301" x="3627438" y="3716338"/>
          <p14:tracePt t="318308" x="3643313" y="3716338"/>
          <p14:tracePt t="318317" x="3651250" y="3716338"/>
          <p14:tracePt t="318325" x="3667125" y="3716338"/>
          <p14:tracePt t="318333" x="3698875" y="3724275"/>
          <p14:tracePt t="318341" x="3722688" y="3732213"/>
          <p14:tracePt t="318346" x="3754438" y="3748088"/>
          <p14:tracePt t="318358" x="3778250" y="3748088"/>
          <p14:tracePt t="318361" x="3810000" y="3756025"/>
          <p14:tracePt t="318370" x="3867150" y="3771900"/>
          <p14:tracePt t="318377" x="3922713" y="3779838"/>
          <p14:tracePt t="318384" x="4002088" y="3795713"/>
          <p14:tracePt t="318392" x="4089400" y="3803650"/>
          <p14:tracePt t="318400" x="4160838" y="3811588"/>
          <p14:tracePt t="318408" x="4249738" y="3827463"/>
          <p14:tracePt t="318414" x="4344988" y="3835400"/>
          <p14:tracePt t="318424" x="4424363" y="3835400"/>
          <p14:tracePt t="318429" x="4495800" y="3843338"/>
          <p14:tracePt t="318436" x="4559300" y="3843338"/>
          <p14:tracePt t="318443" x="4600575" y="3851275"/>
          <p14:tracePt t="318454" x="4624388" y="3851275"/>
          <p14:tracePt t="318461" x="4672013" y="3851275"/>
          <p14:tracePt t="318466" x="4703763" y="3859213"/>
          <p14:tracePt t="318474" x="4767263" y="3859213"/>
          <p14:tracePt t="318482" x="4830763" y="3867150"/>
          <p14:tracePt t="318490" x="4926013" y="3875088"/>
          <p14:tracePt t="318497" x="5006975" y="3883025"/>
          <p14:tracePt t="318507" x="5078413" y="3883025"/>
          <p14:tracePt t="318511" x="5197475" y="3898900"/>
          <p14:tracePt t="318521" x="5300663" y="3898900"/>
          <p14:tracePt t="318527" x="5405438" y="3898900"/>
          <p14:tracePt t="318535" x="5500688" y="3898900"/>
          <p14:tracePt t="318542" x="5595938" y="3906838"/>
          <p14:tracePt t="318550" x="5684838" y="3914775"/>
          <p14:tracePt t="318557" x="5732463" y="3914775"/>
          <p14:tracePt t="318565" x="5819775" y="3922713"/>
          <p14:tracePt t="318573" x="5883275" y="3922713"/>
          <p14:tracePt t="318580" x="5946775" y="3922713"/>
          <p14:tracePt t="318589" x="6002338" y="3922713"/>
          <p14:tracePt t="318594" x="6051550" y="3906838"/>
          <p14:tracePt t="318602" x="6099175" y="3890963"/>
          <p14:tracePt t="318610" x="6122988" y="3883025"/>
          <p14:tracePt t="318616" x="6138863" y="3875088"/>
          <p14:tracePt t="318624" x="6146800" y="3859213"/>
          <p14:tracePt t="318632" x="6154738" y="3859213"/>
          <p14:tracePt t="318640" x="6162675" y="3851275"/>
          <p14:tracePt t="318647" x="6162675" y="3835400"/>
          <p14:tracePt t="318656" x="6170613" y="3835400"/>
          <p14:tracePt t="318661" x="6170613" y="3827463"/>
          <p14:tracePt t="318672" x="6170613" y="3819525"/>
          <p14:tracePt t="318677" x="6178550" y="3819525"/>
          <p14:tracePt t="318685" x="6186488" y="3811588"/>
          <p14:tracePt t="318700" x="6194425" y="3803650"/>
          <p14:tracePt t="318709" x="6194425" y="3795713"/>
          <p14:tracePt t="318714" x="6210300" y="3795713"/>
          <p14:tracePt t="318723" x="6218238" y="3779838"/>
          <p14:tracePt t="318729" x="6242050" y="3771900"/>
          <p14:tracePt t="318737" x="6281738" y="3756025"/>
          <p14:tracePt t="318745" x="6329363" y="3740150"/>
          <p14:tracePt t="318753" x="6361113" y="3724275"/>
          <p14:tracePt t="318760" x="6402388" y="3708400"/>
          <p14:tracePt t="318766" x="6410325" y="3708400"/>
          <p14:tracePt t="318774" x="6426200" y="3700463"/>
          <p14:tracePt t="318782" x="6434138" y="3700463"/>
          <p14:tracePt t="318790" x="6434138" y="3692525"/>
          <p14:tracePt t="318807" x="6434138" y="3684588"/>
          <p14:tracePt t="318818" x="6434138" y="3676650"/>
          <p14:tracePt t="318878" x="6418263" y="3676650"/>
          <p14:tracePt t="318888" x="6402388" y="3676650"/>
          <p14:tracePt t="318909" x="6337300" y="3676650"/>
          <p14:tracePt t="318910" x="6313488" y="3676650"/>
          <p14:tracePt t="318918" x="6273800" y="3676650"/>
          <p14:tracePt t="318925" x="6257925" y="3676650"/>
          <p14:tracePt t="318933" x="6226175" y="3676650"/>
          <p14:tracePt t="318941" x="6210300" y="3676650"/>
          <p14:tracePt t="318946" x="6194425" y="3676650"/>
          <p14:tracePt t="318956" x="6186488" y="3676650"/>
          <p14:tracePt t="318961" x="6178550" y="3676650"/>
          <p14:tracePt t="318984" x="6170613" y="3676650"/>
          <p14:tracePt t="319358" x="6162675" y="3676650"/>
          <p14:tracePt t="319367" x="6130925" y="3676650"/>
          <p14:tracePt t="319374" x="6059488" y="3676650"/>
          <p14:tracePt t="319382" x="5970588" y="3676650"/>
          <p14:tracePt t="319390" x="5891213" y="3676650"/>
          <p14:tracePt t="319396" x="5811838" y="3676650"/>
          <p14:tracePt t="319404" x="5716588" y="3676650"/>
          <p14:tracePt t="319411" x="5619750" y="3676650"/>
          <p14:tracePt t="319420" x="5548313" y="3692525"/>
          <p14:tracePt t="319427" x="5484813" y="3692525"/>
          <p14:tracePt t="319434" x="5437188" y="3692525"/>
          <p14:tracePt t="319441" x="5413375" y="3692525"/>
          <p14:tracePt t="319487" x="5405438" y="3692525"/>
          <p14:tracePt t="319494" x="5405438" y="3700463"/>
          <p14:tracePt t="319502" x="5397500" y="3700463"/>
          <p14:tracePt t="319509" x="5381625" y="3700463"/>
          <p14:tracePt t="319516" x="5373688" y="3700463"/>
          <p14:tracePt t="319524" x="5318125" y="3700463"/>
          <p14:tracePt t="319532" x="5253038" y="3700463"/>
          <p14:tracePt t="319540" x="5165725" y="3700463"/>
          <p14:tracePt t="319546" x="5062538" y="3700463"/>
          <p14:tracePt t="319554" x="4967288" y="3700463"/>
          <p14:tracePt t="319562" x="4838700" y="3700463"/>
          <p14:tracePt t="319569" x="4703763" y="3700463"/>
          <p14:tracePt t="319578" x="4567238" y="3692525"/>
          <p14:tracePt t="319589" x="4464050" y="3692525"/>
          <p14:tracePt t="319594" x="4376738" y="3692525"/>
          <p14:tracePt t="319599" x="4321175" y="3692525"/>
          <p14:tracePt t="319607" x="4289425" y="3692525"/>
          <p14:tracePt t="319613" x="4257675" y="3692525"/>
          <p14:tracePt t="319622" x="4233863" y="3692525"/>
          <p14:tracePt t="319637" x="4225925" y="3692525"/>
          <p14:tracePt t="319644" x="4217988" y="3692525"/>
          <p14:tracePt t="319696" x="4210050" y="3692525"/>
          <p14:tracePt t="319704" x="4200525" y="3692525"/>
          <p14:tracePt t="319712" x="4192588" y="3700463"/>
          <p14:tracePt t="319719" x="4176713" y="3708400"/>
          <p14:tracePt t="319726" x="4160838" y="3708400"/>
          <p14:tracePt t="319734" x="4144963" y="3716338"/>
          <p14:tracePt t="319741" x="4121150" y="3724275"/>
          <p14:tracePt t="319749" x="4105275" y="3724275"/>
          <p14:tracePt t="319756" x="4081463" y="3724275"/>
          <p14:tracePt t="319764" x="4057650" y="3732213"/>
          <p14:tracePt t="319772" x="4041775" y="3732213"/>
          <p14:tracePt t="319779" x="4033838" y="3732213"/>
          <p14:tracePt t="319786" x="4017963" y="3732213"/>
          <p14:tracePt t="319794" x="3994150" y="3732213"/>
          <p14:tracePt t="319801" x="3986213" y="3732213"/>
          <p14:tracePt t="319809" x="3970338" y="3732213"/>
          <p14:tracePt t="319816" x="3954463" y="3732213"/>
          <p14:tracePt t="319823" x="3946525" y="3732213"/>
          <p14:tracePt t="319832" x="3930650" y="3732213"/>
          <p14:tracePt t="319839" x="3922713" y="3732213"/>
          <p14:tracePt t="319846" x="3906838" y="3732213"/>
          <p14:tracePt t="319855" x="3898900" y="3732213"/>
          <p14:tracePt t="319862" x="3890963" y="3732213"/>
          <p14:tracePt t="319869" x="3883025" y="3732213"/>
          <p14:tracePt t="319888" x="3867150" y="3732213"/>
          <p14:tracePt t="319891" x="3833813" y="3732213"/>
          <p14:tracePt t="319898" x="3810000" y="3732213"/>
          <p14:tracePt t="319907" x="3778250" y="3724275"/>
          <p14:tracePt t="319914" x="3754438" y="3724275"/>
          <p14:tracePt t="319922" x="3722688" y="3716338"/>
          <p14:tracePt t="319929" x="3698875" y="3716338"/>
          <p14:tracePt t="319936" x="3675063" y="3708400"/>
          <p14:tracePt t="319943" x="3659188" y="3708400"/>
          <p14:tracePt t="319951" x="3651250" y="3708400"/>
          <p14:tracePt t="319959" x="3643313" y="3708400"/>
          <p14:tracePt t="320026" x="3651250" y="3708400"/>
          <p14:tracePt t="320034" x="3659188" y="3708400"/>
          <p14:tracePt t="320041" x="3690938" y="3708400"/>
          <p14:tracePt t="320049" x="3722688" y="3708400"/>
          <p14:tracePt t="320056" x="3770313" y="3716338"/>
          <p14:tracePt t="320064" x="3825875" y="3724275"/>
          <p14:tracePt t="320073" x="3890963" y="3740150"/>
          <p14:tracePt t="320079" x="3946525" y="3748088"/>
          <p14:tracePt t="320086" x="4025900" y="3756025"/>
          <p14:tracePt t="320094" x="4097338" y="3756025"/>
          <p14:tracePt t="320102" x="4152900" y="3756025"/>
          <p14:tracePt t="320109" x="4225925" y="3763963"/>
          <p14:tracePt t="320116" x="4297363" y="3763963"/>
          <p14:tracePt t="320123" x="4360863" y="3763963"/>
          <p14:tracePt t="320131" x="4440238" y="3763963"/>
          <p14:tracePt t="320139" x="4535488" y="3763963"/>
          <p14:tracePt t="320146" x="4616450" y="3763963"/>
          <p14:tracePt t="320155" x="4727575" y="3763963"/>
          <p14:tracePt t="320162" x="4838700" y="3763963"/>
          <p14:tracePt t="320170" x="4967288" y="3763963"/>
          <p14:tracePt t="320176" x="5086350" y="3763963"/>
          <p14:tracePt t="320184" x="5181600" y="3756025"/>
          <p14:tracePt t="320191" x="5284788" y="3748088"/>
          <p14:tracePt t="320199" x="5381625" y="3740150"/>
          <p14:tracePt t="320206" x="5468938" y="3732213"/>
          <p14:tracePt t="320214" x="5524500" y="3724275"/>
          <p14:tracePt t="320222" x="5556250" y="3724275"/>
          <p14:tracePt t="320229" x="5572125" y="3724275"/>
          <p14:tracePt t="320236" x="5588000" y="3724275"/>
          <p14:tracePt t="320243" x="5603875" y="3724275"/>
          <p14:tracePt t="320252" x="5611813" y="3724275"/>
          <p14:tracePt t="320259" x="5619750" y="3724275"/>
          <p14:tracePt t="320267" x="5643563" y="3732213"/>
          <p14:tracePt t="320274" x="5659438" y="3740150"/>
          <p14:tracePt t="320282" x="5684838" y="3740150"/>
          <p14:tracePt t="320289" x="5708650" y="3748088"/>
          <p14:tracePt t="320299" x="5716588" y="3748088"/>
          <p14:tracePt t="320307" x="5724525" y="3748088"/>
          <p14:tracePt t="320326" x="5716588" y="3740150"/>
          <p14:tracePt t="320334" x="5700713" y="3740150"/>
          <p14:tracePt t="320341" x="5676900" y="3724275"/>
          <p14:tracePt t="320349" x="5643563" y="3716338"/>
          <p14:tracePt t="320356" x="5603875" y="3700463"/>
          <p14:tracePt t="320363" x="5556250" y="3684588"/>
          <p14:tracePt t="320372" x="5516563" y="3676650"/>
          <p14:tracePt t="320379" x="5468938" y="3660775"/>
          <p14:tracePt t="320386" x="5421313" y="3652838"/>
          <p14:tracePt t="320394" x="5365750" y="3644900"/>
          <p14:tracePt t="320402" x="5318125" y="3636963"/>
          <p14:tracePt t="320409" x="5260975" y="3629025"/>
          <p14:tracePt t="320416" x="5205413" y="3613150"/>
          <p14:tracePt t="320424" x="5133975" y="3605213"/>
          <p14:tracePt t="320432" x="5094288" y="3605213"/>
          <p14:tracePt t="320439" x="5038725" y="3595688"/>
          <p14:tracePt t="320446" x="4975225" y="3595688"/>
          <p14:tracePt t="320454" x="4910138" y="3595688"/>
          <p14:tracePt t="320462" x="4854575" y="3595688"/>
          <p14:tracePt t="320469" x="4791075" y="3595688"/>
          <p14:tracePt t="320476" x="4751388" y="3595688"/>
          <p14:tracePt t="320484" x="4695825" y="3595688"/>
          <p14:tracePt t="320491" x="4664075" y="3595688"/>
          <p14:tracePt t="320499" x="4632325" y="3605213"/>
          <p14:tracePt t="320506" x="4584700" y="3613150"/>
          <p14:tracePt t="320513" x="4535488" y="3613150"/>
          <p14:tracePt t="320522" x="4511675" y="3621088"/>
          <p14:tracePt t="320529" x="4487863" y="3629025"/>
          <p14:tracePt t="320537" x="4448175" y="3636963"/>
          <p14:tracePt t="320544" x="4432300" y="3644900"/>
          <p14:tracePt t="320648" x="4424363" y="3644900"/>
          <p14:tracePt t="320693" x="4416425" y="3644900"/>
          <p14:tracePt t="320709" x="4392613" y="3644900"/>
          <p14:tracePt t="320716" x="4376738" y="3644900"/>
          <p14:tracePt t="320724" x="4344988" y="3644900"/>
          <p14:tracePt t="320732" x="4313238" y="3644900"/>
          <p14:tracePt t="320739" x="4281488" y="3644900"/>
          <p14:tracePt t="320746" x="4257675" y="3652838"/>
          <p14:tracePt t="320754" x="4233863" y="3652838"/>
          <p14:tracePt t="320762" x="4225925" y="3660775"/>
          <p14:tracePt t="320769" x="4217988" y="3660775"/>
          <p14:tracePt t="320784" x="4210050" y="3660775"/>
          <p14:tracePt t="320979" x="4200525" y="3660775"/>
          <p14:tracePt t="320987" x="4152900" y="3660775"/>
          <p14:tracePt t="320994" x="4129088" y="3660775"/>
          <p14:tracePt t="321005" x="4105275" y="3660775"/>
          <p14:tracePt t="321009" x="4065588" y="3660775"/>
          <p14:tracePt t="321016" x="4041775" y="3660775"/>
          <p14:tracePt t="321023" x="4017963" y="3660775"/>
          <p14:tracePt t="321032" x="3994150" y="3660775"/>
          <p14:tracePt t="321039" x="3970338" y="3660775"/>
          <p14:tracePt t="321046" x="3954463" y="3668713"/>
          <p14:tracePt t="321055" x="3938588" y="3676650"/>
          <p14:tracePt t="321062" x="3930650" y="3676650"/>
          <p14:tracePt t="321068" x="3914775" y="3676650"/>
          <p14:tracePt t="321084" x="3914775" y="3684588"/>
          <p14:tracePt t="321091" x="3906838" y="3684588"/>
          <p14:tracePt t="321129" x="3898900" y="3684588"/>
          <p14:tracePt t="321137" x="3890963" y="3684588"/>
          <p14:tracePt t="321145" x="3883025" y="3684588"/>
          <p14:tracePt t="321152" x="3859213" y="3684588"/>
          <p14:tracePt t="321158" x="3833813" y="3684588"/>
          <p14:tracePt t="321166" x="3817938" y="3692525"/>
          <p14:tracePt t="321174" x="3794125" y="3692525"/>
          <p14:tracePt t="321182" x="3770313" y="3700463"/>
          <p14:tracePt t="321189" x="3746500" y="3708400"/>
          <p14:tracePt t="321196" x="3730625" y="3708400"/>
          <p14:tracePt t="321208" x="3714750" y="3708400"/>
          <p14:tracePt t="321212" x="3706813" y="3716338"/>
          <p14:tracePt t="321241" x="3706813" y="3724275"/>
          <p14:tracePt t="323959" x="3754438" y="3724275"/>
          <p14:tracePt t="323961" x="3906838" y="3724275"/>
          <p14:tracePt t="323964" x="3946525" y="3724275"/>
          <p14:tracePt t="323965" x="3962400" y="3724275"/>
          <p14:tracePt t="323973" x="3978275" y="3724275"/>
          <p14:tracePt t="323979" x="3986213" y="3724275"/>
          <p14:tracePt t="323987" x="4010025" y="3724275"/>
          <p14:tracePt t="323995" x="4025900" y="3724275"/>
          <p14:tracePt t="324002" x="4065588" y="3724275"/>
          <p14:tracePt t="324011" x="4089400" y="3732213"/>
          <p14:tracePt t="324016" x="4137025" y="3740150"/>
          <p14:tracePt t="324026" x="4168775" y="3740150"/>
          <p14:tracePt t="324033" x="4225925" y="3748088"/>
          <p14:tracePt t="324040" x="4281488" y="3763963"/>
          <p14:tracePt t="324047" x="4352925" y="3771900"/>
          <p14:tracePt t="324054" x="4408488" y="3779838"/>
          <p14:tracePt t="324062" x="4487863" y="3787775"/>
          <p14:tracePt t="324070" x="4551363" y="3803650"/>
          <p14:tracePt t="324076" x="4616450" y="3811588"/>
          <p14:tracePt t="324084" x="4672013" y="3827463"/>
          <p14:tracePt t="324092" x="4727575" y="3827463"/>
          <p14:tracePt t="324100" x="4783138" y="3835400"/>
          <p14:tracePt t="324106" x="4838700" y="3835400"/>
          <p14:tracePt t="324115" x="4870450" y="3835400"/>
          <p14:tracePt t="324122" x="4910138" y="3835400"/>
          <p14:tracePt t="324130" x="4933950" y="3835400"/>
          <p14:tracePt t="324137" x="4967288" y="3835400"/>
          <p14:tracePt t="324145" x="4999038" y="3835400"/>
          <p14:tracePt t="324152" x="5030788" y="3835400"/>
          <p14:tracePt t="324160" x="5078413" y="3835400"/>
          <p14:tracePt t="324169" x="5118100" y="3835400"/>
          <p14:tracePt t="324174" x="5181600" y="3835400"/>
          <p14:tracePt t="324183" x="5229225" y="3835400"/>
          <p14:tracePt t="324189" x="5292725" y="3835400"/>
          <p14:tracePt t="324197" x="5357813" y="3835400"/>
          <p14:tracePt t="324206" x="5429250" y="3835400"/>
          <p14:tracePt t="324213" x="5492750" y="3835400"/>
          <p14:tracePt t="324220" x="5540375" y="3835400"/>
          <p14:tracePt t="324226" x="5588000" y="3835400"/>
          <p14:tracePt t="324235" x="5635625" y="3835400"/>
          <p14:tracePt t="324242" x="5676900" y="3835400"/>
          <p14:tracePt t="324251" x="5732463" y="3835400"/>
          <p14:tracePt t="324256" x="5788025" y="3835400"/>
          <p14:tracePt t="324266" x="5827713" y="3835400"/>
          <p14:tracePt t="324272" x="5859463" y="3835400"/>
          <p14:tracePt t="324281" x="5899150" y="3827463"/>
          <p14:tracePt t="324289" x="5922963" y="3827463"/>
          <p14:tracePt t="324295" x="5946775" y="3827463"/>
          <p14:tracePt t="324302" x="5954713" y="3827463"/>
          <p14:tracePt t="324309" x="5962650" y="3827463"/>
          <p14:tracePt t="324318" x="5970588" y="3827463"/>
          <p14:tracePt t="324324" x="5986463" y="3827463"/>
          <p14:tracePt t="324333" x="6002338" y="3827463"/>
          <p14:tracePt t="324339" x="6010275" y="3827463"/>
          <p14:tracePt t="324347" x="6034088" y="3827463"/>
          <p14:tracePt t="324355" x="6051550" y="3827463"/>
          <p14:tracePt t="324362" x="6075363" y="3827463"/>
          <p14:tracePt t="324370" x="6091238" y="3827463"/>
          <p14:tracePt t="324376" x="6122988" y="3827463"/>
          <p14:tracePt t="324386" x="6130925" y="3827463"/>
          <p14:tracePt t="324394" x="6138863" y="3827463"/>
          <p14:tracePt t="324400" x="6138863" y="3819525"/>
          <p14:tracePt t="324406" x="6146800" y="3819525"/>
          <p14:tracePt t="324416" x="6146800" y="3811588"/>
          <p14:tracePt t="324446" x="6146800" y="3803650"/>
          <p14:tracePt t="324452" x="6154738" y="3795713"/>
          <p14:tracePt t="324467" x="6154738" y="3787775"/>
          <p14:tracePt t="324475" x="6162675" y="3787775"/>
          <p14:tracePt t="324489" x="6170613" y="3787775"/>
          <p14:tracePt t="324556" x="6178550" y="3787775"/>
          <p14:tracePt t="324571" x="6186488" y="3787775"/>
          <p14:tracePt t="324579" x="6186488" y="3779838"/>
          <p14:tracePt t="324586" x="6194425" y="3779838"/>
          <p14:tracePt t="324594" x="6202363" y="3779838"/>
          <p14:tracePt t="324602" x="6202363" y="3771900"/>
          <p14:tracePt t="324609" x="6210300" y="3771900"/>
          <p14:tracePt t="324618" x="6210300" y="3763963"/>
          <p14:tracePt t="324639" x="6218238" y="3763963"/>
          <p14:tracePt t="324662" x="6226175" y="3756025"/>
          <p14:tracePt t="324751" x="6234113" y="3748088"/>
          <p14:tracePt t="324819" x="6218238" y="3748088"/>
          <p14:tracePt t="324826" x="6170613" y="3748088"/>
          <p14:tracePt t="324834" x="6099175" y="3748088"/>
          <p14:tracePt t="324841" x="6010275" y="3748088"/>
          <p14:tracePt t="324849" x="5922963" y="3748088"/>
          <p14:tracePt t="324856" x="5780088" y="3748088"/>
          <p14:tracePt t="324864" x="5627688" y="3748088"/>
          <p14:tracePt t="324871" x="5453063" y="3748088"/>
          <p14:tracePt t="324878" x="5300663" y="3748088"/>
          <p14:tracePt t="324901" x="5062538" y="3748088"/>
          <p14:tracePt t="324903" x="4999038" y="3748088"/>
          <p14:tracePt t="324909" x="4926013" y="3740150"/>
          <p14:tracePt t="324918" x="4878388" y="3740150"/>
          <p14:tracePt t="324924" x="4838700" y="3732213"/>
          <p14:tracePt t="324932" x="4814888" y="3724275"/>
          <p14:tracePt t="324939" x="4799013" y="3724275"/>
          <p14:tracePt t="324962" x="4791075" y="3724275"/>
          <p14:tracePt t="324991" x="4783138" y="3724275"/>
          <p14:tracePt t="325006" x="4767263" y="3724275"/>
          <p14:tracePt t="325014" x="4751388" y="3732213"/>
          <p14:tracePt t="325022" x="4735513" y="3732213"/>
          <p14:tracePt t="325028" x="4719638" y="3732213"/>
          <p14:tracePt t="325036" x="4703763" y="3740150"/>
          <p14:tracePt t="325044" x="4687888" y="3740150"/>
          <p14:tracePt t="325052" x="4679950" y="3740150"/>
          <p14:tracePt t="325059" x="4672013" y="3740150"/>
          <p14:tracePt t="325067" x="4664075" y="3740150"/>
          <p14:tracePt t="325074" x="4640263" y="3740150"/>
          <p14:tracePt t="325085" x="4632325" y="3740150"/>
          <p14:tracePt t="325090" x="4600575" y="3740150"/>
          <p14:tracePt t="325097" x="4576763" y="3740150"/>
          <p14:tracePt t="325104" x="4551363" y="3732213"/>
          <p14:tracePt t="325112" x="4527550" y="3732213"/>
          <p14:tracePt t="325119" x="4487863" y="3724275"/>
          <p14:tracePt t="325126" x="4456113" y="3724275"/>
          <p14:tracePt t="325135" x="4416425" y="3716338"/>
          <p14:tracePt t="325143" x="4384675" y="3708400"/>
          <p14:tracePt t="325149" x="4352925" y="3700463"/>
          <p14:tracePt t="325156" x="4313238" y="3692525"/>
          <p14:tracePt t="325164" x="4297363" y="3692525"/>
          <p14:tracePt t="325172" x="4281488" y="3692525"/>
          <p14:tracePt t="325179" x="4257675" y="3692525"/>
          <p14:tracePt t="325516" x="4265613" y="3692525"/>
          <p14:tracePt t="325524" x="4297363" y="3692525"/>
          <p14:tracePt t="325531" x="4337050" y="3692525"/>
          <p14:tracePt t="325539" x="4384675" y="3692525"/>
          <p14:tracePt t="325546" x="4440238" y="3692525"/>
          <p14:tracePt t="325554" x="4511675" y="3692525"/>
          <p14:tracePt t="325561" x="4600575" y="3692525"/>
          <p14:tracePt t="325569" x="4695825" y="3692525"/>
          <p14:tracePt t="325576" x="4791075" y="3692525"/>
          <p14:tracePt t="325584" x="4878388" y="3692525"/>
          <p14:tracePt t="325591" x="4991100" y="3692525"/>
          <p14:tracePt t="325598" x="5094288" y="3692525"/>
          <p14:tracePt t="325606" x="5205413" y="3692525"/>
          <p14:tracePt t="325615" x="5292725" y="3692525"/>
          <p14:tracePt t="325621" x="5381625" y="3692525"/>
          <p14:tracePt t="325629" x="5468938" y="3700463"/>
          <p14:tracePt t="325636" x="5532438" y="3700463"/>
          <p14:tracePt t="325644" x="5603875" y="3708400"/>
          <p14:tracePt t="325652" x="5667375" y="3716338"/>
          <p14:tracePt t="325659" x="5748338" y="3716338"/>
          <p14:tracePt t="325667" x="5803900" y="3724275"/>
          <p14:tracePt t="325674" x="5867400" y="3724275"/>
          <p14:tracePt t="325682" x="5915025" y="3724275"/>
          <p14:tracePt t="325689" x="5954713" y="3724275"/>
          <p14:tracePt t="325697" x="6002338" y="3724275"/>
          <p14:tracePt t="325704" x="6034088" y="3724275"/>
          <p14:tracePt t="325712" x="6083300" y="3724275"/>
          <p14:tracePt t="325719" x="6115050" y="3724275"/>
          <p14:tracePt t="325728" x="6154738" y="3724275"/>
          <p14:tracePt t="325734" x="6178550" y="3724275"/>
          <p14:tracePt t="325741" x="6202363" y="3724275"/>
          <p14:tracePt t="325749" x="6242050" y="3724275"/>
          <p14:tracePt t="325756" x="6321425" y="3724275"/>
          <p14:tracePt t="325764" x="6369050" y="3724275"/>
          <p14:tracePt t="325772" x="6457950" y="3724275"/>
          <p14:tracePt t="325779" x="6553200" y="3724275"/>
          <p14:tracePt t="325786" x="6624638" y="3732213"/>
          <p14:tracePt t="325794" x="6711950" y="3732213"/>
          <p14:tracePt t="325801" x="6808788" y="3740150"/>
          <p14:tracePt t="325809" x="6896100" y="3740150"/>
          <p14:tracePt t="325817" x="6967538" y="3740150"/>
          <p14:tracePt t="325824" x="7023100" y="3740150"/>
          <p14:tracePt t="325832" x="7054850" y="3740150"/>
          <p14:tracePt t="325839" x="7070725" y="3740150"/>
          <p14:tracePt t="325885" x="7078663" y="3740150"/>
          <p14:tracePt t="326049" x="7070725" y="3740150"/>
          <p14:tracePt t="326064" x="7062788" y="3740150"/>
          <p14:tracePt t="326072" x="7046913" y="3748088"/>
          <p14:tracePt t="326086" x="7038975" y="3748088"/>
          <p14:tracePt t="326102" x="7031038" y="3748088"/>
          <p14:tracePt t="326109" x="7023100" y="3748088"/>
          <p14:tracePt t="326124" x="7015163" y="3748088"/>
          <p14:tracePt t="326889" x="7007225" y="3748088"/>
          <p14:tracePt t="326979" x="6999288" y="3748088"/>
          <p14:tracePt t="326986" x="6991350" y="3748088"/>
          <p14:tracePt t="327002" x="6983413" y="3748088"/>
          <p14:tracePt t="327040" x="0" y="0"/>
        </p14:tracePtLst>
        <p14:tracePtLst>
          <p14:tracePt t="328975" x="3540125" y="3708400"/>
          <p14:tracePt t="330339" x="3548063" y="3708400"/>
          <p14:tracePt t="330349" x="3548063" y="3716338"/>
          <p14:tracePt t="330364" x="3556000" y="3716338"/>
          <p14:tracePt t="330378" x="3563938" y="3716338"/>
          <p14:tracePt t="330384" x="3571875" y="3716338"/>
          <p14:tracePt t="330392" x="3579813" y="3716338"/>
          <p14:tracePt t="330400" x="3587750" y="3716338"/>
          <p14:tracePt t="330407" x="3595688" y="3716338"/>
          <p14:tracePt t="330415" x="3603625" y="3716338"/>
          <p14:tracePt t="330422" x="3611563" y="3716338"/>
          <p14:tracePt t="330430" x="3619500" y="3716338"/>
          <p14:tracePt t="330436" x="3619500" y="3724275"/>
          <p14:tracePt t="330446" x="3627438" y="3724275"/>
          <p14:tracePt t="330459" x="3643313" y="3724275"/>
          <p14:tracePt t="330466" x="3651250" y="3724275"/>
          <p14:tracePt t="330475" x="3659188" y="3724275"/>
          <p14:tracePt t="330491" x="3667125" y="3724275"/>
          <p14:tracePt t="330519" x="3675063" y="3724275"/>
          <p14:tracePt t="331569" x="3675063" y="3732213"/>
          <p14:tracePt t="331578" x="3675063" y="3740150"/>
          <p14:tracePt t="331584" x="3675063" y="3748088"/>
          <p14:tracePt t="331592" x="3675063" y="3756025"/>
          <p14:tracePt t="331600" x="3675063" y="3763963"/>
          <p14:tracePt t="331617" x="3675063" y="3779838"/>
          <p14:tracePt t="331622" x="3675063" y="3787775"/>
          <p14:tracePt t="331630" x="3690938" y="3795713"/>
          <p14:tracePt t="331645" x="3706813" y="3803650"/>
          <p14:tracePt t="331651" x="3730625" y="3811588"/>
          <p14:tracePt t="331661" x="3770313" y="3819525"/>
          <p14:tracePt t="331666" x="3833813" y="3835400"/>
          <p14:tracePt t="331674" x="3914775" y="3851275"/>
          <p14:tracePt t="331681" x="4017963" y="3859213"/>
          <p14:tracePt t="331688" x="4152900" y="3883025"/>
          <p14:tracePt t="331697" x="4337050" y="3906838"/>
          <p14:tracePt t="331704" x="4511675" y="3914775"/>
          <p14:tracePt t="331712" x="4719638" y="3938588"/>
          <p14:tracePt t="331720" x="4894263" y="3938588"/>
          <p14:tracePt t="331727" x="5070475" y="3938588"/>
          <p14:tracePt t="331735" x="5197475" y="3938588"/>
          <p14:tracePt t="331743" x="5334000" y="3938588"/>
          <p14:tracePt t="331750" x="5429250" y="3938588"/>
          <p14:tracePt t="331757" x="5500688" y="3938588"/>
          <p14:tracePt t="331765" x="5548313" y="3938588"/>
          <p14:tracePt t="331772" x="5580063" y="3938588"/>
          <p14:tracePt t="331780" x="5595938" y="3938588"/>
          <p14:tracePt t="331786" x="5603875" y="3938588"/>
          <p14:tracePt t="331795" x="5611813" y="3938588"/>
          <p14:tracePt t="331826" x="5619750" y="3938588"/>
          <p14:tracePt t="331831" x="5627688" y="3938588"/>
          <p14:tracePt t="331840" x="5635625" y="3938588"/>
          <p14:tracePt t="331847" x="5651500" y="3930650"/>
          <p14:tracePt t="331855" x="5659438" y="3930650"/>
          <p14:tracePt t="331863" x="5676900" y="3930650"/>
          <p14:tracePt t="331869" x="5692775" y="3922713"/>
          <p14:tracePt t="331878" x="5708650" y="3922713"/>
          <p14:tracePt t="331899" x="5780088" y="3906838"/>
          <p14:tracePt t="331906" x="5803900" y="3906838"/>
          <p14:tracePt t="331916" x="5819775" y="3898900"/>
          <p14:tracePt t="331923" x="5843588" y="3898900"/>
          <p14:tracePt t="331930" x="5851525" y="3890963"/>
          <p14:tracePt t="331936" x="5875338" y="3883025"/>
          <p14:tracePt t="331952" x="5891213" y="3883025"/>
          <p14:tracePt t="331961" x="5899150" y="3875088"/>
          <p14:tracePt t="331975" x="5907088" y="3867150"/>
          <p14:tracePt t="331983" x="5915025" y="3867150"/>
          <p14:tracePt t="331989" x="5922963" y="3859213"/>
          <p14:tracePt t="331997" x="5938838" y="3859213"/>
          <p14:tracePt t="332004" x="5946775" y="3859213"/>
          <p14:tracePt t="332014" x="5962650" y="3851275"/>
          <p14:tracePt t="332019" x="5970588" y="3851275"/>
          <p14:tracePt t="332026" x="5994400" y="3843338"/>
          <p14:tracePt t="332036" x="6010275" y="3843338"/>
          <p14:tracePt t="332044" x="6026150" y="3835400"/>
          <p14:tracePt t="332050" x="6034088" y="3827463"/>
          <p14:tracePt t="332056" x="6051550" y="3827463"/>
          <p14:tracePt t="332064" x="6051550" y="3819525"/>
          <p14:tracePt t="332073" x="6059488" y="3819525"/>
          <p14:tracePt t="332080" x="6067425" y="3819525"/>
          <p14:tracePt t="332088" x="6083300" y="3803650"/>
          <p14:tracePt t="332096" x="6099175" y="3795713"/>
          <p14:tracePt t="332140" x="6099175" y="3787775"/>
          <p14:tracePt t="332356" x="6099175" y="3779838"/>
          <p14:tracePt t="332372" x="6099175" y="3771900"/>
          <p14:tracePt t="332387" x="6099175" y="3763963"/>
          <p14:tracePt t="332413" x="6099175" y="3756025"/>
          <p14:tracePt t="332477" x="6099175" y="3748088"/>
          <p14:tracePt t="332799" x="6107113" y="3748088"/>
          <p14:tracePt t="332815" x="6122988" y="3748088"/>
          <p14:tracePt t="332822" x="6130925" y="3748088"/>
          <p14:tracePt t="332830" x="6154738" y="3740150"/>
          <p14:tracePt t="332837" x="6178550" y="3740150"/>
          <p14:tracePt t="332847" x="6202363" y="3740150"/>
          <p14:tracePt t="332851" x="6234113" y="3740150"/>
          <p14:tracePt t="332862" x="6265863" y="3740150"/>
          <p14:tracePt t="332866" x="6289675" y="3740150"/>
          <p14:tracePt t="332876" x="6313488" y="3740150"/>
          <p14:tracePt t="332882" x="6329363" y="3740150"/>
          <p14:tracePt t="332890" x="6337300" y="3740150"/>
          <p14:tracePt t="332913" x="6345238" y="3740150"/>
          <p14:tracePt t="334195" x="0" y="0"/>
        </p14:tracePtLst>
        <p14:tracePtLst>
          <p14:tracePt t="344051" x="1092200" y="5230813"/>
          <p14:tracePt t="344192" x="1100138" y="5230813"/>
          <p14:tracePt t="344207" x="1108075" y="5230813"/>
          <p14:tracePt t="344215" x="1116013" y="5230813"/>
          <p14:tracePt t="344244" x="1123950" y="5230813"/>
          <p14:tracePt t="345106" x="1108075" y="5294313"/>
          <p14:tracePt t="345115" x="1092200" y="5359400"/>
          <p14:tracePt t="345121" x="1076325" y="5414963"/>
          <p14:tracePt t="345130" x="1060450" y="5478463"/>
          <p14:tracePt t="345138" x="1044575" y="5534025"/>
          <p14:tracePt t="345144" x="1036638" y="5573713"/>
          <p14:tracePt t="345152" x="1028700" y="5605463"/>
          <p14:tracePt t="345160" x="1028700" y="5629275"/>
          <p14:tracePt t="345168" x="1028700" y="5662613"/>
          <p14:tracePt t="345174" x="1028700" y="5678488"/>
          <p14:tracePt t="345183" x="1028700" y="5694363"/>
          <p14:tracePt t="345190" x="1028700" y="5710238"/>
          <p14:tracePt t="345198" x="1028700" y="5726113"/>
          <p14:tracePt t="345212" x="1028700" y="5734050"/>
          <p14:tracePt t="345271" x="1028700" y="5741988"/>
          <p14:tracePt t="345280" x="1028700" y="5749925"/>
          <p14:tracePt t="345295" x="1028700" y="5757863"/>
          <p14:tracePt t="345333" x="1028700" y="5765800"/>
          <p14:tracePt t="345871" x="1028700" y="5749925"/>
          <p14:tracePt t="345887" x="1028700" y="5741988"/>
          <p14:tracePt t="345895" x="1028700" y="5726113"/>
          <p14:tracePt t="345904" x="1028700" y="5710238"/>
          <p14:tracePt t="345910" x="1028700" y="5702300"/>
          <p14:tracePt t="345919" x="1028700" y="5686425"/>
          <p14:tracePt t="345924" x="1028700" y="5662613"/>
          <p14:tracePt t="345931" x="1028700" y="5637213"/>
          <p14:tracePt t="345940" x="1028700" y="5613400"/>
          <p14:tracePt t="345947" x="1028700" y="5597525"/>
          <p14:tracePt t="345956" x="1028700" y="5581650"/>
          <p14:tracePt t="345961" x="1028700" y="5557838"/>
          <p14:tracePt t="345970" x="1028700" y="5549900"/>
          <p14:tracePt t="345977" x="1028700" y="5534025"/>
          <p14:tracePt t="345985" x="1028700" y="5526088"/>
          <p14:tracePt t="346008" x="1028700" y="5518150"/>
          <p14:tracePt t="346105" x="1028700" y="5510213"/>
          <p14:tracePt t="346122" x="1028700" y="5502275"/>
          <p14:tracePt t="346126" x="1036638" y="5494338"/>
          <p14:tracePt t="346137" x="1036638" y="5486400"/>
          <p14:tracePt t="346143" x="1044575" y="5486400"/>
          <p14:tracePt t="346149" x="1044575" y="5470525"/>
          <p14:tracePt t="346158" x="1060450" y="5462588"/>
          <p14:tracePt t="346166" x="1060450" y="5454650"/>
          <p14:tracePt t="346171" x="1076325" y="5446713"/>
          <p14:tracePt t="346181" x="1076325" y="5438775"/>
          <p14:tracePt t="346187" x="1084263" y="5430838"/>
          <p14:tracePt t="346195" x="1092200" y="5422900"/>
          <p14:tracePt t="346203" x="1100138" y="5414963"/>
          <p14:tracePt t="346211" x="1108075" y="5414963"/>
          <p14:tracePt t="346218" x="1108075" y="5399088"/>
          <p14:tracePt t="346234" x="1116013" y="5391150"/>
          <p14:tracePt t="346247" x="1116013" y="5383213"/>
          <p14:tracePt t="346263" x="1123950" y="5383213"/>
          <p14:tracePt t="346501" x="1131888" y="5407025"/>
          <p14:tracePt t="346510" x="1131888" y="5422900"/>
          <p14:tracePt t="346517" x="1147763" y="5446713"/>
          <p14:tracePt t="346524" x="1163638" y="5478463"/>
          <p14:tracePt t="346533" x="1171575" y="5518150"/>
          <p14:tracePt t="346539" x="1195388" y="5557838"/>
          <p14:tracePt t="346547" x="1219200" y="5605463"/>
          <p14:tracePt t="346556" x="1243013" y="5645150"/>
          <p14:tracePt t="346563" x="1258888" y="5686425"/>
          <p14:tracePt t="346570" x="1274763" y="5718175"/>
          <p14:tracePt t="346578" x="1284288" y="5749925"/>
          <p14:tracePt t="346586" x="1284288" y="5781675"/>
          <p14:tracePt t="346592" x="1292225" y="5797550"/>
          <p14:tracePt t="346600" x="1292225" y="5821363"/>
          <p14:tracePt t="346606" x="1300163" y="5829300"/>
          <p14:tracePt t="346616" x="1300163" y="5845175"/>
          <p14:tracePt t="346622" x="1300163" y="5853113"/>
          <p14:tracePt t="346629" x="1300163" y="5861050"/>
          <p14:tracePt t="346861" x="1300163" y="5853113"/>
          <p14:tracePt t="346870" x="1300163" y="5845175"/>
          <p14:tracePt t="346878" x="1300163" y="5837238"/>
          <p14:tracePt t="346885" x="1308100" y="5821363"/>
          <p14:tracePt t="346892" x="1308100" y="5797550"/>
          <p14:tracePt t="346901" x="1308100" y="5789613"/>
          <p14:tracePt t="346906" x="1316038" y="5749925"/>
          <p14:tracePt t="346917" x="1323975" y="5734050"/>
          <p14:tracePt t="346921" x="1331913" y="5710238"/>
          <p14:tracePt t="346928" x="1331913" y="5686425"/>
          <p14:tracePt t="346938" x="1339850" y="5662613"/>
          <p14:tracePt t="346945" x="1347788" y="5645150"/>
          <p14:tracePt t="346952" x="1355725" y="5629275"/>
          <p14:tracePt t="346960" x="1355725" y="5621338"/>
          <p14:tracePt t="346968" x="1355725" y="5605463"/>
          <p14:tracePt t="346975" x="1363663" y="5589588"/>
          <p14:tracePt t="346991" x="1371600" y="5573713"/>
          <p14:tracePt t="347012" x="1371600" y="5565775"/>
          <p14:tracePt t="347874" x="1371600" y="5557838"/>
          <p14:tracePt t="347934" x="1371600" y="5549900"/>
          <p14:tracePt t="347943" x="1371600" y="5541963"/>
          <p14:tracePt t="347950" x="1379538" y="5541963"/>
          <p14:tracePt t="347958" x="1379538" y="5534025"/>
          <p14:tracePt t="347968" x="1387475" y="5526088"/>
          <p14:tracePt t="347972" x="1395413" y="5518150"/>
          <p14:tracePt t="347980" x="1403350" y="5510213"/>
          <p14:tracePt t="347986" x="1411288" y="5502275"/>
          <p14:tracePt t="347994" x="1427163" y="5486400"/>
          <p14:tracePt t="348003" x="1450975" y="5478463"/>
          <p14:tracePt t="348012" x="1474788" y="5462588"/>
          <p14:tracePt t="348018" x="1490663" y="5454650"/>
          <p14:tracePt t="348025" x="1514475" y="5438775"/>
          <p14:tracePt t="348032" x="1546225" y="5422900"/>
          <p14:tracePt t="348039" x="1562100" y="5414963"/>
          <p14:tracePt t="348047" x="1593850" y="5399088"/>
          <p14:tracePt t="348055" x="1609725" y="5391150"/>
          <p14:tracePt t="348064" x="1633538" y="5375275"/>
          <p14:tracePt t="348070" x="1651000" y="5367338"/>
          <p14:tracePt t="348077" x="1674813" y="5359400"/>
          <p14:tracePt t="348085" x="1690688" y="5343525"/>
          <p14:tracePt t="348092" x="1706563" y="5343525"/>
          <p14:tracePt t="348100" x="1722438" y="5335588"/>
          <p14:tracePt t="348107" x="1722438" y="5327650"/>
          <p14:tracePt t="348116" x="1738313" y="5327650"/>
          <p14:tracePt t="348129" x="1738313" y="5319713"/>
          <p14:tracePt t="348138" x="1746250" y="5319713"/>
          <p14:tracePt t="348556" x="1754188" y="5319713"/>
          <p14:tracePt t="348565" x="1754188" y="5327650"/>
          <p14:tracePt t="348571" x="1770063" y="5327650"/>
          <p14:tracePt t="348581" x="1778000" y="5327650"/>
          <p14:tracePt t="348586" x="1785938" y="5335588"/>
          <p14:tracePt t="348596" x="1793875" y="5335588"/>
          <p14:tracePt t="348602" x="1801813" y="5335588"/>
          <p14:tracePt t="348610" x="1809750" y="5335588"/>
          <p14:tracePt t="348617" x="1817688" y="5335588"/>
          <p14:tracePt t="348624" x="1825625" y="5343525"/>
          <p14:tracePt t="348632" x="1833563" y="5343525"/>
          <p14:tracePt t="348647" x="1841500" y="5343525"/>
          <p14:tracePt t="348879" x="1841500" y="5351463"/>
          <p14:tracePt t="348887" x="1857375" y="5359400"/>
          <p14:tracePt t="348896" x="1873250" y="5359400"/>
          <p14:tracePt t="348917" x="1897063" y="5375275"/>
          <p14:tracePt t="348920" x="1920875" y="5383213"/>
          <p14:tracePt t="348924" x="1936750" y="5399088"/>
          <p14:tracePt t="348931" x="1952625" y="5399088"/>
          <p14:tracePt t="348940" x="1968500" y="5414963"/>
          <p14:tracePt t="348947" x="1992313" y="5422900"/>
          <p14:tracePt t="348955" x="2025650" y="5438775"/>
          <p14:tracePt t="348962" x="2041525" y="5446713"/>
          <p14:tracePt t="348970" x="2057400" y="5454650"/>
          <p14:tracePt t="348977" x="2073275" y="5462588"/>
          <p14:tracePt t="348984" x="2081213" y="5470525"/>
          <p14:tracePt t="348992" x="2089150" y="5470525"/>
          <p14:tracePt t="349621" x="2089150" y="5478463"/>
          <p14:tracePt t="349629" x="2089150" y="5486400"/>
          <p14:tracePt t="349652" x="2089150" y="5494338"/>
          <p14:tracePt t="349660" x="2081213" y="5494338"/>
          <p14:tracePt t="349675" x="2081213" y="5502275"/>
          <p14:tracePt t="349719" x="2081213" y="5510213"/>
          <p14:tracePt t="350964" x="2097088" y="5510213"/>
          <p14:tracePt t="350972" x="2112963" y="5510213"/>
          <p14:tracePt t="350981" x="2144713" y="5510213"/>
          <p14:tracePt t="350986" x="2192338" y="5510213"/>
          <p14:tracePt t="350997" x="2232025" y="5510213"/>
          <p14:tracePt t="351001" x="2303463" y="5510213"/>
          <p14:tracePt t="351011" x="2384425" y="5510213"/>
          <p14:tracePt t="351017" x="2463800" y="5510213"/>
          <p14:tracePt t="351025" x="2543175" y="5502275"/>
          <p14:tracePt t="351032" x="2638425" y="5486400"/>
          <p14:tracePt t="351039" x="2701925" y="5470525"/>
          <p14:tracePt t="351047" x="2759075" y="5462588"/>
          <p14:tracePt t="351055" x="2822575" y="5454650"/>
          <p14:tracePt t="351062" x="2870200" y="5438775"/>
          <p14:tracePt t="351070" x="2909888" y="5430838"/>
          <p14:tracePt t="351079" x="2933700" y="5422900"/>
          <p14:tracePt t="351085" x="2941638" y="5414963"/>
          <p14:tracePt t="351092" x="2949575" y="5414963"/>
          <p14:tracePt t="351301" x="2933700" y="5438775"/>
          <p14:tracePt t="351309" x="2917825" y="5454650"/>
          <p14:tracePt t="351316" x="2886075" y="5486400"/>
          <p14:tracePt t="351324" x="2846388" y="5526088"/>
          <p14:tracePt t="351332" x="2814638" y="5549900"/>
          <p14:tracePt t="351339" x="2741613" y="5613400"/>
          <p14:tracePt t="351347" x="2678113" y="5678488"/>
          <p14:tracePt t="351355" x="2614613" y="5734050"/>
          <p14:tracePt t="351362" x="2551113" y="5805488"/>
          <p14:tracePt t="351369" x="2471738" y="5876925"/>
          <p14:tracePt t="351377" x="2408238" y="5932488"/>
          <p14:tracePt t="351384" x="2351088" y="5988050"/>
          <p14:tracePt t="351391" x="2311400" y="6037263"/>
          <p14:tracePt t="351399" x="2271713" y="6069013"/>
          <p14:tracePt t="351406" x="2239963" y="6108700"/>
          <p14:tracePt t="351414" x="2224088" y="6124575"/>
          <p14:tracePt t="351421" x="2208213" y="6132513"/>
          <p14:tracePt t="351430" x="2200275" y="6148388"/>
          <p14:tracePt t="351436" x="2192338" y="6156325"/>
          <p14:tracePt t="351446" x="2192338" y="6164263"/>
          <p14:tracePt t="351459" x="2192338" y="6172200"/>
          <p14:tracePt t="351624" x="2208213" y="6172200"/>
          <p14:tracePt t="351640" x="2216150" y="6164263"/>
          <p14:tracePt t="351648" x="2216150" y="6156325"/>
          <p14:tracePt t="351655" x="2232025" y="6156325"/>
          <p14:tracePt t="351672" x="2239963" y="6156325"/>
          <p14:tracePt t="351677" x="2239963" y="6148388"/>
          <p14:tracePt t="351684" x="2247900" y="6148388"/>
          <p14:tracePt t="351692" x="2255838" y="6148388"/>
          <p14:tracePt t="351699" x="2271713" y="6148388"/>
          <p14:tracePt t="351706" x="2295525" y="6148388"/>
          <p14:tracePt t="351716" x="2335213" y="6148388"/>
          <p14:tracePt t="351723" x="2392363" y="6148388"/>
          <p14:tracePt t="351730" x="2447925" y="6148388"/>
          <p14:tracePt t="351738" x="2487613" y="6148388"/>
          <p14:tracePt t="351748" x="2566988" y="6148388"/>
          <p14:tracePt t="351751" x="2646363" y="6148388"/>
          <p14:tracePt t="351762" x="2733675" y="6148388"/>
          <p14:tracePt t="351766" x="2806700" y="6148388"/>
          <p14:tracePt t="351775" x="2894013" y="6148388"/>
          <p14:tracePt t="351782" x="2949575" y="6148388"/>
          <p14:tracePt t="351790" x="2997200" y="6148388"/>
          <p14:tracePt t="351799" x="3052763" y="6148388"/>
          <p14:tracePt t="351804" x="3084513" y="6148388"/>
          <p14:tracePt t="351812" x="3117850" y="6148388"/>
          <p14:tracePt t="351819" x="3141663" y="6148388"/>
          <p14:tracePt t="351829" x="3165475" y="6148388"/>
          <p14:tracePt t="351836" x="3173413" y="6148388"/>
          <p14:tracePt t="351843" x="3181350" y="6148388"/>
          <p14:tracePt t="351849" x="3197225" y="6148388"/>
          <p14:tracePt t="351856" x="3205163" y="6148388"/>
          <p14:tracePt t="351864" x="3213100" y="6148388"/>
          <p14:tracePt t="351902" x="3221038" y="6148388"/>
          <p14:tracePt t="351912" x="3228975" y="6148388"/>
          <p14:tracePt t="351924" x="3236913" y="6148388"/>
          <p14:tracePt t="351932" x="3244850" y="6148388"/>
          <p14:tracePt t="351940" x="3268663" y="6148388"/>
          <p14:tracePt t="351947" x="3292475" y="6148388"/>
          <p14:tracePt t="351955" x="3316288" y="6148388"/>
          <p14:tracePt t="351962" x="3348038" y="6148388"/>
          <p14:tracePt t="351969" x="3363913" y="6148388"/>
          <p14:tracePt t="351978" x="3395663" y="6148388"/>
          <p14:tracePt t="351984" x="3427413" y="6148388"/>
          <p14:tracePt t="351993" x="3451225" y="6148388"/>
          <p14:tracePt t="351999" x="3484563" y="6148388"/>
          <p14:tracePt t="352006" x="3516313" y="6148388"/>
          <p14:tracePt t="352016" x="3540125" y="6148388"/>
          <p14:tracePt t="352023" x="3556000" y="6156325"/>
          <p14:tracePt t="352030" x="3579813" y="6156325"/>
          <p14:tracePt t="352038" x="3611563" y="6156325"/>
          <p14:tracePt t="352049" x="3635375" y="6156325"/>
          <p14:tracePt t="352052" x="3659188" y="6156325"/>
          <p14:tracePt t="352061" x="3698875" y="6156325"/>
          <p14:tracePt t="352067" x="3714750" y="6156325"/>
          <p14:tracePt t="352075" x="3730625" y="6156325"/>
          <p14:tracePt t="352089" x="3738563" y="6156325"/>
          <p14:tracePt t="354995" x="3563938" y="6084888"/>
          <p14:tracePt t="354996" x="3411538" y="6005513"/>
          <p14:tracePt t="354999" x="3348038" y="5964238"/>
          <p14:tracePt t="354999" x="3300413" y="5932488"/>
          <p14:tracePt t="355007" x="3252788" y="5900738"/>
          <p14:tracePt t="355014" x="3205163" y="5876925"/>
          <p14:tracePt t="355022" x="3181350" y="5861050"/>
          <p14:tracePt t="355031" x="3149600" y="5837238"/>
          <p14:tracePt t="355037" x="3117850" y="5821363"/>
          <p14:tracePt t="355046" x="3100388" y="5805488"/>
          <p14:tracePt t="355051" x="3060700" y="5789613"/>
          <p14:tracePt t="355059" x="3036888" y="5781675"/>
          <p14:tracePt t="355068" x="2997200" y="5773738"/>
          <p14:tracePt t="355075" x="2957513" y="5757863"/>
          <p14:tracePt t="355083" x="2909888" y="5741988"/>
          <p14:tracePt t="355091" x="2854325" y="5726113"/>
          <p14:tracePt t="355097" x="2790825" y="5702300"/>
          <p14:tracePt t="355106" x="2717800" y="5678488"/>
          <p14:tracePt t="355112" x="2622550" y="5637213"/>
          <p14:tracePt t="355120" x="2527300" y="5613400"/>
          <p14:tracePt t="355128" x="2439988" y="5581650"/>
          <p14:tracePt t="355135" x="2351088" y="5565775"/>
          <p14:tracePt t="355143" x="2279650" y="5541963"/>
          <p14:tracePt t="355149" x="2216150" y="5526088"/>
          <p14:tracePt t="355160" x="2152650" y="5502275"/>
          <p14:tracePt t="355165" x="2097088" y="5494338"/>
          <p14:tracePt t="355172" x="2049463" y="5478463"/>
          <p14:tracePt t="355180" x="2000250" y="5462588"/>
          <p14:tracePt t="355187" x="1968500" y="5446713"/>
          <p14:tracePt t="355195" x="1944688" y="5446713"/>
          <p14:tracePt t="355203" x="1920875" y="5438775"/>
          <p14:tracePt t="355211" x="1889125" y="5422900"/>
          <p14:tracePt t="355216" x="1873250" y="5414963"/>
          <p14:tracePt t="355226" x="1857375" y="5414963"/>
          <p14:tracePt t="355231" x="1841500" y="5407025"/>
          <p14:tracePt t="355240" x="1825625" y="5407025"/>
          <p14:tracePt t="355255" x="1817688" y="5407025"/>
          <p14:tracePt t="355262" x="1809750" y="5407025"/>
          <p14:tracePt t="355279" x="1793875" y="5407025"/>
          <p14:tracePt t="355284" x="1785938" y="5407025"/>
          <p14:tracePt t="355299" x="1770063" y="5407025"/>
          <p14:tracePt t="355307" x="1746250" y="5407025"/>
          <p14:tracePt t="355315" x="1722438" y="5407025"/>
          <p14:tracePt t="355323" x="1698625" y="5407025"/>
          <p14:tracePt t="355330" x="1666875" y="5407025"/>
          <p14:tracePt t="355338" x="1641475" y="5399088"/>
          <p14:tracePt t="355345" x="1601788" y="5399088"/>
          <p14:tracePt t="355351" x="1570038" y="5391150"/>
          <p14:tracePt t="355360" x="1530350" y="5391150"/>
          <p14:tracePt t="355367" x="1498600" y="5391150"/>
          <p14:tracePt t="355377" x="1458913" y="5383213"/>
          <p14:tracePt t="355382" x="1427163" y="5383213"/>
          <p14:tracePt t="355391" x="1395413" y="5383213"/>
          <p14:tracePt t="355397" x="1371600" y="5383213"/>
          <p14:tracePt t="355405" x="1355725" y="5383213"/>
          <p14:tracePt t="355412" x="1331913" y="5383213"/>
          <p14:tracePt t="355420" x="1316038" y="5383213"/>
          <p14:tracePt t="355434" x="1308100" y="5383213"/>
          <p14:tracePt t="355443" x="1300163" y="5383213"/>
          <p14:tracePt t="355561" x="1292225" y="5383213"/>
          <p14:tracePt t="355570" x="1284288" y="5367338"/>
          <p14:tracePt t="355579" x="1274763" y="5359400"/>
          <p14:tracePt t="355584" x="1258888" y="5351463"/>
          <p14:tracePt t="355593" x="1250950" y="5335588"/>
          <p14:tracePt t="355599" x="1227138" y="5327650"/>
          <p14:tracePt t="355609" x="1211263" y="5319713"/>
          <p14:tracePt t="355614" x="1211263" y="5310188"/>
          <p14:tracePt t="355623" x="1195388" y="5302250"/>
          <p14:tracePt t="355637" x="1187450" y="5294313"/>
          <p14:tracePt t="355652" x="1187450" y="5286375"/>
          <p14:tracePt t="356431" x="1203325" y="5286375"/>
          <p14:tracePt t="356441" x="1227138" y="5286375"/>
          <p14:tracePt t="356447" x="1258888" y="5286375"/>
          <p14:tracePt t="356456" x="1300163" y="5286375"/>
          <p14:tracePt t="356462" x="1339850" y="5294313"/>
          <p14:tracePt t="356470" x="1395413" y="5294313"/>
          <p14:tracePt t="356478" x="1474788" y="5294313"/>
          <p14:tracePt t="356485" x="1546225" y="5294313"/>
          <p14:tracePt t="356492" x="1641475" y="5302250"/>
          <p14:tracePt t="356500" x="1730375" y="5302250"/>
          <p14:tracePt t="356508" x="1817688" y="5302250"/>
          <p14:tracePt t="356515" x="1897063" y="5310188"/>
          <p14:tracePt t="356526" x="1968500" y="5319713"/>
          <p14:tracePt t="356530" x="2025650" y="5335588"/>
          <p14:tracePt t="356538" x="2065338" y="5351463"/>
          <p14:tracePt t="356545" x="2105025" y="5359400"/>
          <p14:tracePt t="356552" x="2128838" y="5367338"/>
          <p14:tracePt t="356561" x="2136775" y="5367338"/>
          <p14:tracePt t="356567" x="2144713" y="5375275"/>
          <p14:tracePt t="356679" x="2152650" y="5383213"/>
          <p14:tracePt t="356688" x="2160588" y="5383213"/>
          <p14:tracePt t="356695" x="2168525" y="5383213"/>
          <p14:tracePt t="356703" x="2184400" y="5383213"/>
          <p14:tracePt t="356711" x="2216150" y="5391150"/>
          <p14:tracePt t="356716" x="2232025" y="5391150"/>
          <p14:tracePt t="356725" x="2263775" y="5391150"/>
          <p14:tracePt t="356731" x="2287588" y="5391150"/>
          <p14:tracePt t="356741" x="2319338" y="5391150"/>
          <p14:tracePt t="356747" x="2351088" y="5391150"/>
          <p14:tracePt t="356756" x="2374900" y="5391150"/>
          <p14:tracePt t="356762" x="2416175" y="5391150"/>
          <p14:tracePt t="356770" x="2455863" y="5383213"/>
          <p14:tracePt t="356777" x="2487613" y="5375275"/>
          <p14:tracePt t="356784" x="2503488" y="5367338"/>
          <p14:tracePt t="356792" x="2543175" y="5351463"/>
          <p14:tracePt t="356800" x="2566988" y="5343525"/>
          <p14:tracePt t="356807" x="2590800" y="5335588"/>
          <p14:tracePt t="356815" x="2614613" y="5319713"/>
          <p14:tracePt t="356822" x="2630488" y="5310188"/>
          <p14:tracePt t="356830" x="2662238" y="5294313"/>
          <p14:tracePt t="356838" x="2678113" y="5278438"/>
          <p14:tracePt t="356845" x="2693988" y="5262563"/>
          <p14:tracePt t="356852" x="2709863" y="5254625"/>
          <p14:tracePt t="356860" x="2717800" y="5238750"/>
          <p14:tracePt t="356867" x="2733675" y="5222875"/>
          <p14:tracePt t="356876" x="2751138" y="5214938"/>
          <p14:tracePt t="356883" x="2759075" y="5199063"/>
          <p14:tracePt t="356892" x="2774950" y="5191125"/>
          <p14:tracePt t="356898" x="2774950" y="5183188"/>
          <p14:tracePt t="357016" x="2767013" y="5183188"/>
          <p14:tracePt t="357040" x="2759075" y="5183188"/>
          <p14:tracePt t="357055" x="2751138" y="5183188"/>
          <p14:tracePt t="357070" x="2741613" y="5183188"/>
          <p14:tracePt t="357078" x="2733675" y="5183188"/>
          <p14:tracePt t="357084" x="2725738" y="5183188"/>
          <p14:tracePt t="357094" x="2701925" y="5183188"/>
          <p14:tracePt t="357099" x="2686050" y="5183188"/>
          <p14:tracePt t="357109" x="2670175" y="5183188"/>
          <p14:tracePt t="357114" x="2654300" y="5191125"/>
          <p14:tracePt t="357122" x="2646363" y="5191125"/>
          <p14:tracePt t="357131" x="2630488" y="5199063"/>
          <p14:tracePt t="357138" x="2622550" y="5199063"/>
          <p14:tracePt t="357145" x="2614613" y="5199063"/>
          <p14:tracePt t="357152" x="2606675" y="5207000"/>
          <p14:tracePt t="357160" x="2598738" y="5207000"/>
          <p14:tracePt t="357178" x="2590800" y="5207000"/>
          <p14:tracePt t="357198" x="2582863" y="5207000"/>
          <p14:tracePt t="357272" x="2574925" y="5207000"/>
          <p14:tracePt t="357280" x="2566988" y="5207000"/>
          <p14:tracePt t="357289" x="2559050" y="5207000"/>
          <p14:tracePt t="357302" x="2551113" y="5207000"/>
          <p14:tracePt t="357309" x="2535238" y="5214938"/>
          <p14:tracePt t="357319" x="2527300" y="5214938"/>
          <p14:tracePt t="357326" x="2519363" y="5214938"/>
          <p14:tracePt t="357346" x="2511425" y="5214938"/>
          <p14:tracePt t="357362" x="2511425" y="5222875"/>
          <p14:tracePt t="357378" x="2503488" y="5222875"/>
          <p14:tracePt t="357429" x="2495550" y="5222875"/>
          <p14:tracePt t="357481" x="2487613" y="5230813"/>
          <p14:tracePt t="357496" x="2479675" y="5238750"/>
          <p14:tracePt t="357564" x="2471738" y="5238750"/>
          <p14:tracePt t="357616" x="2471738" y="5246688"/>
          <p14:tracePt t="358794" x="2479675" y="5246688"/>
          <p14:tracePt t="358809" x="2495550" y="5238750"/>
          <p14:tracePt t="358817" x="2503488" y="5230813"/>
          <p14:tracePt t="358825" x="2511425" y="5230813"/>
          <p14:tracePt t="358831" x="2527300" y="5214938"/>
          <p14:tracePt t="358841" x="2543175" y="5207000"/>
          <p14:tracePt t="358847" x="2551113" y="5207000"/>
          <p14:tracePt t="358854" x="2559050" y="5207000"/>
          <p14:tracePt t="358863" x="2566988" y="5199063"/>
          <p14:tracePt t="358869" x="2574925" y="5199063"/>
          <p14:tracePt t="358892" x="2582863" y="5191125"/>
          <p14:tracePt t="358900" x="2590800" y="5191125"/>
          <p14:tracePt t="358908" x="2598738" y="5183188"/>
          <p14:tracePt t="358923" x="2606675" y="5183188"/>
          <p14:tracePt t="358945" x="2614613" y="5183188"/>
          <p14:tracePt t="358959" x="2622550" y="5183188"/>
          <p14:tracePt t="358966" x="2630488" y="5183188"/>
          <p14:tracePt t="358983" x="2638425" y="5183188"/>
          <p14:tracePt t="359207" x="2646363" y="5183188"/>
          <p14:tracePt t="359417" x="2646363" y="5191125"/>
          <p14:tracePt t="362315" x="2638425" y="5230813"/>
          <p14:tracePt t="362317" x="2574925" y="5327650"/>
          <p14:tracePt t="362319" x="2543175" y="5367338"/>
          <p14:tracePt t="362320" x="2503488" y="5414963"/>
          <p14:tracePt t="362327" x="2455863" y="5462588"/>
          <p14:tracePt t="362336" x="2408238" y="5518150"/>
          <p14:tracePt t="362342" x="2343150" y="5573713"/>
          <p14:tracePt t="362349" x="2271713" y="5613400"/>
          <p14:tracePt t="362358" x="2224088" y="5670550"/>
          <p14:tracePt t="362364" x="2168525" y="5702300"/>
          <p14:tracePt t="362372" x="2128838" y="5734050"/>
          <p14:tracePt t="362380" x="2105025" y="5749925"/>
          <p14:tracePt t="362388" x="2081213" y="5765800"/>
          <p14:tracePt t="362396" x="2065338" y="5773738"/>
          <p14:tracePt t="362404" x="2057400" y="5781675"/>
          <p14:tracePt t="362409" x="2041525" y="5789613"/>
          <p14:tracePt t="362426" x="2033588" y="5797550"/>
          <p14:tracePt t="362432" x="2025650" y="5797550"/>
          <p14:tracePt t="362440" x="2017713" y="5805488"/>
          <p14:tracePt t="362447" x="2000250" y="5813425"/>
          <p14:tracePt t="362456" x="1984375" y="5813425"/>
          <p14:tracePt t="362461" x="1984375" y="5821363"/>
          <p14:tracePt t="362470" x="1968500" y="5829300"/>
          <p14:tracePt t="362478" x="1944688" y="5837238"/>
          <p14:tracePt t="362485" x="1920875" y="5853113"/>
          <p14:tracePt t="362491" x="1897063" y="5861050"/>
          <p14:tracePt t="362500" x="1881188" y="5868988"/>
          <p14:tracePt t="362507" x="1865313" y="5884863"/>
          <p14:tracePt t="362514" x="1841500" y="5884863"/>
          <p14:tracePt t="362521" x="1817688" y="5892800"/>
          <p14:tracePt t="362530" x="1793875" y="5908675"/>
          <p14:tracePt t="362537" x="1770063" y="5908675"/>
          <p14:tracePt t="362544" x="1738313" y="5924550"/>
          <p14:tracePt t="362553" x="1690688" y="5932488"/>
          <p14:tracePt t="362559" x="1666875" y="5940425"/>
          <p14:tracePt t="362569" x="1625600" y="5956300"/>
          <p14:tracePt t="362574" x="1585913" y="5964238"/>
          <p14:tracePt t="362583" x="1546225" y="5980113"/>
          <p14:tracePt t="362589" x="1530350" y="5980113"/>
          <p14:tracePt t="362597" x="1498600" y="5988050"/>
          <p14:tracePt t="362609" x="1482725" y="5995988"/>
          <p14:tracePt t="362611" x="1458913" y="6005513"/>
          <p14:tracePt t="362620" x="1435100" y="6005513"/>
          <p14:tracePt t="362627" x="1427163" y="6005513"/>
          <p14:tracePt t="362637" x="1411288" y="6013450"/>
          <p14:tracePt t="362642" x="1403350" y="6021388"/>
          <p14:tracePt t="362652" x="1387475" y="6021388"/>
          <p14:tracePt t="362657" x="1371600" y="6029325"/>
          <p14:tracePt t="362665" x="1363663" y="6037263"/>
          <p14:tracePt t="362672" x="1355725" y="6037263"/>
          <p14:tracePt t="362689" x="1339850" y="6037263"/>
          <p14:tracePt t="362694" x="1331913" y="6045200"/>
          <p14:tracePt t="362704" x="1316038" y="6045200"/>
          <p14:tracePt t="362709" x="1308100" y="6045200"/>
          <p14:tracePt t="362719" x="1300163" y="6045200"/>
          <p14:tracePt t="362724" x="1284288" y="6045200"/>
          <p14:tracePt t="362732" x="1266825" y="6045200"/>
          <p14:tracePt t="362739" x="1250950" y="6045200"/>
          <p14:tracePt t="362748" x="1235075" y="6045200"/>
          <p14:tracePt t="362755" x="1219200" y="6045200"/>
          <p14:tracePt t="362763" x="1195388" y="6045200"/>
          <p14:tracePt t="362770" x="1179513" y="6045200"/>
          <p14:tracePt t="362778" x="1163638" y="6045200"/>
          <p14:tracePt t="362786" x="1147763" y="6045200"/>
          <p14:tracePt t="362792" x="1139825" y="6045200"/>
          <p14:tracePt t="362799" x="1131888" y="6045200"/>
          <p14:tracePt t="362815" x="1123950" y="6045200"/>
          <p14:tracePt t="362949" x="1116013" y="6045200"/>
          <p14:tracePt t="362956" x="1116013" y="6037263"/>
          <p14:tracePt t="362971" x="1108075" y="6037263"/>
          <p14:tracePt t="362979" x="1100138" y="6029325"/>
          <p14:tracePt t="362994" x="1092200" y="6029325"/>
          <p14:tracePt t="363009" x="1084263" y="6029325"/>
          <p14:tracePt t="363024" x="1076325" y="6029325"/>
          <p14:tracePt t="363032" x="1068388" y="6029325"/>
          <p14:tracePt t="363046" x="1060450" y="6021388"/>
          <p14:tracePt t="363061" x="1052513" y="6021388"/>
          <p14:tracePt t="363076" x="1044575" y="6021388"/>
          <p14:tracePt t="363084" x="1036638" y="6021388"/>
          <p14:tracePt t="363092" x="1036638" y="6013450"/>
          <p14:tracePt t="363114" x="1028700" y="6013450"/>
          <p14:tracePt t="364644" x="1028700" y="6005513"/>
          <p14:tracePt t="364652" x="1044575" y="6005513"/>
          <p14:tracePt t="364659" x="1060450" y="5995988"/>
          <p14:tracePt t="364668" x="1092200" y="5988050"/>
          <p14:tracePt t="364674" x="1123950" y="5980113"/>
          <p14:tracePt t="364684" x="1171575" y="5964238"/>
          <p14:tracePt t="364689" x="1227138" y="5948363"/>
          <p14:tracePt t="364697" x="1292225" y="5932488"/>
          <p14:tracePt t="364704" x="1355725" y="5924550"/>
          <p14:tracePt t="364714" x="1427163" y="5916613"/>
          <p14:tracePt t="364721" x="1498600" y="5916613"/>
          <p14:tracePt t="364727" x="1562100" y="5916613"/>
          <p14:tracePt t="364737" x="1651000" y="5916613"/>
          <p14:tracePt t="364741" x="1722438" y="5916613"/>
          <p14:tracePt t="364751" x="1809750" y="5908675"/>
          <p14:tracePt t="364756" x="1873250" y="5900738"/>
          <p14:tracePt t="364765" x="1944688" y="5892800"/>
          <p14:tracePt t="364771" x="2008188" y="5884863"/>
          <p14:tracePt t="364779" x="2081213" y="5876925"/>
          <p14:tracePt t="364787" x="2120900" y="5876925"/>
          <p14:tracePt t="364794" x="2168525" y="5868988"/>
          <p14:tracePt t="364802" x="2192338" y="5861050"/>
          <p14:tracePt t="364809" x="2216150" y="5861050"/>
          <p14:tracePt t="364817" x="2232025" y="5853113"/>
          <p14:tracePt t="364824" x="2247900" y="5853113"/>
          <p14:tracePt t="364835" x="2255838" y="5845175"/>
          <p14:tracePt t="364840" x="2271713" y="5845175"/>
          <p14:tracePt t="364847" x="2279650" y="5845175"/>
          <p14:tracePt t="364855" x="2287588" y="5837238"/>
          <p14:tracePt t="364862" x="2295525" y="5837238"/>
          <p14:tracePt t="364870" x="2303463" y="5837238"/>
          <p14:tracePt t="364902" x="2303463" y="5829300"/>
          <p14:tracePt t="364922" x="2311400" y="5829300"/>
          <p14:tracePt t="364970" x="2319338" y="5829300"/>
          <p14:tracePt t="364974" x="2319338" y="5821363"/>
          <p14:tracePt t="364997" x="2327275" y="5821363"/>
          <p14:tracePt t="365004" x="2335213" y="5821363"/>
          <p14:tracePt t="365019" x="2343150" y="5821363"/>
          <p14:tracePt t="365027" x="2343150" y="5829300"/>
          <p14:tracePt t="365035" x="2359025" y="5829300"/>
          <p14:tracePt t="365042" x="2366963" y="5837238"/>
          <p14:tracePt t="365049" x="2374900" y="5845175"/>
          <p14:tracePt t="365056" x="2384425" y="5853113"/>
          <p14:tracePt t="365064" x="2400300" y="5861050"/>
          <p14:tracePt t="365074" x="2408238" y="5876925"/>
          <p14:tracePt t="365079" x="2432050" y="5884863"/>
          <p14:tracePt t="365086" x="2471738" y="5908675"/>
          <p14:tracePt t="365094" x="2479675" y="5908675"/>
          <p14:tracePt t="365102" x="2479675" y="5916613"/>
          <p14:tracePt t="365110" x="2487613" y="5916613"/>
          <p14:tracePt t="365206" x="2503488" y="5916613"/>
          <p14:tracePt t="365214" x="2519363" y="5916613"/>
          <p14:tracePt t="365223" x="2543175" y="5916613"/>
          <p14:tracePt t="365229" x="2551113" y="5916613"/>
          <p14:tracePt t="365237" x="2559050" y="5916613"/>
          <p14:tracePt t="365244" x="2566988" y="5916613"/>
          <p14:tracePt t="365252" x="2574925" y="5916613"/>
          <p14:tracePt t="365260" x="2582863" y="5916613"/>
          <p14:tracePt t="365507" x="2590800" y="5916613"/>
          <p14:tracePt t="365559" x="2598738" y="5916613"/>
          <p14:tracePt t="365581" x="2606675" y="5916613"/>
          <p14:tracePt t="365589" x="2614613" y="5916613"/>
          <p14:tracePt t="365638" x="2622550" y="5916613"/>
          <p14:tracePt t="365904" x="2630488" y="5916613"/>
          <p14:tracePt t="365919" x="2646363" y="5916613"/>
          <p14:tracePt t="365927" x="2654300" y="5916613"/>
          <p14:tracePt t="365935" x="2662238" y="5916613"/>
          <p14:tracePt t="365942" x="2670175" y="5916613"/>
          <p14:tracePt t="365949" x="2693988" y="5916613"/>
          <p14:tracePt t="365957" x="2709863" y="5916613"/>
          <p14:tracePt t="365964" x="2741613" y="5916613"/>
          <p14:tracePt t="365972" x="2751138" y="5916613"/>
          <p14:tracePt t="365979" x="2782888" y="5916613"/>
          <p14:tracePt t="365987" x="2814638" y="5916613"/>
          <p14:tracePt t="365994" x="2862263" y="5916613"/>
          <p14:tracePt t="366002" x="2901950" y="5916613"/>
          <p14:tracePt t="366009" x="2949575" y="5916613"/>
          <p14:tracePt t="366017" x="2997200" y="5916613"/>
          <p14:tracePt t="366024" x="3044825" y="5924550"/>
          <p14:tracePt t="366032" x="3084513" y="5924550"/>
          <p14:tracePt t="366039" x="3133725" y="5932488"/>
          <p14:tracePt t="366047" x="3165475" y="5932488"/>
          <p14:tracePt t="366054" x="3205163" y="5932488"/>
          <p14:tracePt t="366062" x="3244850" y="5932488"/>
          <p14:tracePt t="366069" x="3276600" y="5932488"/>
          <p14:tracePt t="366076" x="3292475" y="5932488"/>
          <p14:tracePt t="366085" x="3308350" y="5932488"/>
          <p14:tracePt t="366092" x="3324225" y="5932488"/>
          <p14:tracePt t="366099" x="3340100" y="5932488"/>
          <p14:tracePt t="366107" x="3363913" y="5932488"/>
          <p14:tracePt t="366115" x="3379788" y="5932488"/>
          <p14:tracePt t="366121" x="3403600" y="5932488"/>
          <p14:tracePt t="366129" x="3427413" y="5932488"/>
          <p14:tracePt t="366137" x="3451225" y="5932488"/>
          <p14:tracePt t="366144" x="3467100" y="5932488"/>
          <p14:tracePt t="366152" x="3484563" y="5932488"/>
          <p14:tracePt t="366159" x="3492500" y="5932488"/>
          <p14:tracePt t="366167" x="3500438" y="5932488"/>
          <p14:tracePt t="366174" x="3508375" y="5932488"/>
          <p14:tracePt t="366474" x="3500438" y="5932488"/>
          <p14:tracePt t="366496" x="3500438" y="5940425"/>
          <p14:tracePt t="366527" x="3492500" y="5948363"/>
          <p14:tracePt t="366534" x="3484563" y="5948363"/>
          <p14:tracePt t="366556" x="3476625" y="5948363"/>
          <p14:tracePt t="366571" x="3476625" y="5956300"/>
          <p14:tracePt t="366602" x="3467100" y="5956300"/>
          <p14:tracePt t="366609" x="3459163" y="5956300"/>
          <p14:tracePt t="367059" x="3451225" y="5956300"/>
          <p14:tracePt t="367067" x="3411538" y="5956300"/>
          <p14:tracePt t="367074" x="3355975" y="5956300"/>
          <p14:tracePt t="367082" x="3308350" y="5956300"/>
          <p14:tracePt t="367089" x="3260725" y="5956300"/>
          <p14:tracePt t="367097" x="3221038" y="5956300"/>
          <p14:tracePt t="367104" x="3189288" y="5956300"/>
          <p14:tracePt t="367112" x="3141663" y="5956300"/>
          <p14:tracePt t="367121" x="3117850" y="5956300"/>
          <p14:tracePt t="367127" x="3092450" y="5956300"/>
          <p14:tracePt t="367134" x="3084513" y="5956300"/>
          <p14:tracePt t="367142" x="3076575" y="5956300"/>
          <p14:tracePt t="367232" x="3068638" y="5956300"/>
          <p14:tracePt t="367239" x="3060700" y="5956300"/>
          <p14:tracePt t="367284" x="3052763" y="5956300"/>
          <p14:tracePt t="367307" x="3044825" y="5956300"/>
          <p14:tracePt t="367322" x="3044825" y="5964238"/>
          <p14:tracePt t="367329" x="3028950" y="5972175"/>
          <p14:tracePt t="367337" x="3021013" y="5972175"/>
          <p14:tracePt t="367344" x="3005138" y="5980113"/>
          <p14:tracePt t="367351" x="2989263" y="5988050"/>
          <p14:tracePt t="367359" x="2965450" y="5995988"/>
          <p14:tracePt t="367367" x="2941638" y="5995988"/>
          <p14:tracePt t="367374" x="2909888" y="6005513"/>
          <p14:tracePt t="367382" x="2886075" y="6005513"/>
          <p14:tracePt t="367389" x="2870200" y="6013450"/>
          <p14:tracePt t="367397" x="2846388" y="6013450"/>
          <p14:tracePt t="367404" x="2830513" y="6021388"/>
          <p14:tracePt t="367412" x="2822575" y="6021388"/>
          <p14:tracePt t="367419" x="2814638" y="6021388"/>
          <p14:tracePt t="367427" x="2806700" y="6021388"/>
          <p14:tracePt t="367539" x="2806700" y="6013450"/>
          <p14:tracePt t="367561" x="2806700" y="6005513"/>
          <p14:tracePt t="367584" x="2806700" y="5995988"/>
          <p14:tracePt t="367607" x="2814638" y="5995988"/>
          <p14:tracePt t="367630" x="2814638" y="5988050"/>
          <p14:tracePt t="367652" x="2814638" y="5980113"/>
          <p14:tracePt t="367659" x="2822575" y="5980113"/>
          <p14:tracePt t="367719" x="2830513" y="5972175"/>
          <p14:tracePt t="367959" x="2838450" y="5972175"/>
          <p14:tracePt t="367966" x="2854325" y="5972175"/>
          <p14:tracePt t="367974" x="2878138" y="5972175"/>
          <p14:tracePt t="367982" x="2925763" y="5972175"/>
          <p14:tracePt t="367989" x="2965450" y="5972175"/>
          <p14:tracePt t="367997" x="3013075" y="5972175"/>
          <p14:tracePt t="368004" x="3076575" y="5972175"/>
          <p14:tracePt t="368012" x="3141663" y="5972175"/>
          <p14:tracePt t="368019" x="3205163" y="5972175"/>
          <p14:tracePt t="368027" x="3268663" y="5972175"/>
          <p14:tracePt t="368034" x="3332163" y="5972175"/>
          <p14:tracePt t="368041" x="3387725" y="5972175"/>
          <p14:tracePt t="368049" x="3411538" y="5972175"/>
          <p14:tracePt t="368057" x="3435350" y="5972175"/>
          <p14:tracePt t="368064" x="3443288" y="5972175"/>
          <p14:tracePt t="368072" x="3451225" y="5972175"/>
          <p14:tracePt t="368191" x="3459163" y="5972175"/>
          <p14:tracePt t="368221" x="3459163" y="5964238"/>
          <p14:tracePt t="368244" x="3459163" y="5956300"/>
          <p14:tracePt t="368296" x="3467100" y="5956300"/>
          <p14:tracePt t="368604" x="3476625" y="5956300"/>
          <p14:tracePt t="369099" x="0" y="0"/>
        </p14:tracePtLst>
        <p14:tracePtLst>
          <p14:tracePt t="373541" x="4943475" y="4879975"/>
          <p14:tracePt t="373696" x="4943475" y="4895850"/>
          <p14:tracePt t="373704" x="4943475" y="4911725"/>
          <p14:tracePt t="373712" x="4943475" y="4919663"/>
          <p14:tracePt t="373720" x="4943475" y="4943475"/>
          <p14:tracePt t="373727" x="4943475" y="4959350"/>
          <p14:tracePt t="373735" x="4943475" y="4976813"/>
          <p14:tracePt t="373744" x="4943475" y="4992688"/>
          <p14:tracePt t="373749" x="4943475" y="5000625"/>
          <p14:tracePt t="373757" x="4943475" y="5016500"/>
          <p14:tracePt t="373764" x="4943475" y="5040313"/>
          <p14:tracePt t="373772" x="4943475" y="5056188"/>
          <p14:tracePt t="373780" x="4943475" y="5072063"/>
          <p14:tracePt t="373786" x="4943475" y="5080000"/>
          <p14:tracePt t="373796" x="4943475" y="5087938"/>
          <p14:tracePt t="373801" x="4943475" y="5103813"/>
          <p14:tracePt t="373809" x="4943475" y="5111750"/>
          <p14:tracePt t="373817" x="4943475" y="5127625"/>
          <p14:tracePt t="373826" x="4943475" y="5135563"/>
          <p14:tracePt t="373832" x="4943475" y="5159375"/>
          <p14:tracePt t="373848" x="4943475" y="5175250"/>
          <p14:tracePt t="373855" x="4943475" y="5183188"/>
          <p14:tracePt t="373863" x="4943475" y="5191125"/>
          <p14:tracePt t="373870" x="4943475" y="5207000"/>
          <p14:tracePt t="373897" x="4943475" y="5230813"/>
          <p14:tracePt t="373899" x="4943475" y="5238750"/>
          <p14:tracePt t="373906" x="4943475" y="5246688"/>
          <p14:tracePt t="373914" x="4943475" y="5254625"/>
          <p14:tracePt t="373923" x="4943475" y="5270500"/>
          <p14:tracePt t="373931" x="4943475" y="5278438"/>
          <p14:tracePt t="373938" x="4943475" y="5294313"/>
          <p14:tracePt t="373947" x="4943475" y="5319713"/>
          <p14:tracePt t="373952" x="4933950" y="5335588"/>
          <p14:tracePt t="373960" x="4933950" y="5351463"/>
          <p14:tracePt t="373967" x="4933950" y="5359400"/>
          <p14:tracePt t="373976" x="4933950" y="5391150"/>
          <p14:tracePt t="373982" x="4933950" y="5446713"/>
          <p14:tracePt t="373990" x="4933950" y="5470525"/>
          <p14:tracePt t="373997" x="4933950" y="5494338"/>
          <p14:tracePt t="374005" x="4933950" y="5518150"/>
          <p14:tracePt t="374012" x="4933950" y="5541963"/>
          <p14:tracePt t="374020" x="4933950" y="5557838"/>
          <p14:tracePt t="374029" x="4933950" y="5589588"/>
          <p14:tracePt t="374034" x="4933950" y="5613400"/>
          <p14:tracePt t="374045" x="4933950" y="5645150"/>
          <p14:tracePt t="374050" x="4933950" y="5678488"/>
          <p14:tracePt t="374057" x="4933950" y="5694363"/>
          <p14:tracePt t="374064" x="4933950" y="5726113"/>
          <p14:tracePt t="374072" x="4943475" y="5749925"/>
          <p14:tracePt t="374080" x="4951413" y="5789613"/>
          <p14:tracePt t="374086" x="4959350" y="5821363"/>
          <p14:tracePt t="374097" x="4975225" y="5861050"/>
          <p14:tracePt t="374103" x="4975225" y="5884863"/>
          <p14:tracePt t="374110" x="4975225" y="5908675"/>
          <p14:tracePt t="374117" x="4983163" y="5924550"/>
          <p14:tracePt t="374126" x="4983163" y="5940425"/>
          <p14:tracePt t="374132" x="4999038" y="5956300"/>
          <p14:tracePt t="374140" x="4999038" y="5964238"/>
          <p14:tracePt t="374147" x="4999038" y="5980113"/>
          <p14:tracePt t="374155" x="4999038" y="5988050"/>
          <p14:tracePt t="374163" x="4999038" y="5995988"/>
          <p14:tracePt t="374170" x="4999038" y="6005513"/>
          <p14:tracePt t="374177" x="4999038" y="6013450"/>
          <p14:tracePt t="374184" x="5006975" y="6013450"/>
          <p14:tracePt t="374199" x="5006975" y="6021388"/>
          <p14:tracePt t="374252" x="5006975" y="6029325"/>
          <p14:tracePt t="374596" x="5014913" y="6029325"/>
          <p14:tracePt t="374605" x="5022850" y="6029325"/>
          <p14:tracePt t="374642" x="5030788" y="6029325"/>
          <p14:tracePt t="374673" x="5030788" y="6021388"/>
          <p14:tracePt t="374687" x="5038725" y="6021388"/>
          <p14:tracePt t="374716" x="5038725" y="6013450"/>
          <p14:tracePt t="374732" x="5038725" y="6005513"/>
          <p14:tracePt t="374740" x="5046663" y="6005513"/>
          <p14:tracePt t="374763" x="5054600" y="5995988"/>
          <p14:tracePt t="374778" x="5054600" y="5980113"/>
          <p14:tracePt t="374784" x="5054600" y="5972175"/>
          <p14:tracePt t="374795" x="5054600" y="5964238"/>
          <p14:tracePt t="374799" x="5054600" y="5956300"/>
          <p14:tracePt t="374807" x="5054600" y="5932488"/>
          <p14:tracePt t="374822" x="5054600" y="5916613"/>
          <p14:tracePt t="374832" x="5054600" y="5908675"/>
          <p14:tracePt t="374837" x="5054600" y="5892800"/>
          <p14:tracePt t="374845" x="5054600" y="5868988"/>
          <p14:tracePt t="374853" x="5054600" y="5853113"/>
          <p14:tracePt t="374860" x="5054600" y="5837238"/>
          <p14:tracePt t="374867" x="5054600" y="5773738"/>
          <p14:tracePt t="374877" x="5054600" y="5710238"/>
          <p14:tracePt t="374882" x="5062538" y="5629275"/>
          <p14:tracePt t="374891" x="5070475" y="5565775"/>
          <p14:tracePt t="374897" x="5086350" y="5478463"/>
          <p14:tracePt t="374912" x="5094288" y="5399088"/>
          <p14:tracePt t="374914" x="5118100" y="5310188"/>
          <p14:tracePt t="374919" x="5118100" y="5262563"/>
          <p14:tracePt t="374927" x="5126038" y="5230813"/>
          <p14:tracePt t="374935" x="5126038" y="5199063"/>
          <p14:tracePt t="374943" x="5126038" y="5191125"/>
          <p14:tracePt t="374951" x="5126038" y="5175250"/>
          <p14:tracePt t="374965" x="5126038" y="5167313"/>
          <p14:tracePt t="375017" x="5126038" y="5159375"/>
          <p14:tracePt t="375181" x="5133975" y="5159375"/>
          <p14:tracePt t="375191" x="5149850" y="5159375"/>
          <p14:tracePt t="375198" x="5173663" y="5167313"/>
          <p14:tracePt t="375205" x="5205413" y="5175250"/>
          <p14:tracePt t="375212" x="5237163" y="5183188"/>
          <p14:tracePt t="375220" x="5276850" y="5191125"/>
          <p14:tracePt t="375228" x="5334000" y="5191125"/>
          <p14:tracePt t="375235" x="5373688" y="5199063"/>
          <p14:tracePt t="375242" x="5437188" y="5214938"/>
          <p14:tracePt t="375249" x="5492750" y="5222875"/>
          <p14:tracePt t="375259" x="5556250" y="5230813"/>
          <p14:tracePt t="375264" x="5611813" y="5238750"/>
          <p14:tracePt t="375272" x="5684838" y="5238750"/>
          <p14:tracePt t="375280" x="5732463" y="5246688"/>
          <p14:tracePt t="375288" x="5772150" y="5246688"/>
          <p14:tracePt t="375296" x="5827713" y="5246688"/>
          <p14:tracePt t="375304" x="5867400" y="5246688"/>
          <p14:tracePt t="375310" x="5922963" y="5246688"/>
          <p14:tracePt t="375316" x="5970588" y="5246688"/>
          <p14:tracePt t="375326" x="6034088" y="5246688"/>
          <p14:tracePt t="375332" x="6075363" y="5246688"/>
          <p14:tracePt t="375341" x="6130925" y="5246688"/>
          <p14:tracePt t="375347" x="6194425" y="5246688"/>
          <p14:tracePt t="375358" x="6257925" y="5246688"/>
          <p14:tracePt t="375362" x="6329363" y="5238750"/>
          <p14:tracePt t="375371" x="6410325" y="5238750"/>
          <p14:tracePt t="375378" x="6481763" y="5238750"/>
          <p14:tracePt t="375385" x="6537325" y="5230813"/>
          <p14:tracePt t="375393" x="6600825" y="5222875"/>
          <p14:tracePt t="375399" x="6680200" y="5207000"/>
          <p14:tracePt t="375407" x="6743700" y="5191125"/>
          <p14:tracePt t="375416" x="6800850" y="5183188"/>
          <p14:tracePt t="375423" x="6840538" y="5175250"/>
          <p14:tracePt t="375431" x="6864350" y="5175250"/>
          <p14:tracePt t="375436" x="6872288" y="5175250"/>
          <p14:tracePt t="375631" x="6864350" y="5175250"/>
          <p14:tracePt t="375640" x="6840538" y="5183188"/>
          <p14:tracePt t="375647" x="6824663" y="5199063"/>
          <p14:tracePt t="375654" x="6792913" y="5214938"/>
          <p14:tracePt t="375664" x="6751638" y="5246688"/>
          <p14:tracePt t="375669" x="6711950" y="5270500"/>
          <p14:tracePt t="375677" x="6656388" y="5310188"/>
          <p14:tracePt t="375685" x="6584950" y="5343525"/>
          <p14:tracePt t="375694" x="6529388" y="5383213"/>
          <p14:tracePt t="375699" x="6465888" y="5422900"/>
          <p14:tracePt t="375707" x="6418263" y="5446713"/>
          <p14:tracePt t="375716" x="6361113" y="5470525"/>
          <p14:tracePt t="375723" x="6289675" y="5494338"/>
          <p14:tracePt t="375732" x="6242050" y="5518150"/>
          <p14:tracePt t="375736" x="6178550" y="5549900"/>
          <p14:tracePt t="375744" x="6138863" y="5573713"/>
          <p14:tracePt t="375751" x="6099175" y="5597525"/>
          <p14:tracePt t="375759" x="6075363" y="5613400"/>
          <p14:tracePt t="375766" x="6059488" y="5629275"/>
          <p14:tracePt t="375778" x="6043613" y="5637213"/>
          <p14:tracePt t="375782" x="6018213" y="5645150"/>
          <p14:tracePt t="375792" x="6002338" y="5662613"/>
          <p14:tracePt t="375798" x="5978525" y="5678488"/>
          <p14:tracePt t="375805" x="5962650" y="5694363"/>
          <p14:tracePt t="375812" x="5954713" y="5702300"/>
          <p14:tracePt t="375820" x="5938838" y="5710238"/>
          <p14:tracePt t="375828" x="5922963" y="5726113"/>
          <p14:tracePt t="375834" x="5915025" y="5734050"/>
          <p14:tracePt t="375843" x="5899150" y="5749925"/>
          <p14:tracePt t="375849" x="5883275" y="5757863"/>
          <p14:tracePt t="375859" x="5867400" y="5773738"/>
          <p14:tracePt t="375864" x="5859463" y="5773738"/>
          <p14:tracePt t="375874" x="5859463" y="5789613"/>
          <p14:tracePt t="375880" x="5835650" y="5805488"/>
          <p14:tracePt t="375886" x="5835650" y="5813425"/>
          <p14:tracePt t="375911" x="5803900" y="5868988"/>
          <p14:tracePt t="375916" x="5788025" y="5884863"/>
          <p14:tracePt t="375926" x="5788025" y="5900738"/>
          <p14:tracePt t="375932" x="5780088" y="5916613"/>
          <p14:tracePt t="375941" x="5772150" y="5924550"/>
          <p14:tracePt t="375947" x="5772150" y="5932488"/>
          <p14:tracePt t="375956" x="5756275" y="5940425"/>
          <p14:tracePt t="375962" x="5756275" y="5948363"/>
          <p14:tracePt t="375978" x="5748338" y="5956300"/>
          <p14:tracePt t="375985" x="5748338" y="5964238"/>
          <p14:tracePt t="375992" x="5740400" y="5972175"/>
          <p14:tracePt t="376008" x="5740400" y="5980113"/>
          <p14:tracePt t="376016" x="5732463" y="5980113"/>
          <p14:tracePt t="376023" x="5732463" y="5988050"/>
          <p14:tracePt t="376030" x="5724525" y="5988050"/>
          <p14:tracePt t="376104" x="5740400" y="5988050"/>
          <p14:tracePt t="376112" x="5772150" y="5995988"/>
          <p14:tracePt t="376120" x="5827713" y="6005513"/>
          <p14:tracePt t="376128" x="5867400" y="6005513"/>
          <p14:tracePt t="376136" x="5938838" y="6013450"/>
          <p14:tracePt t="376143" x="6018213" y="6021388"/>
          <p14:tracePt t="376150" x="6107113" y="6029325"/>
          <p14:tracePt t="376157" x="6194425" y="6029325"/>
          <p14:tracePt t="376164" x="6289675" y="6037263"/>
          <p14:tracePt t="376174" x="6353175" y="6037263"/>
          <p14:tracePt t="376180" x="6434138" y="6037263"/>
          <p14:tracePt t="376186" x="6529388" y="6053138"/>
          <p14:tracePt t="376196" x="6648450" y="6061075"/>
          <p14:tracePt t="376203" x="6743700" y="6069013"/>
          <p14:tracePt t="376211" x="6848475" y="6084888"/>
          <p14:tracePt t="376216" x="6951663" y="6100763"/>
          <p14:tracePt t="376226" x="7015163" y="6108700"/>
          <p14:tracePt t="376232" x="7078663" y="6116638"/>
          <p14:tracePt t="376241" x="7167563" y="6132513"/>
          <p14:tracePt t="376247" x="7239000" y="6140450"/>
          <p14:tracePt t="376256" x="7302500" y="6164263"/>
          <p14:tracePt t="376262" x="7373938" y="6172200"/>
          <p14:tracePt t="376270" x="7421563" y="6180138"/>
          <p14:tracePt t="376279" x="7477125" y="6188075"/>
          <p14:tracePt t="376284" x="7518400" y="6188075"/>
          <p14:tracePt t="376294" x="7558088" y="6188075"/>
          <p14:tracePt t="376299" x="7581900" y="6188075"/>
          <p14:tracePt t="376306" x="7613650" y="6188075"/>
          <p14:tracePt t="376316" x="7621588" y="6188075"/>
          <p14:tracePt t="376325" x="7629525" y="6188075"/>
          <p14:tracePt t="376479" x="7637463" y="6188075"/>
          <p14:tracePt t="376486" x="7645400" y="6196013"/>
          <p14:tracePt t="376496" x="7661275" y="6203950"/>
          <p14:tracePt t="376503" x="7669213" y="6203950"/>
          <p14:tracePt t="376511" x="7677150" y="6203950"/>
          <p14:tracePt t="376516" x="7693025" y="6203950"/>
          <p14:tracePt t="376526" x="7708900" y="6203950"/>
          <p14:tracePt t="376532" x="7724775" y="6203950"/>
          <p14:tracePt t="376539" x="7732713" y="6203950"/>
          <p14:tracePt t="376546" x="7740650" y="6203950"/>
          <p14:tracePt t="376556" x="7756525" y="6203950"/>
          <p14:tracePt t="376579" x="7764463" y="6203950"/>
          <p14:tracePt t="376659" x="7772400" y="6203950"/>
          <p14:tracePt t="376682" x="7780338" y="6203950"/>
          <p14:tracePt t="376705" x="7788275" y="6196013"/>
          <p14:tracePt t="376728" x="7788275" y="6188075"/>
          <p14:tracePt t="376750" x="7780338" y="6188075"/>
          <p14:tracePt t="376757" x="7780338" y="6180138"/>
          <p14:tracePt t="376764" x="7772400" y="6180138"/>
          <p14:tracePt t="376773" x="7756525" y="6172200"/>
          <p14:tracePt t="376779" x="7748588" y="6172200"/>
          <p14:tracePt t="376786" x="7732713" y="6164263"/>
          <p14:tracePt t="376794" x="7724775" y="6164263"/>
          <p14:tracePt t="376802" x="7708900" y="6164263"/>
          <p14:tracePt t="376810" x="7693025" y="6164263"/>
          <p14:tracePt t="376825" x="7677150" y="6156325"/>
          <p14:tracePt t="376832" x="7661275" y="6156325"/>
          <p14:tracePt t="376839" x="7645400" y="6148388"/>
          <p14:tracePt t="376847" x="7629525" y="6148388"/>
          <p14:tracePt t="376854" x="7605713" y="6148388"/>
          <p14:tracePt t="376862" x="7597775" y="6132513"/>
          <p14:tracePt t="376869" x="7573963" y="6124575"/>
          <p14:tracePt t="376876" x="7526338" y="6116638"/>
          <p14:tracePt t="376893" x="7405688" y="6061075"/>
          <p14:tracePt t="376899" x="7334250" y="6021388"/>
          <p14:tracePt t="376907" x="7254875" y="5988050"/>
          <p14:tracePt t="376914" x="7151688" y="5932488"/>
          <p14:tracePt t="376924" x="7070725" y="5884863"/>
          <p14:tracePt t="376929" x="6975475" y="5829300"/>
          <p14:tracePt t="376937" x="6808788" y="5749925"/>
          <p14:tracePt t="376944" x="6656388" y="5653088"/>
          <p14:tracePt t="376953" x="6505575" y="5565775"/>
          <p14:tracePt t="376960" x="6402388" y="5494338"/>
          <p14:tracePt t="376966" x="6273800" y="5422900"/>
          <p14:tracePt t="376975" x="6162675" y="5351463"/>
          <p14:tracePt t="376982" x="6067425" y="5310188"/>
          <p14:tracePt t="376989" x="5986463" y="5262563"/>
          <p14:tracePt t="376998" x="5938838" y="5238750"/>
          <p14:tracePt t="377004" x="5891213" y="5207000"/>
          <p14:tracePt t="377018" x="5883275" y="5199063"/>
          <p14:tracePt t="377139" x="5907088" y="5191125"/>
          <p14:tracePt t="377146" x="5930900" y="5183188"/>
          <p14:tracePt t="377155" x="5970588" y="5175250"/>
          <p14:tracePt t="377162" x="6010275" y="5167313"/>
          <p14:tracePt t="377169" x="6034088" y="5159375"/>
          <p14:tracePt t="377176" x="6083300" y="5159375"/>
          <p14:tracePt t="377184" x="6130925" y="5151438"/>
          <p14:tracePt t="377192" x="6186488" y="5135563"/>
          <p14:tracePt t="377199" x="6226175" y="5119688"/>
          <p14:tracePt t="377207" x="6273800" y="5103813"/>
          <p14:tracePt t="377214" x="6313488" y="5095875"/>
          <p14:tracePt t="377222" x="6337300" y="5080000"/>
          <p14:tracePt t="377229" x="6353175" y="5072063"/>
          <p14:tracePt t="377237" x="6369050" y="5072063"/>
          <p14:tracePt t="377244" x="6384925" y="5072063"/>
          <p14:tracePt t="377252" x="6402388" y="5072063"/>
          <p14:tracePt t="377267" x="6410325" y="5072063"/>
          <p14:tracePt t="377296" x="6418263" y="5072063"/>
          <p14:tracePt t="377326" x="6426200" y="5072063"/>
          <p14:tracePt t="377333" x="6434138" y="5072063"/>
          <p14:tracePt t="377342" x="6442075" y="5072063"/>
          <p14:tracePt t="377349" x="6465888" y="5072063"/>
          <p14:tracePt t="377357" x="6481763" y="5087938"/>
          <p14:tracePt t="377364" x="6505575" y="5087938"/>
          <p14:tracePt t="377372" x="6529388" y="5111750"/>
          <p14:tracePt t="377379" x="6545263" y="5119688"/>
          <p14:tracePt t="377386" x="6569075" y="5119688"/>
          <p14:tracePt t="377394" x="6584950" y="5135563"/>
          <p14:tracePt t="377402" x="6592888" y="5135563"/>
          <p14:tracePt t="377484" x="6592888" y="5143500"/>
          <p14:tracePt t="377492" x="6592888" y="5151438"/>
          <p14:tracePt t="377514" x="6592888" y="5159375"/>
          <p14:tracePt t="377529" x="6584950" y="5167313"/>
          <p14:tracePt t="377544" x="6577013" y="5175250"/>
          <p14:tracePt t="377552" x="6569075" y="5183188"/>
          <p14:tracePt t="377567" x="6561138" y="5191125"/>
          <p14:tracePt t="377575" x="6553200" y="5191125"/>
          <p14:tracePt t="377581" x="6545263" y="5191125"/>
          <p14:tracePt t="377589" x="6545263" y="5199063"/>
          <p14:tracePt t="377596" x="6537325" y="5199063"/>
          <p14:tracePt t="377604" x="6529388" y="5207000"/>
          <p14:tracePt t="377612" x="6529388" y="5214938"/>
          <p14:tracePt t="377619" x="6521450" y="5214938"/>
          <p14:tracePt t="377626" x="6513513" y="5214938"/>
          <p14:tracePt t="377634" x="6505575" y="5214938"/>
          <p14:tracePt t="377701" x="6497638" y="5214938"/>
          <p14:tracePt t="377709" x="6489700" y="5214938"/>
          <p14:tracePt t="377725" x="6481763" y="5214938"/>
          <p14:tracePt t="377732" x="6457950" y="5214938"/>
          <p14:tracePt t="377738" x="6434138" y="5214938"/>
          <p14:tracePt t="377747" x="6392863" y="5214938"/>
          <p14:tracePt t="377755" x="6361113" y="5214938"/>
          <p14:tracePt t="377762" x="6321425" y="5214938"/>
          <p14:tracePt t="377769" x="6265863" y="5214938"/>
          <p14:tracePt t="377776" x="6226175" y="5214938"/>
          <p14:tracePt t="377784" x="6170613" y="5214938"/>
          <p14:tracePt t="377792" x="6122988" y="5214938"/>
          <p14:tracePt t="377798" x="6083300" y="5214938"/>
          <p14:tracePt t="377807" x="6026150" y="5214938"/>
          <p14:tracePt t="377814" x="5970588" y="5214938"/>
          <p14:tracePt t="377821" x="5922963" y="5214938"/>
          <p14:tracePt t="377828" x="5851525" y="5222875"/>
          <p14:tracePt t="377836" x="5819775" y="5230813"/>
          <p14:tracePt t="377844" x="5788025" y="5238750"/>
          <p14:tracePt t="377851" x="5740400" y="5254625"/>
          <p14:tracePt t="377859" x="5708650" y="5262563"/>
          <p14:tracePt t="377866" x="5676900" y="5270500"/>
          <p14:tracePt t="377875" x="5651500" y="5278438"/>
          <p14:tracePt t="377891" x="5611813" y="5294313"/>
          <p14:tracePt t="377897" x="5588000" y="5294313"/>
          <p14:tracePt t="377905" x="5580063" y="5302250"/>
          <p14:tracePt t="377912" x="5572125" y="5302250"/>
          <p14:tracePt t="377919" x="5556250" y="5310188"/>
          <p14:tracePt t="377927" x="5548313" y="5310188"/>
          <p14:tracePt t="377934" x="5540375" y="5310188"/>
          <p14:tracePt t="377949" x="5532438" y="5310188"/>
          <p14:tracePt t="377958" x="5524500" y="5310188"/>
          <p14:tracePt t="377964" x="5516563" y="5310188"/>
          <p14:tracePt t="377972" x="5492750" y="5310188"/>
          <p14:tracePt t="377979" x="5468938" y="5310188"/>
          <p14:tracePt t="377987" x="5437188" y="5310188"/>
          <p14:tracePt t="377995" x="5405438" y="5310188"/>
          <p14:tracePt t="378001" x="5373688" y="5310188"/>
          <p14:tracePt t="378009" x="5341938" y="5310188"/>
          <p14:tracePt t="378017" x="5310188" y="5310188"/>
          <p14:tracePt t="378025" x="5268913" y="5310188"/>
          <p14:tracePt t="378032" x="5237163" y="5302250"/>
          <p14:tracePt t="378039" x="5213350" y="5302250"/>
          <p14:tracePt t="378047" x="5197475" y="5302250"/>
          <p14:tracePt t="378055" x="5189538" y="5302250"/>
          <p14:tracePt t="378062" x="5181600" y="5294313"/>
          <p14:tracePt t="378076" x="5173663" y="5294313"/>
          <p14:tracePt t="378084" x="5165725" y="5294313"/>
          <p14:tracePt t="378122" x="5157788" y="5294313"/>
          <p14:tracePt t="378489" x="5149850" y="5294313"/>
          <p14:tracePt t="378721" x="5157788" y="5294313"/>
          <p14:tracePt t="378745" x="5165725" y="5294313"/>
          <p14:tracePt t="378753" x="5173663" y="5294313"/>
          <p14:tracePt t="378849" x="5181600" y="5294313"/>
          <p14:tracePt t="378857" x="5181600" y="5286375"/>
          <p14:tracePt t="378865" x="5189538" y="5278438"/>
          <p14:tracePt t="378872" x="5197475" y="5278438"/>
          <p14:tracePt t="378880" x="5205413" y="5278438"/>
          <p14:tracePt t="378891" x="5205413" y="5270500"/>
          <p14:tracePt t="378894" x="5221288" y="5262563"/>
          <p14:tracePt t="378903" x="5229225" y="5254625"/>
          <p14:tracePt t="378909" x="5237163" y="5246688"/>
          <p14:tracePt t="378917" x="5245100" y="5238750"/>
          <p14:tracePt t="378932" x="5260975" y="5222875"/>
          <p14:tracePt t="378947" x="5268913" y="5214938"/>
          <p14:tracePt t="378976" x="5276850" y="5214938"/>
          <p14:tracePt t="379000" x="5276850" y="5207000"/>
          <p14:tracePt t="379037" x="5276850" y="5199063"/>
          <p14:tracePt t="379046" x="5276850" y="5191125"/>
          <p14:tracePt t="379067" x="5276850" y="5183188"/>
          <p14:tracePt t="379141" x="5276850" y="5175250"/>
          <p14:tracePt t="379186" x="5276850" y="5167313"/>
          <p14:tracePt t="379194" x="5276850" y="5159375"/>
          <p14:tracePt t="379240" x="5276850" y="5151438"/>
          <p14:tracePt t="379681" x="5268913" y="5151438"/>
          <p14:tracePt t="379690" x="5245100" y="5151438"/>
          <p14:tracePt t="379697" x="5229225" y="5151438"/>
          <p14:tracePt t="379704" x="5197475" y="5151438"/>
          <p14:tracePt t="379711" x="5173663" y="5151438"/>
          <p14:tracePt t="379719" x="5141913" y="5151438"/>
          <p14:tracePt t="379727" x="5126038" y="5151438"/>
          <p14:tracePt t="379734" x="5110163" y="5151438"/>
          <p14:tracePt t="379741" x="5102225" y="5151438"/>
          <p14:tracePt t="379839" x="5094288" y="5151438"/>
          <p14:tracePt t="379891" x="5102225" y="5151438"/>
          <p14:tracePt t="379905" x="5110163" y="5151438"/>
          <p14:tracePt t="379908" x="5126038" y="5151438"/>
          <p14:tracePt t="379914" x="5149850" y="5143500"/>
          <p14:tracePt t="379921" x="5205413" y="5135563"/>
          <p14:tracePt t="379929" x="5260975" y="5119688"/>
          <p14:tracePt t="379937" x="5310188" y="5111750"/>
          <p14:tracePt t="379944" x="5365750" y="5103813"/>
          <p14:tracePt t="379952" x="5429250" y="5095875"/>
          <p14:tracePt t="379959" x="5484813" y="5087938"/>
          <p14:tracePt t="379966" x="5556250" y="5087938"/>
          <p14:tracePt t="379974" x="5643563" y="5087938"/>
          <p14:tracePt t="379982" x="5740400" y="5087938"/>
          <p14:tracePt t="379990" x="5819775" y="5087938"/>
          <p14:tracePt t="379997" x="5915025" y="5087938"/>
          <p14:tracePt t="380005" x="6010275" y="5095875"/>
          <p14:tracePt t="380012" x="6083300" y="5111750"/>
          <p14:tracePt t="380019" x="6178550" y="5119688"/>
          <p14:tracePt t="380027" x="6265863" y="5135563"/>
          <p14:tracePt t="380034" x="6337300" y="5135563"/>
          <p14:tracePt t="380042" x="6384925" y="5151438"/>
          <p14:tracePt t="380049" x="6426200" y="5151438"/>
          <p14:tracePt t="380057" x="6457950" y="5159375"/>
          <p14:tracePt t="380064" x="6473825" y="5159375"/>
          <p14:tracePt t="380073" x="6489700" y="5159375"/>
          <p14:tracePt t="380079" x="6497638" y="5159375"/>
          <p14:tracePt t="380087" x="6505575" y="5159375"/>
          <p14:tracePt t="380117" x="6513513" y="5159375"/>
          <p14:tracePt t="380364" x="6513513" y="5167313"/>
          <p14:tracePt t="380373" x="6513513" y="5175250"/>
          <p14:tracePt t="380388" x="6513513" y="5183188"/>
          <p14:tracePt t="380394" x="6513513" y="5191125"/>
          <p14:tracePt t="380410" x="6513513" y="5199063"/>
          <p14:tracePt t="380425" x="6513513" y="5207000"/>
          <p14:tracePt t="380440" x="6513513" y="5214938"/>
          <p14:tracePt t="381631" x="6513513" y="5222875"/>
          <p14:tracePt t="381639" x="6505575" y="5222875"/>
          <p14:tracePt t="381646" x="6505575" y="5230813"/>
          <p14:tracePt t="381663" x="6497638" y="5230813"/>
          <p14:tracePt t="381686" x="6489700" y="5230813"/>
          <p14:tracePt t="381701" x="6489700" y="5238750"/>
          <p14:tracePt t="383251" x="6497638" y="5238750"/>
          <p14:tracePt t="383259" x="6505575" y="5238750"/>
          <p14:tracePt t="383268" x="6513513" y="5238750"/>
          <p14:tracePt t="383274" x="6521450" y="5238750"/>
          <p14:tracePt t="383283" x="6545263" y="5238750"/>
          <p14:tracePt t="383289" x="6569075" y="5238750"/>
          <p14:tracePt t="383297" x="6608763" y="5238750"/>
          <p14:tracePt t="383305" x="6648450" y="5238750"/>
          <p14:tracePt t="383312" x="6688138" y="5238750"/>
          <p14:tracePt t="383319" x="6727825" y="5238750"/>
          <p14:tracePt t="383327" x="6777038" y="5238750"/>
          <p14:tracePt t="383334" x="6808788" y="5238750"/>
          <p14:tracePt t="383341" x="6832600" y="5238750"/>
          <p14:tracePt t="383349" x="6856413" y="5238750"/>
          <p14:tracePt t="383357" x="6872288" y="5238750"/>
          <p14:tracePt t="383364" x="6880225" y="5238750"/>
          <p14:tracePt t="383793" x="6880225" y="5230813"/>
          <p14:tracePt t="383852" x="6880225" y="5222875"/>
          <p14:tracePt t="389021" x="6856413" y="5222875"/>
          <p14:tracePt t="389023" x="6816725" y="5222875"/>
          <p14:tracePt t="389024" x="6808788" y="5222875"/>
          <p14:tracePt t="389026" x="6800850" y="5222875"/>
          <p14:tracePt t="389036" x="6792913" y="5222875"/>
          <p14:tracePt t="389042" x="6784975" y="5222875"/>
          <p14:tracePt t="389058" x="6777038" y="5222875"/>
          <p14:tracePt t="389066" x="6769100" y="5222875"/>
          <p14:tracePt t="389072" x="6759575" y="5230813"/>
          <p14:tracePt t="389087" x="6751638" y="5230813"/>
          <p14:tracePt t="389095" x="6743700" y="5238750"/>
          <p14:tracePt t="389101" x="6735763" y="5246688"/>
          <p14:tracePt t="389118" x="6727825" y="5246688"/>
          <p14:tracePt t="389125" x="6719888" y="5246688"/>
          <p14:tracePt t="389140" x="6704013" y="5254625"/>
          <p14:tracePt t="389147" x="6680200" y="5262563"/>
          <p14:tracePt t="389155" x="6656388" y="5278438"/>
          <p14:tracePt t="389164" x="6616700" y="5286375"/>
          <p14:tracePt t="389169" x="6569075" y="5302250"/>
          <p14:tracePt t="389177" x="6513513" y="5319713"/>
          <p14:tracePt t="389184" x="6457950" y="5327650"/>
          <p14:tracePt t="389192" x="6392863" y="5343525"/>
          <p14:tracePt t="389200" x="6329363" y="5375275"/>
          <p14:tracePt t="389206" x="6265863" y="5391150"/>
          <p14:tracePt t="389217" x="6202363" y="5407025"/>
          <p14:tracePt t="389223" x="6130925" y="5422900"/>
          <p14:tracePt t="389231" x="6059488" y="5430838"/>
          <p14:tracePt t="389236" x="6002338" y="5446713"/>
          <p14:tracePt t="389246" x="5922963" y="5462588"/>
          <p14:tracePt t="389252" x="5875338" y="5470525"/>
          <p14:tracePt t="389259" x="5795963" y="5486400"/>
          <p14:tracePt t="389268" x="5732463" y="5494338"/>
          <p14:tracePt t="389276" x="5667375" y="5510213"/>
          <p14:tracePt t="389284" x="5619750" y="5518150"/>
          <p14:tracePt t="389289" x="5572125" y="5526088"/>
          <p14:tracePt t="389299" x="5532438" y="5526088"/>
          <p14:tracePt t="389304" x="5508625" y="5526088"/>
          <p14:tracePt t="389314" x="5484813" y="5526088"/>
          <p14:tracePt t="389319" x="5468938" y="5526088"/>
          <p14:tracePt t="389327" x="5461000" y="5526088"/>
          <p14:tracePt t="389334" x="5453063" y="5526088"/>
          <p14:tracePt t="389343" x="5445125" y="5526088"/>
          <p14:tracePt t="389350" x="5437188" y="5526088"/>
          <p14:tracePt t="389574" x="5445125" y="5526088"/>
          <p14:tracePt t="389724" x="5453063" y="5526088"/>
          <p14:tracePt t="389747" x="5461000" y="5526088"/>
          <p14:tracePt t="389763" x="5468938" y="5526088"/>
          <p14:tracePt t="389769" x="5484813" y="5557838"/>
          <p14:tracePt t="389776" x="5508625" y="5581650"/>
          <p14:tracePt t="389785" x="5532438" y="5613400"/>
          <p14:tracePt t="389793" x="5564188" y="5662613"/>
          <p14:tracePt t="389800" x="5595938" y="5710238"/>
          <p14:tracePt t="389806" x="5643563" y="5757863"/>
          <p14:tracePt t="389817" x="5659438" y="5797550"/>
          <p14:tracePt t="389822" x="5708650" y="5845175"/>
          <p14:tracePt t="389829" x="5748338" y="5900738"/>
          <p14:tracePt t="389837" x="5788025" y="5940425"/>
          <p14:tracePt t="389846" x="5827713" y="5980113"/>
          <p14:tracePt t="389852" x="5867400" y="6021388"/>
          <p14:tracePt t="389860" x="5883275" y="6037263"/>
          <p14:tracePt t="389868" x="5891213" y="6053138"/>
          <p14:tracePt t="389876" x="5907088" y="6061075"/>
          <p14:tracePt t="389885" x="5915025" y="6069013"/>
          <p14:tracePt t="389889" x="5922963" y="6069013"/>
          <p14:tracePt t="389919" x="5930900" y="6069013"/>
          <p14:tracePt t="390016" x="5938838" y="6069013"/>
          <p14:tracePt t="390039" x="5946775" y="6069013"/>
          <p14:tracePt t="390047" x="5954713" y="6061075"/>
          <p14:tracePt t="390062" x="5954713" y="6053138"/>
          <p14:tracePt t="390079" x="5962650" y="6053138"/>
          <p14:tracePt t="390085" x="5962650" y="6045200"/>
          <p14:tracePt t="390102" x="5970588" y="6037263"/>
          <p14:tracePt t="390106" x="5970588" y="6029325"/>
          <p14:tracePt t="390116" x="5978525" y="6029325"/>
          <p14:tracePt t="390146" x="5978525" y="6021388"/>
          <p14:tracePt t="390219" x="5986463" y="6021388"/>
          <p14:tracePt t="390227" x="5986463" y="6013450"/>
          <p14:tracePt t="390242" x="5994400" y="6013450"/>
          <p14:tracePt t="390257" x="6002338" y="6013450"/>
          <p14:tracePt t="390272" x="6018213" y="6013450"/>
          <p14:tracePt t="390280" x="6043613" y="6013450"/>
          <p14:tracePt t="390287" x="6059488" y="6013450"/>
          <p14:tracePt t="390295" x="6083300" y="6013450"/>
          <p14:tracePt t="390302" x="6107113" y="6013450"/>
          <p14:tracePt t="390309" x="6138863" y="6013450"/>
          <p14:tracePt t="390317" x="6154738" y="6013450"/>
          <p14:tracePt t="390325" x="6170613" y="6013450"/>
          <p14:tracePt t="390332" x="6178550" y="6013450"/>
          <p14:tracePt t="390339" x="6194425" y="6013450"/>
          <p14:tracePt t="390347" x="6210300" y="6013450"/>
          <p14:tracePt t="390354" x="6218238" y="6013450"/>
          <p14:tracePt t="390361" x="6226175" y="6013450"/>
          <p14:tracePt t="390369" x="6234113" y="6013450"/>
          <p14:tracePt t="390384" x="6242050" y="6013450"/>
          <p14:tracePt t="390406" x="6249988" y="6013450"/>
          <p14:tracePt t="390609" x="6257925" y="6013450"/>
          <p14:tracePt t="390626" x="6265863" y="6013450"/>
          <p14:tracePt t="390631" x="6273800" y="6013450"/>
          <p14:tracePt t="390639" x="6281738" y="6013450"/>
          <p14:tracePt t="390654" x="6289675" y="6013450"/>
          <p14:tracePt t="390669" x="6297613" y="6013450"/>
          <p14:tracePt t="390684" x="6305550" y="6013450"/>
          <p14:tracePt t="390692" x="6313488" y="6013450"/>
          <p14:tracePt t="390707" x="6321425" y="6013450"/>
          <p14:tracePt t="390722" x="6329363" y="6013450"/>
          <p14:tracePt t="390737" x="6337300" y="6013450"/>
          <p14:tracePt t="390744" x="6345238" y="6013450"/>
          <p14:tracePt t="390759" x="6353175" y="6013450"/>
          <p14:tracePt t="390789" x="6361113" y="6013450"/>
          <p14:tracePt t="390841" x="6369050" y="6013450"/>
          <p14:tracePt t="391389" x="6361113" y="6013450"/>
          <p14:tracePt t="391404" x="6353175" y="6013450"/>
          <p14:tracePt t="391412" x="6345238" y="6013450"/>
          <p14:tracePt t="391420" x="6337300" y="6013450"/>
          <p14:tracePt t="391435" x="6329363" y="6013450"/>
          <p14:tracePt t="391442" x="6321425" y="6013450"/>
          <p14:tracePt t="391450" x="6313488" y="6013450"/>
          <p14:tracePt t="391456" x="6297613" y="6021388"/>
          <p14:tracePt t="391466" x="6281738" y="6021388"/>
          <p14:tracePt t="391473" x="6273800" y="6029325"/>
          <p14:tracePt t="391482" x="6257925" y="6037263"/>
          <p14:tracePt t="391486" x="6249988" y="6037263"/>
          <p14:tracePt t="391497" x="6242050" y="6037263"/>
          <p14:tracePt t="391711" x="6234113" y="6037263"/>
          <p14:tracePt t="391720" x="6218238" y="6037263"/>
          <p14:tracePt t="391728" x="6186488" y="6037263"/>
          <p14:tracePt t="391735" x="6146800" y="6037263"/>
          <p14:tracePt t="391742" x="6115050" y="6037263"/>
          <p14:tracePt t="391749" x="6051550" y="6037263"/>
          <p14:tracePt t="391758" x="5946775" y="6037263"/>
          <p14:tracePt t="391765" x="5843588" y="6037263"/>
          <p14:tracePt t="391773" x="5724525" y="6037263"/>
          <p14:tracePt t="391780" x="5611813" y="6037263"/>
          <p14:tracePt t="391786" x="5516563" y="6029325"/>
          <p14:tracePt t="391798" x="5437188" y="6021388"/>
          <p14:tracePt t="391802" x="5413375" y="6021388"/>
          <p14:tracePt t="391811" x="5373688" y="6013450"/>
          <p14:tracePt t="391817" x="5341938" y="6013450"/>
          <p14:tracePt t="391826" x="5334000" y="6013450"/>
          <p14:tracePt t="392019" x="5334000" y="6005513"/>
          <p14:tracePt t="392028" x="5326063" y="6005513"/>
          <p14:tracePt t="392034" x="5310188" y="5988050"/>
          <p14:tracePt t="392046" x="5300663" y="5988050"/>
          <p14:tracePt t="392050" x="5276850" y="5972175"/>
          <p14:tracePt t="392056" x="5245100" y="5956300"/>
          <p14:tracePt t="392067" x="5221288" y="5956300"/>
          <p14:tracePt t="392071" x="5189538" y="5948363"/>
          <p14:tracePt t="392080" x="5157788" y="5940425"/>
          <p14:tracePt t="392087" x="5133975" y="5940425"/>
          <p14:tracePt t="392102" x="5126038" y="5940425"/>
          <p14:tracePt t="392113" x="5118100" y="5940425"/>
          <p14:tracePt t="392836" x="5133975" y="5924550"/>
          <p14:tracePt t="392845" x="5141913" y="5924550"/>
          <p14:tracePt t="392853" x="5149850" y="5916613"/>
          <p14:tracePt t="392860" x="5165725" y="5916613"/>
          <p14:tracePt t="392866" x="5181600" y="5908675"/>
          <p14:tracePt t="392875" x="5189538" y="5908675"/>
          <p14:tracePt t="392898" x="5237163" y="5892800"/>
          <p14:tracePt t="392904" x="5245100" y="5884863"/>
          <p14:tracePt t="392914" x="5253038" y="5876925"/>
          <p14:tracePt t="392927" x="5260975" y="5876925"/>
          <p14:tracePt t="393204" x="5268913" y="5876925"/>
          <p14:tracePt t="393212" x="5276850" y="5876925"/>
          <p14:tracePt t="393220" x="5292725" y="5876925"/>
          <p14:tracePt t="393228" x="5318125" y="5868988"/>
          <p14:tracePt t="393234" x="5341938" y="5853113"/>
          <p14:tracePt t="393244" x="5365750" y="5853113"/>
          <p14:tracePt t="393249" x="5389563" y="5837238"/>
          <p14:tracePt t="393257" x="5429250" y="5821363"/>
          <p14:tracePt t="393264" x="5476875" y="5797550"/>
          <p14:tracePt t="393274" x="5524500" y="5773738"/>
          <p14:tracePt t="393280" x="5556250" y="5757863"/>
          <p14:tracePt t="393286" x="5595938" y="5741988"/>
          <p14:tracePt t="393297" x="5627688" y="5718175"/>
          <p14:tracePt t="393302" x="5643563" y="5702300"/>
          <p14:tracePt t="393311" x="5676900" y="5702300"/>
          <p14:tracePt t="393317" x="5716588" y="5678488"/>
          <p14:tracePt t="393326" x="5716588" y="5670550"/>
          <p14:tracePt t="393332" x="5724525" y="5670550"/>
          <p14:tracePt t="393378" x="5724525" y="5662613"/>
          <p14:tracePt t="393400" x="5732463" y="5662613"/>
          <p14:tracePt t="393425" x="5732463" y="5653088"/>
          <p14:tracePt t="393432" x="5740400" y="5653088"/>
          <p14:tracePt t="393447" x="5748338" y="5653088"/>
          <p14:tracePt t="393453" x="5748338" y="5645150"/>
          <p14:tracePt t="393476" x="5756275" y="5645150"/>
          <p14:tracePt t="393482" x="5764213" y="5637213"/>
          <p14:tracePt t="393490" x="5772150" y="5637213"/>
          <p14:tracePt t="393506" x="5780088" y="5629275"/>
          <p14:tracePt t="393513" x="5788025" y="5629275"/>
          <p14:tracePt t="393520" x="5795963" y="5621338"/>
          <p14:tracePt t="393528" x="5803900" y="5621338"/>
          <p14:tracePt t="393534" x="5819775" y="5613400"/>
          <p14:tracePt t="393544" x="5827713" y="5605463"/>
          <p14:tracePt t="393549" x="5835650" y="5605463"/>
          <p14:tracePt t="393556" x="5835650" y="5597525"/>
          <p14:tracePt t="393566" x="5843588" y="5597525"/>
          <p14:tracePt t="393572" x="5851525" y="5597525"/>
          <p14:tracePt t="393581" x="5859463" y="5589588"/>
          <p14:tracePt t="394157" x="5867400" y="5589588"/>
          <p14:tracePt t="394166" x="5883275" y="5589588"/>
          <p14:tracePt t="394171" x="5899150" y="5589588"/>
          <p14:tracePt t="394181" x="5922963" y="5597525"/>
          <p14:tracePt t="394187" x="5962650" y="5613400"/>
          <p14:tracePt t="394197" x="6002338" y="5613400"/>
          <p14:tracePt t="394202" x="6075363" y="5645150"/>
          <p14:tracePt t="394210" x="6130925" y="5662613"/>
          <p14:tracePt t="394216" x="6194425" y="5686425"/>
          <p14:tracePt t="394227" x="6249988" y="5702300"/>
          <p14:tracePt t="394232" x="6305550" y="5718175"/>
          <p14:tracePt t="394241" x="6345238" y="5741988"/>
          <p14:tracePt t="394249" x="6376988" y="5741988"/>
          <p14:tracePt t="394255" x="6402388" y="5757863"/>
          <p14:tracePt t="394262" x="6418263" y="5773738"/>
          <p14:tracePt t="394270" x="6418263" y="5781675"/>
          <p14:tracePt t="394279" x="6426200" y="5789613"/>
          <p14:tracePt t="394286" x="6434138" y="5805488"/>
          <p14:tracePt t="394295" x="6434138" y="5813425"/>
          <p14:tracePt t="394299" x="6442075" y="5821363"/>
          <p14:tracePt t="394308" x="6442075" y="5829300"/>
          <p14:tracePt t="394314" x="6450013" y="5829300"/>
          <p14:tracePt t="394323" x="6450013" y="5837238"/>
          <p14:tracePt t="394330" x="6457950" y="5845175"/>
          <p14:tracePt t="394347" x="6457950" y="5853113"/>
          <p14:tracePt t="394352" x="6465888" y="5853113"/>
          <p14:tracePt t="394366" x="6473825" y="5861050"/>
          <p14:tracePt t="394376" x="6473825" y="5876925"/>
          <p14:tracePt t="394382" x="6489700" y="5876925"/>
          <p14:tracePt t="394390" x="6489700" y="5892800"/>
          <p14:tracePt t="394397" x="6505575" y="5900738"/>
          <p14:tracePt t="394405" x="6521450" y="5908675"/>
          <p14:tracePt t="394413" x="6529388" y="5916613"/>
          <p14:tracePt t="394420" x="6545263" y="5916613"/>
          <p14:tracePt t="394428" x="6553200" y="5924550"/>
          <p14:tracePt t="394434" x="6561138" y="5932488"/>
          <p14:tracePt t="394444" x="6569075" y="5932488"/>
          <p14:tracePt t="394719" x="6577013" y="5932488"/>
          <p14:tracePt t="394742" x="6577013" y="5924550"/>
          <p14:tracePt t="394764" x="6584950" y="5916613"/>
          <p14:tracePt t="394773" x="6592888" y="5916613"/>
          <p14:tracePt t="394817" x="6592888" y="5908675"/>
          <p14:tracePt t="394862" x="6600825" y="5908675"/>
          <p14:tracePt t="394884" x="6600825" y="5900738"/>
          <p14:tracePt t="394989" x="6608763" y="5900738"/>
          <p14:tracePt t="395014" x="6608763" y="5892800"/>
          <p14:tracePt t="395686" x="6624638" y="5892800"/>
          <p14:tracePt t="395694" x="6640513" y="5892800"/>
          <p14:tracePt t="395702" x="6656388" y="5892800"/>
          <p14:tracePt t="395710" x="6664325" y="5892800"/>
          <p14:tracePt t="395716" x="6680200" y="5892800"/>
          <p14:tracePt t="395727" x="6696075" y="5892800"/>
          <p14:tracePt t="395732" x="6719888" y="5892800"/>
          <p14:tracePt t="395744" x="6727825" y="5892800"/>
          <p14:tracePt t="395748" x="6743700" y="5892800"/>
          <p14:tracePt t="395755" x="6751638" y="5892800"/>
          <p14:tracePt t="395762" x="6759575" y="5892800"/>
          <p14:tracePt t="395779" x="6769100" y="5892800"/>
          <p14:tracePt t="395830" x="6777038" y="5892800"/>
          <p14:tracePt t="395836" x="6784975" y="5892800"/>
          <p14:tracePt t="395846" x="6792913" y="5892800"/>
          <p14:tracePt t="395855" x="6800850" y="5892800"/>
          <p14:tracePt t="395860" x="6808788" y="5892800"/>
          <p14:tracePt t="395866" x="6832600" y="5892800"/>
          <p14:tracePt t="395875" x="6840538" y="5892800"/>
          <p14:tracePt t="395893" x="6856413" y="5892800"/>
          <p14:tracePt t="396001" x="6864350" y="5892800"/>
          <p14:tracePt t="396031" x="6872288" y="5892800"/>
          <p14:tracePt t="396054" x="6880225" y="5892800"/>
          <p14:tracePt t="396062" x="6888163" y="5892800"/>
          <p14:tracePt t="396077" x="6896100" y="5892800"/>
          <p14:tracePt t="396092" x="6904038" y="5892800"/>
          <p14:tracePt t="396107" x="6911975" y="5900738"/>
          <p14:tracePt t="396114" x="6919913" y="5900738"/>
          <p14:tracePt t="396122" x="6927850" y="5900738"/>
          <p14:tracePt t="396137" x="6935788" y="5900738"/>
          <p14:tracePt t="396144" x="6951663" y="5908675"/>
          <p14:tracePt t="396159" x="6967538" y="5908675"/>
          <p14:tracePt t="396167" x="6983413" y="5908675"/>
          <p14:tracePt t="396174" x="7007225" y="5916613"/>
          <p14:tracePt t="396182" x="7015163" y="5916613"/>
          <p14:tracePt t="396190" x="7023100" y="5924550"/>
          <p14:tracePt t="396197" x="7046913" y="5924550"/>
          <p14:tracePt t="396211" x="7054850" y="5924550"/>
          <p14:tracePt t="396219" x="7062788" y="5924550"/>
          <p14:tracePt t="396232" x="7078663" y="5932488"/>
          <p14:tracePt t="396234" x="7086600" y="5932488"/>
          <p14:tracePt t="396242" x="7094538" y="5932488"/>
          <p14:tracePt t="396249" x="7102475" y="5940425"/>
          <p14:tracePt t="396257" x="7110413" y="5940425"/>
          <p14:tracePt t="396264" x="7126288" y="5940425"/>
          <p14:tracePt t="396279" x="7143750" y="5940425"/>
          <p14:tracePt t="396294" x="7151688" y="5940425"/>
          <p14:tracePt t="396302" x="7159625" y="5940425"/>
          <p14:tracePt t="396316" x="7191375" y="5948363"/>
          <p14:tracePt t="396325" x="7207250" y="5948363"/>
          <p14:tracePt t="396332" x="7223125" y="5948363"/>
          <p14:tracePt t="396340" x="7246938" y="5948363"/>
          <p14:tracePt t="396347" x="7262813" y="5948363"/>
          <p14:tracePt t="396355" x="7286625" y="5948363"/>
          <p14:tracePt t="396362" x="7302500" y="5948363"/>
          <p14:tracePt t="396369" x="7326313" y="5948363"/>
          <p14:tracePt t="396384" x="7334250" y="5948363"/>
          <p14:tracePt t="396392" x="7342188" y="5948363"/>
          <p14:tracePt t="396399" x="7350125" y="5948363"/>
          <p14:tracePt t="396406" x="7358063" y="5948363"/>
          <p14:tracePt t="396422" x="7366000" y="5948363"/>
          <p14:tracePt t="396429" x="7373938" y="5948363"/>
          <p14:tracePt t="396437" x="7381875" y="5948363"/>
          <p14:tracePt t="396452" x="7389813" y="5948363"/>
          <p14:tracePt t="396459" x="7405688" y="5948363"/>
          <p14:tracePt t="396474" x="7421563" y="5948363"/>
          <p14:tracePt t="396482" x="7437438" y="5948363"/>
          <p14:tracePt t="396497" x="7445375" y="5948363"/>
          <p14:tracePt t="396512" x="7461250" y="5948363"/>
          <p14:tracePt t="396519" x="7469188" y="5948363"/>
          <p14:tracePt t="396534" x="7477125" y="5948363"/>
          <p14:tracePt t="396542" x="7485063" y="5948363"/>
          <p14:tracePt t="396549" x="7493000" y="5948363"/>
          <p14:tracePt t="396564" x="7502525" y="5948363"/>
          <p14:tracePt t="396579" x="7518400" y="5948363"/>
          <p14:tracePt t="396587" x="7526338" y="5948363"/>
          <p14:tracePt t="396602" x="7542213" y="5948363"/>
          <p14:tracePt t="396616" x="7550150" y="5948363"/>
          <p14:tracePt t="396624" x="7558088" y="5948363"/>
          <p14:tracePt t="396632" x="7566025" y="5948363"/>
          <p14:tracePt t="396640" x="7573963" y="5948363"/>
          <p14:tracePt t="396647" x="7581900" y="5948363"/>
          <p14:tracePt t="396654" x="7589838" y="5948363"/>
          <p14:tracePt t="396662" x="7597775" y="5948363"/>
          <p14:tracePt t="396677" x="7605713" y="5948363"/>
          <p14:tracePt t="396684" x="7613650" y="5948363"/>
          <p14:tracePt t="396692" x="7621588" y="5948363"/>
          <p14:tracePt t="396699" x="7637463" y="5948363"/>
          <p14:tracePt t="396715" x="7645400" y="5948363"/>
          <p14:tracePt t="396723" x="7661275" y="5948363"/>
          <p14:tracePt t="396737" x="7669213" y="5948363"/>
          <p14:tracePt t="396760" x="7677150" y="5948363"/>
          <p14:tracePt t="396766" x="7685088" y="5948363"/>
          <p14:tracePt t="396790" x="7693025" y="5948363"/>
          <p14:tracePt t="396804" x="7700963" y="5948363"/>
          <p14:tracePt t="396826" x="7708900" y="5948363"/>
          <p14:tracePt t="396856" x="7716838" y="5948363"/>
          <p14:tracePt t="396892" x="7724775" y="5948363"/>
          <p14:tracePt t="396902" x="7732713" y="5948363"/>
          <p14:tracePt t="396916" x="7740650" y="5948363"/>
          <p14:tracePt t="396925" x="7748588" y="5948363"/>
          <p14:tracePt t="396932" x="7764463" y="5948363"/>
          <p14:tracePt t="396940" x="7772400" y="5948363"/>
          <p14:tracePt t="396954" x="7788275" y="5940425"/>
          <p14:tracePt t="396962" x="7796213" y="5940425"/>
          <p14:tracePt t="396976" x="7804150" y="5940425"/>
          <p14:tracePt t="396984" x="7812088" y="5932488"/>
          <p14:tracePt t="397007" x="7820025" y="5932488"/>
          <p14:tracePt t="397023" x="7827963" y="5932488"/>
          <p14:tracePt t="397037" x="7835900" y="5932488"/>
          <p14:tracePt t="397044" x="7843838" y="5932488"/>
          <p14:tracePt t="397059" x="7851775" y="5932488"/>
          <p14:tracePt t="397074" x="7859713" y="5924550"/>
          <p14:tracePt t="397097" x="7869238" y="5924550"/>
          <p14:tracePt t="397120" x="7877175" y="5924550"/>
          <p14:tracePt t="397142" x="7885113" y="5924550"/>
          <p14:tracePt t="397194" x="7893050" y="5924550"/>
          <p14:tracePt t="397239" x="7900988" y="5924550"/>
          <p14:tracePt t="397345" x="7908925" y="5924550"/>
          <p14:tracePt t="397366" x="7916863" y="5924550"/>
          <p14:tracePt t="397389" x="7924800" y="5924550"/>
          <p14:tracePt t="397412" x="7932738" y="5924550"/>
          <p14:tracePt t="397419" x="7940675" y="5924550"/>
          <p14:tracePt t="397434" x="7948613" y="5924550"/>
          <p14:tracePt t="397442" x="7956550" y="5924550"/>
          <p14:tracePt t="398191" x="7940675" y="5916613"/>
          <p14:tracePt t="398199" x="7924800" y="5908675"/>
          <p14:tracePt t="398207" x="7900988" y="5900738"/>
          <p14:tracePt t="398214" x="7851775" y="5900738"/>
          <p14:tracePt t="398222" x="7812088" y="5892800"/>
          <p14:tracePt t="398229" x="7764463" y="5884863"/>
          <p14:tracePt t="398236" x="7708900" y="5884863"/>
          <p14:tracePt t="398244" x="7669213" y="5868988"/>
          <p14:tracePt t="398253" x="7621588" y="5868988"/>
          <p14:tracePt t="398260" x="7573963" y="5868988"/>
          <p14:tracePt t="398266" x="7550150" y="5868988"/>
          <p14:tracePt t="398278" x="7526338" y="5868988"/>
          <p14:tracePt t="398283" x="7518400" y="5868988"/>
          <p14:tracePt t="398289" x="7510463" y="5868988"/>
          <p14:tracePt t="398296" x="7510463" y="5861050"/>
          <p14:tracePt t="398308" x="7502525" y="5861050"/>
          <p14:tracePt t="398337" x="7493000" y="5861050"/>
          <p14:tracePt t="398342" x="7485063" y="5861050"/>
          <p14:tracePt t="398349" x="7469188" y="5861050"/>
          <p14:tracePt t="398357" x="7445375" y="5861050"/>
          <p14:tracePt t="398365" x="7421563" y="5861050"/>
          <p14:tracePt t="398374" x="7381875" y="5861050"/>
          <p14:tracePt t="398380" x="7334250" y="5861050"/>
          <p14:tracePt t="398387" x="7286625" y="5861050"/>
          <p14:tracePt t="398394" x="7231063" y="5861050"/>
          <p14:tracePt t="398402" x="7175500" y="5861050"/>
          <p14:tracePt t="398410" x="7135813" y="5861050"/>
          <p14:tracePt t="398416" x="7086600" y="5861050"/>
          <p14:tracePt t="398424" x="7054850" y="5868988"/>
          <p14:tracePt t="398433" x="7015163" y="5884863"/>
          <p14:tracePt t="398441" x="6991350" y="5892800"/>
          <p14:tracePt t="398447" x="6967538" y="5900738"/>
          <p14:tracePt t="398456" x="6951663" y="5900738"/>
          <p14:tracePt t="398461" x="6943725" y="5908675"/>
          <p14:tracePt t="398469" x="6927850" y="5916613"/>
          <p14:tracePt t="398485" x="6919913" y="5916613"/>
          <p14:tracePt t="398493" x="6911975" y="5924550"/>
          <p14:tracePt t="398499" x="6904038" y="5924550"/>
          <p14:tracePt t="398514" x="6896100" y="5924550"/>
          <p14:tracePt t="398522" x="6896100" y="5932488"/>
          <p14:tracePt t="398529" x="6888163" y="5940425"/>
          <p14:tracePt t="398537" x="6880225" y="5940425"/>
          <p14:tracePt t="398552" x="6872288" y="5940425"/>
          <p14:tracePt t="398559" x="6864350" y="5948363"/>
          <p14:tracePt t="398567" x="6856413" y="5948363"/>
          <p14:tracePt t="398575" x="6848475" y="5948363"/>
          <p14:tracePt t="398582" x="6840538" y="5956300"/>
          <p14:tracePt t="398590" x="6824663" y="5956300"/>
          <p14:tracePt t="398597" x="6808788" y="5964238"/>
          <p14:tracePt t="398605" x="6792913" y="5964238"/>
          <p14:tracePt t="398612" x="6769100" y="5964238"/>
          <p14:tracePt t="398619" x="6743700" y="5964238"/>
          <p14:tracePt t="398627" x="6719888" y="5964238"/>
          <p14:tracePt t="398634" x="6696075" y="5964238"/>
          <p14:tracePt t="398642" x="6680200" y="5964238"/>
          <p14:tracePt t="398649" x="6664325" y="5964238"/>
          <p14:tracePt t="398657" x="6656388" y="5964238"/>
          <p14:tracePt t="398664" x="6648450" y="5964238"/>
          <p14:tracePt t="398672" x="6640513" y="5964238"/>
          <p14:tracePt t="398687" x="6632575" y="5964238"/>
          <p14:tracePt t="398761" x="6632575" y="5956300"/>
          <p14:tracePt t="398792" x="6624638" y="5956300"/>
          <p14:tracePt t="398859" x="6624638" y="5948363"/>
          <p14:tracePt t="399121" x="6632575" y="5948363"/>
          <p14:tracePt t="399129" x="6648450" y="5948363"/>
          <p14:tracePt t="399138" x="6664325" y="5948363"/>
          <p14:tracePt t="399144" x="6696075" y="5948363"/>
          <p14:tracePt t="399151" x="6743700" y="5948363"/>
          <p14:tracePt t="399159" x="6808788" y="5948363"/>
          <p14:tracePt t="399167" x="6872288" y="5948363"/>
          <p14:tracePt t="399175" x="6943725" y="5948363"/>
          <p14:tracePt t="399182" x="7031038" y="5948363"/>
          <p14:tracePt t="399189" x="7094538" y="5948363"/>
          <p14:tracePt t="399196" x="7159625" y="5948363"/>
          <p14:tracePt t="399204" x="7191375" y="5948363"/>
          <p14:tracePt t="399212" x="7215188" y="5948363"/>
          <p14:tracePt t="399219" x="7223125" y="5948363"/>
          <p14:tracePt t="399234" x="7231063" y="5948363"/>
          <p14:tracePt t="399391" x="7223125" y="5948363"/>
          <p14:tracePt t="399399" x="7207250" y="5948363"/>
          <p14:tracePt t="399407" x="7199313" y="5940425"/>
          <p14:tracePt t="399414" x="7183438" y="5940425"/>
          <p14:tracePt t="399421" x="7167563" y="5932488"/>
          <p14:tracePt t="399429" x="7159625" y="5932488"/>
          <p14:tracePt t="399437" x="7151688" y="5932488"/>
          <p14:tracePt t="399445" x="7135813" y="5932488"/>
          <p14:tracePt t="399459" x="7126288" y="5932488"/>
          <p14:tracePt t="399489" x="7118350" y="5932488"/>
          <p14:tracePt t="399864" x="7126288" y="5932488"/>
          <p14:tracePt t="399879" x="7143750" y="5932488"/>
          <p14:tracePt t="399888" x="7151688" y="5932488"/>
          <p14:tracePt t="399894" x="7167563" y="5932488"/>
          <p14:tracePt t="399906" x="7183438" y="5932488"/>
          <p14:tracePt t="399909" x="7199313" y="5932488"/>
          <p14:tracePt t="399916" x="7231063" y="5932488"/>
          <p14:tracePt t="399924" x="7254875" y="5932488"/>
          <p14:tracePt t="399933" x="7294563" y="5932488"/>
          <p14:tracePt t="399940" x="7318375" y="5932488"/>
          <p14:tracePt t="399946" x="7334250" y="5932488"/>
          <p14:tracePt t="399956" x="7342188" y="5932488"/>
          <p14:tracePt t="399962" x="7358063" y="5932488"/>
          <p14:tracePt t="399969" x="7366000" y="5932488"/>
          <p14:tracePt t="399984" x="7373938" y="5932488"/>
          <p14:tracePt t="399999" x="7381875" y="5932488"/>
          <p14:tracePt t="400007" x="7389813" y="5932488"/>
          <p14:tracePt t="400014" x="7397750" y="5932488"/>
          <p14:tracePt t="400022" x="7405688" y="5940425"/>
          <p14:tracePt t="400029" x="7421563" y="5940425"/>
          <p14:tracePt t="400037" x="7429500" y="5940425"/>
          <p14:tracePt t="400044" x="7445375" y="5940425"/>
          <p14:tracePt t="400052" x="7453313" y="5948363"/>
          <p14:tracePt t="400059" x="7469188" y="5948363"/>
          <p14:tracePt t="400314" x="7477125" y="5948363"/>
          <p14:tracePt t="400323" x="7493000" y="5948363"/>
          <p14:tracePt t="400329" x="7510463" y="5948363"/>
          <p14:tracePt t="400337" x="7542213" y="5956300"/>
          <p14:tracePt t="400344" x="7558088" y="5956300"/>
          <p14:tracePt t="400352" x="7589838" y="5956300"/>
          <p14:tracePt t="400359" x="7637463" y="5964238"/>
          <p14:tracePt t="400366" x="7685088" y="5964238"/>
          <p14:tracePt t="400374" x="7732713" y="5964238"/>
          <p14:tracePt t="400382" x="7788275" y="5964238"/>
          <p14:tracePt t="400389" x="7820025" y="5964238"/>
          <p14:tracePt t="400397" x="7835900" y="5964238"/>
          <p14:tracePt t="400406" x="7859713" y="5964238"/>
          <p14:tracePt t="400412" x="7869238" y="5964238"/>
          <p14:tracePt t="400420" x="7877175" y="5964238"/>
          <p14:tracePt t="400473" x="7885113" y="5964238"/>
          <p14:tracePt t="400509" x="7893050" y="5964238"/>
          <p14:tracePt t="400540" x="7900988" y="5964238"/>
          <p14:tracePt t="400547" x="7908925" y="5964238"/>
          <p14:tracePt t="400561" x="7916863" y="5964238"/>
          <p14:tracePt t="400577" x="7932738" y="5964238"/>
          <p14:tracePt t="400584" x="7940675" y="5964238"/>
          <p14:tracePt t="400592" x="7964488" y="5964238"/>
          <p14:tracePt t="400599" x="7980363" y="5964238"/>
          <p14:tracePt t="400606" x="7988300" y="5964238"/>
          <p14:tracePt t="400614" x="8012113" y="5964238"/>
          <p14:tracePt t="400622" x="8027988" y="5964238"/>
          <p14:tracePt t="400637" x="8035925" y="5964238"/>
          <p14:tracePt t="400653" x="8043863" y="5964238"/>
          <p14:tracePt t="402436" x="8027988" y="5956300"/>
          <p14:tracePt t="402445" x="7980363" y="5940425"/>
          <p14:tracePt t="402454" x="7916863" y="5924550"/>
          <p14:tracePt t="402460" x="7827963" y="5892800"/>
          <p14:tracePt t="402466" x="7708900" y="5876925"/>
          <p14:tracePt t="402474" x="7581900" y="5861050"/>
          <p14:tracePt t="402485" x="7437438" y="5837238"/>
          <p14:tracePt t="402491" x="7334250" y="5813425"/>
          <p14:tracePt t="402497" x="7231063" y="5805488"/>
          <p14:tracePt t="402508" x="7118350" y="5781675"/>
          <p14:tracePt t="402512" x="7015163" y="5773738"/>
          <p14:tracePt t="402520" x="6927850" y="5757863"/>
          <p14:tracePt t="402526" x="6864350" y="5749925"/>
          <p14:tracePt t="402539" x="6816725" y="5741988"/>
          <p14:tracePt t="402544" x="6777038" y="5734050"/>
          <p14:tracePt t="402551" x="6751638" y="5734050"/>
          <p14:tracePt t="402558" x="6727825" y="5726113"/>
          <p14:tracePt t="402565" x="6711950" y="5726113"/>
          <p14:tracePt t="402579" x="6696075" y="5726113"/>
          <p14:tracePt t="402587" x="6688138" y="5726113"/>
          <p14:tracePt t="402595" x="6688138" y="5718175"/>
          <p14:tracePt t="402602" x="6672263" y="5718175"/>
          <p14:tracePt t="402616" x="6664325" y="5718175"/>
          <p14:tracePt t="402624" x="6648450" y="5710238"/>
          <p14:tracePt t="402632" x="6640513" y="5702300"/>
          <p14:tracePt t="402640" x="6616700" y="5702300"/>
          <p14:tracePt t="402647" x="6592888" y="5686425"/>
          <p14:tracePt t="402655" x="6553200" y="5670550"/>
          <p14:tracePt t="402661" x="6497638" y="5645150"/>
          <p14:tracePt t="402669" x="6442075" y="5621338"/>
          <p14:tracePt t="402677" x="6384925" y="5605463"/>
          <p14:tracePt t="402685" x="6345238" y="5581650"/>
          <p14:tracePt t="402691" x="6281738" y="5557838"/>
          <p14:tracePt t="402699" x="6210300" y="5541963"/>
          <p14:tracePt t="402707" x="6154738" y="5526088"/>
          <p14:tracePt t="402714" x="6099175" y="5502275"/>
          <p14:tracePt t="402722" x="6059488" y="5486400"/>
          <p14:tracePt t="402729" x="6026150" y="5470525"/>
          <p14:tracePt t="402737" x="6002338" y="5454650"/>
          <p14:tracePt t="402744" x="5986463" y="5446713"/>
          <p14:tracePt t="402752" x="5970588" y="5438775"/>
          <p14:tracePt t="402767" x="5962650" y="5430838"/>
          <p14:tracePt t="402820" x="5954713" y="5422900"/>
          <p14:tracePt t="402827" x="5946775" y="5422900"/>
          <p14:tracePt t="402834" x="5946775" y="5414963"/>
          <p14:tracePt t="402842" x="5938838" y="5414963"/>
          <p14:tracePt t="402849" x="5938838" y="5407025"/>
          <p14:tracePt t="402856" x="5930900" y="5407025"/>
          <p14:tracePt t="402864" x="5922963" y="5407025"/>
          <p14:tracePt t="402872" x="5915025" y="5399088"/>
          <p14:tracePt t="402879" x="5899150" y="5391150"/>
          <p14:tracePt t="402887" x="5891213" y="5391150"/>
          <p14:tracePt t="402904" x="5867400" y="5383213"/>
          <p14:tracePt t="402909" x="5859463" y="5383213"/>
          <p14:tracePt t="402916" x="5827713" y="5383213"/>
          <p14:tracePt t="402924" x="5811838" y="5383213"/>
          <p14:tracePt t="402932" x="5780088" y="5383213"/>
          <p14:tracePt t="402939" x="5772150" y="5391150"/>
          <p14:tracePt t="402947" x="5756275" y="5391150"/>
          <p14:tracePt t="402955" x="5740400" y="5407025"/>
          <p14:tracePt t="402962" x="5724525" y="5414963"/>
          <p14:tracePt t="402970" x="5708650" y="5438775"/>
          <p14:tracePt t="402977" x="5700713" y="5446713"/>
          <p14:tracePt t="402984" x="5692775" y="5454650"/>
          <p14:tracePt t="402991" x="5676900" y="5478463"/>
          <p14:tracePt t="403000" x="5676900" y="5486400"/>
          <p14:tracePt t="403006" x="5667375" y="5494338"/>
          <p14:tracePt t="403014" x="5659438" y="5518150"/>
          <p14:tracePt t="403021" x="5659438" y="5526088"/>
          <p14:tracePt t="403029" x="5659438" y="5541963"/>
          <p14:tracePt t="403037" x="5651500" y="5557838"/>
          <p14:tracePt t="403044" x="5643563" y="5565775"/>
          <p14:tracePt t="403051" x="5643563" y="5581650"/>
          <p14:tracePt t="403059" x="5643563" y="5597525"/>
          <p14:tracePt t="403068" x="5643563" y="5613400"/>
          <p14:tracePt t="403074" x="5643563" y="5629275"/>
          <p14:tracePt t="403082" x="5643563" y="5645150"/>
          <p14:tracePt t="403089" x="5643563" y="5662613"/>
          <p14:tracePt t="403097" x="5643563" y="5678488"/>
          <p14:tracePt t="403105" x="5643563" y="5686425"/>
          <p14:tracePt t="403112" x="5643563" y="5702300"/>
          <p14:tracePt t="403119" x="5643563" y="5726113"/>
          <p14:tracePt t="403127" x="5651500" y="5741988"/>
          <p14:tracePt t="403134" x="5651500" y="5749925"/>
          <p14:tracePt t="403142" x="5651500" y="5765800"/>
          <p14:tracePt t="403149" x="5651500" y="5781675"/>
          <p14:tracePt t="403157" x="5651500" y="5789613"/>
          <p14:tracePt t="403164" x="5651500" y="5805488"/>
          <p14:tracePt t="403171" x="5659438" y="5813425"/>
          <p14:tracePt t="403179" x="5659438" y="5829300"/>
          <p14:tracePt t="403187" x="5667375" y="5829300"/>
          <p14:tracePt t="403194" x="5667375" y="5845175"/>
          <p14:tracePt t="403202" x="5667375" y="5853113"/>
          <p14:tracePt t="403209" x="5676900" y="5853113"/>
          <p14:tracePt t="403232" x="5684838" y="5861050"/>
          <p14:tracePt t="403247" x="5692775" y="5861050"/>
          <p14:tracePt t="403255" x="5700713" y="5861050"/>
          <p14:tracePt t="403262" x="5700713" y="5868988"/>
          <p14:tracePt t="403269" x="5708650" y="5868988"/>
          <p14:tracePt t="403284" x="5716588" y="5868988"/>
          <p14:tracePt t="403292" x="5716588" y="5876925"/>
          <p14:tracePt t="403337" x="5724525" y="5876925"/>
          <p14:tracePt t="403351" x="5732463" y="5876925"/>
          <p14:tracePt t="403359" x="5732463" y="5868988"/>
          <p14:tracePt t="403367" x="5740400" y="5868988"/>
          <p14:tracePt t="403375" x="5748338" y="5861050"/>
          <p14:tracePt t="403382" x="5764213" y="5853113"/>
          <p14:tracePt t="403389" x="5780088" y="5837238"/>
          <p14:tracePt t="403397" x="5803900" y="5829300"/>
          <p14:tracePt t="403405" x="5827713" y="5813425"/>
          <p14:tracePt t="403412" x="5843588" y="5805488"/>
          <p14:tracePt t="403420" x="5867400" y="5781675"/>
          <p14:tracePt t="403427" x="5883275" y="5781675"/>
          <p14:tracePt t="403434" x="5907088" y="5749925"/>
          <p14:tracePt t="403442" x="5922963" y="5741988"/>
          <p14:tracePt t="403449" x="5938838" y="5718175"/>
          <p14:tracePt t="403456" x="5954713" y="5694363"/>
          <p14:tracePt t="403464" x="5962650" y="5670550"/>
          <p14:tracePt t="403471" x="5978525" y="5653088"/>
          <p14:tracePt t="403479" x="5978525" y="5637213"/>
          <p14:tracePt t="403494" x="5978525" y="5629275"/>
          <p14:tracePt t="403554" x="5978525" y="5621338"/>
          <p14:tracePt t="403576" x="5978525" y="5613400"/>
          <p14:tracePt t="403592" x="5970588" y="5613400"/>
          <p14:tracePt t="403599" x="5970588" y="5605463"/>
          <p14:tracePt t="403614" x="5962650" y="5605463"/>
          <p14:tracePt t="403794" x="0" y="0"/>
        </p14:tracePtLst>
      </p14:laserTraceLst>
    </p:ext>
    <p:ext uri="{E180D4A7-C9FB-4DFB-919C-405C955672EB}">
      <p14:showEvtLst xmlns:p14="http://schemas.microsoft.com/office/powerpoint/2010/main">
        <p14:playEvt time="10" objId="3"/>
        <p14:stopEvt time="406063" objId="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2434BC-C130-48CB-9BEC-DF545FC1E5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B2F7810-E54C-4F23-A4A7-806EAAB853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891"/>
            <a:ext cx="9144000" cy="6830217"/>
          </a:xfrm>
          <a:prstGeom prst="rect">
            <a:avLst/>
          </a:prstGeom>
        </p:spPr>
      </p:pic>
      <p:pic>
        <p:nvPicPr>
          <p:cNvPr id="3" name="mm4s7">
            <a:hlinkClick r:id="" action="ppaction://media"/>
            <a:extLst>
              <a:ext uri="{FF2B5EF4-FFF2-40B4-BE49-F238E27FC236}">
                <a16:creationId xmlns:a16="http://schemas.microsoft.com/office/drawing/2014/main" id="{48B9E9DA-B4D5-4FC7-B6FE-FD080367DE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6520" y="56613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66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394"/>
    </mc:Choice>
    <mc:Fallback xmlns="">
      <p:transition spd="slow" advTm="236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4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283" x="749300" y="1092200"/>
          <p14:tracePt t="23477" x="757238" y="1092200"/>
          <p14:tracePt t="23484" x="765175" y="1092200"/>
          <p14:tracePt t="23492" x="773113" y="1092200"/>
          <p14:tracePt t="23500" x="781050" y="1092200"/>
          <p14:tracePt t="23514" x="788988" y="1092200"/>
          <p14:tracePt t="23524" x="796925" y="1092200"/>
          <p14:tracePt t="23529" x="804863" y="1092200"/>
          <p14:tracePt t="23537" x="812800" y="1092200"/>
          <p14:tracePt t="23544" x="836613" y="1100138"/>
          <p14:tracePt t="23552" x="860425" y="1100138"/>
          <p14:tracePt t="23559" x="900113" y="1116013"/>
          <p14:tracePt t="23567" x="933450" y="1123950"/>
          <p14:tracePt t="23575" x="981075" y="1131888"/>
          <p14:tracePt t="23582" x="1036638" y="1131888"/>
          <p14:tracePt t="23589" x="1084263" y="1139825"/>
          <p14:tracePt t="23597" x="1131888" y="1139825"/>
          <p14:tracePt t="23605" x="1163638" y="1139825"/>
          <p14:tracePt t="23611" x="1187450" y="1139825"/>
          <p14:tracePt t="23620" x="1211263" y="1139825"/>
          <p14:tracePt t="23627" x="1227138" y="1139825"/>
          <p14:tracePt t="23634" x="1235075" y="1139825"/>
          <p14:tracePt t="23642" x="1250950" y="1139825"/>
          <p14:tracePt t="23656" x="1258888" y="1139825"/>
          <p14:tracePt t="23754" x="1266825" y="1139825"/>
          <p14:tracePt t="23762" x="1274763" y="1147763"/>
          <p14:tracePt t="23769" x="1284288" y="1147763"/>
          <p14:tracePt t="23777" x="1308100" y="1147763"/>
          <p14:tracePt t="23784" x="1323975" y="1155700"/>
          <p14:tracePt t="23792" x="1339850" y="1155700"/>
          <p14:tracePt t="23799" x="1355725" y="1163638"/>
          <p14:tracePt t="23808" x="1379538" y="1163638"/>
          <p14:tracePt t="23814" x="1395413" y="1163638"/>
          <p14:tracePt t="23822" x="1419225" y="1163638"/>
          <p14:tracePt t="23829" x="1435100" y="1171575"/>
          <p14:tracePt t="23837" x="1458913" y="1171575"/>
          <p14:tracePt t="23844" x="1466850" y="1171575"/>
          <p14:tracePt t="23852" x="1482725" y="1171575"/>
          <p14:tracePt t="23859" x="1490663" y="1179513"/>
          <p14:tracePt t="23867" x="1498600" y="1179513"/>
          <p14:tracePt t="23875" x="1506538" y="1179513"/>
          <p14:tracePt t="24174" x="1522413" y="1179513"/>
          <p14:tracePt t="24181" x="1538288" y="1187450"/>
          <p14:tracePt t="24189" x="1554163" y="1195388"/>
          <p14:tracePt t="24197" x="1585913" y="1204913"/>
          <p14:tracePt t="24205" x="1601788" y="1204913"/>
          <p14:tracePt t="24212" x="1633538" y="1212850"/>
          <p14:tracePt t="24219" x="1666875" y="1212850"/>
          <p14:tracePt t="24226" x="1706563" y="1212850"/>
          <p14:tracePt t="24234" x="1738313" y="1220788"/>
          <p14:tracePt t="24242" x="1762125" y="1220788"/>
          <p14:tracePt t="24249" x="1778000" y="1228725"/>
          <p14:tracePt t="24257" x="1785938" y="1228725"/>
          <p14:tracePt t="24264" x="1801813" y="1228725"/>
          <p14:tracePt t="24789" x="1809750" y="1228725"/>
          <p14:tracePt t="24812" x="1817688" y="1228725"/>
          <p14:tracePt t="24834" x="1825625" y="1220788"/>
          <p14:tracePt t="24845" x="1833563" y="1220788"/>
          <p14:tracePt t="24857" x="1841500" y="1212850"/>
          <p14:tracePt t="24880" x="1857375" y="1204913"/>
          <p14:tracePt t="24889" x="1865313" y="1204913"/>
          <p14:tracePt t="24895" x="1865313" y="1195388"/>
          <p14:tracePt t="24904" x="1873250" y="1195388"/>
          <p14:tracePt t="24910" x="1881188" y="1195388"/>
          <p14:tracePt t="24925" x="1881188" y="1187450"/>
          <p14:tracePt t="24933" x="1889125" y="1187450"/>
          <p14:tracePt t="26867" x="0" y="0"/>
        </p14:tracePtLst>
        <p14:tracePtLst>
          <p14:tracePt t="47525" x="2065338" y="3094038"/>
          <p14:tracePt t="47673" x="2057400" y="3094038"/>
          <p14:tracePt t="47704" x="2049463" y="3094038"/>
          <p14:tracePt t="47712" x="2041525" y="3094038"/>
          <p14:tracePt t="47720" x="2033588" y="3094038"/>
          <p14:tracePt t="47726" x="2017713" y="3094038"/>
          <p14:tracePt t="47734" x="1992313" y="3094038"/>
          <p14:tracePt t="47741" x="1976438" y="3094038"/>
          <p14:tracePt t="47749" x="1952625" y="3101975"/>
          <p14:tracePt t="47757" x="1936750" y="3101975"/>
          <p14:tracePt t="47765" x="1912938" y="3109913"/>
          <p14:tracePt t="47772" x="1897063" y="3109913"/>
          <p14:tracePt t="47779" x="1873250" y="3117850"/>
          <p14:tracePt t="47786" x="1849438" y="3117850"/>
          <p14:tracePt t="47793" x="1825625" y="3125788"/>
          <p14:tracePt t="47802" x="1801813" y="3133725"/>
          <p14:tracePt t="47809" x="1762125" y="3149600"/>
          <p14:tracePt t="47817" x="1738313" y="3149600"/>
          <p14:tracePt t="47825" x="1714500" y="3149600"/>
          <p14:tracePt t="47832" x="1706563" y="3149600"/>
          <p14:tracePt t="47842" x="1690688" y="3149600"/>
          <p14:tracePt t="47846" x="1682750" y="3149600"/>
          <p14:tracePt t="47854" x="1674813" y="3149600"/>
          <p14:tracePt t="47892" x="1666875" y="3149600"/>
          <p14:tracePt t="47923" x="1666875" y="3157538"/>
          <p14:tracePt t="47929" x="1666875" y="3165475"/>
          <p14:tracePt t="47944" x="1666875" y="3173413"/>
          <p14:tracePt t="47958" x="1666875" y="3181350"/>
          <p14:tracePt t="47981" x="1682750" y="3189288"/>
          <p14:tracePt t="47989" x="1698625" y="3189288"/>
          <p14:tracePt t="47996" x="1714500" y="3189288"/>
          <p14:tracePt t="48004" x="1730375" y="3189288"/>
          <p14:tracePt t="48011" x="1754188" y="3189288"/>
          <p14:tracePt t="48019" x="1770063" y="3173413"/>
          <p14:tracePt t="48026" x="1801813" y="3157538"/>
          <p14:tracePt t="48034" x="1825625" y="3149600"/>
          <p14:tracePt t="48041" x="1849438" y="3125788"/>
          <p14:tracePt t="48048" x="1881188" y="3117850"/>
          <p14:tracePt t="48056" x="1897063" y="3101975"/>
          <p14:tracePt t="48063" x="1912938" y="3094038"/>
          <p14:tracePt t="48072" x="1920875" y="3086100"/>
          <p14:tracePt t="48078" x="1928813" y="3078163"/>
          <p14:tracePt t="48086" x="1936750" y="3078163"/>
          <p14:tracePt t="48093" x="1952625" y="3070225"/>
          <p14:tracePt t="48102" x="1952625" y="3062288"/>
          <p14:tracePt t="48108" x="1960563" y="3062288"/>
          <p14:tracePt t="48123" x="1968500" y="3062288"/>
          <p14:tracePt t="48131" x="1968500" y="3054350"/>
          <p14:tracePt t="48139" x="1976438" y="3054350"/>
          <p14:tracePt t="48161" x="1984375" y="3054350"/>
          <p14:tracePt t="48311" x="1984375" y="3046413"/>
          <p14:tracePt t="48468" x="1992313" y="3046413"/>
          <p14:tracePt t="48476" x="1992313" y="3038475"/>
          <p14:tracePt t="48483" x="2000250" y="3038475"/>
          <p14:tracePt t="48491" x="2000250" y="3030538"/>
          <p14:tracePt t="48537" x="2008188" y="3030538"/>
          <p14:tracePt t="48558" x="2008188" y="3022600"/>
          <p14:tracePt t="48573" x="2008188" y="3014663"/>
          <p14:tracePt t="48581" x="2008188" y="2990850"/>
          <p14:tracePt t="48589" x="2000250" y="2959100"/>
          <p14:tracePt t="48596" x="1984375" y="2909888"/>
          <p14:tracePt t="48604" x="1960563" y="2854325"/>
          <p14:tracePt t="48611" x="1944688" y="2790825"/>
          <p14:tracePt t="48618" x="1928813" y="2711450"/>
          <p14:tracePt t="48626" x="1920875" y="2640013"/>
          <p14:tracePt t="48634" x="1912938" y="2576513"/>
          <p14:tracePt t="48641" x="1897063" y="2519363"/>
          <p14:tracePt t="48649" x="1889125" y="2463800"/>
          <p14:tracePt t="48656" x="1889125" y="2424113"/>
          <p14:tracePt t="48664" x="1873250" y="2368550"/>
          <p14:tracePt t="48672" x="1857375" y="2336800"/>
          <p14:tracePt t="48679" x="1849438" y="2320925"/>
          <p14:tracePt t="48687" x="1841500" y="2297113"/>
          <p14:tracePt t="48702" x="1833563" y="2289175"/>
          <p14:tracePt t="48716" x="1825625" y="2289175"/>
          <p14:tracePt t="48731" x="1817688" y="2289175"/>
          <p14:tracePt t="48761" x="1809750" y="2289175"/>
          <p14:tracePt t="48768" x="1801813" y="2297113"/>
          <p14:tracePt t="48776" x="1793875" y="2297113"/>
          <p14:tracePt t="48784" x="1778000" y="2312988"/>
          <p14:tracePt t="48791" x="1762125" y="2312988"/>
          <p14:tracePt t="48799" x="1738313" y="2328863"/>
          <p14:tracePt t="48806" x="1714500" y="2344738"/>
          <p14:tracePt t="48813" x="1666875" y="2368550"/>
          <p14:tracePt t="48821" x="1617663" y="2400300"/>
          <p14:tracePt t="48828" x="1570038" y="2424113"/>
          <p14:tracePt t="48837" x="1514475" y="2447925"/>
          <p14:tracePt t="48843" x="1466850" y="2479675"/>
          <p14:tracePt t="48852" x="1403350" y="2519363"/>
          <p14:tracePt t="48858" x="1355725" y="2543175"/>
          <p14:tracePt t="48866" x="1300163" y="2576513"/>
          <p14:tracePt t="48873" x="1250950" y="2608263"/>
          <p14:tracePt t="48882" x="1195388" y="2640013"/>
          <p14:tracePt t="48889" x="1147763" y="2663825"/>
          <p14:tracePt t="48896" x="1108075" y="2695575"/>
          <p14:tracePt t="48904" x="1068388" y="2727325"/>
          <p14:tracePt t="48911" x="1044575" y="2743200"/>
          <p14:tracePt t="48918" x="1012825" y="2767013"/>
          <p14:tracePt t="48925" x="996950" y="2782888"/>
          <p14:tracePt t="48934" x="965200" y="2814638"/>
          <p14:tracePt t="48941" x="949325" y="2838450"/>
          <p14:tracePt t="48948" x="917575" y="2870200"/>
          <p14:tracePt t="48956" x="884238" y="2909888"/>
          <p14:tracePt t="48964" x="868363" y="2935288"/>
          <p14:tracePt t="48971" x="836613" y="2974975"/>
          <p14:tracePt t="48979" x="820738" y="3022600"/>
          <p14:tracePt t="48986" x="788988" y="3062288"/>
          <p14:tracePt t="48994" x="765175" y="3109913"/>
          <p14:tracePt t="49002" x="741363" y="3149600"/>
          <p14:tracePt t="49009" x="725488" y="3189288"/>
          <p14:tracePt t="49016" x="725488" y="3221038"/>
          <p14:tracePt t="49023" x="701675" y="3270250"/>
          <p14:tracePt t="49032" x="693738" y="3317875"/>
          <p14:tracePt t="49038" x="685800" y="3349625"/>
          <p14:tracePt t="49046" x="677863" y="3413125"/>
          <p14:tracePt t="49054" x="677863" y="3460750"/>
          <p14:tracePt t="49061" x="677863" y="3484563"/>
          <p14:tracePt t="49068" x="677863" y="3516313"/>
          <p14:tracePt t="49076" x="677863" y="3548063"/>
          <p14:tracePt t="49084" x="685800" y="3579813"/>
          <p14:tracePt t="49091" x="685800" y="3621088"/>
          <p14:tracePt t="49098" x="701675" y="3644900"/>
          <p14:tracePt t="49107" x="725488" y="3684588"/>
          <p14:tracePt t="49114" x="741363" y="3708400"/>
          <p14:tracePt t="49121" x="757238" y="3724275"/>
          <p14:tracePt t="49129" x="773113" y="3748088"/>
          <p14:tracePt t="49137" x="796925" y="3763963"/>
          <p14:tracePt t="49144" x="812800" y="3779838"/>
          <p14:tracePt t="49151" x="836613" y="3795713"/>
          <p14:tracePt t="49169" x="884238" y="3819525"/>
          <p14:tracePt t="49173" x="900113" y="3835400"/>
          <p14:tracePt t="49182" x="925513" y="3843338"/>
          <p14:tracePt t="49188" x="949325" y="3851275"/>
          <p14:tracePt t="49196" x="973138" y="3859213"/>
          <p14:tracePt t="49205" x="989013" y="3859213"/>
          <p14:tracePt t="49211" x="1020763" y="3875088"/>
          <p14:tracePt t="49218" x="1044575" y="3883025"/>
          <p14:tracePt t="49226" x="1060450" y="3890963"/>
          <p14:tracePt t="49235" x="1076325" y="3890963"/>
          <p14:tracePt t="49241" x="1092200" y="3890963"/>
          <p14:tracePt t="49248" x="1108075" y="3890963"/>
          <p14:tracePt t="49256" x="1123950" y="3890963"/>
          <p14:tracePt t="49264" x="1131888" y="3890963"/>
          <p14:tracePt t="49271" x="1147763" y="3890963"/>
          <p14:tracePt t="49278" x="1171575" y="3890963"/>
          <p14:tracePt t="49286" x="1203325" y="3890963"/>
          <p14:tracePt t="49295" x="1235075" y="3890963"/>
          <p14:tracePt t="49304" x="1284288" y="3890963"/>
          <p14:tracePt t="49309" x="1316038" y="3890963"/>
          <p14:tracePt t="49316" x="1355725" y="3890963"/>
          <p14:tracePt t="49323" x="1387475" y="3890963"/>
          <p14:tracePt t="49332" x="1435100" y="3890963"/>
          <p14:tracePt t="49338" x="1474788" y="3890963"/>
          <p14:tracePt t="49346" x="1498600" y="3890963"/>
          <p14:tracePt t="49354" x="1538288" y="3890963"/>
          <p14:tracePt t="49361" x="1585913" y="3890963"/>
          <p14:tracePt t="49368" x="1617663" y="3890963"/>
          <p14:tracePt t="49376" x="1641475" y="3898900"/>
          <p14:tracePt t="49384" x="1674813" y="3898900"/>
          <p14:tracePt t="49391" x="1706563" y="3898900"/>
          <p14:tracePt t="49398" x="1730375" y="3898900"/>
          <p14:tracePt t="49406" x="1762125" y="3898900"/>
          <p14:tracePt t="49413" x="1793875" y="3898900"/>
          <p14:tracePt t="49421" x="1825625" y="3898900"/>
          <p14:tracePt t="49429" x="1849438" y="3898900"/>
          <p14:tracePt t="49436" x="1873250" y="3898900"/>
          <p14:tracePt t="49443" x="1889125" y="3898900"/>
          <p14:tracePt t="49452" x="1912938" y="3898900"/>
          <p14:tracePt t="49458" x="1944688" y="3898900"/>
          <p14:tracePt t="49466" x="1968500" y="3898900"/>
          <p14:tracePt t="49473" x="2025650" y="3890963"/>
          <p14:tracePt t="49481" x="2057400" y="3883025"/>
          <p14:tracePt t="49488" x="2105025" y="3875088"/>
          <p14:tracePt t="49496" x="2160588" y="3875088"/>
          <p14:tracePt t="49504" x="2192338" y="3867150"/>
          <p14:tracePt t="49511" x="2239963" y="3859213"/>
          <p14:tracePt t="49518" x="2271713" y="3843338"/>
          <p14:tracePt t="49526" x="2295525" y="3835400"/>
          <p14:tracePt t="49534" x="2327275" y="3827463"/>
          <p14:tracePt t="49541" x="2351088" y="3811588"/>
          <p14:tracePt t="49548" x="2374900" y="3795713"/>
          <p14:tracePt t="49556" x="2392363" y="3779838"/>
          <p14:tracePt t="49563" x="2432050" y="3756025"/>
          <p14:tracePt t="49571" x="2463800" y="3732213"/>
          <p14:tracePt t="49578" x="2503488" y="3692525"/>
          <p14:tracePt t="49587" x="2527300" y="3660775"/>
          <p14:tracePt t="49593" x="2559050" y="3621088"/>
          <p14:tracePt t="49601" x="2582863" y="3587750"/>
          <p14:tracePt t="49608" x="2614613" y="3540125"/>
          <p14:tracePt t="49616" x="2638425" y="3500438"/>
          <p14:tracePt t="49624" x="2662238" y="3460750"/>
          <p14:tracePt t="49631" x="2670175" y="3429000"/>
          <p14:tracePt t="49638" x="2693988" y="3397250"/>
          <p14:tracePt t="49646" x="2709863" y="3357563"/>
          <p14:tracePt t="49654" x="2725738" y="3317875"/>
          <p14:tracePt t="49661" x="2751138" y="3236913"/>
          <p14:tracePt t="49669" x="2759075" y="3197225"/>
          <p14:tracePt t="49676" x="2759075" y="3149600"/>
          <p14:tracePt t="49684" x="2767013" y="3117850"/>
          <p14:tracePt t="49691" x="2767013" y="3094038"/>
          <p14:tracePt t="49698" x="2767013" y="3062288"/>
          <p14:tracePt t="49706" x="2767013" y="3022600"/>
          <p14:tracePt t="49714" x="2767013" y="2982913"/>
          <p14:tracePt t="49721" x="2767013" y="2951163"/>
          <p14:tracePt t="49728" x="2759075" y="2919413"/>
          <p14:tracePt t="49736" x="2751138" y="2894013"/>
          <p14:tracePt t="49743" x="2741613" y="2878138"/>
          <p14:tracePt t="49751" x="2725738" y="2854325"/>
          <p14:tracePt t="49759" x="2709863" y="2822575"/>
          <p14:tracePt t="49766" x="2686050" y="2806700"/>
          <p14:tracePt t="49774" x="2662238" y="2774950"/>
          <p14:tracePt t="49781" x="2638425" y="2767013"/>
          <p14:tracePt t="49788" x="2606675" y="2743200"/>
          <p14:tracePt t="49796" x="2582863" y="2719388"/>
          <p14:tracePt t="49804" x="2551113" y="2711450"/>
          <p14:tracePt t="49811" x="2519363" y="2695575"/>
          <p14:tracePt t="49819" x="2495550" y="2687638"/>
          <p14:tracePt t="49827" x="2455863" y="2663825"/>
          <p14:tracePt t="49834" x="2432050" y="2663825"/>
          <p14:tracePt t="49841" x="2408238" y="2663825"/>
          <p14:tracePt t="49848" x="2359025" y="2663825"/>
          <p14:tracePt t="49856" x="2343150" y="2663825"/>
          <p14:tracePt t="49863" x="2319338" y="2663825"/>
          <p14:tracePt t="49871" x="2287588" y="2663825"/>
          <p14:tracePt t="49879" x="2271713" y="2663825"/>
          <p14:tracePt t="49886" x="2255838" y="2663825"/>
          <p14:tracePt t="49893" x="2239963" y="2663825"/>
          <p14:tracePt t="49901" x="2232025" y="2663825"/>
          <p14:tracePt t="49908" x="2208213" y="2671763"/>
          <p14:tracePt t="49916" x="2184400" y="2679700"/>
          <p14:tracePt t="49931" x="2160588" y="2679700"/>
          <p14:tracePt t="49938" x="2136775" y="2679700"/>
          <p14:tracePt t="49946" x="2120900" y="2679700"/>
          <p14:tracePt t="49954" x="2097088" y="2679700"/>
          <p14:tracePt t="49961" x="2081213" y="2687638"/>
          <p14:tracePt t="49969" x="2057400" y="2687638"/>
          <p14:tracePt t="49976" x="2025650" y="2687638"/>
          <p14:tracePt t="49984" x="2000250" y="2687638"/>
          <p14:tracePt t="49991" x="1976438" y="2687638"/>
          <p14:tracePt t="49998" x="1928813" y="2687638"/>
          <p14:tracePt t="50006" x="1912938" y="2687638"/>
          <p14:tracePt t="50014" x="1889125" y="2687638"/>
          <p14:tracePt t="50021" x="1881188" y="2687638"/>
          <p14:tracePt t="50028" x="1873250" y="2687638"/>
          <p14:tracePt t="50036" x="1865313" y="2687638"/>
          <p14:tracePt t="50044" x="1857375" y="2687638"/>
          <p14:tracePt t="50051" x="1849438" y="2679700"/>
          <p14:tracePt t="50066" x="1841500" y="2679700"/>
          <p14:tracePt t="50081" x="1841500" y="2671763"/>
          <p14:tracePt t="50088" x="1825625" y="2663825"/>
          <p14:tracePt t="50104" x="1817688" y="2663825"/>
          <p14:tracePt t="50111" x="1817688" y="2655888"/>
          <p14:tracePt t="50126" x="1809750" y="2655888"/>
          <p14:tracePt t="50141" x="1801813" y="2655888"/>
          <p14:tracePt t="50163" x="1793875" y="2655888"/>
          <p14:tracePt t="50245" x="1785938" y="2655888"/>
          <p14:tracePt t="54893" x="1785938" y="2679700"/>
          <p14:tracePt t="54896" x="1785938" y="2687638"/>
          <p14:tracePt t="55129" x="1785938" y="2695575"/>
          <p14:tracePt t="55144" x="1785938" y="2703513"/>
          <p14:tracePt t="55152" x="1785938" y="2711450"/>
          <p14:tracePt t="55170" x="1785938" y="2719388"/>
          <p14:tracePt t="55174" x="1785938" y="2735263"/>
          <p14:tracePt t="55184" x="1785938" y="2751138"/>
          <p14:tracePt t="55189" x="1785938" y="2767013"/>
          <p14:tracePt t="55196" x="1793875" y="2782888"/>
          <p14:tracePt t="55205" x="1793875" y="2790825"/>
          <p14:tracePt t="55213" x="1801813" y="2814638"/>
          <p14:tracePt t="55219" x="1801813" y="2830513"/>
          <p14:tracePt t="55227" x="1801813" y="2854325"/>
          <p14:tracePt t="55235" x="1801813" y="2862263"/>
          <p14:tracePt t="55242" x="1801813" y="2870200"/>
          <p14:tracePt t="55250" x="1801813" y="2878138"/>
          <p14:tracePt t="55256" x="1801813" y="2886075"/>
          <p14:tracePt t="55265" x="1809750" y="2901950"/>
          <p14:tracePt t="55271" x="1809750" y="2909888"/>
          <p14:tracePt t="55281" x="1809750" y="2927350"/>
          <p14:tracePt t="55294" x="1809750" y="2943225"/>
          <p14:tracePt t="55308" x="1817688" y="2951163"/>
          <p14:tracePt t="55325" x="1817688" y="2959100"/>
          <p14:tracePt t="55349" x="1817688" y="2967038"/>
          <p14:tracePt t="55354" x="1817688" y="2974975"/>
          <p14:tracePt t="55377" x="1817688" y="2982913"/>
          <p14:tracePt t="55392" x="1817688" y="2990850"/>
          <p14:tracePt t="55415" x="1817688" y="2998788"/>
          <p14:tracePt t="55421" x="1817688" y="3006725"/>
          <p14:tracePt t="55429" x="1817688" y="3014663"/>
          <p14:tracePt t="55436" x="1817688" y="3022600"/>
          <p14:tracePt t="55445" x="1817688" y="3030538"/>
          <p14:tracePt t="55451" x="1817688" y="3038475"/>
          <p14:tracePt t="55466" x="1825625" y="3054350"/>
          <p14:tracePt t="55473" x="1825625" y="3062288"/>
          <p14:tracePt t="55483" x="1825625" y="3070225"/>
          <p14:tracePt t="55489" x="1833563" y="3078163"/>
          <p14:tracePt t="55496" x="1833563" y="3086100"/>
          <p14:tracePt t="55571" x="1833563" y="3078163"/>
          <p14:tracePt t="55579" x="1833563" y="3062288"/>
          <p14:tracePt t="55586" x="1841500" y="3046413"/>
          <p14:tracePt t="55594" x="1841500" y="3022600"/>
          <p14:tracePt t="55601" x="1841500" y="2998788"/>
          <p14:tracePt t="55609" x="1849438" y="2982913"/>
          <p14:tracePt t="55617" x="1849438" y="2967038"/>
          <p14:tracePt t="55624" x="1849438" y="2943225"/>
          <p14:tracePt t="55632" x="1849438" y="2935288"/>
          <p14:tracePt t="55639" x="1849438" y="2927350"/>
          <p14:tracePt t="55646" x="1849438" y="2919413"/>
          <p14:tracePt t="55654" x="1849438" y="2909888"/>
          <p14:tracePt t="55662" x="1849438" y="2901950"/>
          <p14:tracePt t="55683" x="1849438" y="2894013"/>
          <p14:tracePt t="56029" x="1849438" y="2886075"/>
          <p14:tracePt t="56046" x="1849438" y="2878138"/>
          <p14:tracePt t="56053" x="1849438" y="2870200"/>
          <p14:tracePt t="56068" x="1849438" y="2862263"/>
          <p14:tracePt t="56082" x="1849438" y="2854325"/>
          <p14:tracePt t="56098" x="1849438" y="2838450"/>
          <p14:tracePt t="56114" x="1849438" y="2830513"/>
          <p14:tracePt t="56126" x="1849438" y="2814638"/>
          <p14:tracePt t="56150" x="1849438" y="2806700"/>
          <p14:tracePt t="56187" x="1849438" y="2798763"/>
          <p14:tracePt t="56313" x="1849438" y="2814638"/>
          <p14:tracePt t="56321" x="1849438" y="2838450"/>
          <p14:tracePt t="56329" x="1849438" y="2854325"/>
          <p14:tracePt t="56336" x="1849438" y="2878138"/>
          <p14:tracePt t="56344" x="1849438" y="2901950"/>
          <p14:tracePt t="56351" x="1849438" y="2935288"/>
          <p14:tracePt t="56359" x="1849438" y="2967038"/>
          <p14:tracePt t="56366" x="1849438" y="2990850"/>
          <p14:tracePt t="56374" x="1849438" y="3014663"/>
          <p14:tracePt t="56382" x="1849438" y="3046413"/>
          <p14:tracePt t="56389" x="1849438" y="3054350"/>
          <p14:tracePt t="56397" x="1849438" y="3070225"/>
          <p14:tracePt t="56403" x="1849438" y="3086100"/>
          <p14:tracePt t="56412" x="1857375" y="3101975"/>
          <p14:tracePt t="56420" x="1857375" y="3117850"/>
          <p14:tracePt t="56434" x="1857375" y="3125788"/>
          <p14:tracePt t="56449" x="1865313" y="3125788"/>
          <p14:tracePt t="56456" x="1865313" y="3133725"/>
          <p14:tracePt t="56494" x="1865313" y="3125788"/>
          <p14:tracePt t="56501" x="1865313" y="3109913"/>
          <p14:tracePt t="56509" x="1865313" y="3094038"/>
          <p14:tracePt t="56516" x="1865313" y="3078163"/>
          <p14:tracePt t="56524" x="1865313" y="3062288"/>
          <p14:tracePt t="56532" x="1865313" y="3038475"/>
          <p14:tracePt t="56538" x="1865313" y="3014663"/>
          <p14:tracePt t="56547" x="1865313" y="2998788"/>
          <p14:tracePt t="56554" x="1865313" y="2990850"/>
          <p14:tracePt t="56562" x="1865313" y="2974975"/>
          <p14:tracePt t="56568" x="1865313" y="2959100"/>
          <p14:tracePt t="56576" x="1865313" y="2951163"/>
          <p14:tracePt t="56583" x="1865313" y="2927350"/>
          <p14:tracePt t="56591" x="1865313" y="2919413"/>
          <p14:tracePt t="56599" x="1865313" y="2909888"/>
          <p14:tracePt t="56606" x="1857375" y="2894013"/>
          <p14:tracePt t="56621" x="1857375" y="2886075"/>
          <p14:tracePt t="56629" x="1849438" y="2870200"/>
          <p14:tracePt t="56645" x="1849438" y="2862263"/>
          <p14:tracePt t="56658" x="1841500" y="2854325"/>
          <p14:tracePt t="56674" x="1841500" y="2846388"/>
          <p14:tracePt t="56726" x="1841500" y="2838450"/>
          <p14:tracePt t="56861" x="1841500" y="2854325"/>
          <p14:tracePt t="56868" x="1841500" y="2870200"/>
          <p14:tracePt t="56876" x="1841500" y="2878138"/>
          <p14:tracePt t="56884" x="1841500" y="2901950"/>
          <p14:tracePt t="56891" x="1841500" y="2919413"/>
          <p14:tracePt t="56899" x="1849438" y="2943225"/>
          <p14:tracePt t="56906" x="1849438" y="2951163"/>
          <p14:tracePt t="56915" x="1849438" y="2959100"/>
          <p14:tracePt t="56921" x="1849438" y="2967038"/>
          <p14:tracePt t="56929" x="1849438" y="2974975"/>
          <p14:tracePt t="57094" x="1849438" y="2967038"/>
          <p14:tracePt t="57109" x="1849438" y="2959100"/>
          <p14:tracePt t="57132" x="1849438" y="2951163"/>
          <p14:tracePt t="57163" x="1849438" y="2943225"/>
          <p14:tracePt t="57168" x="1849438" y="2935288"/>
          <p14:tracePt t="57206" x="1849438" y="2927350"/>
          <p14:tracePt t="60532" x="1873250" y="2878138"/>
          <p14:tracePt t="60534" x="1889125" y="2838450"/>
          <p14:tracePt t="60536" x="1889125" y="2830513"/>
          <p14:tracePt t="60537" x="1889125" y="2822575"/>
          <p14:tracePt t="60544" x="1897063" y="2806700"/>
          <p14:tracePt t="60552" x="1905000" y="2798763"/>
          <p14:tracePt t="60560" x="1905000" y="2790825"/>
          <p14:tracePt t="60581" x="1905000" y="2782888"/>
          <p14:tracePt t="60904" x="1905000" y="2774950"/>
          <p14:tracePt t="60919" x="1912938" y="2767013"/>
          <p14:tracePt t="60927" x="1912938" y="2759075"/>
          <p14:tracePt t="60935" x="1912938" y="2751138"/>
          <p14:tracePt t="60942" x="1920875" y="2751138"/>
          <p14:tracePt t="60949" x="1920875" y="2743200"/>
          <p14:tracePt t="60956" x="1928813" y="2735263"/>
          <p14:tracePt t="60964" x="1928813" y="2727325"/>
          <p14:tracePt t="60980" x="1936750" y="2727325"/>
          <p14:tracePt t="60989" x="1936750" y="2719388"/>
          <p14:tracePt t="60996" x="1936750" y="2711450"/>
          <p14:tracePt t="61010" x="1936750" y="2703513"/>
          <p14:tracePt t="61017" x="1944688" y="2703513"/>
          <p14:tracePt t="61026" x="1944688" y="2695575"/>
          <p14:tracePt t="61032" x="1952625" y="2687638"/>
          <p14:tracePt t="61039" x="1960563" y="2679700"/>
          <p14:tracePt t="61046" x="1976438" y="2663825"/>
          <p14:tracePt t="61055" x="1984375" y="2647950"/>
          <p14:tracePt t="61063" x="2000250" y="2632075"/>
          <p14:tracePt t="61070" x="2017713" y="2608263"/>
          <p14:tracePt t="61078" x="2049463" y="2584450"/>
          <p14:tracePt t="61085" x="2065338" y="2559050"/>
          <p14:tracePt t="61095" x="2097088" y="2535238"/>
          <p14:tracePt t="61099" x="2120900" y="2511425"/>
          <p14:tracePt t="61108" x="2152650" y="2479675"/>
          <p14:tracePt t="61114" x="2184400" y="2455863"/>
          <p14:tracePt t="61121" x="2216150" y="2432050"/>
          <p14:tracePt t="61129" x="2255838" y="2400300"/>
          <p14:tracePt t="61139" x="2295525" y="2368550"/>
          <p14:tracePt t="61145" x="2343150" y="2336800"/>
          <p14:tracePt t="61153" x="2392363" y="2312988"/>
          <p14:tracePt t="61161" x="2416175" y="2297113"/>
          <p14:tracePt t="61166" x="2463800" y="2265363"/>
          <p14:tracePt t="61177" x="2503488" y="2233613"/>
          <p14:tracePt t="61181" x="2551113" y="2200275"/>
          <p14:tracePt t="61190" x="2598738" y="2168525"/>
          <p14:tracePt t="61197" x="2638425" y="2136775"/>
          <p14:tracePt t="61207" x="2678113" y="2112963"/>
          <p14:tracePt t="61213" x="2709863" y="2089150"/>
          <p14:tracePt t="61219" x="2725738" y="2081213"/>
          <p14:tracePt t="61228" x="2741613" y="2073275"/>
          <p14:tracePt t="61234" x="2767013" y="2057400"/>
          <p14:tracePt t="61242" x="2806700" y="2033588"/>
          <p14:tracePt t="61250" x="2814638" y="2025650"/>
          <p14:tracePt t="61257" x="2822575" y="2025650"/>
          <p14:tracePt t="61264" x="2822575" y="2017713"/>
          <p14:tracePt t="61631" x="2822575" y="2025650"/>
          <p14:tracePt t="61640" x="2822575" y="2033588"/>
          <p14:tracePt t="61647" x="2822575" y="2041525"/>
          <p14:tracePt t="61655" x="2822575" y="2057400"/>
          <p14:tracePt t="61670" x="2822575" y="2065338"/>
          <p14:tracePt t="61677" x="2822575" y="2073275"/>
          <p14:tracePt t="61685" x="2822575" y="2081213"/>
          <p14:tracePt t="61691" x="2830513" y="2081213"/>
          <p14:tracePt t="61708" x="2846388" y="2089150"/>
          <p14:tracePt t="61714" x="2854325" y="2089150"/>
          <p14:tracePt t="61722" x="2862263" y="2089150"/>
          <p14:tracePt t="61729" x="2878138" y="2089150"/>
          <p14:tracePt t="61738" x="2894013" y="2089150"/>
          <p14:tracePt t="61745" x="2901950" y="2089150"/>
          <p14:tracePt t="61753" x="2909888" y="2089150"/>
          <p14:tracePt t="61760" x="2925763" y="2089150"/>
          <p14:tracePt t="61768" x="2933700" y="2089150"/>
          <p14:tracePt t="61775" x="2941638" y="2089150"/>
          <p14:tracePt t="61781" x="2957513" y="2089150"/>
          <p14:tracePt t="61790" x="2973388" y="2089150"/>
          <p14:tracePt t="61797" x="2989263" y="2089150"/>
          <p14:tracePt t="61805" x="3005138" y="2089150"/>
          <p14:tracePt t="61813" x="3013075" y="2097088"/>
          <p14:tracePt t="61819" x="3028950" y="2105025"/>
          <p14:tracePt t="61828" x="3036888" y="2112963"/>
          <p14:tracePt t="61834" x="3044825" y="2120900"/>
          <p14:tracePt t="61842" x="3060700" y="2128838"/>
          <p14:tracePt t="61850" x="3068638" y="2136775"/>
          <p14:tracePt t="61859" x="3068638" y="2144713"/>
          <p14:tracePt t="61864" x="3076575" y="2144713"/>
          <p14:tracePt t="61873" x="3076575" y="2152650"/>
          <p14:tracePt t="61888" x="3084513" y="2168525"/>
          <p14:tracePt t="61895" x="3092450" y="2168525"/>
          <p14:tracePt t="61901" x="3092450" y="2176463"/>
          <p14:tracePt t="61933" x="3092450" y="2184400"/>
          <p14:tracePt t="61963" x="3100388" y="2184400"/>
          <p14:tracePt t="61999" x="3109913" y="2184400"/>
          <p14:tracePt t="62037" x="3117850" y="2184400"/>
          <p14:tracePt t="62052" x="3125788" y="2184400"/>
          <p14:tracePt t="62082" x="3133725" y="2184400"/>
          <p14:tracePt t="62119" x="3141663" y="2184400"/>
          <p14:tracePt t="62142" x="3149600" y="2176463"/>
          <p14:tracePt t="62149" x="3157538" y="2176463"/>
          <p14:tracePt t="62172" x="3165475" y="2176463"/>
          <p14:tracePt t="62186" x="3165475" y="2168525"/>
          <p14:tracePt t="62194" x="3173413" y="2168525"/>
          <p14:tracePt t="62209" x="3173413" y="2160588"/>
          <p14:tracePt t="62216" x="3181350" y="2160588"/>
          <p14:tracePt t="62254" x="3189288" y="2160588"/>
          <p14:tracePt t="62293" x="3197225" y="2160588"/>
          <p14:tracePt t="62329" x="3197225" y="2152650"/>
          <p14:tracePt t="62337" x="3205163" y="2152650"/>
          <p14:tracePt t="62381" x="3213100" y="2152650"/>
          <p14:tracePt t="62397" x="3221038" y="2152650"/>
          <p14:tracePt t="62404" x="3228975" y="2144713"/>
          <p14:tracePt t="62419" x="3236913" y="2144713"/>
          <p14:tracePt t="62434" x="3244850" y="2144713"/>
          <p14:tracePt t="62450" x="3252788" y="2144713"/>
          <p14:tracePt t="62457" x="3260725" y="2144713"/>
          <p14:tracePt t="62472" x="3268663" y="2144713"/>
          <p14:tracePt t="62479" x="3284538" y="2144713"/>
          <p14:tracePt t="62487" x="3292475" y="2144713"/>
          <p14:tracePt t="62494" x="3308350" y="2144713"/>
          <p14:tracePt t="62502" x="3316288" y="2144713"/>
          <p14:tracePt t="62510" x="3340100" y="2152650"/>
          <p14:tracePt t="62517" x="3348038" y="2152650"/>
          <p14:tracePt t="62524" x="3363913" y="2160588"/>
          <p14:tracePt t="62532" x="3371850" y="2160588"/>
          <p14:tracePt t="62539" x="3387725" y="2168525"/>
          <p14:tracePt t="62547" x="3411538" y="2168525"/>
          <p14:tracePt t="62554" x="3419475" y="2168525"/>
          <p14:tracePt t="62561" x="3443288" y="2176463"/>
          <p14:tracePt t="62569" x="3459163" y="2184400"/>
          <p14:tracePt t="62577" x="3484563" y="2184400"/>
          <p14:tracePt t="62584" x="3492500" y="2184400"/>
          <p14:tracePt t="62592" x="3500438" y="2192338"/>
          <p14:tracePt t="62599" x="3524250" y="2192338"/>
          <p14:tracePt t="62607" x="3532188" y="2192338"/>
          <p14:tracePt t="62614" x="3556000" y="2192338"/>
          <p14:tracePt t="62629" x="3571875" y="2192338"/>
          <p14:tracePt t="62644" x="3579813" y="2192338"/>
          <p14:tracePt t="62666" x="3587750" y="2192338"/>
          <p14:tracePt t="62697" x="3595688" y="2192338"/>
          <p14:tracePt t="62711" x="3603625" y="2192338"/>
          <p14:tracePt t="62719" x="3603625" y="2184400"/>
          <p14:tracePt t="62736" x="3611563" y="2184400"/>
          <p14:tracePt t="62757" x="3619500" y="2184400"/>
          <p14:tracePt t="62764" x="3619500" y="2176463"/>
          <p14:tracePt t="62773" x="3635375" y="2176463"/>
          <p14:tracePt t="62779" x="3643313" y="2176463"/>
          <p14:tracePt t="62787" x="3643313" y="2168525"/>
          <p14:tracePt t="62794" x="3651250" y="2168525"/>
          <p14:tracePt t="62802" x="3659188" y="2168525"/>
          <p14:tracePt t="62811" x="3667125" y="2160588"/>
          <p14:tracePt t="62817" x="3667125" y="2152650"/>
          <p14:tracePt t="62824" x="3675063" y="2152650"/>
          <p14:tracePt t="62832" x="3683000" y="2152650"/>
          <p14:tracePt t="63064" x="3675063" y="2160588"/>
          <p14:tracePt t="63072" x="3659188" y="2168525"/>
          <p14:tracePt t="63079" x="3651250" y="2176463"/>
          <p14:tracePt t="63087" x="3635375" y="2192338"/>
          <p14:tracePt t="63094" x="3611563" y="2200275"/>
          <p14:tracePt t="63102" x="3595688" y="2216150"/>
          <p14:tracePt t="63111" x="3579813" y="2233613"/>
          <p14:tracePt t="63117" x="3563938" y="2241550"/>
          <p14:tracePt t="63125" x="3563938" y="2249488"/>
          <p14:tracePt t="63132" x="3548063" y="2257425"/>
          <p14:tracePt t="63146" x="3540125" y="2265363"/>
          <p14:tracePt t="63162" x="3532188" y="2265363"/>
          <p14:tracePt t="63176" x="3524250" y="2273300"/>
          <p14:tracePt t="63184" x="3516313" y="2273300"/>
          <p14:tracePt t="63192" x="3508375" y="2281238"/>
          <p14:tracePt t="63199" x="3500438" y="2289175"/>
          <p14:tracePt t="63207" x="3484563" y="2297113"/>
          <p14:tracePt t="63214" x="3459163" y="2305050"/>
          <p14:tracePt t="63221" x="3443288" y="2320925"/>
          <p14:tracePt t="63229" x="3419475" y="2328863"/>
          <p14:tracePt t="63237" x="3379788" y="2344738"/>
          <p14:tracePt t="63244" x="3355975" y="2368550"/>
          <p14:tracePt t="63252" x="3332163" y="2376488"/>
          <p14:tracePt t="63259" x="3300413" y="2392363"/>
          <p14:tracePt t="63267" x="3292475" y="2400300"/>
          <p14:tracePt t="63274" x="3284538" y="2408238"/>
          <p14:tracePt t="63282" x="3268663" y="2408238"/>
          <p14:tracePt t="63290" x="3268663" y="2416175"/>
          <p14:tracePt t="63296" x="3260725" y="2416175"/>
          <p14:tracePt t="63424" x="3268663" y="2416175"/>
          <p14:tracePt t="63446" x="3268663" y="2408238"/>
          <p14:tracePt t="63484" x="3276600" y="2408238"/>
          <p14:tracePt t="63821" x="3284538" y="2408238"/>
          <p14:tracePt t="63866" x="3284538" y="2400300"/>
          <p14:tracePt t="63875" x="3292475" y="2400300"/>
          <p14:tracePt t="63889" x="3300413" y="2392363"/>
          <p14:tracePt t="63906" x="3316288" y="2384425"/>
          <p14:tracePt t="63919" x="3332163" y="2376488"/>
          <p14:tracePt t="63927" x="3340100" y="2368550"/>
          <p14:tracePt t="63935" x="3348038" y="2368550"/>
          <p14:tracePt t="63943" x="3363913" y="2360613"/>
          <p14:tracePt t="63950" x="3379788" y="2352675"/>
          <p14:tracePt t="63958" x="3395663" y="2352675"/>
          <p14:tracePt t="63964" x="3411538" y="2344738"/>
          <p14:tracePt t="63974" x="3419475" y="2336800"/>
          <p14:tracePt t="63979" x="3443288" y="2328863"/>
          <p14:tracePt t="63987" x="3459163" y="2328863"/>
          <p14:tracePt t="63994" x="3484563" y="2320925"/>
          <p14:tracePt t="64001" x="3500438" y="2320925"/>
          <p14:tracePt t="64009" x="3524250" y="2320925"/>
          <p14:tracePt t="64018" x="3556000" y="2320925"/>
          <p14:tracePt t="64025" x="3587750" y="2320925"/>
          <p14:tracePt t="64033" x="3651250" y="2320925"/>
          <p14:tracePt t="64040" x="3706813" y="2320925"/>
          <p14:tracePt t="64048" x="3770313" y="2320925"/>
          <p14:tracePt t="64057" x="3833813" y="2320925"/>
          <p14:tracePt t="64062" x="3875088" y="2320925"/>
          <p14:tracePt t="64069" x="3954463" y="2320925"/>
          <p14:tracePt t="64076" x="4017963" y="2320925"/>
          <p14:tracePt t="64085" x="4081463" y="2320925"/>
          <p14:tracePt t="64093" x="4152900" y="2320925"/>
          <p14:tracePt t="64099" x="4217988" y="2328863"/>
          <p14:tracePt t="64107" x="4281488" y="2328863"/>
          <p14:tracePt t="64116" x="4352925" y="2336800"/>
          <p14:tracePt t="64123" x="4392613" y="2336800"/>
          <p14:tracePt t="64129" x="4424363" y="2336800"/>
          <p14:tracePt t="64138" x="4456113" y="2336800"/>
          <p14:tracePt t="64144" x="4471988" y="2336800"/>
          <p14:tracePt t="64151" x="4487863" y="2336800"/>
          <p14:tracePt t="64178" x="4495800" y="2336800"/>
          <p14:tracePt t="64206" x="4503738" y="2336800"/>
          <p14:tracePt t="64361" x="4511675" y="2344738"/>
          <p14:tracePt t="64370" x="4519613" y="2344738"/>
          <p14:tracePt t="64378" x="4543425" y="2344738"/>
          <p14:tracePt t="64384" x="4559300" y="2344738"/>
          <p14:tracePt t="64393" x="4576763" y="2344738"/>
          <p14:tracePt t="64400" x="4600575" y="2344738"/>
          <p14:tracePt t="64408" x="4624388" y="2344738"/>
          <p14:tracePt t="64417" x="4656138" y="2344738"/>
          <p14:tracePt t="64424" x="4687888" y="2344738"/>
          <p14:tracePt t="64429" x="4711700" y="2344738"/>
          <p14:tracePt t="64438" x="4735513" y="2344738"/>
          <p14:tracePt t="64445" x="4759325" y="2344738"/>
          <p14:tracePt t="64454" x="4783138" y="2344738"/>
          <p14:tracePt t="64460" x="4806950" y="2344738"/>
          <p14:tracePt t="64466" x="4830763" y="2344738"/>
          <p14:tracePt t="64474" x="4838700" y="2344738"/>
          <p14:tracePt t="64481" x="4854575" y="2344738"/>
          <p14:tracePt t="64489" x="4870450" y="2344738"/>
          <p14:tracePt t="64507" x="4878388" y="2344738"/>
          <p14:tracePt t="64512" x="4886325" y="2344738"/>
          <p14:tracePt t="64520" x="4894263" y="2336800"/>
          <p14:tracePt t="64527" x="4902200" y="2336800"/>
          <p14:tracePt t="64536" x="4910138" y="2336800"/>
          <p14:tracePt t="64543" x="4918075" y="2328863"/>
          <p14:tracePt t="64549" x="4926013" y="2328863"/>
          <p14:tracePt t="64559" x="4943475" y="2328863"/>
          <p14:tracePt t="64566" x="4951413" y="2320925"/>
          <p14:tracePt t="64572" x="4959350" y="2312988"/>
          <p14:tracePt t="64588" x="4967288" y="2312988"/>
          <p14:tracePt t="64601" x="4967288" y="2305050"/>
          <p14:tracePt t="64609" x="4975225" y="2305050"/>
          <p14:tracePt t="64624" x="4983163" y="2305050"/>
          <p14:tracePt t="64643" x="4991100" y="2297113"/>
          <p14:tracePt t="64647" x="4991100" y="2289175"/>
          <p14:tracePt t="64655" x="5006975" y="2281238"/>
          <p14:tracePt t="64661" x="5022850" y="2273300"/>
          <p14:tracePt t="64669" x="5038725" y="2257425"/>
          <p14:tracePt t="64676" x="5054600" y="2241550"/>
          <p14:tracePt t="64684" x="5070475" y="2224088"/>
          <p14:tracePt t="64692" x="5086350" y="2208213"/>
          <p14:tracePt t="64699" x="5094288" y="2200275"/>
          <p14:tracePt t="64707" x="5110163" y="2184400"/>
          <p14:tracePt t="64713" x="5118100" y="2160588"/>
          <p14:tracePt t="64722" x="5141913" y="2136775"/>
          <p14:tracePt t="64729" x="5157788" y="2112963"/>
          <p14:tracePt t="64737" x="5165725" y="2073275"/>
          <p14:tracePt t="64744" x="5173663" y="2049463"/>
          <p14:tracePt t="64752" x="5181600" y="2033588"/>
          <p14:tracePt t="64759" x="5181600" y="2017713"/>
          <p14:tracePt t="64767" x="5181600" y="2001838"/>
          <p14:tracePt t="64774" x="5181600" y="1985963"/>
          <p14:tracePt t="64782" x="5181600" y="1978025"/>
          <p14:tracePt t="64790" x="5173663" y="1962150"/>
          <p14:tracePt t="64797" x="5165725" y="1954213"/>
          <p14:tracePt t="64805" x="5157788" y="1946275"/>
          <p14:tracePt t="64812" x="5141913" y="1938338"/>
          <p14:tracePt t="64819" x="5133975" y="1938338"/>
          <p14:tracePt t="64826" x="5133975" y="1930400"/>
          <p14:tracePt t="64834" x="5118100" y="1922463"/>
          <p14:tracePt t="64849" x="5110163" y="1922463"/>
          <p14:tracePt t="64857" x="5110163" y="1914525"/>
          <p14:tracePt t="64872" x="5102225" y="1906588"/>
          <p14:tracePt t="64879" x="5094288" y="1898650"/>
          <p14:tracePt t="64894" x="5094288" y="1890713"/>
          <p14:tracePt t="64902" x="5086350" y="1890713"/>
          <p14:tracePt t="64909" x="5078413" y="1873250"/>
          <p14:tracePt t="64917" x="5070475" y="1873250"/>
          <p14:tracePt t="64924" x="5054600" y="1865313"/>
          <p14:tracePt t="64932" x="5054600" y="1857375"/>
          <p14:tracePt t="64940" x="5038725" y="1849438"/>
          <p14:tracePt t="64947" x="5022850" y="1841500"/>
          <p14:tracePt t="64955" x="5014913" y="1841500"/>
          <p14:tracePt t="64961" x="5006975" y="1833563"/>
          <p14:tracePt t="64969" x="4991100" y="1833563"/>
          <p14:tracePt t="64976" x="4975225" y="1825625"/>
          <p14:tracePt t="64983" x="4959350" y="1825625"/>
          <p14:tracePt t="64992" x="4933950" y="1817688"/>
          <p14:tracePt t="64999" x="4918075" y="1817688"/>
          <p14:tracePt t="65007" x="4902200" y="1817688"/>
          <p14:tracePt t="65013" x="4886325" y="1817688"/>
          <p14:tracePt t="65021" x="4870450" y="1817688"/>
          <p14:tracePt t="65029" x="4862513" y="1817688"/>
          <p14:tracePt t="65036" x="4838700" y="1817688"/>
          <p14:tracePt t="65044" x="4830763" y="1817688"/>
          <p14:tracePt t="65052" x="4822825" y="1817688"/>
          <p14:tracePt t="65059" x="4799013" y="1817688"/>
          <p14:tracePt t="65067" x="4783138" y="1825625"/>
          <p14:tracePt t="65075" x="4759325" y="1833563"/>
          <p14:tracePt t="65082" x="4743450" y="1833563"/>
          <p14:tracePt t="65090" x="4719638" y="1849438"/>
          <p14:tracePt t="65097" x="4695825" y="1857375"/>
          <p14:tracePt t="65105" x="4672013" y="1865313"/>
          <p14:tracePt t="65112" x="4656138" y="1865313"/>
          <p14:tracePt t="65118" x="4632325" y="1881188"/>
          <p14:tracePt t="65126" x="4624388" y="1890713"/>
          <p14:tracePt t="65134" x="4600575" y="1890713"/>
          <p14:tracePt t="65142" x="4592638" y="1898650"/>
          <p14:tracePt t="65149" x="4576763" y="1906588"/>
          <p14:tracePt t="65157" x="4567238" y="1906588"/>
          <p14:tracePt t="65175" x="4551363" y="1922463"/>
          <p14:tracePt t="65179" x="4543425" y="1930400"/>
          <p14:tracePt t="65187" x="4535488" y="1938338"/>
          <p14:tracePt t="65194" x="4527550" y="1938338"/>
          <p14:tracePt t="65202" x="4519613" y="1946275"/>
          <p14:tracePt t="65209" x="4511675" y="1962150"/>
          <p14:tracePt t="65217" x="4511675" y="1970088"/>
          <p14:tracePt t="65225" x="4503738" y="1978025"/>
          <p14:tracePt t="65232" x="4495800" y="2001838"/>
          <p14:tracePt t="65240" x="4487863" y="2017713"/>
          <p14:tracePt t="65247" x="4487863" y="2025650"/>
          <p14:tracePt t="65254" x="4479925" y="2041525"/>
          <p14:tracePt t="65262" x="4479925" y="2065338"/>
          <p14:tracePt t="65269" x="4479925" y="2089150"/>
          <p14:tracePt t="65276" x="4479925" y="2097088"/>
          <p14:tracePt t="65284" x="4479925" y="2112963"/>
          <p14:tracePt t="65292" x="4479925" y="2128838"/>
          <p14:tracePt t="65299" x="4479925" y="2144713"/>
          <p14:tracePt t="65307" x="4487863" y="2160588"/>
          <p14:tracePt t="65314" x="4487863" y="2184400"/>
          <p14:tracePt t="65322" x="4503738" y="2192338"/>
          <p14:tracePt t="65329" x="4503738" y="2200275"/>
          <p14:tracePt t="65337" x="4519613" y="2216150"/>
          <p14:tracePt t="65344" x="4527550" y="2224088"/>
          <p14:tracePt t="65352" x="4543425" y="2233613"/>
          <p14:tracePt t="65359" x="4551363" y="2241550"/>
          <p14:tracePt t="65366" x="4559300" y="2241550"/>
          <p14:tracePt t="65375" x="4576763" y="2241550"/>
          <p14:tracePt t="65389" x="4592638" y="2241550"/>
          <p14:tracePt t="65397" x="4608513" y="2241550"/>
          <p14:tracePt t="65405" x="4624388" y="2241550"/>
          <p14:tracePt t="65411" x="4640263" y="2241550"/>
          <p14:tracePt t="65419" x="4664075" y="2241550"/>
          <p14:tracePt t="65426" x="4687888" y="2241550"/>
          <p14:tracePt t="65434" x="4695825" y="2241550"/>
          <p14:tracePt t="65442" x="4719638" y="2241550"/>
          <p14:tracePt t="65449" x="4735513" y="2249488"/>
          <p14:tracePt t="65458" x="4759325" y="2249488"/>
          <p14:tracePt t="65464" x="4775200" y="2249488"/>
          <p14:tracePt t="65471" x="4799013" y="2249488"/>
          <p14:tracePt t="65479" x="4814888" y="2249488"/>
          <p14:tracePt t="65487" x="4830763" y="2249488"/>
          <p14:tracePt t="65494" x="4862513" y="2249488"/>
          <p14:tracePt t="65502" x="4886325" y="2249488"/>
          <p14:tracePt t="65509" x="4918075" y="2249488"/>
          <p14:tracePt t="65517" x="4943475" y="2249488"/>
          <p14:tracePt t="65524" x="5014913" y="2249488"/>
          <p14:tracePt t="65532" x="5038725" y="2233613"/>
          <p14:tracePt t="65539" x="5078413" y="2224088"/>
          <p14:tracePt t="65547" x="5110163" y="2200275"/>
          <p14:tracePt t="65554" x="5141913" y="2176463"/>
          <p14:tracePt t="65562" x="5165725" y="2160588"/>
          <p14:tracePt t="65569" x="5197475" y="2128838"/>
          <p14:tracePt t="65577" x="5213350" y="2112963"/>
          <p14:tracePt t="65584" x="5229225" y="2089150"/>
          <p14:tracePt t="65591" x="5237163" y="2081213"/>
          <p14:tracePt t="65599" x="5253038" y="2057400"/>
          <p14:tracePt t="65607" x="5253038" y="2041525"/>
          <p14:tracePt t="65614" x="5253038" y="2017713"/>
          <p14:tracePt t="65621" x="5260975" y="2009775"/>
          <p14:tracePt t="65629" x="5260975" y="2001838"/>
          <p14:tracePt t="65637" x="5260975" y="1985963"/>
          <p14:tracePt t="65652" x="5260975" y="1978025"/>
          <p14:tracePt t="65659" x="5260975" y="1970088"/>
          <p14:tracePt t="65682" x="5260975" y="1962150"/>
          <p14:tracePt t="65726" x="5260975" y="1954213"/>
          <p14:tracePt t="65787" x="5253038" y="1954213"/>
          <p14:tracePt t="65831" x="5245100" y="1954213"/>
          <p14:tracePt t="65906" x="5245100" y="1962150"/>
          <p14:tracePt t="65981" x="5237163" y="1962150"/>
          <p14:tracePt t="66544" x="5237163" y="1970088"/>
          <p14:tracePt t="66560" x="5229225" y="1970088"/>
          <p14:tracePt t="66575" x="5229225" y="1978025"/>
          <p14:tracePt t="66597" x="5221288" y="1985963"/>
          <p14:tracePt t="66611" x="5213350" y="1993900"/>
          <p14:tracePt t="66619" x="5205413" y="2009775"/>
          <p14:tracePt t="66628" x="5189538" y="2017713"/>
          <p14:tracePt t="66634" x="5181600" y="2033588"/>
          <p14:tracePt t="66643" x="5165725" y="2041525"/>
          <p14:tracePt t="66649" x="5157788" y="2049463"/>
          <p14:tracePt t="66657" x="5141913" y="2057400"/>
          <p14:tracePt t="66664" x="5126038" y="2057400"/>
          <p14:tracePt t="66672" x="5102225" y="2057400"/>
          <p14:tracePt t="66679" x="5062538" y="2017713"/>
          <p14:tracePt t="66687" x="5022850" y="1985963"/>
          <p14:tracePt t="66694" x="4983163" y="1930400"/>
          <p14:tracePt t="66702" x="4967288" y="1922463"/>
          <p14:tracePt t="67129" x="4967288" y="1930400"/>
          <p14:tracePt t="67137" x="4959350" y="1946275"/>
          <p14:tracePt t="67144" x="4943475" y="1978025"/>
          <p14:tracePt t="67155" x="4918075" y="2025650"/>
          <p14:tracePt t="67159" x="4902200" y="2065338"/>
          <p14:tracePt t="67167" x="4878388" y="2097088"/>
          <p14:tracePt t="67181" x="4878388" y="2105025"/>
          <p14:tracePt t="67197" x="4862513" y="2120900"/>
          <p14:tracePt t="67204" x="4862513" y="2144713"/>
          <p14:tracePt t="67212" x="4854575" y="2184400"/>
          <p14:tracePt t="67220" x="4846638" y="2216150"/>
          <p14:tracePt t="67226" x="4830763" y="2265363"/>
          <p14:tracePt t="67234" x="4806950" y="2297113"/>
          <p14:tracePt t="67241" x="4791075" y="2336800"/>
          <p14:tracePt t="67249" x="4783138" y="2360613"/>
          <p14:tracePt t="67257" x="4775200" y="2384425"/>
          <p14:tracePt t="67264" x="4775200" y="2400300"/>
          <p14:tracePt t="67272" x="4767263" y="2416175"/>
          <p14:tracePt t="67279" x="4767263" y="2424113"/>
          <p14:tracePt t="67286" x="4767263" y="2432050"/>
          <p14:tracePt t="67294" x="4767263" y="2447925"/>
          <p14:tracePt t="67309" x="4767263" y="2455863"/>
          <p14:tracePt t="67317" x="4767263" y="2463800"/>
          <p14:tracePt t="67324" x="4767263" y="2471738"/>
          <p14:tracePt t="67332" x="4767263" y="2479675"/>
          <p14:tracePt t="67355" x="4767263" y="2487613"/>
          <p14:tracePt t="67429" x="4775200" y="2487613"/>
          <p14:tracePt t="67436" x="4791075" y="2487613"/>
          <p14:tracePt t="67444" x="4799013" y="2487613"/>
          <p14:tracePt t="67452" x="4822825" y="2487613"/>
          <p14:tracePt t="67459" x="4846638" y="2487613"/>
          <p14:tracePt t="67467" x="4862513" y="2487613"/>
          <p14:tracePt t="67474" x="4894263" y="2487613"/>
          <p14:tracePt t="67482" x="4926013" y="2487613"/>
          <p14:tracePt t="67489" x="4959350" y="2487613"/>
          <p14:tracePt t="67497" x="5030788" y="2487613"/>
          <p14:tracePt t="67504" x="5086350" y="2487613"/>
          <p14:tracePt t="67512" x="5133975" y="2479675"/>
          <p14:tracePt t="67519" x="5165725" y="2479675"/>
          <p14:tracePt t="67526" x="5197475" y="2471738"/>
          <p14:tracePt t="67535" x="5229225" y="2471738"/>
          <p14:tracePt t="67541" x="5260975" y="2471738"/>
          <p14:tracePt t="67548" x="5300663" y="2471738"/>
          <p14:tracePt t="67557" x="5334000" y="2471738"/>
          <p14:tracePt t="67564" x="5357813" y="2463800"/>
          <p14:tracePt t="67572" x="5365750" y="2463800"/>
          <p14:tracePt t="67579" x="5381625" y="2463800"/>
          <p14:tracePt t="67587" x="5405438" y="2463800"/>
          <p14:tracePt t="67594" x="5421313" y="2455863"/>
          <p14:tracePt t="67602" x="5437188" y="2455863"/>
          <p14:tracePt t="67609" x="5445125" y="2447925"/>
          <p14:tracePt t="67616" x="5461000" y="2439988"/>
          <p14:tracePt t="67624" x="5476875" y="2432050"/>
          <p14:tracePt t="67632" x="5484813" y="2424113"/>
          <p14:tracePt t="67639" x="5500688" y="2424113"/>
          <p14:tracePt t="67647" x="5516563" y="2424113"/>
          <p14:tracePt t="67655" x="5532438" y="2408238"/>
          <p14:tracePt t="67662" x="5540375" y="2408238"/>
          <p14:tracePt t="67670" x="5548313" y="2408238"/>
          <p14:tracePt t="67676" x="5556250" y="2400300"/>
          <p14:tracePt t="67684" x="5564188" y="2400300"/>
          <p14:tracePt t="67691" x="5572125" y="2392363"/>
          <p14:tracePt t="67699" x="5580063" y="2392363"/>
          <p14:tracePt t="67706" x="5603875" y="2392363"/>
          <p14:tracePt t="67714" x="5611813" y="2392363"/>
          <p14:tracePt t="67722" x="5635625" y="2392363"/>
          <p14:tracePt t="67729" x="5651500" y="2392363"/>
          <p14:tracePt t="67737" x="5667375" y="2392363"/>
          <p14:tracePt t="67744" x="5692775" y="2392363"/>
          <p14:tracePt t="67753" x="5716588" y="2392363"/>
          <p14:tracePt t="67759" x="5732463" y="2392363"/>
          <p14:tracePt t="67767" x="5756275" y="2392363"/>
          <p14:tracePt t="67774" x="5788025" y="2392363"/>
          <p14:tracePt t="67782" x="5803900" y="2392363"/>
          <p14:tracePt t="67789" x="5811838" y="2392363"/>
          <p14:tracePt t="67797" x="5827713" y="2392363"/>
          <p14:tracePt t="67804" x="5843588" y="2392363"/>
          <p14:tracePt t="67813" x="5859463" y="2392363"/>
          <p14:tracePt t="67819" x="5867400" y="2392363"/>
          <p14:tracePt t="67826" x="5883275" y="2392363"/>
          <p14:tracePt t="67834" x="5891213" y="2392363"/>
          <p14:tracePt t="67842" x="5899150" y="2392363"/>
          <p14:tracePt t="67850" x="5907088" y="2392363"/>
          <p14:tracePt t="67856" x="5922963" y="2392363"/>
          <p14:tracePt t="67864" x="5930900" y="2392363"/>
          <p14:tracePt t="67872" x="5938838" y="2392363"/>
          <p14:tracePt t="67879" x="5946775" y="2392363"/>
          <p14:tracePt t="67894" x="5962650" y="2392363"/>
          <p14:tracePt t="67902" x="5970588" y="2392363"/>
          <p14:tracePt t="67939" x="5978525" y="2392363"/>
          <p14:tracePt t="67955" x="5986463" y="2392363"/>
          <p14:tracePt t="67969" x="5994400" y="2392363"/>
          <p14:tracePt t="67984" x="6002338" y="2392363"/>
          <p14:tracePt t="67991" x="6010275" y="2392363"/>
          <p14:tracePt t="68000" x="6018213" y="2392363"/>
          <p14:tracePt t="68006" x="6034088" y="2392363"/>
          <p14:tracePt t="68014" x="6059488" y="2392363"/>
          <p14:tracePt t="68022" x="6067425" y="2392363"/>
          <p14:tracePt t="68029" x="6083300" y="2384425"/>
          <p14:tracePt t="68036" x="6099175" y="2376488"/>
          <p14:tracePt t="68045" x="6107113" y="2376488"/>
          <p14:tracePt t="68052" x="6122988" y="2368550"/>
          <p14:tracePt t="68059" x="6130925" y="2368550"/>
          <p14:tracePt t="68067" x="6138863" y="2368550"/>
          <p14:tracePt t="68082" x="6138863" y="2360613"/>
          <p14:tracePt t="68089" x="6146800" y="2360613"/>
          <p14:tracePt t="68096" x="6154738" y="2360613"/>
          <p14:tracePt t="68127" x="6162675" y="2360613"/>
          <p14:tracePt t="68142" x="6170613" y="2360613"/>
          <p14:tracePt t="68148" x="6178550" y="2360613"/>
          <p14:tracePt t="68156" x="6186488" y="2360613"/>
          <p14:tracePt t="68172" x="6194425" y="2360613"/>
          <p14:tracePt t="68173" x="6202363" y="2360613"/>
          <p14:tracePt t="68179" x="6210300" y="2352675"/>
          <p14:tracePt t="68194" x="6218238" y="2344738"/>
          <p14:tracePt t="68839" x="6218238" y="2352675"/>
          <p14:tracePt t="68848" x="6202363" y="2360613"/>
          <p14:tracePt t="68855" x="6186488" y="2376488"/>
          <p14:tracePt t="68863" x="6170613" y="2384425"/>
          <p14:tracePt t="68869" x="6154738" y="2400300"/>
          <p14:tracePt t="68876" x="6138863" y="2408238"/>
          <p14:tracePt t="68884" x="6130925" y="2416175"/>
          <p14:tracePt t="68892" x="6115050" y="2424113"/>
          <p14:tracePt t="68899" x="6115050" y="2432050"/>
          <p14:tracePt t="68906" x="6107113" y="2432050"/>
          <p14:tracePt t="69371" x="6099175" y="2432050"/>
          <p14:tracePt t="69379" x="6099175" y="2439988"/>
          <p14:tracePt t="69387" x="6091238" y="2439988"/>
          <p14:tracePt t="69410" x="6083300" y="2439988"/>
          <p14:tracePt t="69829" x="6075363" y="2439988"/>
          <p14:tracePt t="69837" x="6067425" y="2439988"/>
          <p14:tracePt t="70579" x="6067425" y="2432050"/>
          <p14:tracePt t="70624" x="6067425" y="2424113"/>
          <p14:tracePt t="70646" x="6067425" y="2416175"/>
          <p14:tracePt t="70677" x="6067425" y="2408238"/>
          <p14:tracePt t="70819" x="6067425" y="2400300"/>
          <p14:tracePt t="72364" x="6059488" y="2400300"/>
          <p14:tracePt t="72379" x="6051550" y="2400300"/>
          <p14:tracePt t="72394" x="6043613" y="2400300"/>
          <p14:tracePt t="72403" x="6043613" y="2408238"/>
          <p14:tracePt t="72649" x="6034088" y="2408238"/>
          <p14:tracePt t="72664" x="6026150" y="2416175"/>
          <p14:tracePt t="72686" x="6018213" y="2424113"/>
          <p14:tracePt t="72732" x="6010275" y="2424113"/>
          <p14:tracePt t="72762" x="6010275" y="2432050"/>
          <p14:tracePt t="73376" x="6018213" y="2432050"/>
          <p14:tracePt t="73391" x="6034088" y="2432050"/>
          <p14:tracePt t="73400" x="6059488" y="2424113"/>
          <p14:tracePt t="73406" x="6083300" y="2416175"/>
          <p14:tracePt t="73414" x="6107113" y="2400300"/>
          <p14:tracePt t="73423" x="6138863" y="2392363"/>
          <p14:tracePt t="73429" x="6162675" y="2392363"/>
          <p14:tracePt t="73436" x="6194425" y="2392363"/>
          <p14:tracePt t="73445" x="6218238" y="2392363"/>
          <p14:tracePt t="73453" x="6249988" y="2392363"/>
          <p14:tracePt t="73460" x="6281738" y="2392363"/>
          <p14:tracePt t="73467" x="6313488" y="2392363"/>
          <p14:tracePt t="73473" x="6337300" y="2392363"/>
          <p14:tracePt t="73483" x="6361113" y="2392363"/>
          <p14:tracePt t="73489" x="6376988" y="2392363"/>
          <p14:tracePt t="73498" x="6402388" y="2392363"/>
          <p14:tracePt t="73504" x="6434138" y="2384425"/>
          <p14:tracePt t="73511" x="6442075" y="2376488"/>
          <p14:tracePt t="73519" x="6457950" y="2376488"/>
          <p14:tracePt t="73528" x="6465888" y="2376488"/>
          <p14:tracePt t="73535" x="6473825" y="2376488"/>
          <p14:tracePt t="73543" x="6489700" y="2376488"/>
          <p14:tracePt t="73550" x="6505575" y="2376488"/>
          <p14:tracePt t="73557" x="6529388" y="2376488"/>
          <p14:tracePt t="73566" x="6561138" y="2376488"/>
          <p14:tracePt t="73572" x="6592888" y="2376488"/>
          <p14:tracePt t="73579" x="6608763" y="2376488"/>
          <p14:tracePt t="73588" x="6648450" y="2376488"/>
          <p14:tracePt t="73595" x="6672263" y="2376488"/>
          <p14:tracePt t="73603" x="6704013" y="2376488"/>
          <p14:tracePt t="73609" x="6743700" y="2376488"/>
          <p14:tracePt t="73617" x="6784975" y="2376488"/>
          <p14:tracePt t="73625" x="6824663" y="2376488"/>
          <p14:tracePt t="73632" x="6856413" y="2376488"/>
          <p14:tracePt t="73639" x="6904038" y="2384425"/>
          <p14:tracePt t="73648" x="6959600" y="2400300"/>
          <p14:tracePt t="73654" x="6999288" y="2416175"/>
          <p14:tracePt t="73663" x="7038975" y="2424113"/>
          <p14:tracePt t="73670" x="7078663" y="2432050"/>
          <p14:tracePt t="73676" x="7118350" y="2439988"/>
          <p14:tracePt t="73684" x="7175500" y="2447925"/>
          <p14:tracePt t="73692" x="7183438" y="2447925"/>
          <p14:tracePt t="73700" x="7191375" y="2447925"/>
          <p14:tracePt t="75311" x="7167563" y="2447925"/>
          <p14:tracePt t="75320" x="7135813" y="2447925"/>
          <p14:tracePt t="75327" x="7086600" y="2447925"/>
          <p14:tracePt t="75334" x="7031038" y="2447925"/>
          <p14:tracePt t="75343" x="6967538" y="2439988"/>
          <p14:tracePt t="75351" x="6888163" y="2439988"/>
          <p14:tracePt t="75356" x="6808788" y="2424113"/>
          <p14:tracePt t="75365" x="6719888" y="2416175"/>
          <p14:tracePt t="75371" x="6632575" y="2400300"/>
          <p14:tracePt t="75381" x="6561138" y="2384425"/>
          <p14:tracePt t="75386" x="6481763" y="2368550"/>
          <p14:tracePt t="75394" x="6418263" y="2360613"/>
          <p14:tracePt t="75402" x="6376988" y="2344738"/>
          <p14:tracePt t="75409" x="6329363" y="2336800"/>
          <p14:tracePt t="75418" x="6297613" y="2336800"/>
          <p14:tracePt t="75425" x="6273800" y="2328863"/>
          <p14:tracePt t="75433" x="6265863" y="2320925"/>
          <p14:tracePt t="75440" x="6257925" y="2320925"/>
          <p14:tracePt t="75449" x="6249988" y="2320925"/>
          <p14:tracePt t="75701" x="6249988" y="2312988"/>
          <p14:tracePt t="75710" x="6242050" y="2312988"/>
          <p14:tracePt t="75718" x="6234113" y="2305050"/>
          <p14:tracePt t="75739" x="6226175" y="2305050"/>
          <p14:tracePt t="75755" x="6218238" y="2305050"/>
          <p14:tracePt t="75770" x="6210300" y="2305050"/>
          <p14:tracePt t="75777" x="6202363" y="2305050"/>
          <p14:tracePt t="75792" x="6194425" y="2305050"/>
          <p14:tracePt t="75859" x="6186488" y="2305050"/>
          <p14:tracePt t="75874" x="6178550" y="2305050"/>
          <p14:tracePt t="75884" x="6170613" y="2305050"/>
          <p14:tracePt t="75896" x="6162675" y="2305050"/>
          <p14:tracePt t="76039" x="6162675" y="2297113"/>
          <p14:tracePt t="76946" x="6162675" y="2289175"/>
          <p14:tracePt t="76963" x="6162675" y="2273300"/>
          <p14:tracePt t="76969" x="6170613" y="2265363"/>
          <p14:tracePt t="76978" x="6178550" y="2257425"/>
          <p14:tracePt t="76984" x="6186488" y="2241550"/>
          <p14:tracePt t="76992" x="6186488" y="2233613"/>
          <p14:tracePt t="77000" x="6194425" y="2216150"/>
          <p14:tracePt t="77008" x="6202363" y="2208213"/>
          <p14:tracePt t="77021" x="6218238" y="2192338"/>
          <p14:tracePt t="77030" x="6218238" y="2184400"/>
          <p14:tracePt t="77037" x="6218238" y="2176463"/>
          <p14:tracePt t="77044" x="6218238" y="2168525"/>
          <p14:tracePt t="77051" x="6226175" y="2160588"/>
          <p14:tracePt t="77061" x="6226175" y="2144713"/>
          <p14:tracePt t="77067" x="6226175" y="2128838"/>
          <p14:tracePt t="77073" x="6226175" y="2120900"/>
          <p14:tracePt t="77083" x="6226175" y="2112963"/>
          <p14:tracePt t="77089" x="6226175" y="2105025"/>
          <p14:tracePt t="77097" x="6226175" y="2089150"/>
          <p14:tracePt t="77105" x="6226175" y="2081213"/>
          <p14:tracePt t="77113" x="6218238" y="2065338"/>
          <p14:tracePt t="77119" x="6202363" y="2041525"/>
          <p14:tracePt t="77126" x="6194425" y="2033588"/>
          <p14:tracePt t="77135" x="6170613" y="2017713"/>
          <p14:tracePt t="77141" x="6146800" y="1993900"/>
          <p14:tracePt t="77149" x="6130925" y="1985963"/>
          <p14:tracePt t="77167" x="6075363" y="1946275"/>
          <p14:tracePt t="77171" x="6051550" y="1946275"/>
          <p14:tracePt t="77179" x="6018213" y="1938338"/>
          <p14:tracePt t="77186" x="5994400" y="1930400"/>
          <p14:tracePt t="77197" x="5970588" y="1930400"/>
          <p14:tracePt t="77202" x="5946775" y="1922463"/>
          <p14:tracePt t="77209" x="5922963" y="1922463"/>
          <p14:tracePt t="77216" x="5899150" y="1922463"/>
          <p14:tracePt t="77223" x="5875338" y="1922463"/>
          <p14:tracePt t="77234" x="5851525" y="1922463"/>
          <p14:tracePt t="77239" x="5811838" y="1922463"/>
          <p14:tracePt t="77248" x="5795963" y="1930400"/>
          <p14:tracePt t="77255" x="5780088" y="1930400"/>
          <p14:tracePt t="77263" x="5764213" y="1946275"/>
          <p14:tracePt t="77269" x="5748338" y="1954213"/>
          <p14:tracePt t="77278" x="5724525" y="1962150"/>
          <p14:tracePt t="77284" x="5700713" y="1985963"/>
          <p14:tracePt t="77293" x="5684838" y="1993900"/>
          <p14:tracePt t="77300" x="5667375" y="2009775"/>
          <p14:tracePt t="77308" x="5651500" y="2033588"/>
          <p14:tracePt t="77316" x="5635625" y="2041525"/>
          <p14:tracePt t="77321" x="5619750" y="2057400"/>
          <p14:tracePt t="77330" x="5611813" y="2081213"/>
          <p14:tracePt t="77336" x="5595938" y="2105025"/>
          <p14:tracePt t="77346" x="5595938" y="2120900"/>
          <p14:tracePt t="77351" x="5588000" y="2144713"/>
          <p14:tracePt t="77360" x="5588000" y="2152650"/>
          <p14:tracePt t="77367" x="5588000" y="2168525"/>
          <p14:tracePt t="77374" x="5588000" y="2184400"/>
          <p14:tracePt t="77382" x="5588000" y="2192338"/>
          <p14:tracePt t="77389" x="5603875" y="2208213"/>
          <p14:tracePt t="77404" x="5627688" y="2216150"/>
          <p14:tracePt t="77413" x="5643563" y="2216150"/>
          <p14:tracePt t="77419" x="5667375" y="2224088"/>
          <p14:tracePt t="77428" x="5700713" y="2224088"/>
          <p14:tracePt t="77435" x="5724525" y="2224088"/>
          <p14:tracePt t="77441" x="5756275" y="2224088"/>
          <p14:tracePt t="77448" x="5795963" y="2224088"/>
          <p14:tracePt t="77457" x="5835650" y="2224088"/>
          <p14:tracePt t="77465" x="5859463" y="2224088"/>
          <p14:tracePt t="77473" x="5899150" y="2224088"/>
          <p14:tracePt t="77480" x="5938838" y="2216150"/>
          <p14:tracePt t="77488" x="5962650" y="2200275"/>
          <p14:tracePt t="77497" x="5978525" y="2184400"/>
          <p14:tracePt t="77502" x="5994400" y="2176463"/>
          <p14:tracePt t="77509" x="6002338" y="2152650"/>
          <p14:tracePt t="77516" x="6010275" y="2136775"/>
          <p14:tracePt t="77525" x="6018213" y="2120900"/>
          <p14:tracePt t="77533" x="6018213" y="2105025"/>
          <p14:tracePt t="77540" x="6018213" y="2089150"/>
          <p14:tracePt t="77549" x="6018213" y="2065338"/>
          <p14:tracePt t="77555" x="6018213" y="2049463"/>
          <p14:tracePt t="77562" x="6018213" y="2025650"/>
          <p14:tracePt t="77570" x="6010275" y="2017713"/>
          <p14:tracePt t="77578" x="6002338" y="2009775"/>
          <p14:tracePt t="77584" x="6002338" y="1993900"/>
          <p14:tracePt t="77600" x="5994400" y="1993900"/>
          <p14:tracePt t="77607" x="5994400" y="1985963"/>
          <p14:tracePt t="77674" x="5986463" y="1985963"/>
          <p14:tracePt t="77681" x="5986463" y="1993900"/>
          <p14:tracePt t="77699" x="5986463" y="2001838"/>
          <p14:tracePt t="77704" x="5986463" y="2009775"/>
          <p14:tracePt t="77713" x="5986463" y="2017713"/>
          <p14:tracePt t="77719" x="5986463" y="2025650"/>
          <p14:tracePt t="77728" x="6010275" y="2049463"/>
          <p14:tracePt t="77734" x="6051550" y="2065338"/>
          <p14:tracePt t="77742" x="6091238" y="2073275"/>
          <p14:tracePt t="77750" x="6170613" y="2105025"/>
          <p14:tracePt t="77758" x="6242050" y="2112963"/>
          <p14:tracePt t="77765" x="6337300" y="2136775"/>
          <p14:tracePt t="77773" x="6434138" y="2144713"/>
          <p14:tracePt t="77780" x="6513513" y="2160588"/>
          <p14:tracePt t="77786" x="6616700" y="2168525"/>
          <p14:tracePt t="77795" x="6711950" y="2176463"/>
          <p14:tracePt t="77801" x="6800850" y="2176463"/>
          <p14:tracePt t="77809" x="6872288" y="2176463"/>
          <p14:tracePt t="77816" x="6959600" y="2176463"/>
          <p14:tracePt t="77824" x="6983413" y="2176463"/>
          <p14:tracePt t="77833" x="7007225" y="2168525"/>
          <p14:tracePt t="77839" x="7015163" y="2160588"/>
          <p14:tracePt t="77848" x="7023100" y="2160588"/>
          <p14:tracePt t="77856" x="7031038" y="2144713"/>
          <p14:tracePt t="77870" x="7031038" y="2136775"/>
          <p14:tracePt t="77885" x="7031038" y="2128838"/>
          <p14:tracePt t="77891" x="7038975" y="2128838"/>
          <p14:tracePt t="77899" x="7038975" y="2120900"/>
          <p14:tracePt t="77917" x="7038975" y="2112963"/>
          <p14:tracePt t="77931" x="7038975" y="2105025"/>
          <p14:tracePt t="77946" x="7038975" y="2097088"/>
          <p14:tracePt t="77962" x="7038975" y="2089150"/>
          <p14:tracePt t="77976" x="7038975" y="2081213"/>
          <p14:tracePt t="77990" x="7038975" y="2073275"/>
          <p14:tracePt t="78049" x="7023100" y="2073275"/>
          <p14:tracePt t="78056" x="7015163" y="2081213"/>
          <p14:tracePt t="78064" x="6991350" y="2105025"/>
          <p14:tracePt t="78071" x="6967538" y="2136775"/>
          <p14:tracePt t="78080" x="6943725" y="2160588"/>
          <p14:tracePt t="78086" x="6919913" y="2200275"/>
          <p14:tracePt t="78094" x="6904038" y="2241550"/>
          <p14:tracePt t="78101" x="6896100" y="2265363"/>
          <p14:tracePt t="78109" x="6880225" y="2289175"/>
          <p14:tracePt t="78116" x="6872288" y="2312988"/>
          <p14:tracePt t="78124" x="6872288" y="2336800"/>
          <p14:tracePt t="78131" x="6872288" y="2360613"/>
          <p14:tracePt t="78138" x="6872288" y="2368550"/>
          <p14:tracePt t="78147" x="6888163" y="2392363"/>
          <p14:tracePt t="78161" x="6896100" y="2400300"/>
          <p14:tracePt t="78180" x="6983413" y="2416175"/>
          <p14:tracePt t="78184" x="7031038" y="2416175"/>
          <p14:tracePt t="78192" x="7070725" y="2400300"/>
          <p14:tracePt t="78199" x="7135813" y="2368550"/>
          <p14:tracePt t="78206" x="7191375" y="2328863"/>
          <p14:tracePt t="78215" x="7231063" y="2312988"/>
          <p14:tracePt t="78222" x="7262813" y="2273300"/>
          <p14:tracePt t="78231" x="7302500" y="2233613"/>
          <p14:tracePt t="78237" x="7342188" y="2192338"/>
          <p14:tracePt t="78244" x="7366000" y="2160588"/>
          <p14:tracePt t="78252" x="7389813" y="2120900"/>
          <p14:tracePt t="78258" x="7405688" y="2089150"/>
          <p14:tracePt t="78267" x="7413625" y="2073275"/>
          <p14:tracePt t="78274" x="7421563" y="2041525"/>
          <p14:tracePt t="78281" x="7429500" y="2009775"/>
          <p14:tracePt t="78289" x="7429500" y="1985963"/>
          <p14:tracePt t="78297" x="7429500" y="1970088"/>
          <p14:tracePt t="78304" x="7437438" y="1938338"/>
          <p14:tracePt t="78312" x="7437438" y="1930400"/>
          <p14:tracePt t="78319" x="7437438" y="1906588"/>
          <p14:tracePt t="78327" x="7437438" y="1898650"/>
          <p14:tracePt t="78334" x="7437438" y="1881188"/>
          <p14:tracePt t="78342" x="7437438" y="1873250"/>
          <p14:tracePt t="78349" x="7437438" y="1865313"/>
          <p14:tracePt t="78416" x="7429500" y="1865313"/>
          <p14:tracePt t="78424" x="7421563" y="1865313"/>
          <p14:tracePt t="78431" x="7405688" y="1873250"/>
          <p14:tracePt t="78438" x="7397750" y="1873250"/>
          <p14:tracePt t="78447" x="7389813" y="1873250"/>
          <p14:tracePt t="78454" x="7373938" y="1881188"/>
          <p14:tracePt t="78462" x="7358063" y="1890713"/>
          <p14:tracePt t="78469" x="7342188" y="1898650"/>
          <p14:tracePt t="78477" x="7326313" y="1906588"/>
          <p14:tracePt t="78484" x="7302500" y="1922463"/>
          <p14:tracePt t="78491" x="7262813" y="1946275"/>
          <p14:tracePt t="78500" x="7231063" y="1978025"/>
          <p14:tracePt t="78506" x="7207250" y="2001838"/>
          <p14:tracePt t="78514" x="7151688" y="2057400"/>
          <p14:tracePt t="78522" x="7102475" y="2112963"/>
          <p14:tracePt t="78530" x="7054850" y="2184400"/>
          <p14:tracePt t="78536" x="7007225" y="2249488"/>
          <p14:tracePt t="78544" x="6959600" y="2312988"/>
          <p14:tracePt t="78552" x="6927850" y="2368550"/>
          <p14:tracePt t="78559" x="6904038" y="2392363"/>
          <p14:tracePt t="78566" x="6880225" y="2432050"/>
          <p14:tracePt t="78574" x="6864350" y="2471738"/>
          <p14:tracePt t="78581" x="6840538" y="2495550"/>
          <p14:tracePt t="78589" x="6824663" y="2527300"/>
          <p14:tracePt t="78597" x="6808788" y="2551113"/>
          <p14:tracePt t="78604" x="6784975" y="2592388"/>
          <p14:tracePt t="78612" x="6751638" y="2616200"/>
          <p14:tracePt t="78619" x="6711950" y="2655888"/>
          <p14:tracePt t="78627" x="6656388" y="2711450"/>
          <p14:tracePt t="78634" x="6584950" y="2751138"/>
          <p14:tracePt t="78641" x="6505575" y="2806700"/>
          <p14:tracePt t="78649" x="6442075" y="2838450"/>
          <p14:tracePt t="78656" x="6361113" y="2862263"/>
          <p14:tracePt t="78664" x="6305550" y="2878138"/>
          <p14:tracePt t="78672" x="6242050" y="2886075"/>
          <p14:tracePt t="78680" x="6202363" y="2886075"/>
          <p14:tracePt t="78686" x="6154738" y="2886075"/>
          <p14:tracePt t="78694" x="6091238" y="2878138"/>
          <p14:tracePt t="78702" x="6043613" y="2870200"/>
          <p14:tracePt t="78709" x="6002338" y="2854325"/>
          <p14:tracePt t="78716" x="5978525" y="2854325"/>
          <p14:tracePt t="78724" x="5938838" y="2846388"/>
          <p14:tracePt t="78731" x="5907088" y="2846388"/>
          <p14:tracePt t="78739" x="5875338" y="2846388"/>
          <p14:tracePt t="78747" x="5851525" y="2846388"/>
          <p14:tracePt t="78754" x="5811838" y="2846388"/>
          <p14:tracePt t="78762" x="5772150" y="2846388"/>
          <p14:tracePt t="78769" x="5740400" y="2846388"/>
          <p14:tracePt t="78777" x="5692775" y="2846388"/>
          <p14:tracePt t="78784" x="5627688" y="2846388"/>
          <p14:tracePt t="78791" x="5572125" y="2846388"/>
          <p14:tracePt t="78799" x="5508625" y="2846388"/>
          <p14:tracePt t="78806" x="5445125" y="2846388"/>
          <p14:tracePt t="78814" x="5373688" y="2846388"/>
          <p14:tracePt t="78821" x="5334000" y="2846388"/>
          <p14:tracePt t="78829" x="5276850" y="2846388"/>
          <p14:tracePt t="78836" x="5197475" y="2846388"/>
          <p14:tracePt t="78843" x="5149850" y="2854325"/>
          <p14:tracePt t="78852" x="5086350" y="2878138"/>
          <p14:tracePt t="78860" x="5046663" y="2894013"/>
          <p14:tracePt t="78867" x="4999038" y="2919413"/>
          <p14:tracePt t="78874" x="4975225" y="2927350"/>
          <p14:tracePt t="78881" x="4943475" y="2943225"/>
          <p14:tracePt t="78888" x="4926013" y="2951163"/>
          <p14:tracePt t="78897" x="4902200" y="2959100"/>
          <p14:tracePt t="78904" x="4878388" y="2967038"/>
          <p14:tracePt t="78912" x="4854575" y="2974975"/>
          <p14:tracePt t="78919" x="4830763" y="2982913"/>
          <p14:tracePt t="78927" x="4814888" y="2990850"/>
          <p14:tracePt t="78934" x="4791075" y="2998788"/>
          <p14:tracePt t="78942" x="4767263" y="2998788"/>
          <p14:tracePt t="78949" x="4719638" y="3014663"/>
          <p14:tracePt t="78957" x="4687888" y="3030538"/>
          <p14:tracePt t="78964" x="4632325" y="3038475"/>
          <p14:tracePt t="78972" x="4592638" y="3054350"/>
          <p14:tracePt t="78979" x="4551363" y="3070225"/>
          <p14:tracePt t="78986" x="4503738" y="3078163"/>
          <p14:tracePt t="78993" x="4448175" y="3101975"/>
          <p14:tracePt t="79002" x="4408488" y="3117850"/>
          <p14:tracePt t="79009" x="4360863" y="3141663"/>
          <p14:tracePt t="79016" x="4329113" y="3149600"/>
          <p14:tracePt t="79024" x="4313238" y="3165475"/>
          <p14:tracePt t="79032" x="4297363" y="3173413"/>
          <p14:tracePt t="79047" x="4289425" y="3181350"/>
          <p14:tracePt t="79062" x="4281488" y="3189288"/>
          <p14:tracePt t="79069" x="4273550" y="3189288"/>
          <p14:tracePt t="79077" x="4273550" y="3197225"/>
          <p14:tracePt t="79084" x="4265613" y="3205163"/>
          <p14:tracePt t="79091" x="4257675" y="3205163"/>
          <p14:tracePt t="79098" x="4249738" y="3221038"/>
          <p14:tracePt t="79114" x="4241800" y="3228975"/>
          <p14:tracePt t="79122" x="4233863" y="3244850"/>
          <p14:tracePt t="79129" x="4225925" y="3252788"/>
          <p14:tracePt t="79136" x="4217988" y="3262313"/>
          <p14:tracePt t="79143" x="4210050" y="3262313"/>
          <p14:tracePt t="79163" x="4210050" y="3278188"/>
          <p14:tracePt t="79174" x="4200525" y="3286125"/>
          <p14:tracePt t="79204" x="4200525" y="3294063"/>
          <p14:tracePt t="79249" x="4200525" y="3302000"/>
          <p14:tracePt t="79309" x="4210050" y="3302000"/>
          <p14:tracePt t="79324" x="4225925" y="3302000"/>
          <p14:tracePt t="79331" x="4233863" y="3302000"/>
          <p14:tracePt t="79339" x="4241800" y="3302000"/>
          <p14:tracePt t="79347" x="4249738" y="3302000"/>
          <p14:tracePt t="79354" x="4273550" y="3302000"/>
          <p14:tracePt t="79362" x="4297363" y="3302000"/>
          <p14:tracePt t="79369" x="4313238" y="3302000"/>
          <p14:tracePt t="79376" x="4337050" y="3302000"/>
          <p14:tracePt t="79384" x="4368800" y="3302000"/>
          <p14:tracePt t="79392" x="4400550" y="3302000"/>
          <p14:tracePt t="79399" x="4416425" y="3302000"/>
          <p14:tracePt t="79406" x="4448175" y="3302000"/>
          <p14:tracePt t="79414" x="4471988" y="3302000"/>
          <p14:tracePt t="79422" x="4495800" y="3302000"/>
          <p14:tracePt t="79429" x="4527550" y="3302000"/>
          <p14:tracePt t="79437" x="4559300" y="3302000"/>
          <p14:tracePt t="79443" x="4592638" y="3302000"/>
          <p14:tracePt t="79452" x="4616450" y="3309938"/>
          <p14:tracePt t="79459" x="4640263" y="3309938"/>
          <p14:tracePt t="79466" x="4672013" y="3309938"/>
          <p14:tracePt t="79474" x="4703763" y="3309938"/>
          <p14:tracePt t="79481" x="4735513" y="3309938"/>
          <p14:tracePt t="79489" x="4759325" y="3309938"/>
          <p14:tracePt t="79497" x="4791075" y="3309938"/>
          <p14:tracePt t="79504" x="4814888" y="3309938"/>
          <p14:tracePt t="79512" x="4846638" y="3309938"/>
          <p14:tracePt t="79519" x="4870450" y="3309938"/>
          <p14:tracePt t="79526" x="4902200" y="3309938"/>
          <p14:tracePt t="79535" x="4943475" y="3309938"/>
          <p14:tracePt t="79547" x="4967288" y="3309938"/>
          <p14:tracePt t="79552" x="4983163" y="3309938"/>
          <p14:tracePt t="79557" x="5006975" y="3309938"/>
          <p14:tracePt t="79564" x="5030788" y="3309938"/>
          <p14:tracePt t="79572" x="5054600" y="3309938"/>
          <p14:tracePt t="79579" x="5078413" y="3309938"/>
          <p14:tracePt t="79586" x="5102225" y="3309938"/>
          <p14:tracePt t="79594" x="5126038" y="3309938"/>
          <p14:tracePt t="79602" x="5157788" y="3309938"/>
          <p14:tracePt t="79610" x="5173663" y="3309938"/>
          <p14:tracePt t="79617" x="5205413" y="3309938"/>
          <p14:tracePt t="79623" x="5229225" y="3309938"/>
          <p14:tracePt t="79632" x="5260975" y="3309938"/>
          <p14:tracePt t="79639" x="5292725" y="3309938"/>
          <p14:tracePt t="79646" x="5326063" y="3309938"/>
          <p14:tracePt t="79653" x="5341938" y="3309938"/>
          <p14:tracePt t="79662" x="5373688" y="3309938"/>
          <p14:tracePt t="79670" x="5405438" y="3309938"/>
          <p14:tracePt t="79676" x="5429250" y="3309938"/>
          <p14:tracePt t="79683" x="5461000" y="3309938"/>
          <p14:tracePt t="79691" x="5500688" y="3302000"/>
          <p14:tracePt t="79698" x="5524500" y="3302000"/>
          <p14:tracePt t="79706" x="5556250" y="3302000"/>
          <p14:tracePt t="79713" x="5580063" y="3294063"/>
          <p14:tracePt t="79722" x="5611813" y="3294063"/>
          <p14:tracePt t="79729" x="5643563" y="3294063"/>
          <p14:tracePt t="79736" x="5676900" y="3294063"/>
          <p14:tracePt t="79744" x="5716588" y="3294063"/>
          <p14:tracePt t="79752" x="5748338" y="3294063"/>
          <p14:tracePt t="79759" x="5772150" y="3286125"/>
          <p14:tracePt t="79767" x="5795963" y="3286125"/>
          <p14:tracePt t="79774" x="5827713" y="3278188"/>
          <p14:tracePt t="79782" x="5859463" y="3270250"/>
          <p14:tracePt t="79789" x="5899150" y="3262313"/>
          <p14:tracePt t="79797" x="5930900" y="3262313"/>
          <p14:tracePt t="79804" x="5962650" y="3252788"/>
          <p14:tracePt t="79812" x="5986463" y="3252788"/>
          <p14:tracePt t="79818" x="6010275" y="3252788"/>
          <p14:tracePt t="79826" x="6043613" y="3252788"/>
          <p14:tracePt t="79834" x="6075363" y="3244850"/>
          <p14:tracePt t="79842" x="6099175" y="3244850"/>
          <p14:tracePt t="79849" x="6130925" y="3244850"/>
          <p14:tracePt t="79857" x="6170613" y="3236913"/>
          <p14:tracePt t="79864" x="6186488" y="3236913"/>
          <p14:tracePt t="79872" x="6210300" y="3236913"/>
          <p14:tracePt t="79879" x="6218238" y="3236913"/>
          <p14:tracePt t="79887" x="6234113" y="3228975"/>
          <p14:tracePt t="79895" x="6249988" y="3228975"/>
          <p14:tracePt t="79902" x="6265863" y="3228975"/>
          <p14:tracePt t="79917" x="6281738" y="3228975"/>
          <p14:tracePt t="79924" x="6289675" y="3228975"/>
          <p14:tracePt t="79939" x="6297613" y="3228975"/>
          <p14:tracePt t="79977" x="6305550" y="3228975"/>
          <p14:tracePt t="79984" x="6313488" y="3228975"/>
          <p14:tracePt t="79999" x="6321425" y="3228975"/>
          <p14:tracePt t="80014" x="6337300" y="3228975"/>
          <p14:tracePt t="80029" x="6353175" y="3228975"/>
          <p14:tracePt t="80037" x="6369050" y="3228975"/>
          <p14:tracePt t="80044" x="6384925" y="3236913"/>
          <p14:tracePt t="80052" x="6410325" y="3244850"/>
          <p14:tracePt t="80059" x="6434138" y="3252788"/>
          <p14:tracePt t="80066" x="6465888" y="3262313"/>
          <p14:tracePt t="80074" x="6489700" y="3262313"/>
          <p14:tracePt t="80081" x="6521450" y="3270250"/>
          <p14:tracePt t="80088" x="6537325" y="3286125"/>
          <p14:tracePt t="80096" x="6577013" y="3286125"/>
          <p14:tracePt t="80103" x="6624638" y="3294063"/>
          <p14:tracePt t="80112" x="6672263" y="3302000"/>
          <p14:tracePt t="80119" x="6711950" y="3302000"/>
          <p14:tracePt t="80126" x="6751638" y="3302000"/>
          <p14:tracePt t="80133" x="6800850" y="3302000"/>
          <p14:tracePt t="80142" x="6832600" y="3302000"/>
          <p14:tracePt t="80149" x="6864350" y="3302000"/>
          <p14:tracePt t="80161" x="6896100" y="3302000"/>
          <p14:tracePt t="80163" x="6911975" y="3302000"/>
          <p14:tracePt t="80172" x="6919913" y="3302000"/>
          <p14:tracePt t="80179" x="6927850" y="3302000"/>
          <p14:tracePt t="80846" x="6919913" y="3302000"/>
          <p14:tracePt t="80855" x="6880225" y="3302000"/>
          <p14:tracePt t="80862" x="6840538" y="3302000"/>
          <p14:tracePt t="80870" x="6769100" y="3294063"/>
          <p14:tracePt t="80878" x="6680200" y="3286125"/>
          <p14:tracePt t="80885" x="6577013" y="3286125"/>
          <p14:tracePt t="80892" x="6450013" y="3286125"/>
          <p14:tracePt t="80900" x="6289675" y="3286125"/>
          <p14:tracePt t="80908" x="6091238" y="3294063"/>
          <p14:tracePt t="80914" x="5930900" y="3302000"/>
          <p14:tracePt t="80923" x="5692775" y="3317875"/>
          <p14:tracePt t="80930" x="5508625" y="3341688"/>
          <p14:tracePt t="80937" x="5276850" y="3373438"/>
          <p14:tracePt t="80945" x="5094288" y="3397250"/>
          <p14:tracePt t="80952" x="4910138" y="3421063"/>
          <p14:tracePt t="80961" x="4775200" y="3429000"/>
          <p14:tracePt t="80968" x="4672013" y="3444875"/>
          <p14:tracePt t="80975" x="4608513" y="3452813"/>
          <p14:tracePt t="80982" x="4567238" y="3452813"/>
          <p14:tracePt t="80989" x="4551363" y="3452813"/>
          <p14:tracePt t="80997" x="4535488" y="3452813"/>
          <p14:tracePt t="81296" x="4535488" y="3444875"/>
          <p14:tracePt t="81319" x="4551363" y="3436938"/>
          <p14:tracePt t="81343" x="4551363" y="3429000"/>
          <p14:tracePt t="81349" x="4559300" y="3429000"/>
          <p14:tracePt t="81357" x="4559300" y="3421063"/>
          <p14:tracePt t="81365" x="4567238" y="3421063"/>
          <p14:tracePt t="81373" x="4567238" y="3413125"/>
          <p14:tracePt t="81389" x="4576763" y="3413125"/>
          <p14:tracePt t="81396" x="4584700" y="3405188"/>
          <p14:tracePt t="81427" x="4584700" y="3397250"/>
          <p14:tracePt t="81432" x="4592638" y="3397250"/>
          <p14:tracePt t="81454" x="4592638" y="3389313"/>
          <p14:tracePt t="81462" x="4600575" y="3389313"/>
          <p14:tracePt t="81478" x="4608513" y="3389313"/>
          <p14:tracePt t="81485" x="4616450" y="3389313"/>
          <p14:tracePt t="81499" x="4624388" y="3389313"/>
          <p14:tracePt t="81508" x="4632325" y="3389313"/>
          <p14:tracePt t="81515" x="4640263" y="3389313"/>
          <p14:tracePt t="81522" x="4648200" y="3389313"/>
          <p14:tracePt t="81529" x="4664075" y="3389313"/>
          <p14:tracePt t="81536" x="4679950" y="3389313"/>
          <p14:tracePt t="81544" x="4687888" y="3389313"/>
          <p14:tracePt t="81553" x="4711700" y="3389313"/>
          <p14:tracePt t="81561" x="4735513" y="3389313"/>
          <p14:tracePt t="81568" x="4743450" y="3389313"/>
          <p14:tracePt t="81575" x="4767263" y="3389313"/>
          <p14:tracePt t="81583" x="4799013" y="3389313"/>
          <p14:tracePt t="81592" x="4822825" y="3389313"/>
          <p14:tracePt t="81597" x="4838700" y="3389313"/>
          <p14:tracePt t="81605" x="4838700" y="3381375"/>
          <p14:tracePt t="81612" x="4854575" y="3381375"/>
          <p14:tracePt t="81620" x="4854575" y="3373438"/>
          <p14:tracePt t="81650" x="4862513" y="3365500"/>
          <p14:tracePt t="81681" x="4862513" y="3357563"/>
          <p14:tracePt t="81769" x="4862513" y="3349625"/>
          <p14:tracePt t="81844" x="4862513" y="3341688"/>
          <p14:tracePt t="82826" x="4854575" y="3341688"/>
          <p14:tracePt t="82835" x="4846638" y="3341688"/>
          <p14:tracePt t="82850" x="4838700" y="3341688"/>
          <p14:tracePt t="82924" x="4830763" y="3341688"/>
          <p14:tracePt t="82940" x="4830763" y="3333750"/>
          <p14:tracePt t="82948" x="4822825" y="3333750"/>
          <p14:tracePt t="82954" x="4814888" y="3333750"/>
          <p14:tracePt t="82961" x="4806950" y="3333750"/>
          <p14:tracePt t="82971" x="4783138" y="3325813"/>
          <p14:tracePt t="82977" x="4775200" y="3325813"/>
          <p14:tracePt t="82984" x="4767263" y="3325813"/>
          <p14:tracePt t="82991" x="4751388" y="3325813"/>
          <p14:tracePt t="82999" x="4743450" y="3325813"/>
          <p14:tracePt t="83010" x="4735513" y="3325813"/>
          <p14:tracePt t="83014" x="4727575" y="3325813"/>
          <p14:tracePt t="83030" x="4719638" y="3325813"/>
          <p14:tracePt t="83232" x="4727575" y="3325813"/>
          <p14:tracePt t="83239" x="4735513" y="3325813"/>
          <p14:tracePt t="83254" x="4743450" y="3317875"/>
          <p14:tracePt t="83273" x="4751388" y="3309938"/>
          <p14:tracePt t="83278" x="4775200" y="3309938"/>
          <p14:tracePt t="83285" x="4775200" y="3302000"/>
          <p14:tracePt t="83486" x="4759325" y="3302000"/>
          <p14:tracePt t="83494" x="4743450" y="3302000"/>
          <p14:tracePt t="83502" x="4727575" y="3302000"/>
          <p14:tracePt t="83510" x="4703763" y="3309938"/>
          <p14:tracePt t="83518" x="4687888" y="3309938"/>
          <p14:tracePt t="83525" x="4672013" y="3317875"/>
          <p14:tracePt t="83534" x="4656138" y="3317875"/>
          <p14:tracePt t="83540" x="4656138" y="3325813"/>
          <p14:tracePt t="83548" x="4648200" y="3325813"/>
          <p14:tracePt t="83561" x="4640263" y="3325813"/>
          <p14:tracePt t="83673" x="4656138" y="3317875"/>
          <p14:tracePt t="83683" x="4672013" y="3317875"/>
          <p14:tracePt t="83690" x="4679950" y="3309938"/>
          <p14:tracePt t="83696" x="4695825" y="3302000"/>
          <p14:tracePt t="83707" x="4703763" y="3302000"/>
          <p14:tracePt t="83713" x="4711700" y="3294063"/>
          <p14:tracePt t="83719" x="4719638" y="3286125"/>
          <p14:tracePt t="83726" x="4727575" y="3286125"/>
          <p14:tracePt t="83733" x="4727575" y="3278188"/>
          <p14:tracePt t="83750" x="4735513" y="3278188"/>
          <p14:tracePt t="83906" x="4743450" y="3278188"/>
          <p14:tracePt t="83915" x="4751388" y="3278188"/>
          <p14:tracePt t="83923" x="4775200" y="3278188"/>
          <p14:tracePt t="83929" x="4799013" y="3286125"/>
          <p14:tracePt t="83938" x="4846638" y="3302000"/>
          <p14:tracePt t="83945" x="4910138" y="3309938"/>
          <p14:tracePt t="83953" x="4975225" y="3317875"/>
          <p14:tracePt t="83960" x="5070475" y="3333750"/>
          <p14:tracePt t="83967" x="5133975" y="3349625"/>
          <p14:tracePt t="83975" x="5213350" y="3365500"/>
          <p14:tracePt t="83981" x="5300663" y="3373438"/>
          <p14:tracePt t="83991" x="5405438" y="3381375"/>
          <p14:tracePt t="83997" x="5492750" y="3389313"/>
          <p14:tracePt t="84005" x="5588000" y="3389313"/>
          <p14:tracePt t="84012" x="5667375" y="3389313"/>
          <p14:tracePt t="84019" x="5724525" y="3389313"/>
          <p14:tracePt t="84027" x="5788025" y="3389313"/>
          <p14:tracePt t="84035" x="5843588" y="3389313"/>
          <p14:tracePt t="84042" x="5867400" y="3389313"/>
          <p14:tracePt t="84050" x="5883275" y="3389313"/>
          <p14:tracePt t="84057" x="5883275" y="3381375"/>
          <p14:tracePt t="84065" x="5891213" y="3381375"/>
          <p14:tracePt t="84074" x="5899150" y="3381375"/>
          <p14:tracePt t="84095" x="5899150" y="3373438"/>
          <p14:tracePt t="84132" x="5899150" y="3365500"/>
          <p14:tracePt t="84141" x="5907088" y="3365500"/>
          <p14:tracePt t="84185" x="5907088" y="3357563"/>
          <p14:tracePt t="84259" x="5907088" y="3349625"/>
          <p14:tracePt t="84296" x="5915025" y="3349625"/>
          <p14:tracePt t="84318" x="5915025" y="3341688"/>
          <p14:tracePt t="84349" x="5922963" y="3341688"/>
          <p14:tracePt t="84357" x="5930900" y="3341688"/>
          <p14:tracePt t="84379" x="5938838" y="3333750"/>
          <p14:tracePt t="84394" x="5946775" y="3333750"/>
          <p14:tracePt t="84409" x="5946775" y="3325813"/>
          <p14:tracePt t="84417" x="5954713" y="3317875"/>
          <p14:tracePt t="84425" x="5962650" y="3317875"/>
          <p14:tracePt t="84492" x="5954713" y="3317875"/>
          <p14:tracePt t="84507" x="5930900" y="3317875"/>
          <p14:tracePt t="84514" x="5915025" y="3317875"/>
          <p14:tracePt t="84522" x="5883275" y="3317875"/>
          <p14:tracePt t="84529" x="5859463" y="3325813"/>
          <p14:tracePt t="84536" x="5835650" y="3333750"/>
          <p14:tracePt t="84544" x="5819775" y="3341688"/>
          <p14:tracePt t="84552" x="5788025" y="3341688"/>
          <p14:tracePt t="84559" x="5764213" y="3341688"/>
          <p14:tracePt t="84567" x="5740400" y="3349625"/>
          <p14:tracePt t="84574" x="5732463" y="3349625"/>
          <p14:tracePt t="84582" x="5724525" y="3349625"/>
          <p14:tracePt t="84589" x="5716588" y="3349625"/>
          <p14:tracePt t="84597" x="5716588" y="3357563"/>
          <p14:tracePt t="84604" x="5708650" y="3357563"/>
          <p14:tracePt t="84828" x="5716588" y="3357563"/>
          <p14:tracePt t="84838" x="5732463" y="3357563"/>
          <p14:tracePt t="84853" x="5748338" y="3349625"/>
          <p14:tracePt t="84860" x="5764213" y="3349625"/>
          <p14:tracePt t="84868" x="5772150" y="3349625"/>
          <p14:tracePt t="84877" x="5780088" y="3341688"/>
          <p14:tracePt t="84881" x="5795963" y="3333750"/>
          <p14:tracePt t="84889" x="5803900" y="3333750"/>
          <p14:tracePt t="84898" x="5819775" y="3333750"/>
          <p14:tracePt t="84906" x="5827713" y="3333750"/>
          <p14:tracePt t="84912" x="5835650" y="3333750"/>
          <p14:tracePt t="84919" x="5843588" y="3333750"/>
          <p14:tracePt t="84926" x="5851525" y="3333750"/>
          <p14:tracePt t="84942" x="5859463" y="3333750"/>
          <p14:tracePt t="84957" x="5875338" y="3325813"/>
          <p14:tracePt t="84974" x="5883275" y="3325813"/>
          <p14:tracePt t="84979" x="5899150" y="3317875"/>
          <p14:tracePt t="84990" x="5907088" y="3317875"/>
          <p14:tracePt t="84994" x="5922963" y="3317875"/>
          <p14:tracePt t="85001" x="5930900" y="3317875"/>
          <p14:tracePt t="85009" x="5946775" y="3309938"/>
          <p14:tracePt t="85017" x="5962650" y="3309938"/>
          <p14:tracePt t="85026" x="5986463" y="3302000"/>
          <p14:tracePt t="85033" x="6002338" y="3302000"/>
          <p14:tracePt t="85039" x="6018213" y="3302000"/>
          <p14:tracePt t="85046" x="6043613" y="3302000"/>
          <p14:tracePt t="85055" x="6075363" y="3302000"/>
          <p14:tracePt t="85062" x="6099175" y="3302000"/>
          <p14:tracePt t="85069" x="6122988" y="3302000"/>
          <p14:tracePt t="85076" x="6146800" y="3302000"/>
          <p14:tracePt t="85084" x="6178550" y="3302000"/>
          <p14:tracePt t="85092" x="6210300" y="3302000"/>
          <p14:tracePt t="85100" x="6242050" y="3302000"/>
          <p14:tracePt t="85107" x="6273800" y="3302000"/>
          <p14:tracePt t="85114" x="6313488" y="3302000"/>
          <p14:tracePt t="85121" x="6353175" y="3302000"/>
          <p14:tracePt t="85129" x="6376988" y="3302000"/>
          <p14:tracePt t="85137" x="6410325" y="3302000"/>
          <p14:tracePt t="85144" x="6450013" y="3302000"/>
          <p14:tracePt t="85151" x="6497638" y="3302000"/>
          <p14:tracePt t="85159" x="6537325" y="3302000"/>
          <p14:tracePt t="85175" x="6608763" y="3302000"/>
          <p14:tracePt t="85181" x="6648450" y="3302000"/>
          <p14:tracePt t="85189" x="6680200" y="3302000"/>
          <p14:tracePt t="85196" x="6719888" y="3302000"/>
          <p14:tracePt t="85205" x="6759575" y="3302000"/>
          <p14:tracePt t="85212" x="6792913" y="3302000"/>
          <p14:tracePt t="85219" x="6816725" y="3302000"/>
          <p14:tracePt t="85226" x="6848475" y="3302000"/>
          <p14:tracePt t="85234" x="6864350" y="3302000"/>
          <p14:tracePt t="85242" x="6896100" y="3302000"/>
          <p14:tracePt t="85249" x="6919913" y="3302000"/>
          <p14:tracePt t="85257" x="6951663" y="3302000"/>
          <p14:tracePt t="85264" x="6983413" y="3302000"/>
          <p14:tracePt t="85272" x="7007225" y="3302000"/>
          <p14:tracePt t="85280" x="7031038" y="3294063"/>
          <p14:tracePt t="85287" x="7054850" y="3286125"/>
          <p14:tracePt t="85294" x="7094538" y="3278188"/>
          <p14:tracePt t="85302" x="7118350" y="3270250"/>
          <p14:tracePt t="85309" x="7151688" y="3270250"/>
          <p14:tracePt t="85317" x="7175500" y="3270250"/>
          <p14:tracePt t="85325" x="7199313" y="3262313"/>
          <p14:tracePt t="85331" x="7231063" y="3252788"/>
          <p14:tracePt t="85340" x="7254875" y="3252788"/>
          <p14:tracePt t="85346" x="7286625" y="3244850"/>
          <p14:tracePt t="85355" x="7310438" y="3244850"/>
          <p14:tracePt t="85362" x="7342188" y="3228975"/>
          <p14:tracePt t="85368" x="7366000" y="3228975"/>
          <p14:tracePt t="85376" x="7389813" y="3228975"/>
          <p14:tracePt t="85384" x="7397750" y="3228975"/>
          <p14:tracePt t="85392" x="7413625" y="3228975"/>
          <p14:tracePt t="85399" x="7429500" y="3221038"/>
          <p14:tracePt t="85414" x="7437438" y="3221038"/>
          <p14:tracePt t="85534" x="7421563" y="3221038"/>
          <p14:tracePt t="85542" x="7405688" y="3221038"/>
          <p14:tracePt t="85549" x="7389813" y="3221038"/>
          <p14:tracePt t="85557" x="7373938" y="3221038"/>
          <p14:tracePt t="85564" x="7350125" y="3228975"/>
          <p14:tracePt t="85571" x="7302500" y="3236913"/>
          <p14:tracePt t="85579" x="7246938" y="3244850"/>
          <p14:tracePt t="85588" x="7191375" y="3252788"/>
          <p14:tracePt t="85594" x="7118350" y="3262313"/>
          <p14:tracePt t="85602" x="7086600" y="3262313"/>
          <p14:tracePt t="85609" x="7007225" y="3270250"/>
          <p14:tracePt t="85617" x="6943725" y="3278188"/>
          <p14:tracePt t="85624" x="6872288" y="3286125"/>
          <p14:tracePt t="85632" x="6792913" y="3302000"/>
          <p14:tracePt t="85641" x="6719888" y="3309938"/>
          <p14:tracePt t="85646" x="6648450" y="3325813"/>
          <p14:tracePt t="85655" x="6577013" y="3341688"/>
          <p14:tracePt t="85662" x="6497638" y="3357563"/>
          <p14:tracePt t="85668" x="6426200" y="3365500"/>
          <p14:tracePt t="85676" x="6369050" y="3373438"/>
          <p14:tracePt t="85683" x="6305550" y="3373438"/>
          <p14:tracePt t="85691" x="6257925" y="3381375"/>
          <p14:tracePt t="85699" x="6226175" y="3381375"/>
          <p14:tracePt t="85707" x="6186488" y="3381375"/>
          <p14:tracePt t="85714" x="6154738" y="3381375"/>
          <p14:tracePt t="85721" x="6122988" y="3381375"/>
          <p14:tracePt t="85729" x="6091238" y="3381375"/>
          <p14:tracePt t="85736" x="6067425" y="3381375"/>
          <p14:tracePt t="85744" x="6043613" y="3381375"/>
          <p14:tracePt t="85752" x="6018213" y="3381375"/>
          <p14:tracePt t="85758" x="5986463" y="3381375"/>
          <p14:tracePt t="85766" x="5946775" y="3381375"/>
          <p14:tracePt t="85775" x="5915025" y="3381375"/>
          <p14:tracePt t="85782" x="5891213" y="3381375"/>
          <p14:tracePt t="85789" x="5867400" y="3381375"/>
          <p14:tracePt t="85797" x="5835650" y="3381375"/>
          <p14:tracePt t="85804" x="5819775" y="3381375"/>
          <p14:tracePt t="85811" x="5795963" y="3381375"/>
          <p14:tracePt t="85819" x="5780088" y="3381375"/>
          <p14:tracePt t="85826" x="5756275" y="3381375"/>
          <p14:tracePt t="85834" x="5740400" y="3381375"/>
          <p14:tracePt t="85841" x="5724525" y="3381375"/>
          <p14:tracePt t="85848" x="5716588" y="3381375"/>
          <p14:tracePt t="85857" x="5708650" y="3381375"/>
          <p14:tracePt t="85864" x="5700713" y="3373438"/>
          <p14:tracePt t="85871" x="5684838" y="3373438"/>
          <p14:tracePt t="85887" x="5676900" y="3373438"/>
          <p14:tracePt t="85893" x="5667375" y="3373438"/>
          <p14:tracePt t="85916" x="5659438" y="3373438"/>
          <p14:tracePt t="85931" x="5651500" y="3373438"/>
          <p14:tracePt t="85984" x="5643563" y="3373438"/>
          <p14:tracePt t="86008" x="5643563" y="3365500"/>
          <p14:tracePt t="86126" x="5643563" y="3357563"/>
          <p14:tracePt t="86141" x="5643563" y="3349625"/>
          <p14:tracePt t="86157" x="5659438" y="3341688"/>
          <p14:tracePt t="86158" x="5659438" y="3333750"/>
          <p14:tracePt t="86164" x="5667375" y="3325813"/>
          <p14:tracePt t="86179" x="5684838" y="3317875"/>
          <p14:tracePt t="86194" x="5692775" y="3317875"/>
          <p14:tracePt t="86216" x="5692775" y="3309938"/>
          <p14:tracePt t="86239" x="5700713" y="3309938"/>
          <p14:tracePt t="86471" x="5700713" y="3302000"/>
          <p14:tracePt t="86478" x="5708650" y="3294063"/>
          <p14:tracePt t="86487" x="5716588" y="3294063"/>
          <p14:tracePt t="86494" x="5724525" y="3286125"/>
          <p14:tracePt t="86502" x="5732463" y="3278188"/>
          <p14:tracePt t="86509" x="5732463" y="3270250"/>
          <p14:tracePt t="86517" x="5740400" y="3270250"/>
          <p14:tracePt t="86524" x="5740400" y="3262313"/>
          <p14:tracePt t="86532" x="5748338" y="3262313"/>
          <p14:tracePt t="86539" x="5748338" y="3252788"/>
          <p14:tracePt t="86569" x="5756275" y="3252788"/>
          <p14:tracePt t="87169" x="5748338" y="3252788"/>
          <p14:tracePt t="87178" x="5724525" y="3244850"/>
          <p14:tracePt t="87184" x="5619750" y="3221038"/>
          <p14:tracePt t="87191" x="5524500" y="3205163"/>
          <p14:tracePt t="87200" x="5373688" y="3189288"/>
          <p14:tracePt t="87207" x="5173663" y="3181350"/>
          <p14:tracePt t="87215" x="4975225" y="3181350"/>
          <p14:tracePt t="87222" x="4735513" y="3181350"/>
          <p14:tracePt t="87229" x="4519613" y="3181350"/>
          <p14:tracePt t="87239" x="4273550" y="3197225"/>
          <p14:tracePt t="87244" x="4097338" y="3205163"/>
          <p14:tracePt t="87253" x="3922713" y="3205163"/>
          <p14:tracePt t="87260" x="3746500" y="3205163"/>
          <p14:tracePt t="87267" x="3611563" y="3205163"/>
          <p14:tracePt t="87274" x="3508375" y="3205163"/>
          <p14:tracePt t="87281" x="3411538" y="3205163"/>
          <p14:tracePt t="87290" x="3332163" y="3205163"/>
          <p14:tracePt t="87296" x="3276600" y="3205163"/>
          <p14:tracePt t="87304" x="3244850" y="3205163"/>
          <p14:tracePt t="87311" x="3221038" y="3205163"/>
          <p14:tracePt t="87321" x="3197225" y="3205163"/>
          <p14:tracePt t="87326" x="3181350" y="3197225"/>
          <p14:tracePt t="87335" x="3165475" y="3189288"/>
          <p14:tracePt t="87342" x="3141663" y="3181350"/>
          <p14:tracePt t="87350" x="3125788" y="3173413"/>
          <p14:tracePt t="87358" x="3109913" y="3165475"/>
          <p14:tracePt t="87365" x="3076575" y="3157538"/>
          <p14:tracePt t="87373" x="3052763" y="3141663"/>
          <p14:tracePt t="87379" x="3005138" y="3125788"/>
          <p14:tracePt t="87388" x="2973388" y="3117850"/>
          <p14:tracePt t="87394" x="2925763" y="3109913"/>
          <p14:tracePt t="87403" x="2878138" y="3094038"/>
          <p14:tracePt t="87409" x="2830513" y="3078163"/>
          <p14:tracePt t="87418" x="2767013" y="3070225"/>
          <p14:tracePt t="87425" x="2733675" y="3062288"/>
          <p14:tracePt t="87433" x="2686050" y="3046413"/>
          <p14:tracePt t="87440" x="2654300" y="3038475"/>
          <p14:tracePt t="87446" x="2622550" y="3038475"/>
          <p14:tracePt t="87454" x="2606675" y="3038475"/>
          <p14:tracePt t="87462" x="2598738" y="3038475"/>
          <p14:tracePt t="87477" x="2590800" y="3038475"/>
          <p14:tracePt t="87484" x="2582863" y="3038475"/>
          <p14:tracePt t="87523" x="2574925" y="3038475"/>
          <p14:tracePt t="87544" x="2566988" y="3038475"/>
          <p14:tracePt t="87583" x="2566988" y="3030538"/>
          <p14:tracePt t="87590" x="2559050" y="3030538"/>
          <p14:tracePt t="87604" x="2551113" y="3030538"/>
          <p14:tracePt t="87621" x="2551113" y="3022600"/>
          <p14:tracePt t="87626" x="2543175" y="3022600"/>
          <p14:tracePt t="87642" x="2535238" y="3014663"/>
          <p14:tracePt t="87650" x="2527300" y="3006725"/>
          <p14:tracePt t="87657" x="2519363" y="2998788"/>
          <p14:tracePt t="87664" x="2503488" y="2982913"/>
          <p14:tracePt t="87673" x="2487613" y="2967038"/>
          <p14:tracePt t="87679" x="2471738" y="2959100"/>
          <p14:tracePt t="87686" x="2439988" y="2943225"/>
          <p14:tracePt t="87695" x="2408238" y="2927350"/>
          <p14:tracePt t="87703" x="2384425" y="2919413"/>
          <p14:tracePt t="87709" x="2343150" y="2901950"/>
          <p14:tracePt t="87718" x="2319338" y="2894013"/>
          <p14:tracePt t="87725" x="2303463" y="2886075"/>
          <p14:tracePt t="87732" x="2287588" y="2886075"/>
          <p14:tracePt t="87740" x="2263775" y="2878138"/>
          <p14:tracePt t="87746" x="2247900" y="2870200"/>
          <p14:tracePt t="87754" x="2232025" y="2870200"/>
          <p14:tracePt t="87761" x="2224088" y="2862263"/>
          <p14:tracePt t="87771" x="2208213" y="2862263"/>
          <p14:tracePt t="87785" x="2200275" y="2862263"/>
          <p14:tracePt t="87799" x="2184400" y="2854325"/>
          <p14:tracePt t="87815" x="2176463" y="2854325"/>
          <p14:tracePt t="87822" x="2160588" y="2854325"/>
          <p14:tracePt t="87829" x="2144713" y="2854325"/>
          <p14:tracePt t="87839" x="2136775" y="2854325"/>
          <p14:tracePt t="87844" x="2128838" y="2854325"/>
          <p14:tracePt t="87853" x="2089150" y="2854325"/>
          <p14:tracePt t="87860" x="2049463" y="2854325"/>
          <p14:tracePt t="87866" x="2025650" y="2854325"/>
          <p14:tracePt t="87874" x="1984375" y="2854325"/>
          <p14:tracePt t="87882" x="1960563" y="2862263"/>
          <p14:tracePt t="87890" x="1936750" y="2870200"/>
          <p14:tracePt t="87898" x="1889125" y="2878138"/>
          <p14:tracePt t="87907" x="1849438" y="2878138"/>
          <p14:tracePt t="87913" x="1809750" y="2878138"/>
          <p14:tracePt t="87921" x="1778000" y="2878138"/>
          <p14:tracePt t="87927" x="1754188" y="2886075"/>
          <p14:tracePt t="87935" x="1738313" y="2894013"/>
          <p14:tracePt t="87942" x="1714500" y="2901950"/>
          <p14:tracePt t="87950" x="1698625" y="2901950"/>
          <p14:tracePt t="87957" x="1682750" y="2901950"/>
          <p14:tracePt t="87964" x="1658938" y="2909888"/>
          <p14:tracePt t="87973" x="1625600" y="2927350"/>
          <p14:tracePt t="87979" x="1609725" y="2935288"/>
          <p14:tracePt t="87989" x="1585913" y="2951163"/>
          <p14:tracePt t="87994" x="1570038" y="2959100"/>
          <p14:tracePt t="88004" x="1546225" y="2974975"/>
          <p14:tracePt t="88011" x="1530350" y="2982913"/>
          <p14:tracePt t="88018" x="1522413" y="2990850"/>
          <p14:tracePt t="88025" x="1498600" y="2998788"/>
          <p14:tracePt t="88033" x="1498600" y="3006725"/>
          <p14:tracePt t="88042" x="1482725" y="3014663"/>
          <p14:tracePt t="88055" x="1474788" y="3014663"/>
          <p14:tracePt t="88062" x="1474788" y="3022600"/>
          <p14:tracePt t="88071" x="1466850" y="3030538"/>
          <p14:tracePt t="88078" x="1458913" y="3030538"/>
          <p14:tracePt t="88092" x="1450975" y="3038475"/>
          <p14:tracePt t="88100" x="1443038" y="3038475"/>
          <p14:tracePt t="88107" x="1435100" y="3046413"/>
          <p14:tracePt t="88123" x="1427163" y="3062288"/>
          <p14:tracePt t="88130" x="1419225" y="3062288"/>
          <p14:tracePt t="88136" x="1411288" y="3078163"/>
          <p14:tracePt t="88145" x="1403350" y="3086100"/>
          <p14:tracePt t="88156" x="1395413" y="3094038"/>
          <p14:tracePt t="88160" x="1395413" y="3101975"/>
          <p14:tracePt t="88168" x="1387475" y="3109913"/>
          <p14:tracePt t="88174" x="1379538" y="3125788"/>
          <p14:tracePt t="88183" x="1379538" y="3141663"/>
          <p14:tracePt t="88190" x="1371600" y="3149600"/>
          <p14:tracePt t="88199" x="1371600" y="3165475"/>
          <p14:tracePt t="88205" x="1371600" y="3181350"/>
          <p14:tracePt t="88213" x="1371600" y="3189288"/>
          <p14:tracePt t="88226" x="1371600" y="3205163"/>
          <p14:tracePt t="88237" x="1371600" y="3213100"/>
          <p14:tracePt t="88249" x="1371600" y="3228975"/>
          <p14:tracePt t="88258" x="1371600" y="3236913"/>
          <p14:tracePt t="88264" x="1371600" y="3244850"/>
          <p14:tracePt t="88274" x="1371600" y="3252788"/>
          <p14:tracePt t="88288" x="1371600" y="3262313"/>
          <p14:tracePt t="88311" x="1371600" y="3270250"/>
          <p14:tracePt t="88318" x="1371600" y="3278188"/>
          <p14:tracePt t="88341" x="1379538" y="3278188"/>
          <p14:tracePt t="88348" x="1379538" y="3286125"/>
          <p14:tracePt t="88362" x="1379538" y="3294063"/>
          <p14:tracePt t="88371" x="1387475" y="3294063"/>
          <p14:tracePt t="88378" x="1395413" y="3302000"/>
          <p14:tracePt t="88385" x="1395413" y="3309938"/>
          <p14:tracePt t="88399" x="1403350" y="3309938"/>
          <p14:tracePt t="88408" x="1403350" y="3317875"/>
          <p14:tracePt t="88423" x="1411288" y="3325813"/>
          <p14:tracePt t="88430" x="1419225" y="3325813"/>
          <p14:tracePt t="88436" x="1427163" y="3333750"/>
          <p14:tracePt t="88444" x="1443038" y="3341688"/>
          <p14:tracePt t="88455" x="1458913" y="3341688"/>
          <p14:tracePt t="88460" x="1466850" y="3349625"/>
          <p14:tracePt t="88466" x="1482725" y="3357563"/>
          <p14:tracePt t="88475" x="1506538" y="3365500"/>
          <p14:tracePt t="88481" x="1514475" y="3365500"/>
          <p14:tracePt t="88489" x="1522413" y="3365500"/>
          <p14:tracePt t="88499" x="1538288" y="3373438"/>
          <p14:tracePt t="88506" x="1546225" y="3373438"/>
          <p14:tracePt t="88511" x="1554163" y="3381375"/>
          <p14:tracePt t="88521" x="1562100" y="3381375"/>
          <p14:tracePt t="88527" x="1570038" y="3381375"/>
          <p14:tracePt t="88538" x="1577975" y="3381375"/>
          <p14:tracePt t="88542" x="1593850" y="3381375"/>
          <p14:tracePt t="88550" x="1601788" y="3381375"/>
          <p14:tracePt t="88557" x="1609725" y="3381375"/>
          <p14:tracePt t="88565" x="1617663" y="3381375"/>
          <p14:tracePt t="88575" x="1633538" y="3381375"/>
          <p14:tracePt t="88579" x="1641475" y="3381375"/>
          <p14:tracePt t="88587" x="1666875" y="3381375"/>
          <p14:tracePt t="88594" x="1690688" y="3381375"/>
          <p14:tracePt t="88604" x="1714500" y="3381375"/>
          <p14:tracePt t="88612" x="1746250" y="3381375"/>
          <p14:tracePt t="88617" x="1762125" y="3381375"/>
          <p14:tracePt t="88625" x="1793875" y="3381375"/>
          <p14:tracePt t="88633" x="1817688" y="3381375"/>
          <p14:tracePt t="88640" x="1841500" y="3373438"/>
          <p14:tracePt t="88646" x="1849438" y="3365500"/>
          <p14:tracePt t="88657" x="1865313" y="3365500"/>
          <p14:tracePt t="88662" x="1873250" y="3365500"/>
          <p14:tracePt t="88671" x="1881188" y="3365500"/>
          <p14:tracePt t="88677" x="1889125" y="3357563"/>
          <p14:tracePt t="88686" x="1897063" y="3357563"/>
          <p14:tracePt t="88693" x="1897063" y="3349625"/>
          <p14:tracePt t="88699" x="1905000" y="3349625"/>
          <p14:tracePt t="88707" x="1912938" y="3349625"/>
          <p14:tracePt t="88715" x="1920875" y="3341688"/>
          <p14:tracePt t="88729" x="1928813" y="3341688"/>
          <p14:tracePt t="88744" x="1928813" y="3333750"/>
          <p14:tracePt t="88754" x="1936750" y="3333750"/>
          <p14:tracePt t="88760" x="1944688" y="3333750"/>
          <p14:tracePt t="88766" x="1952625" y="3333750"/>
          <p14:tracePt t="88782" x="1968500" y="3325813"/>
          <p14:tracePt t="88790" x="1976438" y="3325813"/>
          <p14:tracePt t="88799" x="1984375" y="3325813"/>
          <p14:tracePt t="88806" x="1992313" y="3325813"/>
          <p14:tracePt t="88813" x="2017713" y="3325813"/>
          <p14:tracePt t="88820" x="2033588" y="3325813"/>
          <p14:tracePt t="88826" x="2057400" y="3325813"/>
          <p14:tracePt t="88836" x="2065338" y="3325813"/>
          <p14:tracePt t="88842" x="2073275" y="3325813"/>
          <p14:tracePt t="88848" x="2089150" y="3325813"/>
          <p14:tracePt t="88858" x="2112963" y="3325813"/>
          <p14:tracePt t="88864" x="2128838" y="3325813"/>
          <p14:tracePt t="88872" x="2144713" y="3325813"/>
          <p14:tracePt t="88879" x="2152650" y="3317875"/>
          <p14:tracePt t="88888" x="2176463" y="3309938"/>
          <p14:tracePt t="88895" x="2200275" y="3309938"/>
          <p14:tracePt t="88902" x="2216150" y="3294063"/>
          <p14:tracePt t="88909" x="2232025" y="3286125"/>
          <p14:tracePt t="88918" x="2247900" y="3278188"/>
          <p14:tracePt t="88925" x="2271713" y="3262313"/>
          <p14:tracePt t="88932" x="2287588" y="3244850"/>
          <p14:tracePt t="88939" x="2295525" y="3236913"/>
          <p14:tracePt t="88946" x="2311400" y="3221038"/>
          <p14:tracePt t="88955" x="2319338" y="3221038"/>
          <p14:tracePt t="88962" x="2327275" y="3205163"/>
          <p14:tracePt t="88977" x="2335213" y="3197225"/>
          <p14:tracePt t="88986" x="2343150" y="3197225"/>
          <p14:tracePt t="88991" x="2343150" y="3181350"/>
          <p14:tracePt t="88999" x="2343150" y="3173413"/>
          <p14:tracePt t="89007" x="2351088" y="3165475"/>
          <p14:tracePt t="89015" x="2359025" y="3149600"/>
          <p14:tracePt t="89023" x="2359025" y="3141663"/>
          <p14:tracePt t="89030" x="2359025" y="3133725"/>
          <p14:tracePt t="89038" x="2366963" y="3117850"/>
          <p14:tracePt t="89044" x="2366963" y="3109913"/>
          <p14:tracePt t="89051" x="2366963" y="3101975"/>
          <p14:tracePt t="89068" x="2366963" y="3094038"/>
          <p14:tracePt t="89074" x="2366963" y="3086100"/>
          <p14:tracePt t="89082" x="2366963" y="3078163"/>
          <p14:tracePt t="89097" x="2366963" y="3070225"/>
          <p14:tracePt t="89113" x="2366963" y="3062288"/>
          <p14:tracePt t="89134" x="2366963" y="3054350"/>
          <p14:tracePt t="89141" x="2359025" y="3046413"/>
          <p14:tracePt t="89149" x="2359025" y="3038475"/>
          <p14:tracePt t="89171" x="2351088" y="3030538"/>
          <p14:tracePt t="89178" x="2351088" y="3022600"/>
          <p14:tracePt t="89187" x="2343150" y="3014663"/>
          <p14:tracePt t="89194" x="2335213" y="3014663"/>
          <p14:tracePt t="89202" x="2335213" y="3006725"/>
          <p14:tracePt t="89209" x="2327275" y="2998788"/>
          <p14:tracePt t="89217" x="2319338" y="2990850"/>
          <p14:tracePt t="89224" x="2311400" y="2990850"/>
          <p14:tracePt t="89232" x="2303463" y="2982913"/>
          <p14:tracePt t="89239" x="2295525" y="2974975"/>
          <p14:tracePt t="89246" x="2279650" y="2974975"/>
          <p14:tracePt t="89254" x="2263775" y="2959100"/>
          <p14:tracePt t="89261" x="2255838" y="2959100"/>
          <p14:tracePt t="89269" x="2247900" y="2959100"/>
          <p14:tracePt t="89276" x="2239963" y="2951163"/>
          <p14:tracePt t="89284" x="2232025" y="2951163"/>
          <p14:tracePt t="89292" x="2216150" y="2943225"/>
          <p14:tracePt t="89306" x="2208213" y="2943225"/>
          <p14:tracePt t="89314" x="2200275" y="2943225"/>
          <p14:tracePt t="89322" x="2200275" y="2935288"/>
          <p14:tracePt t="89329" x="2192338" y="2935288"/>
          <p14:tracePt t="89381" x="2184400" y="2935288"/>
          <p14:tracePt t="89406" x="2176463" y="2935288"/>
          <p14:tracePt t="89412" x="2168525" y="2935288"/>
          <p14:tracePt t="89426" x="2160588" y="2935288"/>
          <p14:tracePt t="89448" x="2152650" y="2935288"/>
          <p14:tracePt t="89464" x="2144713" y="2935288"/>
          <p14:tracePt t="89479" x="2136775" y="2935288"/>
          <p14:tracePt t="89487" x="2128838" y="2935288"/>
          <p14:tracePt t="89494" x="2120900" y="2935288"/>
          <p14:tracePt t="89509" x="2112963" y="2943225"/>
          <p14:tracePt t="89524" x="2105025" y="2943225"/>
          <p14:tracePt t="89584" x="2097088" y="2943225"/>
          <p14:tracePt t="90543" x="2089150" y="2943225"/>
          <p14:tracePt t="90559" x="2081213" y="2943225"/>
          <p14:tracePt t="90569" x="2073275" y="2943225"/>
          <p14:tracePt t="90583" x="2065338" y="2943225"/>
          <p14:tracePt t="90590" x="2057400" y="2943225"/>
          <p14:tracePt t="90605" x="2049463" y="2943225"/>
          <p14:tracePt t="90611" x="2041525" y="2943225"/>
          <p14:tracePt t="90620" x="2033588" y="2943225"/>
          <p14:tracePt t="90636" x="2025650" y="2943225"/>
          <p14:tracePt t="90643" x="2017713" y="2943225"/>
          <p14:tracePt t="90649" x="2017713" y="2935288"/>
          <p14:tracePt t="90664" x="2008188" y="2935288"/>
          <p14:tracePt t="90933" x="2000250" y="2935288"/>
          <p14:tracePt t="90957" x="1976438" y="2935288"/>
          <p14:tracePt t="90964" x="1960563" y="2935288"/>
          <p14:tracePt t="90972" x="1936750" y="2935288"/>
          <p14:tracePt t="90980" x="1920875" y="2935288"/>
          <p14:tracePt t="90988" x="1897063" y="2935288"/>
          <p14:tracePt t="90995" x="1873250" y="2935288"/>
          <p14:tracePt t="91003" x="1857375" y="2935288"/>
          <p14:tracePt t="91009" x="1849438" y="2935288"/>
          <p14:tracePt t="91018" x="1833563" y="2935288"/>
          <p14:tracePt t="91024" x="1825625" y="2935288"/>
          <p14:tracePt t="91271" x="1817688" y="2935288"/>
          <p14:tracePt t="91288" x="1801813" y="2951163"/>
          <p14:tracePt t="91295" x="1801813" y="2967038"/>
          <p14:tracePt t="91303" x="1785938" y="2982913"/>
          <p14:tracePt t="91308" x="1778000" y="3006725"/>
          <p14:tracePt t="91318" x="1770063" y="3046413"/>
          <p14:tracePt t="91324" x="1754188" y="3078163"/>
          <p14:tracePt t="91331" x="1746250" y="3101975"/>
          <p14:tracePt t="91339" x="1746250" y="3125788"/>
          <p14:tracePt t="91348" x="1738313" y="3141663"/>
          <p14:tracePt t="91355" x="1738313" y="3157538"/>
          <p14:tracePt t="91372" x="1738313" y="3165475"/>
          <p14:tracePt t="91379" x="1738313" y="3173413"/>
          <p14:tracePt t="91385" x="1738313" y="3181350"/>
          <p14:tracePt t="91401" x="1746250" y="3181350"/>
          <p14:tracePt t="91533" x="1746250" y="3173413"/>
          <p14:tracePt t="91543" x="1754188" y="3157538"/>
          <p14:tracePt t="91550" x="1754188" y="3149600"/>
          <p14:tracePt t="91559" x="1762125" y="3117850"/>
          <p14:tracePt t="91565" x="1762125" y="3094038"/>
          <p14:tracePt t="91571" x="1762125" y="3062288"/>
          <p14:tracePt t="91581" x="1770063" y="3030538"/>
          <p14:tracePt t="91587" x="1778000" y="2998788"/>
          <p14:tracePt t="91596" x="1785938" y="2951163"/>
          <p14:tracePt t="91603" x="1785938" y="2919413"/>
          <p14:tracePt t="91609" x="1793875" y="2870200"/>
          <p14:tracePt t="91616" x="1801813" y="2830513"/>
          <p14:tracePt t="91625" x="1817688" y="2790825"/>
          <p14:tracePt t="91632" x="1817688" y="2767013"/>
          <p14:tracePt t="91639" x="1825625" y="2711450"/>
          <p14:tracePt t="91647" x="1825625" y="2695575"/>
          <p14:tracePt t="91654" x="1825625" y="2671763"/>
          <p14:tracePt t="91672" x="1825625" y="2663825"/>
          <p14:tracePt t="91691" x="1825625" y="2655888"/>
          <p14:tracePt t="91932" x="1825625" y="2695575"/>
          <p14:tracePt t="91939" x="1825625" y="2759075"/>
          <p14:tracePt t="91948" x="1825625" y="2782888"/>
          <p14:tracePt t="91954" x="1825625" y="2838450"/>
          <p14:tracePt t="91963" x="1825625" y="2901950"/>
          <p14:tracePt t="91971" x="1825625" y="2951163"/>
          <p14:tracePt t="91978" x="1825625" y="2990850"/>
          <p14:tracePt t="91985" x="1833563" y="3038475"/>
          <p14:tracePt t="91991" x="1841500" y="3062288"/>
          <p14:tracePt t="92001" x="1841500" y="3086100"/>
          <p14:tracePt t="92007" x="1849438" y="3094038"/>
          <p14:tracePt t="92015" x="1849438" y="3101975"/>
          <p14:tracePt t="92022" x="1857375" y="3109913"/>
          <p14:tracePt t="92486" x="1865313" y="3109913"/>
          <p14:tracePt t="92494" x="1873250" y="3109913"/>
          <p14:tracePt t="92503" x="1873250" y="3101975"/>
          <p14:tracePt t="92509" x="1881188" y="3101975"/>
          <p14:tracePt t="93506" x="1889125" y="3101975"/>
          <p14:tracePt t="93522" x="1897063" y="3101975"/>
          <p14:tracePt t="93528" x="1912938" y="3101975"/>
          <p14:tracePt t="93545" x="1920875" y="3101975"/>
          <p14:tracePt t="93552" x="1936750" y="3101975"/>
          <p14:tracePt t="93560" x="1944688" y="3101975"/>
          <p14:tracePt t="93568" x="1952625" y="3101975"/>
          <p14:tracePt t="93577" x="1968500" y="3101975"/>
          <p14:tracePt t="93584" x="1976438" y="3101975"/>
          <p14:tracePt t="93589" x="1992313" y="3101975"/>
          <p14:tracePt t="93599" x="2000250" y="3101975"/>
          <p14:tracePt t="93604" x="2017713" y="3101975"/>
          <p14:tracePt t="93611" x="2025650" y="3101975"/>
          <p14:tracePt t="93636" x="2033588" y="3101975"/>
          <p14:tracePt t="94578" x="2041525" y="3101975"/>
          <p14:tracePt t="94586" x="2065338" y="3101975"/>
          <p14:tracePt t="94595" x="2112963" y="3109913"/>
          <p14:tracePt t="94602" x="2184400" y="3133725"/>
          <p14:tracePt t="94609" x="2287588" y="3157538"/>
          <p14:tracePt t="94619" x="2424113" y="3189288"/>
          <p14:tracePt t="94624" x="2630488" y="3221038"/>
          <p14:tracePt t="94632" x="2901950" y="3262313"/>
          <p14:tracePt t="94640" x="3260725" y="3294063"/>
          <p14:tracePt t="94649" x="3611563" y="3325813"/>
          <p14:tracePt t="94654" x="4041775" y="3341688"/>
          <p14:tracePt t="94663" x="4456113" y="3341688"/>
          <p14:tracePt t="94670" x="4870450" y="3357563"/>
          <p14:tracePt t="94676" x="5276850" y="3357563"/>
          <p14:tracePt t="94684" x="5643563" y="3357563"/>
          <p14:tracePt t="94691" x="5922963" y="3357563"/>
          <p14:tracePt t="94700" x="6186488" y="3357563"/>
          <p14:tracePt t="94706" x="6361113" y="3357563"/>
          <p14:tracePt t="94717" x="6473825" y="3357563"/>
          <p14:tracePt t="94721" x="6561138" y="3349625"/>
          <p14:tracePt t="94730" x="6608763" y="3349625"/>
          <p14:tracePt t="94736" x="6624638" y="3341688"/>
          <p14:tracePt t="94901" x="6616700" y="3341688"/>
          <p14:tracePt t="94908" x="6600825" y="3341688"/>
          <p14:tracePt t="94919" x="6592888" y="3341688"/>
          <p14:tracePt t="94924" x="6577013" y="3341688"/>
          <p14:tracePt t="94932" x="6545263" y="3341688"/>
          <p14:tracePt t="94940" x="6505575" y="3341688"/>
          <p14:tracePt t="94949" x="6442075" y="3341688"/>
          <p14:tracePt t="94954" x="6392863" y="3333750"/>
          <p14:tracePt t="94963" x="6321425" y="3325813"/>
          <p14:tracePt t="94969" x="6257925" y="3325813"/>
          <p14:tracePt t="94978" x="6218238" y="3325813"/>
          <p14:tracePt t="94985" x="6154738" y="3317875"/>
          <p14:tracePt t="94991" x="6099175" y="3309938"/>
          <p14:tracePt t="94999" x="6075363" y="3302000"/>
          <p14:tracePt t="95008" x="6059488" y="3294063"/>
          <p14:tracePt t="95014" x="6051550" y="3294063"/>
          <p14:tracePt t="95023" x="6043613" y="3286125"/>
          <p14:tracePt t="95038" x="6043613" y="3278188"/>
          <p14:tracePt t="95045" x="6034088" y="3278188"/>
          <p14:tracePt t="95052" x="6034088" y="3270250"/>
          <p14:tracePt t="95060" x="6034088" y="3262313"/>
          <p14:tracePt t="95068" x="6034088" y="3252788"/>
          <p14:tracePt t="95082" x="6034088" y="3244850"/>
          <p14:tracePt t="95098" x="6034088" y="3236913"/>
          <p14:tracePt t="95104" x="6034088" y="3228975"/>
          <p14:tracePt t="95111" x="6026150" y="3221038"/>
          <p14:tracePt t="95127" x="6026150" y="3213100"/>
          <p14:tracePt t="95150" x="6026150" y="3205163"/>
          <p14:tracePt t="95169" x="6018213" y="3189288"/>
          <p14:tracePt t="95171" x="6010275" y="3181350"/>
          <p14:tracePt t="95187" x="6010275" y="3173413"/>
          <p14:tracePt t="95193" x="6010275" y="3165475"/>
          <p14:tracePt t="95203" x="6002338" y="3157538"/>
          <p14:tracePt t="95219" x="6002338" y="3149600"/>
          <p14:tracePt t="95224" x="6002338" y="3141663"/>
          <p14:tracePt t="95240" x="5994400" y="3133725"/>
          <p14:tracePt t="95256" x="5994400" y="3125788"/>
          <p14:tracePt t="95279" x="5994400" y="3117850"/>
          <p14:tracePt t="95292" x="5994400" y="3109913"/>
          <p14:tracePt t="95308" x="5994400" y="3101975"/>
          <p14:tracePt t="95324" x="5994400" y="3094038"/>
          <p14:tracePt t="95338" x="5994400" y="3086100"/>
          <p14:tracePt t="95344" x="5994400" y="3078163"/>
          <p14:tracePt t="95351" x="6010275" y="3062288"/>
          <p14:tracePt t="95368" x="6010275" y="3054350"/>
          <p14:tracePt t="95375" x="6018213" y="3054350"/>
          <p14:tracePt t="95389" x="6018213" y="3046413"/>
          <p14:tracePt t="95996" x="6026150" y="3046413"/>
          <p14:tracePt t="96005" x="6043613" y="3030538"/>
          <p14:tracePt t="96013" x="6059488" y="3014663"/>
          <p14:tracePt t="96019" x="6075363" y="2998788"/>
          <p14:tracePt t="96028" x="6083300" y="2998788"/>
          <p14:tracePt t="96035" x="6091238" y="2990850"/>
          <p14:tracePt t="96042" x="6107113" y="2982913"/>
          <p14:tracePt t="96050" x="6115050" y="2967038"/>
          <p14:tracePt t="96057" x="6122988" y="2951163"/>
          <p14:tracePt t="96065" x="6130925" y="2943225"/>
          <p14:tracePt t="96071" x="6138863" y="2935288"/>
          <p14:tracePt t="96088" x="6138863" y="2927350"/>
          <p14:tracePt t="96723" x="6146800" y="2927350"/>
          <p14:tracePt t="96733" x="6154738" y="2927350"/>
          <p14:tracePt t="96740" x="6178550" y="2943225"/>
          <p14:tracePt t="96747" x="6202363" y="2951163"/>
          <p14:tracePt t="96755" x="6226175" y="2974975"/>
          <p14:tracePt t="96763" x="6249988" y="2982913"/>
          <p14:tracePt t="96769" x="6289675" y="2998788"/>
          <p14:tracePt t="96778" x="6313488" y="3014663"/>
          <p14:tracePt t="96785" x="6337300" y="3022600"/>
          <p14:tracePt t="96793" x="6369050" y="3046413"/>
          <p14:tracePt t="96800" x="6392863" y="3054350"/>
          <p14:tracePt t="96808" x="6418263" y="3062288"/>
          <p14:tracePt t="96815" x="6442075" y="3062288"/>
          <p14:tracePt t="96824" x="6450013" y="3062288"/>
          <p14:tracePt t="96829" x="6473825" y="3062288"/>
          <p14:tracePt t="96836" x="6481763" y="3062288"/>
          <p14:tracePt t="96851" x="6489700" y="3062288"/>
          <p14:tracePt t="97159" x="6505575" y="3062288"/>
          <p14:tracePt t="97168" x="6529388" y="3054350"/>
          <p14:tracePt t="97174" x="6569075" y="3022600"/>
          <p14:tracePt t="97184" x="6600825" y="2998788"/>
          <p14:tracePt t="97189" x="6648450" y="2967038"/>
          <p14:tracePt t="97198" x="6696075" y="2943225"/>
          <p14:tracePt t="97203" x="6743700" y="2909888"/>
          <p14:tracePt t="97213" x="6784975" y="2878138"/>
          <p14:tracePt t="97219" x="6832600" y="2854325"/>
          <p14:tracePt t="97229" x="6864350" y="2838450"/>
          <p14:tracePt t="97235" x="6880225" y="2814638"/>
          <p14:tracePt t="97251" x="6888163" y="2814638"/>
          <p14:tracePt t="97571" x="6880225" y="2822575"/>
          <p14:tracePt t="97594" x="6880225" y="2830513"/>
          <p14:tracePt t="97610" x="6872288" y="2830513"/>
          <p14:tracePt t="97633" x="6872288" y="2838450"/>
          <p14:tracePt t="97984" x="6864350" y="2838450"/>
          <p14:tracePt t="97992" x="6856413" y="2846388"/>
          <p14:tracePt t="97999" x="6840538" y="2854325"/>
          <p14:tracePt t="98008" x="6824663" y="2870200"/>
          <p14:tracePt t="98016" x="6800850" y="2878138"/>
          <p14:tracePt t="98023" x="6769100" y="2901950"/>
          <p14:tracePt t="98030" x="6719888" y="2927350"/>
          <p14:tracePt t="98036" x="6672263" y="2951163"/>
          <p14:tracePt t="98046" x="6616700" y="2967038"/>
          <p14:tracePt t="98051" x="6553200" y="2990850"/>
          <p14:tracePt t="98060" x="6473825" y="3006725"/>
          <p14:tracePt t="98067" x="6402388" y="3022600"/>
          <p14:tracePt t="98074" x="6321425" y="3038475"/>
          <p14:tracePt t="98082" x="6249988" y="3070225"/>
          <p14:tracePt t="98090" x="6162675" y="3086100"/>
          <p14:tracePt t="98098" x="6099175" y="3101975"/>
          <p14:tracePt t="98105" x="6026150" y="3109913"/>
          <p14:tracePt t="98113" x="5986463" y="3117850"/>
          <p14:tracePt t="98119" x="5954713" y="3117850"/>
          <p14:tracePt t="98128" x="5930900" y="3117850"/>
          <p14:tracePt t="98134" x="5915025" y="3117850"/>
          <p14:tracePt t="98143" x="5891213" y="3117850"/>
          <p14:tracePt t="98150" x="5875338" y="3117850"/>
          <p14:tracePt t="98157" x="5867400" y="3117850"/>
          <p14:tracePt t="98165" x="5851525" y="3117850"/>
          <p14:tracePt t="98183" x="5811838" y="3125788"/>
          <p14:tracePt t="98186" x="5795963" y="3125788"/>
          <p14:tracePt t="98196" x="5764213" y="3125788"/>
          <p14:tracePt t="98202" x="5748338" y="3125788"/>
          <p14:tracePt t="98208" x="5724525" y="3133725"/>
          <p14:tracePt t="98217" x="5708650" y="3133725"/>
          <p14:tracePt t="98225" x="5684838" y="3133725"/>
          <p14:tracePt t="98233" x="5659438" y="3133725"/>
          <p14:tracePt t="98239" x="5635625" y="3133725"/>
          <p14:tracePt t="98248" x="5611813" y="3133725"/>
          <p14:tracePt t="98255" x="5588000" y="3133725"/>
          <p14:tracePt t="98262" x="5556250" y="3133725"/>
          <p14:tracePt t="98269" x="5532438" y="3133725"/>
          <p14:tracePt t="98278" x="5492750" y="3133725"/>
          <p14:tracePt t="98284" x="5453063" y="3133725"/>
          <p14:tracePt t="98293" x="5397500" y="3133725"/>
          <p14:tracePt t="98299" x="5341938" y="3133725"/>
          <p14:tracePt t="98308" x="5292725" y="3133725"/>
          <p14:tracePt t="98315" x="5237163" y="3133725"/>
          <p14:tracePt t="98323" x="5205413" y="3133725"/>
          <p14:tracePt t="98329" x="5141913" y="3133725"/>
          <p14:tracePt t="98336" x="5086350" y="3133725"/>
          <p14:tracePt t="98343" x="5030788" y="3133725"/>
          <p14:tracePt t="98352" x="4967288" y="3133725"/>
          <p14:tracePt t="98360" x="4902200" y="3141663"/>
          <p14:tracePt t="98367" x="4838700" y="3141663"/>
          <p14:tracePt t="98375" x="4783138" y="3141663"/>
          <p14:tracePt t="98384" x="4711700" y="3141663"/>
          <p14:tracePt t="98389" x="4640263" y="3141663"/>
          <p14:tracePt t="98397" x="4559300" y="3141663"/>
          <p14:tracePt t="98404" x="4479925" y="3141663"/>
          <p14:tracePt t="98413" x="4392613" y="3141663"/>
          <p14:tracePt t="98419" x="4297363" y="3141663"/>
          <p14:tracePt t="98430" x="4233863" y="3141663"/>
          <p14:tracePt t="98434" x="4137025" y="3141663"/>
          <p14:tracePt t="98443" x="4041775" y="3141663"/>
          <p14:tracePt t="98449" x="3946525" y="3141663"/>
          <p14:tracePt t="98456" x="3851275" y="3141663"/>
          <p14:tracePt t="98464" x="3770313" y="3141663"/>
          <p14:tracePt t="98471" x="3683000" y="3141663"/>
          <p14:tracePt t="98479" x="3619500" y="3141663"/>
          <p14:tracePt t="98487" x="3532188" y="3141663"/>
          <p14:tracePt t="98494" x="3459163" y="3141663"/>
          <p14:tracePt t="98504" x="3379788" y="3141663"/>
          <p14:tracePt t="98510" x="3316288" y="3141663"/>
          <p14:tracePt t="98517" x="3236913" y="3141663"/>
          <p14:tracePt t="98524" x="3173413" y="3141663"/>
          <p14:tracePt t="98531" x="3133725" y="3141663"/>
          <p14:tracePt t="98538" x="3052763" y="3141663"/>
          <p14:tracePt t="98547" x="3005138" y="3141663"/>
          <p14:tracePt t="98554" x="2933700" y="3133725"/>
          <p14:tracePt t="98562" x="2894013" y="3133725"/>
          <p14:tracePt t="98569" x="2854325" y="3133725"/>
          <p14:tracePt t="98577" x="2806700" y="3133725"/>
          <p14:tracePt t="98584" x="2774950" y="3125788"/>
          <p14:tracePt t="98592" x="2725738" y="3125788"/>
          <p14:tracePt t="98599" x="2701925" y="3117850"/>
          <p14:tracePt t="98606" x="2678113" y="3117850"/>
          <p14:tracePt t="98615" x="2646363" y="3117850"/>
          <p14:tracePt t="98621" x="2598738" y="3101975"/>
          <p14:tracePt t="98630" x="2566988" y="3101975"/>
          <p14:tracePt t="98637" x="2551113" y="3094038"/>
          <p14:tracePt t="98644" x="2519363" y="3086100"/>
          <p14:tracePt t="98651" x="2495550" y="3078163"/>
          <p14:tracePt t="98659" x="2471738" y="3078163"/>
          <p14:tracePt t="98667" x="2447925" y="3070225"/>
          <p14:tracePt t="98674" x="2432050" y="3070225"/>
          <p14:tracePt t="98681" x="2416175" y="3062288"/>
          <p14:tracePt t="98688" x="2400300" y="3062288"/>
          <p14:tracePt t="98697" x="2384425" y="3054350"/>
          <p14:tracePt t="98704" x="2366963" y="3054350"/>
          <p14:tracePt t="98712" x="2343150" y="3054350"/>
          <p14:tracePt t="98719" x="2319338" y="3054350"/>
          <p14:tracePt t="98727" x="2295525" y="3046413"/>
          <p14:tracePt t="98734" x="2263775" y="3046413"/>
          <p14:tracePt t="98742" x="2239963" y="3038475"/>
          <p14:tracePt t="98748" x="2208213" y="3030538"/>
          <p14:tracePt t="98756" x="2176463" y="3022600"/>
          <p14:tracePt t="98765" x="2136775" y="3014663"/>
          <p14:tracePt t="98772" x="2105025" y="3006725"/>
          <p14:tracePt t="98780" x="2057400" y="2998788"/>
          <p14:tracePt t="98786" x="2000250" y="2982913"/>
          <p14:tracePt t="98794" x="1968500" y="2974975"/>
          <p14:tracePt t="98803" x="1920875" y="2959100"/>
          <p14:tracePt t="98808" x="1905000" y="2951163"/>
          <p14:tracePt t="98817" x="1881188" y="2951163"/>
          <p14:tracePt t="98824" x="1857375" y="2943225"/>
          <p14:tracePt t="98831" x="1841500" y="2943225"/>
          <p14:tracePt t="98839" x="1833563" y="2935288"/>
          <p14:tracePt t="98847" x="1825625" y="2935288"/>
          <p14:tracePt t="99424" x="1825625" y="2927350"/>
          <p14:tracePt t="99431" x="1825625" y="2919413"/>
          <p14:tracePt t="99454" x="1825625" y="2909888"/>
          <p14:tracePt t="99469" x="1825625" y="2901950"/>
          <p14:tracePt t="99485" x="1825625" y="2886075"/>
          <p14:tracePt t="99493" x="1825625" y="2878138"/>
          <p14:tracePt t="99499" x="1825625" y="2870200"/>
          <p14:tracePt t="99515" x="1825625" y="2862263"/>
          <p14:tracePt t="99532" x="1825625" y="2854325"/>
          <p14:tracePt t="99536" x="1833563" y="2854325"/>
          <p14:tracePt t="99552" x="1833563" y="2846388"/>
          <p14:tracePt t="99566" x="1833563" y="2838450"/>
          <p14:tracePt t="99896" x="1841500" y="2846388"/>
          <p14:tracePt t="99914" x="1841500" y="2854325"/>
          <p14:tracePt t="99919" x="1841500" y="2862263"/>
          <p14:tracePt t="99927" x="1849438" y="2870200"/>
          <p14:tracePt t="99943" x="1849438" y="2878138"/>
          <p14:tracePt t="99957" x="1849438" y="2886075"/>
          <p14:tracePt t="100009" x="1849438" y="2894013"/>
          <p14:tracePt t="100121" x="1849438" y="2886075"/>
          <p14:tracePt t="100129" x="1841500" y="2886075"/>
          <p14:tracePt t="100137" x="1841500" y="2878138"/>
          <p14:tracePt t="100144" x="1841500" y="2870200"/>
          <p14:tracePt t="100162" x="1841500" y="2862263"/>
          <p14:tracePt t="100167" x="1841500" y="2854325"/>
          <p14:tracePt t="100181" x="1841500" y="2838450"/>
          <p14:tracePt t="100197" x="1841500" y="2830513"/>
          <p14:tracePt t="100212" x="1841500" y="2822575"/>
          <p14:tracePt t="100219" x="1841500" y="2814638"/>
          <p14:tracePt t="100234" x="1841500" y="2806700"/>
          <p14:tracePt t="100279" x="1841500" y="2798763"/>
          <p14:tracePt t="100781" x="1841500" y="2814638"/>
          <p14:tracePt t="100790" x="1841500" y="2830513"/>
          <p14:tracePt t="100797" x="1841500" y="2846388"/>
          <p14:tracePt t="100805" x="1841500" y="2854325"/>
          <p14:tracePt t="100812" x="1841500" y="2862263"/>
          <p14:tracePt t="100818" x="1841500" y="2870200"/>
          <p14:tracePt t="100999" x="1841500" y="2878138"/>
          <p14:tracePt t="101013" x="1849438" y="2886075"/>
          <p14:tracePt t="101022" x="1857375" y="2894013"/>
          <p14:tracePt t="101037" x="1857375" y="2901950"/>
          <p14:tracePt t="101053" x="1865313" y="2909888"/>
          <p14:tracePt t="101061" x="1865313" y="2919413"/>
          <p14:tracePt t="101066" x="1865313" y="2927350"/>
          <p14:tracePt t="101075" x="1865313" y="2935288"/>
          <p14:tracePt t="101090" x="1865313" y="2951163"/>
          <p14:tracePt t="101097" x="1865313" y="2959100"/>
          <p14:tracePt t="101113" x="1865313" y="2967038"/>
          <p14:tracePt t="101119" x="1865313" y="2974975"/>
          <p14:tracePt t="101142" x="1865313" y="2982913"/>
          <p14:tracePt t="102371" x="1865313" y="2990850"/>
          <p14:tracePt t="102380" x="1873250" y="2990850"/>
          <p14:tracePt t="102387" x="1881188" y="2990850"/>
          <p14:tracePt t="102394" x="1881188" y="2998788"/>
          <p14:tracePt t="103616" x="1881188" y="2990850"/>
          <p14:tracePt t="103625" x="1881188" y="2974975"/>
          <p14:tracePt t="103631" x="1873250" y="2959100"/>
          <p14:tracePt t="103641" x="1873250" y="2943225"/>
          <p14:tracePt t="103646" x="1865313" y="2927350"/>
          <p14:tracePt t="103656" x="1857375" y="2909888"/>
          <p14:tracePt t="103662" x="1857375" y="2894013"/>
          <p14:tracePt t="103669" x="1841500" y="2886075"/>
          <p14:tracePt t="103676" x="1841500" y="2870200"/>
          <p14:tracePt t="103684" x="1841500" y="2862263"/>
          <p14:tracePt t="103693" x="1841500" y="2854325"/>
          <p14:tracePt t="103707" x="1841500" y="2846388"/>
          <p14:tracePt t="103722" x="1841500" y="2838450"/>
          <p14:tracePt t="103879" x="1841500" y="2830513"/>
          <p14:tracePt t="104013" x="1841500" y="2822575"/>
          <p14:tracePt t="109280" x="1849438" y="2822575"/>
          <p14:tracePt t="109302" x="1849438" y="2814638"/>
          <p14:tracePt t="109316" x="1857375" y="2814638"/>
          <p14:tracePt t="110134" x="1873250" y="2798763"/>
          <p14:tracePt t="110154" x="1905000" y="2798763"/>
          <p14:tracePt t="110159" x="1905000" y="2790825"/>
          <p14:tracePt t="110165" x="1920875" y="2790825"/>
          <p14:tracePt t="110479" x="1928813" y="2790825"/>
          <p14:tracePt t="110488" x="1944688" y="2790825"/>
          <p14:tracePt t="110495" x="1976438" y="2790825"/>
          <p14:tracePt t="110504" x="2000250" y="2790825"/>
          <p14:tracePt t="110509" x="2033588" y="2790825"/>
          <p14:tracePt t="110519" x="2073275" y="2790825"/>
          <p14:tracePt t="110524" x="2120900" y="2790825"/>
          <p14:tracePt t="110533" x="2184400" y="2798763"/>
          <p14:tracePt t="110540" x="2239963" y="2806700"/>
          <p14:tracePt t="110546" x="2319338" y="2814638"/>
          <p14:tracePt t="110554" x="2400300" y="2822575"/>
          <p14:tracePt t="110563" x="2487613" y="2830513"/>
          <p14:tracePt t="110570" x="2582863" y="2838450"/>
          <p14:tracePt t="110576" x="2662238" y="2846388"/>
          <p14:tracePt t="110585" x="2774950" y="2854325"/>
          <p14:tracePt t="110593" x="2878138" y="2878138"/>
          <p14:tracePt t="110600" x="2981325" y="2886075"/>
          <p14:tracePt t="110607" x="3149600" y="2894013"/>
          <p14:tracePt t="110615" x="3284538" y="2901950"/>
          <p14:tracePt t="110622" x="3435350" y="2901950"/>
          <p14:tracePt t="110629" x="3571875" y="2901950"/>
          <p14:tracePt t="110640" x="3722688" y="2901950"/>
          <p14:tracePt t="110644" x="3843338" y="2901950"/>
          <p14:tracePt t="110652" x="3954463" y="2901950"/>
          <p14:tracePt t="110660" x="4049713" y="2901950"/>
          <p14:tracePt t="110667" x="4144963" y="2901950"/>
          <p14:tracePt t="110677" x="4233863" y="2901950"/>
          <p14:tracePt t="110683" x="4313238" y="2901950"/>
          <p14:tracePt t="110689" x="4368800" y="2901950"/>
          <p14:tracePt t="110697" x="4424363" y="2901950"/>
          <p14:tracePt t="110706" x="4464050" y="2901950"/>
          <p14:tracePt t="110714" x="4495800" y="2901950"/>
          <p14:tracePt t="110721" x="4527550" y="2901950"/>
          <p14:tracePt t="110727" x="4576763" y="2901950"/>
          <p14:tracePt t="110737" x="4600575" y="2901950"/>
          <p14:tracePt t="110742" x="4632325" y="2901950"/>
          <p14:tracePt t="110752" x="4648200" y="2901950"/>
          <p14:tracePt t="110756" x="4679950" y="2901950"/>
          <p14:tracePt t="110764" x="4711700" y="2901950"/>
          <p14:tracePt t="110772" x="4735513" y="2901950"/>
          <p14:tracePt t="110780" x="4767263" y="2901950"/>
          <p14:tracePt t="110788" x="4791075" y="2901950"/>
          <p14:tracePt t="110795" x="4830763" y="2901950"/>
          <p14:tracePt t="110803" x="4854575" y="2901950"/>
          <p14:tracePt t="110809" x="4894263" y="2901950"/>
          <p14:tracePt t="110818" x="4951413" y="2901950"/>
          <p14:tracePt t="110824" x="5006975" y="2901950"/>
          <p14:tracePt t="110833" x="5070475" y="2901950"/>
          <p14:tracePt t="110840" x="5110163" y="2901950"/>
          <p14:tracePt t="110847" x="5173663" y="2901950"/>
          <p14:tracePt t="110854" x="5237163" y="2901950"/>
          <p14:tracePt t="110865" x="5300663" y="2901950"/>
          <p14:tracePt t="110870" x="5365750" y="2901950"/>
          <p14:tracePt t="110878" x="5421313" y="2901950"/>
          <p14:tracePt t="110884" x="5484813" y="2901950"/>
          <p14:tracePt t="110893" x="5516563" y="2901950"/>
          <p14:tracePt t="110900" x="5603875" y="2901950"/>
          <p14:tracePt t="110907" x="5643563" y="2901950"/>
          <p14:tracePt t="110915" x="5667375" y="2901950"/>
          <p14:tracePt t="110922" x="5692775" y="2901950"/>
          <p14:tracePt t="110931" x="5708650" y="2901950"/>
          <p14:tracePt t="110939" x="5732463" y="2901950"/>
          <p14:tracePt t="110946" x="5740400" y="2901950"/>
          <p14:tracePt t="110955" x="5748338" y="2901950"/>
          <p14:tracePt t="110959" x="5756275" y="2901950"/>
          <p14:tracePt t="110968" x="5764213" y="2901950"/>
          <p14:tracePt t="111035" x="5772150" y="2901950"/>
          <p14:tracePt t="111043" x="5780088" y="2901950"/>
          <p14:tracePt t="111059" x="5788025" y="2901950"/>
          <p14:tracePt t="111064" x="5803900" y="2901950"/>
          <p14:tracePt t="111073" x="5819775" y="2909888"/>
          <p14:tracePt t="111080" x="5827713" y="2909888"/>
          <p14:tracePt t="111088" x="5843588" y="2919413"/>
          <p14:tracePt t="111094" x="5867400" y="2927350"/>
          <p14:tracePt t="111104" x="5875338" y="2927350"/>
          <p14:tracePt t="111109" x="5883275" y="2927350"/>
          <p14:tracePt t="111119" x="5891213" y="2927350"/>
          <p14:tracePt t="111133" x="5899150" y="2927350"/>
          <p14:tracePt t="111364" x="5907088" y="2927350"/>
          <p14:tracePt t="111379" x="5915025" y="2927350"/>
          <p14:tracePt t="111395" x="5930900" y="2927350"/>
          <p14:tracePt t="111403" x="5938838" y="2927350"/>
          <p14:tracePt t="111409" x="5954713" y="2927350"/>
          <p14:tracePt t="111418" x="5978525" y="2927350"/>
          <p14:tracePt t="111424" x="5994400" y="2927350"/>
          <p14:tracePt t="111432" x="6010275" y="2927350"/>
          <p14:tracePt t="111439" x="6034088" y="2927350"/>
          <p14:tracePt t="111447" x="6051550" y="2927350"/>
          <p14:tracePt t="111455" x="6083300" y="2919413"/>
          <p14:tracePt t="111461" x="6115050" y="2919413"/>
          <p14:tracePt t="111471" x="6130925" y="2919413"/>
          <p14:tracePt t="111478" x="6162675" y="2919413"/>
          <p14:tracePt t="111484" x="6186488" y="2919413"/>
          <p14:tracePt t="111493" x="6210300" y="2919413"/>
          <p14:tracePt t="111501" x="6234113" y="2919413"/>
          <p14:tracePt t="111507" x="6249988" y="2919413"/>
          <p14:tracePt t="111515" x="6257925" y="2919413"/>
          <p14:tracePt t="111539" x="6265863" y="2919413"/>
          <p14:tracePt t="111546" x="6273800" y="2919413"/>
          <p14:tracePt t="111559" x="6281738" y="2919413"/>
          <p14:tracePt t="111574" x="6289675" y="2919413"/>
          <p14:tracePt t="111582" x="6297613" y="2919413"/>
          <p14:tracePt t="111589" x="6305550" y="2919413"/>
          <p14:tracePt t="111598" x="6321425" y="2919413"/>
          <p14:tracePt t="111605" x="6329363" y="2919413"/>
          <p14:tracePt t="111612" x="6337300" y="2919413"/>
          <p14:tracePt t="111619" x="6345238" y="2919413"/>
          <p14:tracePt t="111627" x="6369050" y="2919413"/>
          <p14:tracePt t="111634" x="6376988" y="2919413"/>
          <p14:tracePt t="111642" x="6392863" y="2919413"/>
          <p14:tracePt t="111650" x="6410325" y="2919413"/>
          <p14:tracePt t="111656" x="6418263" y="2919413"/>
          <p14:tracePt t="111664" x="6434138" y="2919413"/>
          <p14:tracePt t="111672" x="6442075" y="2919413"/>
          <p14:tracePt t="111679" x="6450013" y="2919413"/>
          <p14:tracePt t="111687" x="6457950" y="2919413"/>
          <p14:tracePt t="111694" x="6473825" y="2919413"/>
          <p14:tracePt t="111702" x="6497638" y="2919413"/>
          <p14:tracePt t="111709" x="6513513" y="2919413"/>
          <p14:tracePt t="111716" x="6521450" y="2919413"/>
          <p14:tracePt t="111724" x="6529388" y="2919413"/>
          <p14:tracePt t="111829" x="6521450" y="2919413"/>
          <p14:tracePt t="111837" x="6513513" y="2919413"/>
          <p14:tracePt t="111844" x="6497638" y="2919413"/>
          <p14:tracePt t="111852" x="6481763" y="2927350"/>
          <p14:tracePt t="111859" x="6457950" y="2935288"/>
          <p14:tracePt t="111867" x="6442075" y="2943225"/>
          <p14:tracePt t="111875" x="6410325" y="2951163"/>
          <p14:tracePt t="111882" x="6376988" y="2967038"/>
          <p14:tracePt t="111889" x="6345238" y="2974975"/>
          <p14:tracePt t="111896" x="6321425" y="2974975"/>
          <p14:tracePt t="111904" x="6297613" y="2990850"/>
          <p14:tracePt t="111912" x="6257925" y="3006725"/>
          <p14:tracePt t="111920" x="6242050" y="3014663"/>
          <p14:tracePt t="111927" x="6226175" y="3022600"/>
          <p14:tracePt t="111935" x="6202363" y="3038475"/>
          <p14:tracePt t="111942" x="6194425" y="3046413"/>
          <p14:tracePt t="111949" x="6186488" y="3054350"/>
          <p14:tracePt t="111956" x="6178550" y="3054350"/>
          <p14:tracePt t="111964" x="6170613" y="3062288"/>
          <p14:tracePt t="111972" x="6162675" y="3070225"/>
          <p14:tracePt t="111987" x="6154738" y="3078163"/>
          <p14:tracePt t="111994" x="6146800" y="3078163"/>
          <p14:tracePt t="112002" x="6138863" y="3078163"/>
          <p14:tracePt t="112009" x="6130925" y="3086100"/>
          <p14:tracePt t="112016" x="6122988" y="3086100"/>
          <p14:tracePt t="112024" x="6107113" y="3101975"/>
          <p14:tracePt t="112032" x="6099175" y="3101975"/>
          <p14:tracePt t="112039" x="6091238" y="3117850"/>
          <p14:tracePt t="112047" x="6075363" y="3125788"/>
          <p14:tracePt t="112054" x="6067425" y="3133725"/>
          <p14:tracePt t="112062" x="6051550" y="3141663"/>
          <p14:tracePt t="112069" x="6043613" y="3157538"/>
          <p14:tracePt t="112077" x="6034088" y="3165475"/>
          <p14:tracePt t="112084" x="6010275" y="3173413"/>
          <p14:tracePt t="112092" x="6002338" y="3181350"/>
          <p14:tracePt t="112099" x="5994400" y="3181350"/>
          <p14:tracePt t="112107" x="5978525" y="3189288"/>
          <p14:tracePt t="112114" x="5970588" y="3189288"/>
          <p14:tracePt t="112122" x="5962650" y="3197225"/>
          <p14:tracePt t="112129" x="5946775" y="3197225"/>
          <p14:tracePt t="112264" x="5938838" y="3197225"/>
          <p14:tracePt t="112302" x="5938838" y="3189288"/>
          <p14:tracePt t="112324" x="5938838" y="3181350"/>
          <p14:tracePt t="112384" x="5946775" y="3181350"/>
          <p14:tracePt t="112392" x="5962650" y="3181350"/>
          <p14:tracePt t="112399" x="5978525" y="3181350"/>
          <p14:tracePt t="112407" x="6010275" y="3181350"/>
          <p14:tracePt t="112418" x="6034088" y="3181350"/>
          <p14:tracePt t="112424" x="6067425" y="3181350"/>
          <p14:tracePt t="112430" x="6115050" y="3181350"/>
          <p14:tracePt t="112437" x="6154738" y="3181350"/>
          <p14:tracePt t="112444" x="6218238" y="3181350"/>
          <p14:tracePt t="112452" x="6281738" y="3181350"/>
          <p14:tracePt t="112459" x="6361113" y="3181350"/>
          <p14:tracePt t="112466" x="6434138" y="3181350"/>
          <p14:tracePt t="112474" x="6489700" y="3181350"/>
          <p14:tracePt t="112483" x="6561138" y="3181350"/>
          <p14:tracePt t="112489" x="6616700" y="3189288"/>
          <p14:tracePt t="112496" x="6672263" y="3189288"/>
          <p14:tracePt t="112505" x="6711950" y="3197225"/>
          <p14:tracePt t="112511" x="6743700" y="3197225"/>
          <p14:tracePt t="112519" x="6769100" y="3197225"/>
          <p14:tracePt t="112527" x="6777038" y="3197225"/>
          <p14:tracePt t="112534" x="6784975" y="3197225"/>
          <p14:tracePt t="112542" x="6792913" y="3197225"/>
          <p14:tracePt t="112557" x="6800850" y="3197225"/>
          <p14:tracePt t="112684" x="6784975" y="3181350"/>
          <p14:tracePt t="112691" x="6769100" y="3173413"/>
          <p14:tracePt t="112699" x="6743700" y="3165475"/>
          <p14:tracePt t="112707" x="6680200" y="3149600"/>
          <p14:tracePt t="112714" x="6616700" y="3149600"/>
          <p14:tracePt t="112722" x="6545263" y="3149600"/>
          <p14:tracePt t="112729" x="6457950" y="3141663"/>
          <p14:tracePt t="112736" x="6392863" y="3141663"/>
          <p14:tracePt t="112744" x="6313488" y="3141663"/>
          <p14:tracePt t="112752" x="6226175" y="3141663"/>
          <p14:tracePt t="112760" x="6146800" y="3141663"/>
          <p14:tracePt t="112767" x="6075363" y="3141663"/>
          <p14:tracePt t="112774" x="6026150" y="3141663"/>
          <p14:tracePt t="112782" x="5978525" y="3141663"/>
          <p14:tracePt t="112789" x="5946775" y="3141663"/>
          <p14:tracePt t="112797" x="5922963" y="3141663"/>
          <p14:tracePt t="112804" x="5915025" y="3141663"/>
          <p14:tracePt t="112812" x="5899150" y="3141663"/>
          <p14:tracePt t="112819" x="5891213" y="3141663"/>
          <p14:tracePt t="112835" x="5883275" y="3141663"/>
          <p14:tracePt t="112841" x="5875338" y="3141663"/>
          <p14:tracePt t="112865" x="5867400" y="3141663"/>
          <p14:tracePt t="112886" x="5859463" y="3141663"/>
          <p14:tracePt t="112910" x="5851525" y="3141663"/>
          <p14:tracePt t="112918" x="5843588" y="3141663"/>
          <p14:tracePt t="112932" x="5835650" y="3141663"/>
          <p14:tracePt t="113000" x="5827713" y="3141663"/>
          <p14:tracePt t="113067" x="5835650" y="3141663"/>
          <p14:tracePt t="113074" x="5867400" y="3141663"/>
          <p14:tracePt t="113082" x="5891213" y="3141663"/>
          <p14:tracePt t="113089" x="5915025" y="3141663"/>
          <p14:tracePt t="113097" x="5962650" y="3141663"/>
          <p14:tracePt t="113104" x="5994400" y="3141663"/>
          <p14:tracePt t="113112" x="6075363" y="3141663"/>
          <p14:tracePt t="113119" x="6138863" y="3141663"/>
          <p14:tracePt t="113127" x="6218238" y="3141663"/>
          <p14:tracePt t="113135" x="6297613" y="3141663"/>
          <p14:tracePt t="113142" x="6369050" y="3141663"/>
          <p14:tracePt t="113149" x="6442075" y="3141663"/>
          <p14:tracePt t="113167" x="6537325" y="3141663"/>
          <p14:tracePt t="113172" x="6569075" y="3141663"/>
          <p14:tracePt t="113180" x="6592888" y="3141663"/>
          <p14:tracePt t="113187" x="6608763" y="3141663"/>
          <p14:tracePt t="113202" x="6616700" y="3141663"/>
          <p14:tracePt t="113329" x="6608763" y="3141663"/>
          <p14:tracePt t="113336" x="6569075" y="3141663"/>
          <p14:tracePt t="113346" x="6529388" y="3141663"/>
          <p14:tracePt t="113352" x="6481763" y="3141663"/>
          <p14:tracePt t="113359" x="6426200" y="3141663"/>
          <p14:tracePt t="113367" x="6376988" y="3141663"/>
          <p14:tracePt t="113374" x="6297613" y="3141663"/>
          <p14:tracePt t="113382" x="6218238" y="3141663"/>
          <p14:tracePt t="113389" x="6138863" y="3141663"/>
          <p14:tracePt t="113397" x="6091238" y="3141663"/>
          <p14:tracePt t="113404" x="6026150" y="3141663"/>
          <p14:tracePt t="113412" x="5970588" y="3141663"/>
          <p14:tracePt t="113420" x="5930900" y="3141663"/>
          <p14:tracePt t="113430" x="5907088" y="3141663"/>
          <p14:tracePt t="113438" x="5875338" y="3141663"/>
          <p14:tracePt t="113442" x="5851525" y="3149600"/>
          <p14:tracePt t="113450" x="5835650" y="3149600"/>
          <p14:tracePt t="113465" x="5827713" y="3149600"/>
          <p14:tracePt t="113479" x="5819775" y="3149600"/>
          <p14:tracePt t="113502" x="5811838" y="3149600"/>
          <p14:tracePt t="113614" x="5819775" y="3149600"/>
          <p14:tracePt t="113621" x="5835650" y="3149600"/>
          <p14:tracePt t="113629" x="5859463" y="3149600"/>
          <p14:tracePt t="113637" x="5875338" y="3141663"/>
          <p14:tracePt t="113644" x="5899150" y="3141663"/>
          <p14:tracePt t="113652" x="5922963" y="3141663"/>
          <p14:tracePt t="113659" x="5954713" y="3141663"/>
          <p14:tracePt t="113667" x="5994400" y="3141663"/>
          <p14:tracePt t="113674" x="6043613" y="3133725"/>
          <p14:tracePt t="113682" x="6083300" y="3133725"/>
          <p14:tracePt t="113689" x="6130925" y="3133725"/>
          <p14:tracePt t="113697" x="6170613" y="3125788"/>
          <p14:tracePt t="113704" x="6218238" y="3125788"/>
          <p14:tracePt t="113711" x="6249988" y="3125788"/>
          <p14:tracePt t="113719" x="6281738" y="3125788"/>
          <p14:tracePt t="113727" x="6305550" y="3117850"/>
          <p14:tracePt t="113734" x="6313488" y="3117850"/>
          <p14:tracePt t="113742" x="6321425" y="3109913"/>
          <p14:tracePt t="113749" x="6329363" y="3109913"/>
          <p14:tracePt t="113756" x="6337300" y="3109913"/>
          <p14:tracePt t="115182" x="6329363" y="3109913"/>
          <p14:tracePt t="115190" x="6321425" y="3109913"/>
          <p14:tracePt t="115198" x="6305550" y="3109913"/>
          <p14:tracePt t="115212" x="6289675" y="3109913"/>
          <p14:tracePt t="115220" x="6281738" y="3109913"/>
          <p14:tracePt t="115228" x="6273800" y="3109913"/>
          <p14:tracePt t="115235" x="6265863" y="3109913"/>
          <p14:tracePt t="115250" x="6257925" y="3117850"/>
          <p14:tracePt t="115257" x="6242050" y="3117850"/>
          <p14:tracePt t="115266" x="6242050" y="3125788"/>
          <p14:tracePt t="115272" x="6234113" y="3125788"/>
          <p14:tracePt t="115282" x="6226175" y="3125788"/>
          <p14:tracePt t="115287" x="6218238" y="3133725"/>
          <p14:tracePt t="115296" x="6202363" y="3133725"/>
          <p14:tracePt t="115303" x="6194425" y="3141663"/>
          <p14:tracePt t="115309" x="6194425" y="3149600"/>
          <p14:tracePt t="115317" x="6178550" y="3149600"/>
          <p14:tracePt t="115325" x="6170613" y="3157538"/>
          <p14:tracePt t="115333" x="6162675" y="3157538"/>
          <p14:tracePt t="115341" x="6154738" y="3165475"/>
          <p14:tracePt t="115349" x="6146800" y="3165475"/>
          <p14:tracePt t="115356" x="6146800" y="3173413"/>
          <p14:tracePt t="115362" x="6138863" y="3173413"/>
          <p14:tracePt t="115504" x="6130925" y="3173413"/>
          <p14:tracePt t="115520" x="6122988" y="3173413"/>
          <p14:tracePt t="115529" x="6115050" y="3173413"/>
          <p14:tracePt t="115535" x="6107113" y="3173413"/>
          <p14:tracePt t="115542" x="6099175" y="3173413"/>
          <p14:tracePt t="115552" x="6083300" y="3173413"/>
          <p14:tracePt t="115557" x="6075363" y="3173413"/>
          <p14:tracePt t="115565" x="6059488" y="3173413"/>
          <p14:tracePt t="115572" x="6051550" y="3173413"/>
          <p14:tracePt t="115582" x="6034088" y="3173413"/>
          <p14:tracePt t="115589" x="6026150" y="3173413"/>
          <p14:tracePt t="115595" x="6018213" y="3165475"/>
          <p14:tracePt t="115603" x="5994400" y="3165475"/>
          <p14:tracePt t="115610" x="5986463" y="3165475"/>
          <p14:tracePt t="116374" x="5978525" y="3157538"/>
          <p14:tracePt t="116383" x="5954713" y="3149600"/>
          <p14:tracePt t="116389" x="5946775" y="3149600"/>
          <p14:tracePt t="116397" x="5930900" y="3149600"/>
          <p14:tracePt t="116404" x="5907088" y="3149600"/>
          <p14:tracePt t="116414" x="5883275" y="3149600"/>
          <p14:tracePt t="116420" x="5867400" y="3149600"/>
          <p14:tracePt t="116426" x="5843588" y="3149600"/>
          <p14:tracePt t="116436" x="5827713" y="3149600"/>
          <p14:tracePt t="116442" x="5811838" y="3149600"/>
          <p14:tracePt t="116453" x="5795963" y="3149600"/>
          <p14:tracePt t="116457" x="5788025" y="3157538"/>
          <p14:tracePt t="116465" x="5780088" y="3157538"/>
          <p14:tracePt t="116501" x="5772150" y="3157538"/>
          <p14:tracePt t="116548" x="5764213" y="3157538"/>
          <p14:tracePt t="116554" x="5764213" y="3165475"/>
          <p14:tracePt t="116562" x="5756275" y="3165475"/>
          <p14:tracePt t="116569" x="5748338" y="3165475"/>
          <p14:tracePt t="116592" x="5748338" y="3173413"/>
          <p14:tracePt t="116599" x="5740400" y="3173413"/>
          <p14:tracePt t="116622" x="5732463" y="3181350"/>
          <p14:tracePt t="116644" x="5724525" y="3181350"/>
          <p14:tracePt t="116652" x="5716588" y="3181350"/>
          <p14:tracePt t="116659" x="5716588" y="3189288"/>
          <p14:tracePt t="116674" x="5708650" y="3189288"/>
          <p14:tracePt t="116689" x="5708650" y="3197225"/>
          <p14:tracePt t="116697" x="5700713" y="3197225"/>
          <p14:tracePt t="116713" x="5692775" y="3197225"/>
          <p14:tracePt t="116719" x="5692775" y="3205163"/>
          <p14:tracePt t="116727" x="5684838" y="3205163"/>
          <p14:tracePt t="116734" x="5684838" y="3213100"/>
          <p14:tracePt t="116742" x="5676900" y="3213100"/>
          <p14:tracePt t="116786" x="5676900" y="3221038"/>
          <p14:tracePt t="117056" x="5684838" y="3221038"/>
          <p14:tracePt t="117065" x="5692775" y="3213100"/>
          <p14:tracePt t="117071" x="5700713" y="3213100"/>
          <p14:tracePt t="117082" x="5700713" y="3205163"/>
          <p14:tracePt t="117087" x="5716588" y="3205163"/>
          <p14:tracePt t="117094" x="5724525" y="3205163"/>
          <p14:tracePt t="117101" x="5732463" y="3197225"/>
          <p14:tracePt t="117110" x="5740400" y="3197225"/>
          <p14:tracePt t="117117" x="5756275" y="3189288"/>
          <p14:tracePt t="117125" x="5764213" y="3181350"/>
          <p14:tracePt t="117132" x="5780088" y="3173413"/>
          <p14:tracePt t="117139" x="5795963" y="3165475"/>
          <p14:tracePt t="117148" x="5811838" y="3157538"/>
          <p14:tracePt t="117169" x="5843588" y="3141663"/>
          <p14:tracePt t="117172" x="5867400" y="3133725"/>
          <p14:tracePt t="117177" x="5883275" y="3133725"/>
          <p14:tracePt t="117185" x="5891213" y="3117850"/>
          <p14:tracePt t="117193" x="5907088" y="3109913"/>
          <p14:tracePt t="117200" x="5922963" y="3109913"/>
          <p14:tracePt t="117209" x="5930900" y="3101975"/>
          <p14:tracePt t="117215" x="5946775" y="3094038"/>
          <p14:tracePt t="117223" x="5954713" y="3094038"/>
          <p14:tracePt t="117230" x="5962650" y="3086100"/>
          <p14:tracePt t="117237" x="5978525" y="3078163"/>
          <p14:tracePt t="117247" x="5986463" y="3078163"/>
          <p14:tracePt t="117252" x="6002338" y="3070225"/>
          <p14:tracePt t="117261" x="6018213" y="3062288"/>
          <p14:tracePt t="117267" x="6026150" y="3062288"/>
          <p14:tracePt t="117275" x="6034088" y="3054350"/>
          <p14:tracePt t="117282" x="6043613" y="3046413"/>
          <p14:tracePt t="117290" x="6051550" y="3046413"/>
          <p14:tracePt t="117298" x="6059488" y="3046413"/>
          <p14:tracePt t="117304" x="6067425" y="3038475"/>
          <p14:tracePt t="117314" x="6083300" y="3030538"/>
          <p14:tracePt t="117321" x="6091238" y="3022600"/>
          <p14:tracePt t="117329" x="6099175" y="3014663"/>
          <p14:tracePt t="117335" x="6115050" y="3014663"/>
          <p14:tracePt t="117343" x="6122988" y="3006725"/>
          <p14:tracePt t="117350" x="6138863" y="2998788"/>
          <p14:tracePt t="117357" x="6154738" y="2990850"/>
          <p14:tracePt t="117367" x="6170613" y="2974975"/>
          <p14:tracePt t="117372" x="6186488" y="2967038"/>
          <p14:tracePt t="117381" x="6210300" y="2951163"/>
          <p14:tracePt t="117387" x="6218238" y="2951163"/>
          <p14:tracePt t="117394" x="6234113" y="2935288"/>
          <p14:tracePt t="117401" x="6257925" y="2935288"/>
          <p14:tracePt t="117410" x="6281738" y="2919413"/>
          <p14:tracePt t="117417" x="6289675" y="2909888"/>
          <p14:tracePt t="117425" x="6305550" y="2901950"/>
          <p14:tracePt t="117433" x="6321425" y="2886075"/>
          <p14:tracePt t="117440" x="6329363" y="2886075"/>
          <p14:tracePt t="117449" x="6345238" y="2878138"/>
          <p14:tracePt t="117455" x="6361113" y="2870200"/>
          <p14:tracePt t="117462" x="6384925" y="2862263"/>
          <p14:tracePt t="117469" x="6410325" y="2854325"/>
          <p14:tracePt t="117478" x="6434138" y="2838450"/>
          <p14:tracePt t="117484" x="6442075" y="2838450"/>
          <p14:tracePt t="117494" x="6465888" y="2830513"/>
          <p14:tracePt t="117500" x="6489700" y="2814638"/>
          <p14:tracePt t="117509" x="6505575" y="2814638"/>
          <p14:tracePt t="117515" x="6521450" y="2798763"/>
          <p14:tracePt t="117523" x="6537325" y="2798763"/>
          <p14:tracePt t="117530" x="6553200" y="2790825"/>
          <p14:tracePt t="117536" x="6569075" y="2782888"/>
          <p14:tracePt t="117549" x="6577013" y="2774950"/>
          <p14:tracePt t="117552" x="6592888" y="2767013"/>
          <p14:tracePt t="117559" x="6616700" y="2751138"/>
          <p14:tracePt t="117568" x="6632575" y="2751138"/>
          <p14:tracePt t="117574" x="6640513" y="2735263"/>
          <p14:tracePt t="117585" x="6664325" y="2727325"/>
          <p14:tracePt t="117589" x="6680200" y="2711450"/>
          <p14:tracePt t="117598" x="6704013" y="2703513"/>
          <p14:tracePt t="117604" x="6719888" y="2695575"/>
          <p14:tracePt t="117615" x="6735763" y="2687638"/>
          <p14:tracePt t="117620" x="6759575" y="2679700"/>
          <p14:tracePt t="117629" x="6769100" y="2671763"/>
          <p14:tracePt t="117635" x="6784975" y="2671763"/>
          <p14:tracePt t="117643" x="6792913" y="2663825"/>
          <p14:tracePt t="117651" x="6800850" y="2663825"/>
          <p14:tracePt t="117657" x="6808788" y="2663825"/>
          <p14:tracePt t="117673" x="6816725" y="2663825"/>
          <p14:tracePt t="117682" x="6832600" y="2663825"/>
          <p14:tracePt t="117687" x="6840538" y="2655888"/>
          <p14:tracePt t="117697" x="6848475" y="2655888"/>
          <p14:tracePt t="117701" x="6864350" y="2647950"/>
          <p14:tracePt t="117710" x="6888163" y="2647950"/>
          <p14:tracePt t="117717" x="6896100" y="2647950"/>
          <p14:tracePt t="117725" x="6919913" y="2640013"/>
          <p14:tracePt t="117734" x="6927850" y="2632075"/>
          <p14:tracePt t="117740" x="6943725" y="2632075"/>
          <p14:tracePt t="117748" x="6951663" y="2632075"/>
          <p14:tracePt t="117756" x="6959600" y="2632075"/>
          <p14:tracePt t="117762" x="6983413" y="2624138"/>
          <p14:tracePt t="117769" x="6983413" y="2616200"/>
          <p14:tracePt t="117778" x="6991350" y="2616200"/>
          <p14:tracePt t="117815" x="6999288" y="2616200"/>
          <p14:tracePt t="120609" x="6999288" y="2632075"/>
          <p14:tracePt t="120612" x="6991350" y="2632075"/>
          <p14:tracePt t="120620" x="6991350" y="2640013"/>
          <p14:tracePt t="120628" x="6983413" y="2647950"/>
          <p14:tracePt t="120635" x="6975475" y="2655888"/>
          <p14:tracePt t="120650" x="6967538" y="2663825"/>
          <p14:tracePt t="120657" x="6967538" y="2671763"/>
          <p14:tracePt t="120665" x="6951663" y="2679700"/>
          <p14:tracePt t="120672" x="6943725" y="2695575"/>
          <p14:tracePt t="120680" x="6927850" y="2711450"/>
          <p14:tracePt t="120688" x="6919913" y="2719388"/>
          <p14:tracePt t="120696" x="6911975" y="2735263"/>
          <p14:tracePt t="120703" x="6888163" y="2743200"/>
          <p14:tracePt t="120710" x="6872288" y="2767013"/>
          <p14:tracePt t="120717" x="6856413" y="2774950"/>
          <p14:tracePt t="120726" x="6832600" y="2790825"/>
          <p14:tracePt t="120732" x="6816725" y="2814638"/>
          <p14:tracePt t="120740" x="6800850" y="2822575"/>
          <p14:tracePt t="120748" x="6784975" y="2838450"/>
          <p14:tracePt t="120756" x="6777038" y="2846388"/>
          <p14:tracePt t="120763" x="6769100" y="2854325"/>
          <p14:tracePt t="120771" x="6751638" y="2862263"/>
          <p14:tracePt t="120777" x="6743700" y="2870200"/>
          <p14:tracePt t="120784" x="6727825" y="2878138"/>
          <p14:tracePt t="120794" x="6719888" y="2894013"/>
          <p14:tracePt t="120799" x="6711950" y="2894013"/>
          <p14:tracePt t="120808" x="6696075" y="2909888"/>
          <p14:tracePt t="120822" x="6680200" y="2927350"/>
          <p14:tracePt t="120838" x="6672263" y="2927350"/>
          <p14:tracePt t="120847" x="6672263" y="2935288"/>
          <p14:tracePt t="120862" x="6664325" y="2943225"/>
          <p14:tracePt t="120881" x="6656388" y="2943225"/>
          <p14:tracePt t="120891" x="6656388" y="2951163"/>
          <p14:tracePt t="120898" x="6648450" y="2951163"/>
          <p14:tracePt t="120906" x="6648450" y="2959100"/>
          <p14:tracePt t="120920" x="6640513" y="2959100"/>
          <p14:tracePt t="120936" x="6632575" y="2967038"/>
          <p14:tracePt t="120950" x="6624638" y="2974975"/>
          <p14:tracePt t="120957" x="6616700" y="2982913"/>
          <p14:tracePt t="120965" x="6592888" y="2990850"/>
          <p14:tracePt t="120972" x="6584950" y="2998788"/>
          <p14:tracePt t="120980" x="6569075" y="3014663"/>
          <p14:tracePt t="120988" x="6553200" y="3022600"/>
          <p14:tracePt t="120996" x="6537325" y="3030538"/>
          <p14:tracePt t="121003" x="6521450" y="3046413"/>
          <p14:tracePt t="121010" x="6505575" y="3054350"/>
          <p14:tracePt t="121018" x="6489700" y="3070225"/>
          <p14:tracePt t="121026" x="6473825" y="3070225"/>
          <p14:tracePt t="121032" x="6465888" y="3086100"/>
          <p14:tracePt t="121041" x="6457950" y="3086100"/>
          <p14:tracePt t="121048" x="6450013" y="3086100"/>
          <p14:tracePt t="121057" x="6442075" y="3094038"/>
          <p14:tracePt t="121063" x="6434138" y="3101975"/>
          <p14:tracePt t="121070" x="6426200" y="3101975"/>
          <p14:tracePt t="121079" x="6418263" y="3101975"/>
          <p14:tracePt t="121085" x="6410325" y="3109913"/>
          <p14:tracePt t="121093" x="6402388" y="3109913"/>
          <p14:tracePt t="121099" x="6384925" y="3125788"/>
          <p14:tracePt t="121108" x="6376988" y="3133725"/>
          <p14:tracePt t="121114" x="6361113" y="3149600"/>
          <p14:tracePt t="121122" x="6329363" y="3157538"/>
          <p14:tracePt t="121130" x="6313488" y="3173413"/>
          <p14:tracePt t="121137" x="6297613" y="3173413"/>
          <p14:tracePt t="121146" x="6289675" y="3189288"/>
          <p14:tracePt t="121165" x="6273800" y="3197225"/>
          <p14:tracePt t="121168" x="6265863" y="3205163"/>
          <p14:tracePt t="121183" x="6257925" y="3205163"/>
          <p14:tracePt t="121190" x="6249988" y="3205163"/>
          <p14:tracePt t="121197" x="6249988" y="3213100"/>
          <p14:tracePt t="121213" x="6242050" y="3213100"/>
          <p14:tracePt t="121249" x="6234113" y="3213100"/>
          <p14:tracePt t="121257" x="6226175" y="3213100"/>
          <p14:tracePt t="121265" x="6218238" y="3213100"/>
          <p14:tracePt t="121273" x="6210300" y="3213100"/>
          <p14:tracePt t="121281" x="6186488" y="3213100"/>
          <p14:tracePt t="121288" x="6162675" y="3213100"/>
          <p14:tracePt t="121295" x="6130925" y="3213100"/>
          <p14:tracePt t="121303" x="6107113" y="3213100"/>
          <p14:tracePt t="121309" x="6075363" y="3213100"/>
          <p14:tracePt t="121316" x="6018213" y="3213100"/>
          <p14:tracePt t="121324" x="5978525" y="3205163"/>
          <p14:tracePt t="121333" x="5922963" y="3205163"/>
          <p14:tracePt t="121341" x="5875338" y="3205163"/>
          <p14:tracePt t="121347" x="5835650" y="3205163"/>
          <p14:tracePt t="121356" x="5811838" y="3205163"/>
          <p14:tracePt t="121363" x="5772150" y="3205163"/>
          <p14:tracePt t="121370" x="5748338" y="3205163"/>
          <p14:tracePt t="121378" x="5732463" y="3205163"/>
          <p14:tracePt t="121385" x="5700713" y="3213100"/>
          <p14:tracePt t="121395" x="5676900" y="3221038"/>
          <p14:tracePt t="121400" x="5635625" y="3228975"/>
          <p14:tracePt t="121409" x="5619750" y="3228975"/>
          <p14:tracePt t="121415" x="5595938" y="3236913"/>
          <p14:tracePt t="121421" x="5556250" y="3252788"/>
          <p14:tracePt t="121429" x="5524500" y="3270250"/>
          <p14:tracePt t="121436" x="5500688" y="3278188"/>
          <p14:tracePt t="121447" x="5461000" y="3286125"/>
          <p14:tracePt t="121452" x="5429250" y="3302000"/>
          <p14:tracePt t="121461" x="5405438" y="3309938"/>
          <p14:tracePt t="121467" x="5357813" y="3325813"/>
          <p14:tracePt t="121476" x="5310188" y="3333750"/>
          <p14:tracePt t="121483" x="5276850" y="3341688"/>
          <p14:tracePt t="121491" x="5229225" y="3357563"/>
          <p14:tracePt t="121498" x="5189538" y="3365500"/>
          <p14:tracePt t="121505" x="5149850" y="3365500"/>
          <p14:tracePt t="121513" x="5126038" y="3373438"/>
          <p14:tracePt t="121520" x="5094288" y="3373438"/>
          <p14:tracePt t="121528" x="5062538" y="3381375"/>
          <p14:tracePt t="121534" x="5022850" y="3389313"/>
          <p14:tracePt t="121543" x="4991100" y="3389313"/>
          <p14:tracePt t="121549" x="4959350" y="3389313"/>
          <p14:tracePt t="121557" x="4926013" y="3389313"/>
          <p14:tracePt t="121565" x="4902200" y="3389313"/>
          <p14:tracePt t="121573" x="4878388" y="3397250"/>
          <p14:tracePt t="121580" x="4846638" y="3397250"/>
          <p14:tracePt t="121586" x="4822825" y="3397250"/>
          <p14:tracePt t="121596" x="4799013" y="3397250"/>
          <p14:tracePt t="121603" x="4775200" y="3397250"/>
          <p14:tracePt t="121612" x="4751388" y="3397250"/>
          <p14:tracePt t="121617" x="4727575" y="3389313"/>
          <p14:tracePt t="121625" x="4703763" y="3389313"/>
          <p14:tracePt t="121633" x="4679950" y="3381375"/>
          <p14:tracePt t="121640" x="4656138" y="3381375"/>
          <p14:tracePt t="121647" x="4624388" y="3381375"/>
          <p14:tracePt t="121654" x="4592638" y="3373438"/>
          <p14:tracePt t="121664" x="4576763" y="3373438"/>
          <p14:tracePt t="121671" x="4551363" y="3373438"/>
          <p14:tracePt t="121679" x="4527550" y="3365500"/>
          <p14:tracePt t="121684" x="4519613" y="3365500"/>
          <p14:tracePt t="121694" x="4495800" y="3357563"/>
          <p14:tracePt t="121699" x="4479925" y="3357563"/>
          <p14:tracePt t="121709" x="4471988" y="3357563"/>
          <p14:tracePt t="121714" x="4464050" y="3357563"/>
          <p14:tracePt t="121722" x="4456113" y="3357563"/>
          <p14:tracePt t="121730" x="4448175" y="3357563"/>
          <p14:tracePt t="121737" x="4440238" y="3357563"/>
          <p14:tracePt t="121745" x="4424363" y="3357563"/>
          <p14:tracePt t="121753" x="4416425" y="3357563"/>
          <p14:tracePt t="121760" x="4400550" y="3357563"/>
          <p14:tracePt t="121767" x="4392613" y="3357563"/>
          <p14:tracePt t="121776" x="4376738" y="3357563"/>
          <p14:tracePt t="121782" x="4360863" y="3357563"/>
          <p14:tracePt t="121790" x="4344988" y="3357563"/>
          <p14:tracePt t="121797" x="4321175" y="3357563"/>
          <p14:tracePt t="121804" x="4297363" y="3357563"/>
          <p14:tracePt t="121812" x="4273550" y="3357563"/>
          <p14:tracePt t="121819" x="4257675" y="3357563"/>
          <p14:tracePt t="121829" x="4233863" y="3357563"/>
          <p14:tracePt t="121834" x="4210050" y="3357563"/>
          <p14:tracePt t="121844" x="4184650" y="3357563"/>
          <p14:tracePt t="121849" x="4160838" y="3357563"/>
          <p14:tracePt t="121857" x="4144963" y="3357563"/>
          <p14:tracePt t="121864" x="4129088" y="3357563"/>
          <p14:tracePt t="121871" x="4113213" y="3357563"/>
          <p14:tracePt t="121887" x="4105275" y="3357563"/>
          <p14:tracePt t="121910" x="4097338" y="3357563"/>
          <p14:tracePt t="122224" x="4097338" y="3349625"/>
          <p14:tracePt t="122351" x="4105275" y="3349625"/>
          <p14:tracePt t="122434" x="4113213" y="3349625"/>
          <p14:tracePt t="122442" x="4113213" y="3333750"/>
          <p14:tracePt t="122459" x="4113213" y="3325813"/>
          <p14:tracePt t="122464" x="4113213" y="3309938"/>
          <p14:tracePt t="122474" x="4113213" y="3286125"/>
          <p14:tracePt t="122480" x="4113213" y="3262313"/>
          <p14:tracePt t="122488" x="4105275" y="3236913"/>
          <p14:tracePt t="122496" x="4105275" y="3205163"/>
          <p14:tracePt t="122502" x="4081463" y="3157538"/>
          <p14:tracePt t="122512" x="4057650" y="3109913"/>
          <p14:tracePt t="122517" x="4049713" y="3101975"/>
          <p14:tracePt t="122527" x="4017963" y="3054350"/>
          <p14:tracePt t="122533" x="3986213" y="3006725"/>
          <p14:tracePt t="122539" x="3946525" y="2967038"/>
          <p14:tracePt t="122549" x="3922713" y="2927350"/>
          <p14:tracePt t="122554" x="3890963" y="2901950"/>
          <p14:tracePt t="122562" x="3859213" y="2870200"/>
          <p14:tracePt t="122570" x="3833813" y="2846388"/>
          <p14:tracePt t="122578" x="3794125" y="2814638"/>
          <p14:tracePt t="122586" x="3778250" y="2798763"/>
          <p14:tracePt t="122592" x="3746500" y="2774950"/>
          <p14:tracePt t="122599" x="3730625" y="2743200"/>
          <p14:tracePt t="122610" x="3698875" y="2727325"/>
          <p14:tracePt t="122615" x="3690938" y="2711450"/>
          <p14:tracePt t="122622" x="3667125" y="2695575"/>
          <p14:tracePt t="122630" x="3659188" y="2679700"/>
          <p14:tracePt t="122638" x="3651250" y="2663825"/>
          <p14:tracePt t="122645" x="3635375" y="2640013"/>
          <p14:tracePt t="122652" x="3619500" y="2616200"/>
          <p14:tracePt t="122661" x="3619500" y="2592388"/>
          <p14:tracePt t="122667" x="3611563" y="2576513"/>
          <p14:tracePt t="122674" x="3595688" y="2551113"/>
          <p14:tracePt t="122682" x="3587750" y="2519363"/>
          <p14:tracePt t="122689" x="3571875" y="2487613"/>
          <p14:tracePt t="122697" x="3556000" y="2463800"/>
          <p14:tracePt t="122704" x="3548063" y="2432050"/>
          <p14:tracePt t="122711" x="3532188" y="2416175"/>
          <p14:tracePt t="122719" x="3524250" y="2408238"/>
          <p14:tracePt t="122727" x="3516313" y="2392363"/>
          <p14:tracePt t="122735" x="3508375" y="2392363"/>
          <p14:tracePt t="122742" x="3508375" y="2384425"/>
          <p14:tracePt t="122749" x="3500438" y="2384425"/>
          <p14:tracePt t="122773" x="3500438" y="2376488"/>
          <p14:tracePt t="122787" x="3492500" y="2376488"/>
          <p14:tracePt t="122794" x="3492500" y="2368550"/>
          <p14:tracePt t="122802" x="3492500" y="2360613"/>
          <p14:tracePt t="122810" x="3492500" y="2352675"/>
          <p14:tracePt t="122817" x="3484563" y="2344738"/>
          <p14:tracePt t="122922" x="3484563" y="2336800"/>
          <p14:tracePt t="122929" x="3492500" y="2336800"/>
          <p14:tracePt t="122945" x="3508375" y="2336800"/>
          <p14:tracePt t="122952" x="3524250" y="2336800"/>
          <p14:tracePt t="122960" x="3548063" y="2336800"/>
          <p14:tracePt t="122967" x="3571875" y="2336800"/>
          <p14:tracePt t="122974" x="3595688" y="2336800"/>
          <p14:tracePt t="122982" x="3627438" y="2336800"/>
          <p14:tracePt t="122989" x="3651250" y="2328863"/>
          <p14:tracePt t="122997" x="3698875" y="2312988"/>
          <p14:tracePt t="123004" x="3730625" y="2305050"/>
          <p14:tracePt t="123011" x="3762375" y="2297113"/>
          <p14:tracePt t="123019" x="3778250" y="2297113"/>
          <p14:tracePt t="123027" x="3802063" y="2281238"/>
          <p14:tracePt t="123034" x="3810000" y="2281238"/>
          <p14:tracePt t="123042" x="3810000" y="2273300"/>
          <p14:tracePt t="123049" x="3817938" y="2273300"/>
          <p14:tracePt t="123176" x="3825875" y="2273300"/>
          <p14:tracePt t="123319" x="3825875" y="2297113"/>
          <p14:tracePt t="123327" x="3825875" y="2320925"/>
          <p14:tracePt t="123334" x="3817938" y="2368550"/>
          <p14:tracePt t="123342" x="3817938" y="2447925"/>
          <p14:tracePt t="123350" x="3810000" y="2503488"/>
          <p14:tracePt t="123357" x="3810000" y="2616200"/>
          <p14:tracePt t="123364" x="3810000" y="2735263"/>
          <p14:tracePt t="123372" x="3810000" y="2862263"/>
          <p14:tracePt t="123379" x="3810000" y="2990850"/>
          <p14:tracePt t="123387" x="3810000" y="3133725"/>
          <p14:tracePt t="123394" x="3843338" y="3213100"/>
          <p14:tracePt t="123402" x="3867150" y="3302000"/>
          <p14:tracePt t="123409" x="3890963" y="3341688"/>
          <p14:tracePt t="123417" x="3922713" y="3381375"/>
          <p14:tracePt t="123425" x="3954463" y="3421063"/>
          <p14:tracePt t="123431" x="3970338" y="3436938"/>
          <p14:tracePt t="123441" x="3994150" y="3460750"/>
          <p14:tracePt t="123447" x="4002088" y="3460750"/>
          <p14:tracePt t="123454" x="4010025" y="3468688"/>
          <p14:tracePt t="123462" x="4025900" y="3476625"/>
          <p14:tracePt t="123469" x="4033838" y="3484563"/>
          <p14:tracePt t="123477" x="4041775" y="3484563"/>
          <p14:tracePt t="123499" x="4041775" y="3492500"/>
          <p14:tracePt t="123514" x="4049713" y="3492500"/>
          <p14:tracePt t="123544" x="4057650" y="3500438"/>
          <p14:tracePt t="123560" x="4065588" y="3500438"/>
          <p14:tracePt t="123567" x="4073525" y="3500438"/>
          <p14:tracePt t="123575" x="4089400" y="3500438"/>
          <p14:tracePt t="123582" x="4097338" y="3500438"/>
          <p14:tracePt t="123590" x="4105275" y="3508375"/>
          <p14:tracePt t="123597" x="4113213" y="3508375"/>
          <p14:tracePt t="123604" x="4137025" y="3516313"/>
          <p14:tracePt t="123612" x="4152900" y="3516313"/>
          <p14:tracePt t="123619" x="4168775" y="3516313"/>
          <p14:tracePt t="123627" x="4184650" y="3524250"/>
          <p14:tracePt t="123634" x="4210050" y="3524250"/>
          <p14:tracePt t="123642" x="4225925" y="3532188"/>
          <p14:tracePt t="123649" x="4257675" y="3532188"/>
          <p14:tracePt t="123657" x="4289425" y="3532188"/>
          <p14:tracePt t="123664" x="4337050" y="3532188"/>
          <p14:tracePt t="123672" x="4384675" y="3524250"/>
          <p14:tracePt t="123679" x="4424363" y="3508375"/>
          <p14:tracePt t="123687" x="4471988" y="3492500"/>
          <p14:tracePt t="123694" x="4511675" y="3468688"/>
          <p14:tracePt t="123702" x="4559300" y="3452813"/>
          <p14:tracePt t="123709" x="4592638" y="3436938"/>
          <p14:tracePt t="123717" x="4632325" y="3421063"/>
          <p14:tracePt t="123724" x="4656138" y="3397250"/>
          <p14:tracePt t="123732" x="4695825" y="3381375"/>
          <p14:tracePt t="123740" x="4719638" y="3365500"/>
          <p14:tracePt t="123747" x="4759325" y="3341688"/>
          <p14:tracePt t="123754" x="4783138" y="3317875"/>
          <p14:tracePt t="123762" x="4814888" y="3309938"/>
          <p14:tracePt t="123769" x="4822825" y="3302000"/>
          <p14:tracePt t="123777" x="4838700" y="3286125"/>
          <p14:tracePt t="123784" x="4854575" y="3270250"/>
          <p14:tracePt t="123792" x="4862513" y="3270250"/>
          <p14:tracePt t="123799" x="4870450" y="3252788"/>
          <p14:tracePt t="123814" x="4878388" y="3244850"/>
          <p14:tracePt t="123822" x="4886325" y="3244850"/>
          <p14:tracePt t="123829" x="4886325" y="3236913"/>
          <p14:tracePt t="123836" x="4886325" y="3228975"/>
          <p14:tracePt t="123844" x="4894263" y="3228975"/>
          <p14:tracePt t="123860" x="4894263" y="3221038"/>
          <p14:tracePt t="123867" x="4902200" y="3221038"/>
          <p14:tracePt t="123881" x="4918075" y="3213100"/>
          <p14:tracePt t="123896" x="4926013" y="3205163"/>
          <p14:tracePt t="123904" x="4933950" y="3197225"/>
          <p14:tracePt t="123919" x="4943475" y="3197225"/>
          <p14:tracePt t="123927" x="4951413" y="3189288"/>
          <p14:tracePt t="123934" x="4959350" y="3189288"/>
          <p14:tracePt t="123942" x="4967288" y="3189288"/>
          <p14:tracePt t="123949" x="4983163" y="3189288"/>
          <p14:tracePt t="123957" x="4991100" y="3181350"/>
          <p14:tracePt t="123964" x="5006975" y="3173413"/>
          <p14:tracePt t="123973" x="5022850" y="3165475"/>
          <p14:tracePt t="123987" x="5030788" y="3165475"/>
          <p14:tracePt t="123994" x="5038725" y="3165475"/>
          <p14:tracePt t="124121" x="5030788" y="3165475"/>
          <p14:tracePt t="124129" x="5006975" y="3173413"/>
          <p14:tracePt t="124137" x="4983163" y="3181350"/>
          <p14:tracePt t="124144" x="4951413" y="3189288"/>
          <p14:tracePt t="124152" x="4910138" y="3205163"/>
          <p14:tracePt t="124160" x="4862513" y="3221038"/>
          <p14:tracePt t="124175" x="4759325" y="3270250"/>
          <p14:tracePt t="124182" x="4711700" y="3294063"/>
          <p14:tracePt t="124190" x="4679950" y="3309938"/>
          <p14:tracePt t="124197" x="4648200" y="3317875"/>
          <p14:tracePt t="124204" x="4616450" y="3341688"/>
          <p14:tracePt t="124211" x="4576763" y="3349625"/>
          <p14:tracePt t="124220" x="4559300" y="3357563"/>
          <p14:tracePt t="124228" x="4551363" y="3365500"/>
          <p14:tracePt t="124234" x="4535488" y="3365500"/>
          <p14:tracePt t="124264" x="4527550" y="3365500"/>
          <p14:tracePt t="124391" x="4543425" y="3365500"/>
          <p14:tracePt t="124399" x="4567238" y="3365500"/>
          <p14:tracePt t="124406" x="4592638" y="3365500"/>
          <p14:tracePt t="124415" x="4632325" y="3357563"/>
          <p14:tracePt t="124423" x="4672013" y="3341688"/>
          <p14:tracePt t="124429" x="4719638" y="3333750"/>
          <p14:tracePt t="124437" x="4743450" y="3333750"/>
          <p14:tracePt t="124444" x="4775200" y="3325813"/>
          <p14:tracePt t="124453" x="4814888" y="3325813"/>
          <p14:tracePt t="124460" x="4830763" y="3325813"/>
          <p14:tracePt t="124467" x="4854575" y="3317875"/>
          <p14:tracePt t="124475" x="4862513" y="3317875"/>
          <p14:tracePt t="124482" x="4870450" y="3309938"/>
          <p14:tracePt t="124489" x="4878388" y="3309938"/>
          <p14:tracePt t="124512" x="4886325" y="3309938"/>
          <p14:tracePt t="124602" x="4886325" y="3302000"/>
          <p14:tracePt t="124625" x="4886325" y="3294063"/>
          <p14:tracePt t="130882" x="4926013" y="3286125"/>
          <p14:tracePt t="130884" x="5213350" y="3189288"/>
          <p14:tracePt t="130885" x="5405438" y="3157538"/>
          <p14:tracePt t="130887" x="5516563" y="3149600"/>
          <p14:tracePt t="130888" x="5595938" y="3141663"/>
          <p14:tracePt t="130895" x="5676900" y="3117850"/>
          <p14:tracePt t="130903" x="5716588" y="3117850"/>
          <p14:tracePt t="130910" x="5764213" y="3109913"/>
          <p14:tracePt t="130918" x="5788025" y="3109913"/>
          <p14:tracePt t="130924" x="5803900" y="3109913"/>
          <p14:tracePt t="130933" x="5811838" y="3109913"/>
          <p14:tracePt t="130949" x="5819775" y="3109913"/>
          <p14:tracePt t="131007" x="5827713" y="3109913"/>
          <p14:tracePt t="131024" x="5835650" y="3109913"/>
          <p14:tracePt t="131030" x="5843588" y="3117850"/>
          <p14:tracePt t="131040" x="5851525" y="3117850"/>
          <p14:tracePt t="131045" x="5867400" y="3125788"/>
          <p14:tracePt t="131055" x="5883275" y="3125788"/>
          <p14:tracePt t="131060" x="5899150" y="3133725"/>
          <p14:tracePt t="131069" x="5930900" y="3141663"/>
          <p14:tracePt t="131075" x="5962650" y="3141663"/>
          <p14:tracePt t="131084" x="5994400" y="3149600"/>
          <p14:tracePt t="131090" x="6010275" y="3149600"/>
          <p14:tracePt t="131099" x="6034088" y="3149600"/>
          <p14:tracePt t="131106" x="6067425" y="3157538"/>
          <p14:tracePt t="131113" x="6083300" y="3157538"/>
          <p14:tracePt t="131120" x="6099175" y="3157538"/>
          <p14:tracePt t="131137" x="6107113" y="3157538"/>
          <p14:tracePt t="131232" x="6115050" y="3157538"/>
          <p14:tracePt t="131251" x="6122988" y="3157538"/>
          <p14:tracePt t="131255" x="6130925" y="3157538"/>
          <p14:tracePt t="131273" x="6138863" y="3157538"/>
          <p14:tracePt t="131279" x="6154738" y="3157538"/>
          <p14:tracePt t="131285" x="6178550" y="3157538"/>
          <p14:tracePt t="131292" x="6202363" y="3157538"/>
          <p14:tracePt t="131303" x="6226175" y="3157538"/>
          <p14:tracePt t="131307" x="6249988" y="3157538"/>
          <p14:tracePt t="131316" x="6281738" y="3157538"/>
          <p14:tracePt t="131324" x="6313488" y="3157538"/>
          <p14:tracePt t="131331" x="6345238" y="3157538"/>
          <p14:tracePt t="131339" x="6376988" y="3157538"/>
          <p14:tracePt t="131345" x="6402388" y="3157538"/>
          <p14:tracePt t="131353" x="6426200" y="3157538"/>
          <p14:tracePt t="131363" x="6450013" y="3157538"/>
          <p14:tracePt t="131370" x="6473825" y="3157538"/>
          <p14:tracePt t="131376" x="6497638" y="3157538"/>
          <p14:tracePt t="131385" x="6513513" y="3157538"/>
          <p14:tracePt t="131390" x="6521450" y="3157538"/>
          <p14:tracePt t="131398" x="6529388" y="3157538"/>
          <p14:tracePt t="131413" x="6537325" y="3157538"/>
          <p14:tracePt t="131430" x="6545263" y="3157538"/>
          <p14:tracePt t="131584" x="6553200" y="3157538"/>
          <p14:tracePt t="131602" x="6561138" y="3157538"/>
          <p14:tracePt t="131607" x="6569075" y="3157538"/>
          <p14:tracePt t="131617" x="6577013" y="3157538"/>
          <p14:tracePt t="131623" x="6584950" y="3157538"/>
          <p14:tracePt t="131631" x="6592888" y="3157538"/>
          <p14:tracePt t="131639" x="6600825" y="3157538"/>
          <p14:tracePt t="131645" x="6616700" y="3157538"/>
          <p14:tracePt t="131655" x="6624638" y="3157538"/>
          <p14:tracePt t="131660" x="6632575" y="3157538"/>
          <p14:tracePt t="131685" x="6640513" y="3157538"/>
          <p14:tracePt t="131839" x="6656388" y="3157538"/>
          <p14:tracePt t="131849" x="6680200" y="3157538"/>
          <p14:tracePt t="131855" x="6696075" y="3157538"/>
          <p14:tracePt t="131864" x="6719888" y="3157538"/>
          <p14:tracePt t="131871" x="6743700" y="3157538"/>
          <p14:tracePt t="131879" x="6769100" y="3157538"/>
          <p14:tracePt t="131885" x="6784975" y="3165475"/>
          <p14:tracePt t="131892" x="6800850" y="3165475"/>
          <p14:tracePt t="131900" x="6816725" y="3165475"/>
          <p14:tracePt t="131908" x="6824663" y="3165475"/>
          <p14:tracePt t="131922" x="6832600" y="3165475"/>
          <p14:tracePt t="132890" x="0" y="0"/>
        </p14:tracePtLst>
        <p14:tracePtLst>
          <p14:tracePt t="141623" x="3173413" y="3906838"/>
          <p14:tracePt t="141710" x="3181350" y="3906838"/>
          <p14:tracePt t="141717" x="3189288" y="3906838"/>
          <p14:tracePt t="141733" x="3197225" y="3898900"/>
          <p14:tracePt t="141748" x="3205163" y="3898900"/>
          <p14:tracePt t="141755" x="3213100" y="3890963"/>
          <p14:tracePt t="141765" x="3221038" y="3890963"/>
          <p14:tracePt t="141770" x="3236913" y="3883025"/>
          <p14:tracePt t="141781" x="3244850" y="3883025"/>
          <p14:tracePt t="141787" x="3260725" y="3883025"/>
          <p14:tracePt t="141796" x="3276600" y="3875088"/>
          <p14:tracePt t="141800" x="3300413" y="3867150"/>
          <p14:tracePt t="141810" x="3316288" y="3867150"/>
          <p14:tracePt t="141815" x="3332163" y="3859213"/>
          <p14:tracePt t="141824" x="3348038" y="3859213"/>
          <p14:tracePt t="141832" x="3371850" y="3859213"/>
          <p14:tracePt t="141839" x="3387725" y="3859213"/>
          <p14:tracePt t="141846" x="3419475" y="3859213"/>
          <p14:tracePt t="141853" x="3459163" y="3859213"/>
          <p14:tracePt t="141861" x="3492500" y="3867150"/>
          <p14:tracePt t="141869" x="3524250" y="3867150"/>
          <p14:tracePt t="141875" x="3556000" y="3875088"/>
          <p14:tracePt t="141884" x="3595688" y="3883025"/>
          <p14:tracePt t="141891" x="3619500" y="3898900"/>
          <p14:tracePt t="141899" x="3643313" y="3898900"/>
          <p14:tracePt t="141906" x="3667125" y="3898900"/>
          <p14:tracePt t="141913" x="3683000" y="3898900"/>
          <p14:tracePt t="141921" x="3698875" y="3898900"/>
          <p14:tracePt t="141929" x="3714750" y="3898900"/>
          <p14:tracePt t="141944" x="3722688" y="3898900"/>
          <p14:tracePt t="141961" x="3730625" y="3898900"/>
          <p14:tracePt t="141980" x="3738563" y="3898900"/>
          <p14:tracePt t="141989" x="3746500" y="3898900"/>
          <p14:tracePt t="141996" x="3754438" y="3898900"/>
          <p14:tracePt t="142011" x="3762375" y="3898900"/>
          <p14:tracePt t="142018" x="3778250" y="3898900"/>
          <p14:tracePt t="142026" x="3786188" y="3898900"/>
          <p14:tracePt t="142033" x="3794125" y="3898900"/>
          <p14:tracePt t="142048" x="3802063" y="3898900"/>
          <p14:tracePt t="142071" x="3810000" y="3898900"/>
          <p14:tracePt t="142100" x="3817938" y="3898900"/>
          <p14:tracePt t="142109" x="3825875" y="3898900"/>
          <p14:tracePt t="142115" x="3833813" y="3898900"/>
          <p14:tracePt t="142190" x="3843338" y="3898900"/>
          <p14:tracePt t="142220" x="3851275" y="3898900"/>
          <p14:tracePt t="142933" x="3859213" y="3898900"/>
          <p14:tracePt t="142940" x="3875088" y="3898900"/>
          <p14:tracePt t="142949" x="3898900" y="3906838"/>
          <p14:tracePt t="142956" x="3906838" y="3914775"/>
          <p14:tracePt t="142963" x="3930650" y="3922713"/>
          <p14:tracePt t="142970" x="3946525" y="3930650"/>
          <p14:tracePt t="142978" x="3970338" y="3938588"/>
          <p14:tracePt t="142987" x="3986213" y="3948113"/>
          <p14:tracePt t="142995" x="4002088" y="3956050"/>
          <p14:tracePt t="143002" x="4025900" y="3963988"/>
          <p14:tracePt t="143009" x="4041775" y="3971925"/>
          <p14:tracePt t="143015" x="4073525" y="3987800"/>
          <p14:tracePt t="143025" x="4089400" y="3995738"/>
          <p14:tracePt t="143031" x="4129088" y="4027488"/>
          <p14:tracePt t="143039" x="4168775" y="4043363"/>
          <p14:tracePt t="143046" x="4200525" y="4067175"/>
          <p14:tracePt t="143054" x="4241800" y="4075113"/>
          <p14:tracePt t="143064" x="4281488" y="4098925"/>
          <p14:tracePt t="143068" x="4305300" y="4106863"/>
          <p14:tracePt t="143076" x="4321175" y="4114800"/>
          <p14:tracePt t="143084" x="4337050" y="4114800"/>
          <p14:tracePt t="143091" x="4344988" y="4114800"/>
          <p14:tracePt t="143099" x="4360863" y="4114800"/>
          <p14:tracePt t="143106" x="4376738" y="4114800"/>
          <p14:tracePt t="143114" x="4384675" y="4114800"/>
          <p14:tracePt t="143121" x="4400550" y="4114800"/>
          <p14:tracePt t="143128" x="4416425" y="4114800"/>
          <p14:tracePt t="143136" x="4432300" y="4114800"/>
          <p14:tracePt t="143144" x="4456113" y="4106863"/>
          <p14:tracePt t="143150" x="4471988" y="4106863"/>
          <p14:tracePt t="143159" x="4479925" y="4098925"/>
          <p14:tracePt t="143166" x="4495800" y="4090988"/>
          <p14:tracePt t="143177" x="4511675" y="4083050"/>
          <p14:tracePt t="143180" x="4519613" y="4083050"/>
          <p14:tracePt t="143188" x="4527550" y="4083050"/>
          <p14:tracePt t="143195" x="4535488" y="4083050"/>
          <p14:tracePt t="143203" x="4543425" y="4075113"/>
          <p14:tracePt t="143211" x="4551363" y="4075113"/>
          <p14:tracePt t="143226" x="4559300" y="4075113"/>
          <p14:tracePt t="145580" x="4559300" y="4067175"/>
          <p14:tracePt t="145589" x="4576763" y="4051300"/>
          <p14:tracePt t="145595" x="4608513" y="4027488"/>
          <p14:tracePt t="145604" x="4640263" y="3995738"/>
          <p14:tracePt t="145612" x="4679950" y="3963988"/>
          <p14:tracePt t="145618" x="4751388" y="3930650"/>
          <p14:tracePt t="145628" x="4806950" y="3883025"/>
          <p14:tracePt t="145635" x="4870450" y="3851275"/>
          <p14:tracePt t="145642" x="4951413" y="3819525"/>
          <p14:tracePt t="145647" x="5022850" y="3787775"/>
          <p14:tracePt t="145657" x="5102225" y="3748088"/>
          <p14:tracePt t="145663" x="5165725" y="3724275"/>
          <p14:tracePt t="145670" x="5237163" y="3708400"/>
          <p14:tracePt t="145678" x="5326063" y="3684588"/>
          <p14:tracePt t="145685" x="5405438" y="3668713"/>
          <p14:tracePt t="145694" x="5468938" y="3652838"/>
          <p14:tracePt t="145702" x="5524500" y="3636963"/>
          <p14:tracePt t="145710" x="5572125" y="3636963"/>
          <p14:tracePt t="145716" x="5603875" y="3636963"/>
          <p14:tracePt t="145725" x="5619750" y="3636963"/>
          <p14:tracePt t="145730" x="5635625" y="3636963"/>
          <p14:tracePt t="145740" x="5643563" y="3636963"/>
          <p14:tracePt t="145746" x="5651500" y="3636963"/>
          <p14:tracePt t="145754" x="5659438" y="3636963"/>
          <p14:tracePt t="145776" x="5667375" y="3636963"/>
          <p14:tracePt t="145910" x="5667375" y="3644900"/>
          <p14:tracePt t="145919" x="5667375" y="3652838"/>
          <p14:tracePt t="145926" x="5667375" y="3660775"/>
          <p14:tracePt t="145934" x="5676900" y="3668713"/>
          <p14:tracePt t="145943" x="5676900" y="3676650"/>
          <p14:tracePt t="145948" x="5676900" y="3692525"/>
          <p14:tracePt t="145955" x="5684838" y="3700463"/>
          <p14:tracePt t="145964" x="5684838" y="3708400"/>
          <p14:tracePt t="145972" x="5684838" y="3716338"/>
          <p14:tracePt t="145986" x="5684838" y="3724275"/>
          <p14:tracePt t="145993" x="5692775" y="3732213"/>
          <p14:tracePt t="146001" x="5692775" y="3740150"/>
          <p14:tracePt t="146015" x="5700713" y="3756025"/>
          <p14:tracePt t="146024" x="5708650" y="3756025"/>
          <p14:tracePt t="146030" x="5708650" y="3771900"/>
          <p14:tracePt t="146041" x="5716588" y="3771900"/>
          <p14:tracePt t="146047" x="5732463" y="3771900"/>
          <p14:tracePt t="146053" x="5748338" y="3779838"/>
          <p14:tracePt t="146061" x="5764213" y="3779838"/>
          <p14:tracePt t="146069" x="5788025" y="3779838"/>
          <p14:tracePt t="146076" x="5811838" y="3779838"/>
          <p14:tracePt t="146085" x="5843588" y="3779838"/>
          <p14:tracePt t="146091" x="5891213" y="3779838"/>
          <p14:tracePt t="146098" x="5954713" y="3771900"/>
          <p14:tracePt t="146106" x="6010275" y="3756025"/>
          <p14:tracePt t="146113" x="6051550" y="3748088"/>
          <p14:tracePt t="146120" x="6099175" y="3732213"/>
          <p14:tracePt t="146127" x="6146800" y="3716338"/>
          <p14:tracePt t="146136" x="6178550" y="3700463"/>
          <p14:tracePt t="146143" x="6226175" y="3676650"/>
          <p14:tracePt t="146159" x="6249988" y="3668713"/>
          <p14:tracePt t="146160" x="6249988" y="3660775"/>
          <p14:tracePt t="146167" x="6257925" y="3660775"/>
          <p14:tracePt t="146204" x="6257925" y="3652838"/>
          <p14:tracePt t="146256" x="6249988" y="3652838"/>
          <p14:tracePt t="146271" x="6242050" y="3652838"/>
          <p14:tracePt t="146285" x="6234113" y="3652838"/>
          <p14:tracePt t="146292" x="6226175" y="3652838"/>
          <p14:tracePt t="146300" x="6226175" y="3660775"/>
          <p14:tracePt t="146308" x="6210300" y="3668713"/>
          <p14:tracePt t="146323" x="6202363" y="3668713"/>
          <p14:tracePt t="146331" x="6202363" y="3676650"/>
          <p14:tracePt t="146338" x="6186488" y="3676650"/>
          <p14:tracePt t="146354" x="6178550" y="3684588"/>
          <p14:tracePt t="146368" x="6162675" y="3692525"/>
          <p14:tracePt t="146375" x="6162675" y="3700463"/>
          <p14:tracePt t="146382" x="6162675" y="3708400"/>
          <p14:tracePt t="146398" x="6162675" y="3724275"/>
          <p14:tracePt t="146405" x="6162675" y="3740150"/>
          <p14:tracePt t="146413" x="6170613" y="3748088"/>
          <p14:tracePt t="146422" x="6186488" y="3763963"/>
          <p14:tracePt t="146428" x="6202363" y="3779838"/>
          <p14:tracePt t="146436" x="6226175" y="3787775"/>
          <p14:tracePt t="146443" x="6249988" y="3811588"/>
          <p14:tracePt t="146452" x="6273800" y="3819525"/>
          <p14:tracePt t="146458" x="6297613" y="3827463"/>
          <p14:tracePt t="146466" x="6337300" y="3827463"/>
          <p14:tracePt t="146473" x="6361113" y="3827463"/>
          <p14:tracePt t="146481" x="6376988" y="3827463"/>
          <p14:tracePt t="146488" x="6402388" y="3827463"/>
          <p14:tracePt t="146495" x="6434138" y="3827463"/>
          <p14:tracePt t="146503" x="6450013" y="3827463"/>
          <p14:tracePt t="146510" x="6473825" y="3811588"/>
          <p14:tracePt t="146518" x="6497638" y="3803650"/>
          <p14:tracePt t="146525" x="6505575" y="3787775"/>
          <p14:tracePt t="146534" x="6513513" y="3779838"/>
          <p14:tracePt t="146541" x="6521450" y="3771900"/>
          <p14:tracePt t="146547" x="6521450" y="3756025"/>
          <p14:tracePt t="146556" x="6521450" y="3732213"/>
          <p14:tracePt t="146563" x="6521450" y="3716338"/>
          <p14:tracePt t="146571" x="6521450" y="3700463"/>
          <p14:tracePt t="146577" x="6521450" y="3692525"/>
          <p14:tracePt t="146585" x="6521450" y="3676650"/>
          <p14:tracePt t="146592" x="6505575" y="3660775"/>
          <p14:tracePt t="146608" x="6489700" y="3644900"/>
          <p14:tracePt t="146616" x="6473825" y="3636963"/>
          <p14:tracePt t="146623" x="6442075" y="3629025"/>
          <p14:tracePt t="146631" x="6418263" y="3629025"/>
          <p14:tracePt t="146638" x="6392863" y="3621088"/>
          <p14:tracePt t="146646" x="6345238" y="3621088"/>
          <p14:tracePt t="146654" x="6313488" y="3621088"/>
          <p14:tracePt t="146660" x="6273800" y="3621088"/>
          <p14:tracePt t="146667" x="6234113" y="3621088"/>
          <p14:tracePt t="146675" x="6186488" y="3621088"/>
          <p14:tracePt t="146683" x="6146800" y="3621088"/>
          <p14:tracePt t="146691" x="6115050" y="3621088"/>
          <p14:tracePt t="146697" x="6091238" y="3621088"/>
          <p14:tracePt t="146706" x="6067425" y="3621088"/>
          <p14:tracePt t="146713" x="6034088" y="3621088"/>
          <p14:tracePt t="146721" x="5994400" y="3621088"/>
          <p14:tracePt t="146728" x="5962650" y="3629025"/>
          <p14:tracePt t="146735" x="5946775" y="3629025"/>
          <p14:tracePt t="146742" x="5922963" y="3636963"/>
          <p14:tracePt t="146751" x="5907088" y="3652838"/>
          <p14:tracePt t="146758" x="5891213" y="3652838"/>
          <p14:tracePt t="146767" x="5883275" y="3660775"/>
          <p14:tracePt t="146774" x="5867400" y="3668713"/>
          <p14:tracePt t="146781" x="5851525" y="3676650"/>
          <p14:tracePt t="146788" x="5843588" y="3684588"/>
          <p14:tracePt t="146804" x="5835650" y="3692525"/>
          <p14:tracePt t="146810" x="5827713" y="3700463"/>
          <p14:tracePt t="146825" x="5819775" y="3708400"/>
          <p14:tracePt t="146833" x="5811838" y="3708400"/>
          <p14:tracePt t="146847" x="5803900" y="3716338"/>
          <p14:tracePt t="146871" x="5795963" y="3724275"/>
          <p14:tracePt t="146878" x="5795963" y="3732213"/>
          <p14:tracePt t="146901" x="5788025" y="3732213"/>
          <p14:tracePt t="146908" x="5780088" y="3740150"/>
          <p14:tracePt t="146923" x="5772150" y="3748088"/>
          <p14:tracePt t="146930" x="5772150" y="3756025"/>
          <p14:tracePt t="146937" x="5764213" y="3763963"/>
          <p14:tracePt t="146946" x="5756275" y="3771900"/>
          <p14:tracePt t="146955" x="5748338" y="3787775"/>
          <p14:tracePt t="146961" x="5740400" y="3787775"/>
          <p14:tracePt t="146968" x="5724525" y="3803650"/>
          <p14:tracePt t="146975" x="5716588" y="3811588"/>
          <p14:tracePt t="146983" x="5708650" y="3819525"/>
          <p14:tracePt t="146991" x="5700713" y="3835400"/>
          <p14:tracePt t="146998" x="5692775" y="3835400"/>
          <p14:tracePt t="147006" x="5684838" y="3843338"/>
          <p14:tracePt t="147013" x="5684838" y="3851275"/>
          <p14:tracePt t="147021" x="5676900" y="3851275"/>
          <p14:tracePt t="147035" x="5676900" y="3859213"/>
          <p14:tracePt t="147043" x="5667375" y="3859213"/>
          <p14:tracePt t="147066" x="5667375" y="3867150"/>
          <p14:tracePt t="147073" x="5651500" y="3867150"/>
          <p14:tracePt t="147081" x="5643563" y="3867150"/>
          <p14:tracePt t="147087" x="5627688" y="3875088"/>
          <p14:tracePt t="147096" x="5619750" y="3883025"/>
          <p14:tracePt t="147103" x="5595938" y="3890963"/>
          <p14:tracePt t="147110" x="5572125" y="3898900"/>
          <p14:tracePt t="147118" x="5540375" y="3906838"/>
          <p14:tracePt t="147125" x="5500688" y="3922713"/>
          <p14:tracePt t="147133" x="5468938" y="3938588"/>
          <p14:tracePt t="147141" x="5429250" y="3948113"/>
          <p14:tracePt t="147147" x="5397500" y="3948113"/>
          <p14:tracePt t="147156" x="5373688" y="3963988"/>
          <p14:tracePt t="147163" x="5357813" y="3971925"/>
          <p14:tracePt t="147171" x="5318125" y="3979863"/>
          <p14:tracePt t="147178" x="5284788" y="3995738"/>
          <p14:tracePt t="147186" x="5245100" y="4011613"/>
          <p14:tracePt t="147192" x="5213350" y="4035425"/>
          <p14:tracePt t="147200" x="5173663" y="4051300"/>
          <p14:tracePt t="147208" x="5149850" y="4067175"/>
          <p14:tracePt t="147215" x="5133975" y="4075113"/>
          <p14:tracePt t="147223" x="5094288" y="4090988"/>
          <p14:tracePt t="147230" x="5062538" y="4114800"/>
          <p14:tracePt t="147238" x="5014913" y="4122738"/>
          <p14:tracePt t="147246" x="4975225" y="4146550"/>
          <p14:tracePt t="147253" x="4943475" y="4162425"/>
          <p14:tracePt t="147260" x="4902200" y="4178300"/>
          <p14:tracePt t="147268" x="4878388" y="4186238"/>
          <p14:tracePt t="147275" x="4854575" y="4194175"/>
          <p14:tracePt t="147283" x="4822825" y="4217988"/>
          <p14:tracePt t="147291" x="4799013" y="4225925"/>
          <p14:tracePt t="147297" x="4783138" y="4225925"/>
          <p14:tracePt t="147306" x="4767263" y="4233863"/>
          <p14:tracePt t="147313" x="4751388" y="4241800"/>
          <p14:tracePt t="147321" x="4743450" y="4241800"/>
          <p14:tracePt t="147327" x="4735513" y="4241800"/>
          <p14:tracePt t="147342" x="4727575" y="4241800"/>
          <p14:tracePt t="147365" x="4719638" y="4241800"/>
          <p14:tracePt t="147381" x="4711700" y="4241800"/>
          <p14:tracePt t="147388" x="4703763" y="4241800"/>
          <p14:tracePt t="147396" x="4695825" y="4241800"/>
          <p14:tracePt t="147403" x="4687888" y="4241800"/>
          <p14:tracePt t="147410" x="4679950" y="4241800"/>
          <p14:tracePt t="147425" x="4672013" y="4241800"/>
          <p14:tracePt t="147433" x="4664075" y="4241800"/>
          <p14:tracePt t="147477" x="4656138" y="4241800"/>
          <p14:tracePt t="147628" x="4664075" y="4241800"/>
          <p14:tracePt t="147658" x="4672013" y="4241800"/>
          <p14:tracePt t="147666" x="4679950" y="4233863"/>
          <p14:tracePt t="147674" x="4687888" y="4233863"/>
          <p14:tracePt t="147681" x="4711700" y="4225925"/>
          <p14:tracePt t="147688" x="4727575" y="4225925"/>
          <p14:tracePt t="147695" x="4743450" y="4225925"/>
          <p14:tracePt t="147703" x="4767263" y="4225925"/>
          <p14:tracePt t="147712" x="4791075" y="4217988"/>
          <p14:tracePt t="147718" x="4806950" y="4217988"/>
          <p14:tracePt t="147725" x="4838700" y="4217988"/>
          <p14:tracePt t="147733" x="4862513" y="4210050"/>
          <p14:tracePt t="147741" x="4878388" y="4210050"/>
          <p14:tracePt t="147747" x="4910138" y="4202113"/>
          <p14:tracePt t="147756" x="4933950" y="4202113"/>
          <p14:tracePt t="147762" x="4959350" y="4202113"/>
          <p14:tracePt t="147770" x="4983163" y="4194175"/>
          <p14:tracePt t="147778" x="5006975" y="4194175"/>
          <p14:tracePt t="147786" x="5030788" y="4194175"/>
          <p14:tracePt t="147793" x="5054600" y="4194175"/>
          <p14:tracePt t="147800" x="5078413" y="4194175"/>
          <p14:tracePt t="147808" x="5110163" y="4194175"/>
          <p14:tracePt t="147816" x="5126038" y="4194175"/>
          <p14:tracePt t="147823" x="5157788" y="4194175"/>
          <p14:tracePt t="147831" x="5181600" y="4194175"/>
          <p14:tracePt t="147838" x="5205413" y="4194175"/>
          <p14:tracePt t="147845" x="5221288" y="4194175"/>
          <p14:tracePt t="147853" x="5229225" y="4194175"/>
          <p14:tracePt t="147860" x="5253038" y="4194175"/>
          <p14:tracePt t="147868" x="5260975" y="4194175"/>
          <p14:tracePt t="147875" x="5276850" y="4194175"/>
          <p14:tracePt t="147883" x="5284788" y="4194175"/>
          <p14:tracePt t="147890" x="5292725" y="4194175"/>
          <p14:tracePt t="147897" x="5310188" y="4194175"/>
          <p14:tracePt t="147913" x="5318125" y="4194175"/>
          <p14:tracePt t="147927" x="5326063" y="4194175"/>
          <p14:tracePt t="147936" x="5334000" y="4194175"/>
          <p14:tracePt t="147943" x="5341938" y="4194175"/>
          <p14:tracePt t="147958" x="5349875" y="4194175"/>
          <p14:tracePt t="147973" x="5357813" y="4194175"/>
          <p14:tracePt t="147980" x="5373688" y="4194175"/>
          <p14:tracePt t="147988" x="5381625" y="4194175"/>
          <p14:tracePt t="147996" x="5389563" y="4194175"/>
          <p14:tracePt t="148003" x="5429250" y="4194175"/>
          <p14:tracePt t="148010" x="5453063" y="4194175"/>
          <p14:tracePt t="148018" x="5468938" y="4194175"/>
          <p14:tracePt t="148026" x="5484813" y="4194175"/>
          <p14:tracePt t="148034" x="5492750" y="4194175"/>
          <p14:tracePt t="148040" x="5508625" y="4194175"/>
          <p14:tracePt t="148048" x="5516563" y="4194175"/>
          <p14:tracePt t="148063" x="5524500" y="4194175"/>
          <p14:tracePt t="148070" x="5532438" y="4194175"/>
          <p14:tracePt t="148086" x="5540375" y="4194175"/>
          <p14:tracePt t="148101" x="5548313" y="4194175"/>
          <p14:tracePt t="148115" x="5556250" y="4194175"/>
          <p14:tracePt t="148123" x="5564188" y="4194175"/>
          <p14:tracePt t="148138" x="5564188" y="4186238"/>
          <p14:tracePt t="148145" x="5572125" y="4186238"/>
          <p14:tracePt t="148168" x="5580063" y="4186238"/>
          <p14:tracePt t="148198" x="5588000" y="4186238"/>
          <p14:tracePt t="148206" x="5595938" y="4186238"/>
          <p14:tracePt t="148213" x="5595938" y="4178300"/>
          <p14:tracePt t="148227" x="5603875" y="4178300"/>
          <p14:tracePt t="148237" x="5603875" y="4170363"/>
          <p14:tracePt t="148243" x="5611813" y="4170363"/>
          <p14:tracePt t="148251" x="5619750" y="4170363"/>
          <p14:tracePt t="148257" x="5627688" y="4170363"/>
          <p14:tracePt t="148266" x="5635625" y="4162425"/>
          <p14:tracePt t="148289" x="5643563" y="4162425"/>
          <p14:tracePt t="148317" x="5651500" y="4162425"/>
          <p14:tracePt t="149915" x="5651500" y="4154488"/>
          <p14:tracePt t="149922" x="5659438" y="4154488"/>
          <p14:tracePt t="149998" x="5667375" y="4154488"/>
          <p14:tracePt t="150028" x="5667375" y="4146550"/>
          <p14:tracePt t="150336" x="0" y="0"/>
        </p14:tracePtLst>
        <p14:tracePtLst>
          <p14:tracePt t="162652" x="4329113" y="4410075"/>
          <p14:tracePt t="162936" x="4337050" y="4410075"/>
          <p14:tracePt t="162951" x="4344988" y="4410075"/>
          <p14:tracePt t="162959" x="4352925" y="4410075"/>
          <p14:tracePt t="162966" x="4360863" y="4410075"/>
          <p14:tracePt t="162975" x="4368800" y="4410075"/>
          <p14:tracePt t="162981" x="4376738" y="4410075"/>
          <p14:tracePt t="162990" x="4384675" y="4410075"/>
          <p14:tracePt t="163005" x="4392613" y="4410075"/>
          <p14:tracePt t="163012" x="4400550" y="4410075"/>
          <p14:tracePt t="163027" x="4408488" y="4410075"/>
          <p14:tracePt t="163034" x="4416425" y="4410075"/>
          <p14:tracePt t="163048" x="4424363" y="4410075"/>
          <p14:tracePt t="163056" x="4432300" y="4410075"/>
          <p14:tracePt t="163063" x="4440238" y="4410075"/>
          <p14:tracePt t="163080" x="4448175" y="4418013"/>
          <p14:tracePt t="163095" x="4456113" y="4418013"/>
          <p14:tracePt t="163108" x="4464050" y="4425950"/>
          <p14:tracePt t="163119" x="4471988" y="4425950"/>
          <p14:tracePt t="163131" x="4479925" y="4425950"/>
          <p14:tracePt t="163140" x="4495800" y="4425950"/>
          <p14:tracePt t="163146" x="4511675" y="4425950"/>
          <p14:tracePt t="163164" x="4535488" y="4425950"/>
          <p14:tracePt t="163168" x="4551363" y="4433888"/>
          <p14:tracePt t="163179" x="4559300" y="4433888"/>
          <p14:tracePt t="163183" x="4567238" y="4433888"/>
          <p14:tracePt t="163193" x="4576763" y="4433888"/>
          <p14:tracePt t="163198" x="4592638" y="4433888"/>
          <p14:tracePt t="163206" x="4600575" y="4433888"/>
          <p14:tracePt t="163214" x="4608513" y="4433888"/>
          <p14:tracePt t="163222" x="4624388" y="4433888"/>
          <p14:tracePt t="163237" x="4632325" y="4433888"/>
          <p14:tracePt t="163244" x="4640263" y="4433888"/>
          <p14:tracePt t="163259" x="4656138" y="4433888"/>
          <p14:tracePt t="163266" x="4664075" y="4433888"/>
          <p14:tracePt t="163276" x="4672013" y="4433888"/>
          <p14:tracePt t="163281" x="4679950" y="4433888"/>
          <p14:tracePt t="163298" x="4687888" y="4433888"/>
          <p14:tracePt t="163304" x="4695825" y="4433888"/>
          <p14:tracePt t="163311" x="4703763" y="4433888"/>
          <p14:tracePt t="163329" x="4711700" y="4433888"/>
          <p14:tracePt t="163333" x="4711700" y="4425950"/>
          <p14:tracePt t="163348" x="4719638" y="4425950"/>
          <p14:tracePt t="163364" x="4727575" y="4425950"/>
          <p14:tracePt t="163396" x="4735513" y="4425950"/>
          <p14:tracePt t="163416" x="4743450" y="4425950"/>
          <p14:tracePt t="163446" x="4751388" y="4425950"/>
          <p14:tracePt t="163455" x="4759325" y="4425950"/>
          <p14:tracePt t="163470" x="4759325" y="4418013"/>
          <p14:tracePt t="163477" x="4767263" y="4418013"/>
          <p14:tracePt t="163483" x="4775200" y="4418013"/>
          <p14:tracePt t="163490" x="4783138" y="4418013"/>
          <p14:tracePt t="163499" x="4791075" y="4418013"/>
          <p14:tracePt t="163508" x="4814888" y="4418013"/>
          <p14:tracePt t="163514" x="4830763" y="4418013"/>
          <p14:tracePt t="163523" x="4854575" y="4418013"/>
          <p14:tracePt t="163530" x="4870450" y="4418013"/>
          <p14:tracePt t="163535" x="4878388" y="4418013"/>
          <p14:tracePt t="163546" x="4902200" y="4418013"/>
          <p14:tracePt t="163551" x="4926013" y="4418013"/>
          <p14:tracePt t="163560" x="4943475" y="4418013"/>
          <p14:tracePt t="163566" x="4967288" y="4418013"/>
          <p14:tracePt t="163575" x="4983163" y="4418013"/>
          <p14:tracePt t="163581" x="5006975" y="4418013"/>
          <p14:tracePt t="163590" x="5022850" y="4418013"/>
          <p14:tracePt t="163598" x="5046663" y="4418013"/>
          <p14:tracePt t="163603" x="5062538" y="4418013"/>
          <p14:tracePt t="163611" x="5078413" y="4418013"/>
          <p14:tracePt t="163619" x="5094288" y="4418013"/>
          <p14:tracePt t="163628" x="5110163" y="4418013"/>
          <p14:tracePt t="163634" x="5126038" y="4418013"/>
          <p14:tracePt t="163641" x="5141913" y="4418013"/>
          <p14:tracePt t="163650" x="5157788" y="4410075"/>
          <p14:tracePt t="163664" x="5173663" y="4410075"/>
          <p14:tracePt t="163680" x="5181600" y="4410075"/>
          <p14:tracePt t="163687" x="5197475" y="4410075"/>
          <p14:tracePt t="163701" x="5205413" y="4410075"/>
          <p14:tracePt t="163716" x="5213350" y="4402138"/>
          <p14:tracePt t="163725" x="5221288" y="4402138"/>
          <p14:tracePt t="163731" x="5229225" y="4402138"/>
          <p14:tracePt t="163746" x="5237163" y="4402138"/>
          <p14:tracePt t="163753" x="5245100" y="4394200"/>
          <p14:tracePt t="163762" x="5253038" y="4394200"/>
          <p14:tracePt t="163792" x="5260975" y="4394200"/>
          <p14:tracePt t="164000" x="5268913" y="4394200"/>
          <p14:tracePt t="164009" x="5276850" y="4394200"/>
          <p14:tracePt t="164016" x="5284788" y="4394200"/>
          <p14:tracePt t="164024" x="5292725" y="4394200"/>
          <p14:tracePt t="164031" x="5318125" y="4394200"/>
          <p14:tracePt t="164039" x="5326063" y="4394200"/>
          <p14:tracePt t="164046" x="5341938" y="4394200"/>
          <p14:tracePt t="164053" x="5365750" y="4394200"/>
          <p14:tracePt t="164061" x="5381625" y="4394200"/>
          <p14:tracePt t="164068" x="5413375" y="4394200"/>
          <p14:tracePt t="164077" x="5445125" y="4394200"/>
          <p14:tracePt t="164083" x="5468938" y="4394200"/>
          <p14:tracePt t="164091" x="5500688" y="4394200"/>
          <p14:tracePt t="164098" x="5524500" y="4386263"/>
          <p14:tracePt t="164107" x="5564188" y="4386263"/>
          <p14:tracePt t="164113" x="5572125" y="4386263"/>
          <p14:tracePt t="164121" x="5580063" y="4386263"/>
          <p14:tracePt t="164226" x="5588000" y="4386263"/>
          <p14:tracePt t="164233" x="5595938" y="4386263"/>
          <p14:tracePt t="164241" x="5619750" y="4394200"/>
          <p14:tracePt t="164248" x="5635625" y="4402138"/>
          <p14:tracePt t="164256" x="5667375" y="4418013"/>
          <p14:tracePt t="164264" x="5700713" y="4425950"/>
          <p14:tracePt t="164271" x="5748338" y="4441825"/>
          <p14:tracePt t="164279" x="5795963" y="4449763"/>
          <p14:tracePt t="164286" x="5843588" y="4465638"/>
          <p14:tracePt t="164294" x="5883275" y="4473575"/>
          <p14:tracePt t="164301" x="5915025" y="4473575"/>
          <p14:tracePt t="164309" x="5962650" y="4489450"/>
          <p14:tracePt t="164316" x="5986463" y="4497388"/>
          <p14:tracePt t="164323" x="6026150" y="4505325"/>
          <p14:tracePt t="164331" x="6051550" y="4505325"/>
          <p14:tracePt t="164339" x="6075363" y="4513263"/>
          <p14:tracePt t="164346" x="6083300" y="4521200"/>
          <p14:tracePt t="165021" x="6026150" y="4537075"/>
          <p14:tracePt t="165030" x="5954713" y="4545013"/>
          <p14:tracePt t="165037" x="5867400" y="4552950"/>
          <p14:tracePt t="165044" x="5772150" y="4568825"/>
          <p14:tracePt t="165051" x="5676900" y="4568825"/>
          <p14:tracePt t="165060" x="5572125" y="4568825"/>
          <p14:tracePt t="165066" x="5468938" y="4568825"/>
          <p14:tracePt t="165073" x="5373688" y="4568825"/>
          <p14:tracePt t="165082" x="5276850" y="4560888"/>
          <p14:tracePt t="165090" x="5189538" y="4545013"/>
          <p14:tracePt t="165098" x="5110163" y="4537075"/>
          <p14:tracePt t="165105" x="5038725" y="4529138"/>
          <p14:tracePt t="165112" x="4983163" y="4521200"/>
          <p14:tracePt t="165119" x="4926013" y="4513263"/>
          <p14:tracePt t="165127" x="4870450" y="4505325"/>
          <p14:tracePt t="165135" x="4838700" y="4497388"/>
          <p14:tracePt t="165143" x="4814888" y="4489450"/>
          <p14:tracePt t="165160" x="4727575" y="4465638"/>
          <p14:tracePt t="165163" x="4664075" y="4449763"/>
          <p14:tracePt t="165173" x="4600575" y="4441825"/>
          <p14:tracePt t="165178" x="4535488" y="4425950"/>
          <p14:tracePt t="165186" x="4456113" y="4402138"/>
          <p14:tracePt t="165195" x="4376738" y="4370388"/>
          <p14:tracePt t="165202" x="4305300" y="4346575"/>
          <p14:tracePt t="165210" x="4225925" y="4314825"/>
          <p14:tracePt t="165217" x="4160838" y="4291013"/>
          <p14:tracePt t="165225" x="4081463" y="4241800"/>
          <p14:tracePt t="165231" x="4010025" y="4210050"/>
          <p14:tracePt t="165240" x="3954463" y="4170363"/>
          <p14:tracePt t="165246" x="3898900" y="4138613"/>
          <p14:tracePt t="165255" x="3833813" y="4098925"/>
          <p14:tracePt t="165262" x="3786188" y="4075113"/>
          <p14:tracePt t="165270" x="3746500" y="4059238"/>
          <p14:tracePt t="165278" x="3698875" y="4043363"/>
          <p14:tracePt t="165283" x="3651250" y="4019550"/>
          <p14:tracePt t="165291" x="3603625" y="3995738"/>
          <p14:tracePt t="165298" x="3563938" y="3971925"/>
          <p14:tracePt t="165308" x="3500438" y="3938588"/>
          <p14:tracePt t="165313" x="3459163" y="3914775"/>
          <p14:tracePt t="165323" x="3411538" y="3890963"/>
          <p14:tracePt t="165329" x="3379788" y="3875088"/>
          <p14:tracePt t="165338" x="3340100" y="3859213"/>
          <p14:tracePt t="165345" x="3316288" y="3851275"/>
          <p14:tracePt t="165352" x="3300413" y="3843338"/>
          <p14:tracePt t="165361" x="3276600" y="3835400"/>
          <p14:tracePt t="165366" x="3260725" y="3835400"/>
          <p14:tracePt t="165375" x="3228975" y="3827463"/>
          <p14:tracePt t="165381" x="3221038" y="3827463"/>
          <p14:tracePt t="165392" x="3205163" y="3827463"/>
          <p14:tracePt t="165397" x="3197225" y="3827463"/>
          <p14:tracePt t="165405" x="3181350" y="3827463"/>
          <p14:tracePt t="165418" x="3173413" y="3827463"/>
          <p14:tracePt t="165450" x="3165475" y="3827463"/>
          <p14:tracePt t="165471" x="3157538" y="3827463"/>
          <p14:tracePt t="165478" x="3149600" y="3827463"/>
          <p14:tracePt t="165493" x="3141663" y="3811588"/>
          <p14:tracePt t="165501" x="3125788" y="3811588"/>
          <p14:tracePt t="165509" x="3109913" y="3787775"/>
          <p14:tracePt t="165516" x="3092450" y="3787775"/>
          <p14:tracePt t="165524" x="3068638" y="3748088"/>
          <p14:tracePt t="165531" x="3044825" y="3724275"/>
          <p14:tracePt t="165538" x="3021013" y="3692525"/>
          <p14:tracePt t="165546" x="2989263" y="3668713"/>
          <p14:tracePt t="165553" x="2941638" y="3636963"/>
          <p14:tracePt t="165561" x="2909888" y="3621088"/>
          <p14:tracePt t="165568" x="2870200" y="3605213"/>
          <p14:tracePt t="165576" x="2846388" y="3587750"/>
          <p14:tracePt t="165583" x="2830513" y="3587750"/>
          <p14:tracePt t="165681" x="2822575" y="3587750"/>
          <p14:tracePt t="165703" x="2822575" y="3595688"/>
          <p14:tracePt t="165711" x="2814638" y="3605213"/>
          <p14:tracePt t="165718" x="2806700" y="3621088"/>
          <p14:tracePt t="165726" x="2798763" y="3636963"/>
          <p14:tracePt t="165733" x="2790825" y="3652838"/>
          <p14:tracePt t="165742" x="2782888" y="3668713"/>
          <p14:tracePt t="165750" x="2767013" y="3692525"/>
          <p14:tracePt t="165759" x="2751138" y="3716338"/>
          <p14:tracePt t="165764" x="2733675" y="3740150"/>
          <p14:tracePt t="165772" x="2717800" y="3771900"/>
          <p14:tracePt t="165778" x="2701925" y="3779838"/>
          <p14:tracePt t="165786" x="2686050" y="3803650"/>
          <p14:tracePt t="165793" x="2654300" y="3835400"/>
          <p14:tracePt t="165801" x="2614613" y="3867150"/>
          <p14:tracePt t="165809" x="2574925" y="3898900"/>
          <p14:tracePt t="165816" x="2551113" y="3914775"/>
          <p14:tracePt t="165824" x="2511425" y="3948113"/>
          <p14:tracePt t="165831" x="2479675" y="3963988"/>
          <p14:tracePt t="165838" x="2432050" y="3979863"/>
          <p14:tracePt t="165846" x="2392363" y="3995738"/>
          <p14:tracePt t="165853" x="2351088" y="4003675"/>
          <p14:tracePt t="165861" x="2295525" y="4003675"/>
          <p14:tracePt t="165868" x="2247900" y="4003675"/>
          <p14:tracePt t="165876" x="2216150" y="4003675"/>
          <p14:tracePt t="165883" x="2184400" y="4003675"/>
          <p14:tracePt t="165891" x="2152650" y="4003675"/>
          <p14:tracePt t="165898" x="2105025" y="4003675"/>
          <p14:tracePt t="165906" x="2041525" y="3995738"/>
          <p14:tracePt t="165913" x="2008188" y="3979863"/>
          <p14:tracePt t="165922" x="1960563" y="3963988"/>
          <p14:tracePt t="165928" x="1912938" y="3938588"/>
          <p14:tracePt t="165936" x="1873250" y="3914775"/>
          <p14:tracePt t="165943" x="1817688" y="3890963"/>
          <p14:tracePt t="165951" x="1754188" y="3867150"/>
          <p14:tracePt t="165959" x="1682750" y="3843338"/>
          <p14:tracePt t="165966" x="1617663" y="3819525"/>
          <p14:tracePt t="165975" x="1554163" y="3795713"/>
          <p14:tracePt t="165981" x="1482725" y="3779838"/>
          <p14:tracePt t="165988" x="1443038" y="3771900"/>
          <p14:tracePt t="165996" x="1387475" y="3771900"/>
          <p14:tracePt t="166003" x="1355725" y="3771900"/>
          <p14:tracePt t="166011" x="1339850" y="3771900"/>
          <p14:tracePt t="166018" x="1323975" y="3771900"/>
          <p14:tracePt t="166026" x="1316038" y="3771900"/>
          <p14:tracePt t="166056" x="1308100" y="3771900"/>
          <p14:tracePt t="166064" x="1308100" y="3763963"/>
          <p14:tracePt t="166072" x="1300163" y="3763963"/>
          <p14:tracePt t="166078" x="1292225" y="3763963"/>
          <p14:tracePt t="166086" x="1274763" y="3756025"/>
          <p14:tracePt t="166093" x="1258888" y="3756025"/>
          <p14:tracePt t="166101" x="1227138" y="3756025"/>
          <p14:tracePt t="166109" x="1179513" y="3748088"/>
          <p14:tracePt t="166115" x="1139825" y="3740150"/>
          <p14:tracePt t="166123" x="1084263" y="3740150"/>
          <p14:tracePt t="166131" x="1028700" y="3732213"/>
          <p14:tracePt t="166138" x="973138" y="3724275"/>
          <p14:tracePt t="166146" x="933450" y="3716338"/>
          <p14:tracePt t="166153" x="876300" y="3708400"/>
          <p14:tracePt t="166161" x="828675" y="3700463"/>
          <p14:tracePt t="166174" x="773113" y="3692525"/>
          <p14:tracePt t="166177" x="725488" y="3676650"/>
          <p14:tracePt t="166183" x="685800" y="3668713"/>
          <p14:tracePt t="166192" x="646113" y="3660775"/>
          <p14:tracePt t="166198" x="614363" y="3644900"/>
          <p14:tracePt t="166205" x="566738" y="3629025"/>
          <p14:tracePt t="166213" x="533400" y="3621088"/>
          <p14:tracePt t="166221" x="501650" y="3605213"/>
          <p14:tracePt t="166228" x="485775" y="3595688"/>
          <p14:tracePt t="166236" x="477838" y="3579813"/>
          <p14:tracePt t="166251" x="469900" y="3571875"/>
          <p14:tracePt t="166259" x="469900" y="3556000"/>
          <p14:tracePt t="166266" x="461963" y="3532188"/>
          <p14:tracePt t="166274" x="461963" y="3516313"/>
          <p14:tracePt t="166281" x="461963" y="3492500"/>
          <p14:tracePt t="166288" x="461963" y="3468688"/>
          <p14:tracePt t="166296" x="461963" y="3436938"/>
          <p14:tracePt t="166303" x="461963" y="3421063"/>
          <p14:tracePt t="166311" x="461963" y="3389313"/>
          <p14:tracePt t="166318" x="477838" y="3365500"/>
          <p14:tracePt t="166326" x="493713" y="3325813"/>
          <p14:tracePt t="166333" x="493713" y="3302000"/>
          <p14:tracePt t="166341" x="517525" y="3252788"/>
          <p14:tracePt t="166348" x="541338" y="3213100"/>
          <p14:tracePt t="166357" x="598488" y="3117850"/>
          <p14:tracePt t="166363" x="622300" y="3078163"/>
          <p14:tracePt t="166372" x="661988" y="3006725"/>
          <p14:tracePt t="166379" x="693738" y="2959100"/>
          <p14:tracePt t="166386" x="749300" y="2901950"/>
          <p14:tracePt t="166393" x="781050" y="2838450"/>
          <p14:tracePt t="166402" x="820738" y="2774950"/>
          <p14:tracePt t="166408" x="852488" y="2727325"/>
          <p14:tracePt t="166416" x="884238" y="2671763"/>
          <p14:tracePt t="166425" x="908050" y="2624138"/>
          <p14:tracePt t="166431" x="941388" y="2566988"/>
          <p14:tracePt t="166438" x="957263" y="2527300"/>
          <p14:tracePt t="166446" x="981075" y="2495550"/>
          <p14:tracePt t="166454" x="996950" y="2471738"/>
          <p14:tracePt t="166461" x="1004888" y="2439988"/>
          <p14:tracePt t="166468" x="1020763" y="2416175"/>
          <p14:tracePt t="166476" x="1044575" y="2376488"/>
          <p14:tracePt t="166483" x="1068388" y="2320925"/>
          <p14:tracePt t="166491" x="1076325" y="2297113"/>
          <p14:tracePt t="166498" x="1092200" y="2265363"/>
          <p14:tracePt t="166507" x="1100138" y="2241550"/>
          <p14:tracePt t="166514" x="1116013" y="2216150"/>
          <p14:tracePt t="166522" x="1131888" y="2184400"/>
          <p14:tracePt t="166528" x="1147763" y="2152650"/>
          <p14:tracePt t="166536" x="1163638" y="2128838"/>
          <p14:tracePt t="166543" x="1171575" y="2105025"/>
          <p14:tracePt t="166552" x="1187450" y="2089150"/>
          <p14:tracePt t="166559" x="1203325" y="2073275"/>
          <p14:tracePt t="166566" x="1219200" y="2057400"/>
          <p14:tracePt t="166574" x="1235075" y="2041525"/>
          <p14:tracePt t="166581" x="1258888" y="2033588"/>
          <p14:tracePt t="166589" x="1284288" y="2017713"/>
          <p14:tracePt t="166596" x="1323975" y="1993900"/>
          <p14:tracePt t="166604" x="1355725" y="1970088"/>
          <p14:tracePt t="166611" x="1395413" y="1954213"/>
          <p14:tracePt t="166618" x="1435100" y="1930400"/>
          <p14:tracePt t="166626" x="1450975" y="1914525"/>
          <p14:tracePt t="166633" x="1474788" y="1906588"/>
          <p14:tracePt t="166641" x="1498600" y="1898650"/>
          <p14:tracePt t="166648" x="1522413" y="1890713"/>
          <p14:tracePt t="166657" x="1546225" y="1890713"/>
          <p14:tracePt t="166663" x="1577975" y="1890713"/>
          <p14:tracePt t="166672" x="1609725" y="1890713"/>
          <p14:tracePt t="166678" x="1641475" y="1890713"/>
          <p14:tracePt t="166686" x="1714500" y="1890713"/>
          <p14:tracePt t="166693" x="1762125" y="1890713"/>
          <p14:tracePt t="166703" x="1809750" y="1898650"/>
          <p14:tracePt t="166708" x="1865313" y="1914525"/>
          <p14:tracePt t="166716" x="1920875" y="1930400"/>
          <p14:tracePt t="166726" x="1968500" y="1946275"/>
          <p14:tracePt t="166731" x="2017713" y="1970088"/>
          <p14:tracePt t="166738" x="2065338" y="2001838"/>
          <p14:tracePt t="166746" x="2112963" y="2033588"/>
          <p14:tracePt t="166754" x="2160588" y="2073275"/>
          <p14:tracePt t="166761" x="2200275" y="2120900"/>
          <p14:tracePt t="166768" x="2239963" y="2160588"/>
          <p14:tracePt t="166776" x="2287588" y="2208213"/>
          <p14:tracePt t="166785" x="2327275" y="2249488"/>
          <p14:tracePt t="166791" x="2366963" y="2297113"/>
          <p14:tracePt t="166798" x="2408238" y="2336800"/>
          <p14:tracePt t="166807" x="2455863" y="2392363"/>
          <p14:tracePt t="166814" x="2471738" y="2408238"/>
          <p14:tracePt t="166821" x="2503488" y="2432050"/>
          <p14:tracePt t="166828" x="2535238" y="2463800"/>
          <p14:tracePt t="166836" x="2551113" y="2479675"/>
          <p14:tracePt t="166843" x="2582863" y="2511425"/>
          <p14:tracePt t="166850" x="2598738" y="2527300"/>
          <p14:tracePt t="166858" x="2606675" y="2551113"/>
          <p14:tracePt t="166865" x="2622550" y="2576513"/>
          <p14:tracePt t="166874" x="2638425" y="2600325"/>
          <p14:tracePt t="166881" x="2638425" y="2624138"/>
          <p14:tracePt t="166888" x="2646363" y="2640013"/>
          <p14:tracePt t="166896" x="2654300" y="2663825"/>
          <p14:tracePt t="166904" x="2662238" y="2703513"/>
          <p14:tracePt t="166911" x="2670175" y="2727325"/>
          <p14:tracePt t="166918" x="2670175" y="2759075"/>
          <p14:tracePt t="166926" x="2670175" y="2774950"/>
          <p14:tracePt t="166933" x="2670175" y="2798763"/>
          <p14:tracePt t="166941" x="2670175" y="2814638"/>
          <p14:tracePt t="166948" x="2670175" y="2822575"/>
          <p14:tracePt t="166956" x="2670175" y="2838450"/>
          <p14:tracePt t="166963" x="2670175" y="2846388"/>
          <p14:tracePt t="166971" x="2670175" y="2862263"/>
          <p14:tracePt t="166978" x="2670175" y="2878138"/>
          <p14:tracePt t="166986" x="2670175" y="2894013"/>
          <p14:tracePt t="166993" x="2670175" y="2901950"/>
          <p14:tracePt t="167000" x="2670175" y="2909888"/>
          <p14:tracePt t="167009" x="2670175" y="2927350"/>
          <p14:tracePt t="167024" x="2670175" y="2935288"/>
          <p14:tracePt t="167031" x="2662238" y="2935288"/>
          <p14:tracePt t="167039" x="2662238" y="2943225"/>
          <p14:tracePt t="167046" x="2662238" y="2951163"/>
          <p14:tracePt t="167068" x="2654300" y="2951163"/>
          <p14:tracePt t="167077" x="2654300" y="2959100"/>
          <p14:tracePt t="167113" x="2654300" y="2967038"/>
          <p14:tracePt t="167128" x="2654300" y="2974975"/>
          <p14:tracePt t="167136" x="2654300" y="2982913"/>
          <p14:tracePt t="167157" x="2654300" y="2990850"/>
          <p14:tracePt t="167158" x="2654300" y="2998788"/>
          <p14:tracePt t="167174" x="2646363" y="2998788"/>
          <p14:tracePt t="167196" x="2646363" y="3006725"/>
          <p14:tracePt t="167233" x="2646363" y="3014663"/>
          <p14:tracePt t="167286" x="2646363" y="3022600"/>
          <p14:tracePt t="167293" x="2678113" y="3062288"/>
          <p14:tracePt t="167301" x="2751138" y="3157538"/>
          <p14:tracePt t="167308" x="2838450" y="3252788"/>
          <p14:tracePt t="167315" x="3021013" y="3429000"/>
          <p14:tracePt t="167324" x="3268663" y="3629025"/>
          <p14:tracePt t="167331" x="3516313" y="3843338"/>
          <p14:tracePt t="167339" x="3786188" y="4067175"/>
          <p14:tracePt t="167346" x="4049713" y="4273550"/>
          <p14:tracePt t="167354" x="4273550" y="4473575"/>
          <p14:tracePt t="167362" x="4456113" y="4641850"/>
          <p14:tracePt t="167368" x="4559300" y="4737100"/>
          <p14:tracePt t="167376" x="4624388" y="4816475"/>
          <p14:tracePt t="167383" x="4672013" y="4872038"/>
          <p14:tracePt t="167391" x="4679950" y="4895850"/>
          <p14:tracePt t="167398" x="4679950" y="4911725"/>
          <p14:tracePt t="167421" x="4679950" y="4919663"/>
          <p14:tracePt t="167428" x="4664075" y="4927600"/>
          <p14:tracePt t="167436" x="4664075" y="4935538"/>
          <p14:tracePt t="167443" x="4656138" y="4935538"/>
          <p14:tracePt t="167458" x="4648200" y="4935538"/>
          <p14:tracePt t="167466" x="4648200" y="4943475"/>
          <p14:tracePt t="167489" x="4640263" y="4943475"/>
          <p14:tracePt t="167496" x="4624388" y="4959350"/>
          <p14:tracePt t="167503" x="4608513" y="4967288"/>
          <p14:tracePt t="167511" x="4576763" y="4967288"/>
          <p14:tracePt t="167518" x="4559300" y="4984750"/>
          <p14:tracePt t="167526" x="4511675" y="5008563"/>
          <p14:tracePt t="167533" x="4479925" y="5032375"/>
          <p14:tracePt t="167541" x="4432300" y="5056188"/>
          <p14:tracePt t="167548" x="4376738" y="5095875"/>
          <p14:tracePt t="167556" x="4329113" y="5127625"/>
          <p14:tracePt t="167563" x="4281488" y="5159375"/>
          <p14:tracePt t="167571" x="4249738" y="5183188"/>
          <p14:tracePt t="167579" x="4217988" y="5199063"/>
          <p14:tracePt t="167590" x="4192588" y="5222875"/>
          <p14:tracePt t="167597" x="4176713" y="5230813"/>
          <p14:tracePt t="167601" x="4152900" y="5246688"/>
          <p14:tracePt t="167608" x="4144963" y="5254625"/>
          <p14:tracePt t="167616" x="4137025" y="5262563"/>
          <p14:tracePt t="167624" x="4129088" y="5270500"/>
          <p14:tracePt t="167631" x="4121150" y="5278438"/>
          <p14:tracePt t="167640" x="4121150" y="5286375"/>
          <p14:tracePt t="167654" x="4113213" y="5286375"/>
          <p14:tracePt t="167668" x="4113213" y="5294313"/>
          <p14:tracePt t="167998" x="4121150" y="5294313"/>
          <p14:tracePt t="168007" x="4137025" y="5294313"/>
          <p14:tracePt t="168013" x="4144963" y="5294313"/>
          <p14:tracePt t="168021" x="4152900" y="5302250"/>
          <p14:tracePt t="168036" x="4168775" y="5302250"/>
          <p14:tracePt t="168051" x="4176713" y="5302250"/>
          <p14:tracePt t="168058" x="4184650" y="5302250"/>
          <p14:tracePt t="168073" x="4200525" y="5310188"/>
          <p14:tracePt t="168089" x="4217988" y="5310188"/>
          <p14:tracePt t="168104" x="4225925" y="5310188"/>
          <p14:tracePt t="168110" x="4233863" y="5310188"/>
          <p14:tracePt t="168126" x="4233863" y="5319713"/>
          <p14:tracePt t="168133" x="4241800" y="5319713"/>
          <p14:tracePt t="168141" x="4249738" y="5319713"/>
          <p14:tracePt t="168174" x="4265613" y="5319713"/>
          <p14:tracePt t="168178" x="4273550" y="5319713"/>
          <p14:tracePt t="168187" x="4281488" y="5319713"/>
          <p14:tracePt t="168194" x="4297363" y="5319713"/>
          <p14:tracePt t="168201" x="4305300" y="5319713"/>
          <p14:tracePt t="168208" x="4313238" y="5319713"/>
          <p14:tracePt t="168216" x="4321175" y="5319713"/>
          <p14:tracePt t="168224" x="4329113" y="5319713"/>
          <p14:tracePt t="168233" x="4337050" y="5319713"/>
          <p14:tracePt t="168246" x="4344988" y="5319713"/>
          <p14:tracePt t="168253" x="4376738" y="5319713"/>
          <p14:tracePt t="168260" x="4392613" y="5319713"/>
          <p14:tracePt t="168268" x="4416425" y="5319713"/>
          <p14:tracePt t="168276" x="4448175" y="5319713"/>
          <p14:tracePt t="168283" x="4464050" y="5319713"/>
          <p14:tracePt t="168290" x="4495800" y="5319713"/>
          <p14:tracePt t="168298" x="4519613" y="5319713"/>
          <p14:tracePt t="168307" x="4535488" y="5319713"/>
          <p14:tracePt t="168313" x="4559300" y="5319713"/>
          <p14:tracePt t="168321" x="4576763" y="5319713"/>
          <p14:tracePt t="168330" x="4584700" y="5319713"/>
          <p14:tracePt t="168340" x="4600575" y="5319713"/>
          <p14:tracePt t="168346" x="4624388" y="5319713"/>
          <p14:tracePt t="168351" x="4640263" y="5319713"/>
          <p14:tracePt t="168358" x="4648200" y="5319713"/>
          <p14:tracePt t="168366" x="4664075" y="5319713"/>
          <p14:tracePt t="168374" x="4687888" y="5319713"/>
          <p14:tracePt t="168381" x="4695825" y="5319713"/>
          <p14:tracePt t="168389" x="4719638" y="5319713"/>
          <p14:tracePt t="168396" x="4743450" y="5319713"/>
          <p14:tracePt t="168403" x="4767263" y="5319713"/>
          <p14:tracePt t="168411" x="4791075" y="5319713"/>
          <p14:tracePt t="168419" x="4814888" y="5319713"/>
          <p14:tracePt t="168426" x="4838700" y="5319713"/>
          <p14:tracePt t="168433" x="4862513" y="5310188"/>
          <p14:tracePt t="168441" x="4886325" y="5310188"/>
          <p14:tracePt t="168448" x="4902200" y="5310188"/>
          <p14:tracePt t="168456" x="4926013" y="5310188"/>
          <p14:tracePt t="168463" x="4951413" y="5310188"/>
          <p14:tracePt t="168471" x="4975225" y="5310188"/>
          <p14:tracePt t="168478" x="5006975" y="5310188"/>
          <p14:tracePt t="168487" x="5030788" y="5310188"/>
          <p14:tracePt t="168493" x="5062538" y="5310188"/>
          <p14:tracePt t="168501" x="5102225" y="5310188"/>
          <p14:tracePt t="168508" x="5133975" y="5310188"/>
          <p14:tracePt t="168516" x="5165725" y="5310188"/>
          <p14:tracePt t="168524" x="5189538" y="5310188"/>
          <p14:tracePt t="168531" x="5213350" y="5310188"/>
          <p14:tracePt t="168539" x="5245100" y="5310188"/>
          <p14:tracePt t="168546" x="5268913" y="5310188"/>
          <p14:tracePt t="168553" x="5284788" y="5310188"/>
          <p14:tracePt t="168561" x="5310188" y="5310188"/>
          <p14:tracePt t="168569" x="5341938" y="5310188"/>
          <p14:tracePt t="168576" x="5365750" y="5310188"/>
          <p14:tracePt t="168583" x="5397500" y="5310188"/>
          <p14:tracePt t="168590" x="5429250" y="5310188"/>
          <p14:tracePt t="168598" x="5461000" y="5310188"/>
          <p14:tracePt t="168606" x="5492750" y="5310188"/>
          <p14:tracePt t="168613" x="5532438" y="5310188"/>
          <p14:tracePt t="168621" x="5564188" y="5310188"/>
          <p14:tracePt t="168628" x="5603875" y="5310188"/>
          <p14:tracePt t="168636" x="5643563" y="5310188"/>
          <p14:tracePt t="168643" x="5676900" y="5310188"/>
          <p14:tracePt t="168651" x="5724525" y="5310188"/>
          <p14:tracePt t="168658" x="5764213" y="5310188"/>
          <p14:tracePt t="168666" x="5803900" y="5310188"/>
          <p14:tracePt t="168674" x="5851525" y="5310188"/>
          <p14:tracePt t="168680" x="5883275" y="5310188"/>
          <p14:tracePt t="168689" x="5938838" y="5310188"/>
          <p14:tracePt t="168696" x="5978525" y="5310188"/>
          <p14:tracePt t="168703" x="6034088" y="5310188"/>
          <p14:tracePt t="168710" x="6091238" y="5310188"/>
          <p14:tracePt t="168718" x="6138863" y="5310188"/>
          <p14:tracePt t="168726" x="6186488" y="5310188"/>
          <p14:tracePt t="168733" x="6226175" y="5310188"/>
          <p14:tracePt t="168741" x="6289675" y="5310188"/>
          <p14:tracePt t="168748" x="6337300" y="5310188"/>
          <p14:tracePt t="168756" x="6402388" y="5310188"/>
          <p14:tracePt t="168763" x="6450013" y="5310188"/>
          <p14:tracePt t="168771" x="6513513" y="5310188"/>
          <p14:tracePt t="168778" x="6569075" y="5310188"/>
          <p14:tracePt t="168786" x="6616700" y="5319713"/>
          <p14:tracePt t="168793" x="6672263" y="5319713"/>
          <p14:tracePt t="168801" x="6711950" y="5319713"/>
          <p14:tracePt t="168808" x="6769100" y="5319713"/>
          <p14:tracePt t="168816" x="6808788" y="5319713"/>
          <p14:tracePt t="168823" x="6840538" y="5319713"/>
          <p14:tracePt t="168831" x="6888163" y="5319713"/>
          <p14:tracePt t="168839" x="6919913" y="5319713"/>
          <p14:tracePt t="168846" x="6959600" y="5319713"/>
          <p14:tracePt t="168853" x="7007225" y="5319713"/>
          <p14:tracePt t="168861" x="7038975" y="5319713"/>
          <p14:tracePt t="168868" x="7086600" y="5319713"/>
          <p14:tracePt t="168876" x="7118350" y="5310188"/>
          <p14:tracePt t="168883" x="7151688" y="5310188"/>
          <p14:tracePt t="168891" x="7175500" y="5310188"/>
          <p14:tracePt t="168898" x="7207250" y="5310188"/>
          <p14:tracePt t="168906" x="7239000" y="5302250"/>
          <p14:tracePt t="168913" x="7278688" y="5302250"/>
          <p14:tracePt t="168921" x="7310438" y="5302250"/>
          <p14:tracePt t="168928" x="7334250" y="5302250"/>
          <p14:tracePt t="168936" x="7350125" y="5302250"/>
          <p14:tracePt t="168944" x="7366000" y="5302250"/>
          <p14:tracePt t="168952" x="7389813" y="5302250"/>
          <p14:tracePt t="168958" x="7413625" y="5302250"/>
          <p14:tracePt t="168966" x="7437438" y="5302250"/>
          <p14:tracePt t="168973" x="7445375" y="5302250"/>
          <p14:tracePt t="168981" x="7469188" y="5302250"/>
          <p14:tracePt t="168989" x="7477125" y="5302250"/>
          <p14:tracePt t="168996" x="7493000" y="5302250"/>
          <p14:tracePt t="169003" x="7510463" y="5302250"/>
          <p14:tracePt t="169011" x="7518400" y="5302250"/>
          <p14:tracePt t="169018" x="7534275" y="5302250"/>
          <p14:tracePt t="169026" x="7550150" y="5302250"/>
          <p14:tracePt t="169034" x="7566025" y="5302250"/>
          <p14:tracePt t="169041" x="7581900" y="5302250"/>
          <p14:tracePt t="169048" x="7589838" y="5310188"/>
          <p14:tracePt t="169056" x="7597775" y="5310188"/>
          <p14:tracePt t="169063" x="7605713" y="5319713"/>
          <p14:tracePt t="169071" x="7613650" y="5319713"/>
          <p14:tracePt t="169139" x="7621588" y="5319713"/>
          <p14:tracePt t="169236" x="7637463" y="5319713"/>
          <p14:tracePt t="169243" x="7661275" y="5319713"/>
          <p14:tracePt t="169251" x="7677150" y="5319713"/>
          <p14:tracePt t="169258" x="7685088" y="5310188"/>
          <p14:tracePt t="169266" x="7708900" y="5310188"/>
          <p14:tracePt t="169273" x="7724775" y="5302250"/>
          <p14:tracePt t="169281" x="7748588" y="5302250"/>
          <p14:tracePt t="169289" x="7764463" y="5302250"/>
          <p14:tracePt t="169303" x="7764463" y="5294313"/>
          <p14:tracePt t="169319" x="7772400" y="5294313"/>
          <p14:tracePt t="169746" x="7748588" y="5294313"/>
          <p14:tracePt t="169747" x="0" y="0"/>
        </p14:tracePtLst>
        <p14:tracePtLst>
          <p14:tracePt t="170632" x="2200275" y="3197225"/>
          <p14:tracePt t="170691" x="2200275" y="3205163"/>
          <p14:tracePt t="170700" x="2192338" y="3205163"/>
          <p14:tracePt t="170707" x="2184400" y="3213100"/>
          <p14:tracePt t="170715" x="2184400" y="3221038"/>
          <p14:tracePt t="170723" x="2168525" y="3228975"/>
          <p14:tracePt t="170728" x="2160588" y="3236913"/>
          <p14:tracePt t="170737" x="2144713" y="3252788"/>
          <p14:tracePt t="170744" x="2128838" y="3252788"/>
          <p14:tracePt t="170753" x="2120900" y="3270250"/>
          <p14:tracePt t="170759" x="2105025" y="3270250"/>
          <p14:tracePt t="170768" x="2073275" y="3286125"/>
          <p14:tracePt t="170775" x="2057400" y="3294063"/>
          <p14:tracePt t="170781" x="2033588" y="3302000"/>
          <p14:tracePt t="170788" x="2017713" y="3309938"/>
          <p14:tracePt t="170795" x="2000250" y="3317875"/>
          <p14:tracePt t="170804" x="1968500" y="3325813"/>
          <p14:tracePt t="170812" x="1960563" y="3333750"/>
          <p14:tracePt t="170821" x="1944688" y="3341688"/>
          <p14:tracePt t="170826" x="1928813" y="3349625"/>
          <p14:tracePt t="170834" x="1912938" y="3349625"/>
          <p14:tracePt t="170841" x="1897063" y="3349625"/>
          <p14:tracePt t="170849" x="1881188" y="3349625"/>
          <p14:tracePt t="170856" x="1865313" y="3349625"/>
          <p14:tracePt t="170864" x="1849438" y="3349625"/>
          <p14:tracePt t="170872" x="1817688" y="3357563"/>
          <p14:tracePt t="170880" x="1793875" y="3357563"/>
          <p14:tracePt t="170887" x="1762125" y="3357563"/>
          <p14:tracePt t="170894" x="1730375" y="3365500"/>
          <p14:tracePt t="170903" x="1690688" y="3365500"/>
          <p14:tracePt t="170908" x="1651000" y="3365500"/>
          <p14:tracePt t="170916" x="1625600" y="3373438"/>
          <p14:tracePt t="170923" x="1570038" y="3373438"/>
          <p14:tracePt t="170931" x="1522413" y="3381375"/>
          <p14:tracePt t="170939" x="1490663" y="3381375"/>
          <p14:tracePt t="170947" x="1474788" y="3381375"/>
          <p14:tracePt t="170955" x="1435100" y="3389313"/>
          <p14:tracePt t="170961" x="1403350" y="3397250"/>
          <p14:tracePt t="170970" x="1371600" y="3405188"/>
          <p14:tracePt t="170987" x="1363663" y="3405188"/>
          <p14:tracePt t="171006" x="1355725" y="3405188"/>
          <p14:tracePt t="171037" x="1347788" y="3397250"/>
          <p14:tracePt t="171052" x="1347788" y="3389313"/>
          <p14:tracePt t="171058" x="1331913" y="3381375"/>
          <p14:tracePt t="171066" x="1331913" y="3373438"/>
          <p14:tracePt t="171073" x="1323975" y="3365500"/>
          <p14:tracePt t="171081" x="1323975" y="3357563"/>
          <p14:tracePt t="171088" x="1316038" y="3349625"/>
          <p14:tracePt t="171096" x="1308100" y="3333750"/>
          <p14:tracePt t="171104" x="1308100" y="3325813"/>
          <p14:tracePt t="171111" x="1308100" y="3309938"/>
          <p14:tracePt t="171119" x="1308100" y="3302000"/>
          <p14:tracePt t="171126" x="1308100" y="3294063"/>
          <p14:tracePt t="171134" x="1308100" y="3278188"/>
          <p14:tracePt t="171141" x="1308100" y="3262313"/>
          <p14:tracePt t="171153" x="1323975" y="3252788"/>
          <p14:tracePt t="171155" x="1331913" y="3244850"/>
          <p14:tracePt t="171163" x="1339850" y="3221038"/>
          <p14:tracePt t="171171" x="1355725" y="3205163"/>
          <p14:tracePt t="171178" x="1363663" y="3197225"/>
          <p14:tracePt t="171187" x="1379538" y="3173413"/>
          <p14:tracePt t="171193" x="1395413" y="3149600"/>
          <p14:tracePt t="171201" x="1411288" y="3109913"/>
          <p14:tracePt t="171208" x="1435100" y="3086100"/>
          <p14:tracePt t="171216" x="1466850" y="3046413"/>
          <p14:tracePt t="171224" x="1490663" y="3006725"/>
          <p14:tracePt t="171231" x="1498600" y="2990850"/>
          <p14:tracePt t="171238" x="1514475" y="2974975"/>
          <p14:tracePt t="171246" x="1538288" y="2959100"/>
          <p14:tracePt t="171254" x="1554163" y="2943225"/>
          <p14:tracePt t="171261" x="1562100" y="2935288"/>
          <p14:tracePt t="171268" x="1570038" y="2927350"/>
          <p14:tracePt t="171276" x="1577975" y="2927350"/>
          <p14:tracePt t="171298" x="1585913" y="2927350"/>
          <p14:tracePt t="171314" x="1593850" y="2927350"/>
          <p14:tracePt t="171321" x="1601788" y="2927350"/>
          <p14:tracePt t="171329" x="1609725" y="2927350"/>
          <p14:tracePt t="171336" x="1625600" y="2927350"/>
          <p14:tracePt t="171343" x="1641475" y="2927350"/>
          <p14:tracePt t="171351" x="1666875" y="2935288"/>
          <p14:tracePt t="171358" x="1682750" y="2935288"/>
          <p14:tracePt t="171366" x="1706563" y="2943225"/>
          <p14:tracePt t="171373" x="1730375" y="2943225"/>
          <p14:tracePt t="171381" x="1746250" y="2951163"/>
          <p14:tracePt t="171388" x="1770063" y="2951163"/>
          <p14:tracePt t="171396" x="1785938" y="2959100"/>
          <p14:tracePt t="171404" x="1801813" y="2959100"/>
          <p14:tracePt t="171411" x="1809750" y="2959100"/>
          <p14:tracePt t="171419" x="1817688" y="2959100"/>
          <p14:tracePt t="171441" x="1825625" y="2959100"/>
          <p14:tracePt t="171471" x="1833563" y="2959100"/>
          <p14:tracePt t="171486" x="1841500" y="2959100"/>
          <p14:tracePt t="171501" x="1849438" y="2967038"/>
          <p14:tracePt t="171508" x="1857375" y="2967038"/>
          <p14:tracePt t="171517" x="1865313" y="2967038"/>
          <p14:tracePt t="171523" x="1873250" y="2967038"/>
          <p14:tracePt t="171531" x="1881188" y="2967038"/>
          <p14:tracePt t="171538" x="1889125" y="2967038"/>
          <p14:tracePt t="171546" x="1905000" y="2967038"/>
          <p14:tracePt t="171554" x="1920875" y="2974975"/>
          <p14:tracePt t="171561" x="1928813" y="2974975"/>
          <p14:tracePt t="171569" x="1984375" y="2982913"/>
          <p14:tracePt t="171576" x="2033588" y="2990850"/>
          <p14:tracePt t="171584" x="2081213" y="2998788"/>
          <p14:tracePt t="171592" x="2128838" y="2998788"/>
          <p14:tracePt t="171598" x="2152650" y="3006725"/>
          <p14:tracePt t="171606" x="2176463" y="3006725"/>
          <p14:tracePt t="171613" x="2184400" y="3006725"/>
          <p14:tracePt t="171621" x="2192338" y="3006725"/>
          <p14:tracePt t="171651" x="2200275" y="3006725"/>
          <p14:tracePt t="171755" x="2200275" y="3014663"/>
          <p14:tracePt t="171771" x="2200275" y="3030538"/>
          <p14:tracePt t="171779" x="2200275" y="3046413"/>
          <p14:tracePt t="171793" x="2200275" y="3062288"/>
          <p14:tracePt t="171801" x="2200275" y="3070225"/>
          <p14:tracePt t="171808" x="2200275" y="3078163"/>
          <p14:tracePt t="171817" x="2200275" y="3086100"/>
          <p14:tracePt t="171823" x="2200275" y="3094038"/>
          <p14:tracePt t="171838" x="2192338" y="3109913"/>
          <p14:tracePt t="171854" x="2192338" y="3117850"/>
          <p14:tracePt t="171876" x="2184400" y="3117850"/>
          <p14:tracePt t="171951" x="2184400" y="3125788"/>
          <p14:tracePt t="171982" x="2184400" y="3133725"/>
          <p14:tracePt t="172005" x="2176463" y="3133725"/>
          <p14:tracePt t="172117" x="0" y="0"/>
        </p14:tracePtLst>
        <p14:tracePtLst>
          <p14:tracePt t="173557" x="4664075" y="5119688"/>
          <p14:tracePt t="173638" x="4672013" y="5119688"/>
          <p14:tracePt t="173654" x="4679950" y="5119688"/>
          <p14:tracePt t="173661" x="4687888" y="5119688"/>
          <p14:tracePt t="173669" x="4695825" y="5119688"/>
          <p14:tracePt t="173677" x="4703763" y="5119688"/>
          <p14:tracePt t="173692" x="4719638" y="5111750"/>
          <p14:tracePt t="173699" x="4735513" y="5111750"/>
          <p14:tracePt t="173705" x="4743450" y="5111750"/>
          <p14:tracePt t="173715" x="4767263" y="5111750"/>
          <p14:tracePt t="173721" x="4775200" y="5111750"/>
          <p14:tracePt t="173730" x="4791075" y="5103813"/>
          <p14:tracePt t="173737" x="4814888" y="5103813"/>
          <p14:tracePt t="173743" x="4822825" y="5095875"/>
          <p14:tracePt t="173752" x="4830763" y="5095875"/>
          <p14:tracePt t="173758" x="4846638" y="5095875"/>
          <p14:tracePt t="173767" x="4862513" y="5095875"/>
          <p14:tracePt t="173781" x="4870450" y="5095875"/>
          <p14:tracePt t="173788" x="4878388" y="5095875"/>
          <p14:tracePt t="173804" x="4886325" y="5095875"/>
          <p14:tracePt t="173820" x="4894263" y="5095875"/>
          <p14:tracePt t="173838" x="4902200" y="5095875"/>
          <p14:tracePt t="173841" x="4910138" y="5095875"/>
          <p14:tracePt t="173848" x="4918075" y="5095875"/>
          <p14:tracePt t="173857" x="4933950" y="5095875"/>
          <p14:tracePt t="173865" x="4943475" y="5095875"/>
          <p14:tracePt t="173872" x="4951413" y="5095875"/>
          <p14:tracePt t="173878" x="4959350" y="5095875"/>
          <p14:tracePt t="173894" x="4975225" y="5095875"/>
          <p14:tracePt t="173910" x="4991100" y="5095875"/>
          <p14:tracePt t="173917" x="4999038" y="5095875"/>
          <p14:tracePt t="173924" x="5022850" y="5095875"/>
          <p14:tracePt t="173934" x="5038725" y="5095875"/>
          <p14:tracePt t="173939" x="5038725" y="5103813"/>
          <p14:tracePt t="173948" x="5062538" y="5103813"/>
          <p14:tracePt t="173954" x="5078413" y="5103813"/>
          <p14:tracePt t="173961" x="5094288" y="5103813"/>
          <p14:tracePt t="173968" x="5110163" y="5103813"/>
          <p14:tracePt t="173977" x="5126038" y="5103813"/>
          <p14:tracePt t="173986" x="5133975" y="5111750"/>
          <p14:tracePt t="173992" x="5149850" y="5111750"/>
          <p14:tracePt t="173999" x="5165725" y="5111750"/>
          <p14:tracePt t="174006" x="5181600" y="5111750"/>
          <p14:tracePt t="174015" x="5197475" y="5111750"/>
          <p14:tracePt t="174021" x="5213350" y="5111750"/>
          <p14:tracePt t="174029" x="5229225" y="5111750"/>
          <p14:tracePt t="174036" x="5245100" y="5111750"/>
          <p14:tracePt t="174045" x="5260975" y="5111750"/>
          <p14:tracePt t="174052" x="5276850" y="5111750"/>
          <p14:tracePt t="174058" x="5300663" y="5111750"/>
          <p14:tracePt t="174068" x="5326063" y="5111750"/>
          <p14:tracePt t="174073" x="5349875" y="5111750"/>
          <p14:tracePt t="174082" x="5365750" y="5111750"/>
          <p14:tracePt t="174088" x="5389563" y="5111750"/>
          <p14:tracePt t="174096" x="5397500" y="5111750"/>
          <p14:tracePt t="174105" x="5421313" y="5111750"/>
          <p14:tracePt t="174112" x="5429250" y="5111750"/>
          <p14:tracePt t="174119" x="5445125" y="5111750"/>
          <p14:tracePt t="174126" x="5461000" y="5111750"/>
          <p14:tracePt t="174134" x="5476875" y="5111750"/>
          <p14:tracePt t="174141" x="5484813" y="5111750"/>
          <p14:tracePt t="174148" x="5492750" y="5111750"/>
          <p14:tracePt t="174170" x="5532438" y="5111750"/>
          <p14:tracePt t="174178" x="5540375" y="5111750"/>
          <p14:tracePt t="174186" x="5556250" y="5111750"/>
          <p14:tracePt t="174194" x="5580063" y="5111750"/>
          <p14:tracePt t="174202" x="5595938" y="5111750"/>
          <p14:tracePt t="174208" x="5611813" y="5111750"/>
          <p14:tracePt t="174218" x="5619750" y="5111750"/>
          <p14:tracePt t="174225" x="5651500" y="5111750"/>
          <p14:tracePt t="174233" x="5700713" y="5111750"/>
          <p14:tracePt t="174239" x="5724525" y="5111750"/>
          <p14:tracePt t="174246" x="5748338" y="5111750"/>
          <p14:tracePt t="174253" x="5772150" y="5111750"/>
          <p14:tracePt t="174261" x="5788025" y="5111750"/>
          <p14:tracePt t="174268" x="5811838" y="5111750"/>
          <p14:tracePt t="174277" x="5835650" y="5111750"/>
          <p14:tracePt t="174284" x="5859463" y="5111750"/>
          <p14:tracePt t="174291" x="5875338" y="5111750"/>
          <p14:tracePt t="174301" x="5891213" y="5111750"/>
          <p14:tracePt t="174306" x="5915025" y="5111750"/>
          <p14:tracePt t="174313" x="5930900" y="5111750"/>
          <p14:tracePt t="174321" x="5938838" y="5111750"/>
          <p14:tracePt t="174328" x="5954713" y="5111750"/>
          <p14:tracePt t="174336" x="5978525" y="5111750"/>
          <p14:tracePt t="174343" x="5994400" y="5111750"/>
          <p14:tracePt t="174352" x="6010275" y="5111750"/>
          <p14:tracePt t="174358" x="6018213" y="5111750"/>
          <p14:tracePt t="174366" x="6034088" y="5111750"/>
          <p14:tracePt t="174373" x="6051550" y="5111750"/>
          <p14:tracePt t="174382" x="6067425" y="5111750"/>
          <p14:tracePt t="174388" x="6083300" y="5111750"/>
          <p14:tracePt t="174396" x="6099175" y="5111750"/>
          <p14:tracePt t="174403" x="6107113" y="5111750"/>
          <p14:tracePt t="174411" x="6122988" y="5111750"/>
          <p14:tracePt t="174418" x="6138863" y="5111750"/>
          <p14:tracePt t="174426" x="6146800" y="5111750"/>
          <p14:tracePt t="174434" x="6154738" y="5111750"/>
          <p14:tracePt t="174441" x="6162675" y="5111750"/>
          <p14:tracePt t="174448" x="6178550" y="5111750"/>
          <p14:tracePt t="174456" x="6194425" y="5111750"/>
          <p14:tracePt t="174464" x="6202363" y="5111750"/>
          <p14:tracePt t="174471" x="6218238" y="5119688"/>
          <p14:tracePt t="174478" x="6242050" y="5119688"/>
          <p14:tracePt t="174486" x="6257925" y="5119688"/>
          <p14:tracePt t="174493" x="6281738" y="5119688"/>
          <p14:tracePt t="174501" x="6305550" y="5119688"/>
          <p14:tracePt t="174508" x="6329363" y="5119688"/>
          <p14:tracePt t="174516" x="6353175" y="5119688"/>
          <p14:tracePt t="174523" x="6376988" y="5119688"/>
          <p14:tracePt t="174532" x="6402388" y="5119688"/>
          <p14:tracePt t="174538" x="6426200" y="5119688"/>
          <p14:tracePt t="174546" x="6450013" y="5119688"/>
          <p14:tracePt t="174553" x="6465888" y="5119688"/>
          <p14:tracePt t="174561" x="6497638" y="5119688"/>
          <p14:tracePt t="174569" x="6513513" y="5119688"/>
          <p14:tracePt t="174577" x="6537325" y="5119688"/>
          <p14:tracePt t="174584" x="6569075" y="5119688"/>
          <p14:tracePt t="174591" x="6592888" y="5119688"/>
          <p14:tracePt t="174598" x="6616700" y="5119688"/>
          <p14:tracePt t="174606" x="6648450" y="5119688"/>
          <p14:tracePt t="174614" x="6680200" y="5119688"/>
          <p14:tracePt t="174620" x="6704013" y="5119688"/>
          <p14:tracePt t="174630" x="6735763" y="5119688"/>
          <p14:tracePt t="174637" x="6777038" y="5119688"/>
          <p14:tracePt t="174644" x="6792913" y="5119688"/>
          <p14:tracePt t="174651" x="6808788" y="5119688"/>
          <p14:tracePt t="174658" x="6824663" y="5119688"/>
          <p14:tracePt t="174666" x="6832600" y="5119688"/>
          <p14:tracePt t="174673" x="6840538" y="5119688"/>
          <p14:tracePt t="174681" x="6856413" y="5119688"/>
          <p14:tracePt t="174688" x="6880225" y="5127625"/>
          <p14:tracePt t="174696" x="6896100" y="5127625"/>
          <p14:tracePt t="174703" x="6919913" y="5127625"/>
          <p14:tracePt t="174711" x="6935788" y="5127625"/>
          <p14:tracePt t="174718" x="6951663" y="5127625"/>
          <p14:tracePt t="174726" x="6967538" y="5127625"/>
          <p14:tracePt t="174734" x="6975475" y="5127625"/>
          <p14:tracePt t="174741" x="6991350" y="5127625"/>
          <p14:tracePt t="174748" x="6999288" y="5127625"/>
          <p14:tracePt t="174756" x="7007225" y="5127625"/>
          <p14:tracePt t="174763" x="7015163" y="5127625"/>
          <p14:tracePt t="174771" x="7023100" y="5127625"/>
          <p14:tracePt t="174778" x="7031038" y="5127625"/>
          <p14:tracePt t="174786" x="7038975" y="5127625"/>
          <p14:tracePt t="174794" x="7046913" y="5127625"/>
          <p14:tracePt t="174808" x="7054850" y="5127625"/>
          <p14:tracePt t="174816" x="7062788" y="5127625"/>
          <p14:tracePt t="174823" x="7078663" y="5127625"/>
          <p14:tracePt t="174838" x="7094538" y="5127625"/>
          <p14:tracePt t="174846" x="7102475" y="5127625"/>
          <p14:tracePt t="174853" x="7110413" y="5127625"/>
          <p14:tracePt t="174861" x="7126288" y="5127625"/>
          <p14:tracePt t="174868" x="7143750" y="5127625"/>
          <p14:tracePt t="174876" x="7159625" y="5127625"/>
          <p14:tracePt t="174884" x="7175500" y="5127625"/>
          <p14:tracePt t="174891" x="7191375" y="5127625"/>
          <p14:tracePt t="174898" x="7207250" y="5127625"/>
          <p14:tracePt t="174906" x="7223125" y="5127625"/>
          <p14:tracePt t="174913" x="7239000" y="5127625"/>
          <p14:tracePt t="174921" x="7254875" y="5127625"/>
          <p14:tracePt t="174928" x="7262813" y="5127625"/>
          <p14:tracePt t="174936" x="7270750" y="5127625"/>
          <p14:tracePt t="174943" x="7278688" y="5127625"/>
          <p14:tracePt t="174952" x="7286625" y="5127625"/>
          <p14:tracePt t="174958" x="7294563" y="5127625"/>
          <p14:tracePt t="174966" x="7302500" y="5127625"/>
          <p14:tracePt t="174981" x="7310438" y="5127625"/>
          <p14:tracePt t="174989" x="7318375" y="5127625"/>
          <p14:tracePt t="175003" x="7326313" y="5127625"/>
          <p14:tracePt t="175018" x="7342188" y="5127625"/>
          <p14:tracePt t="175033" x="7350125" y="5127625"/>
          <p14:tracePt t="175048" x="7366000" y="5127625"/>
          <p14:tracePt t="175056" x="7373938" y="5127625"/>
          <p14:tracePt t="175064" x="7381875" y="5127625"/>
          <p14:tracePt t="175071" x="7389813" y="5127625"/>
          <p14:tracePt t="175078" x="7397750" y="5127625"/>
          <p14:tracePt t="175085" x="7405688" y="5127625"/>
          <p14:tracePt t="175093" x="7413625" y="5127625"/>
          <p14:tracePt t="175108" x="7421563" y="5127625"/>
          <p14:tracePt t="175116" x="7429500" y="5127625"/>
          <p14:tracePt t="175123" x="7437438" y="5127625"/>
          <p14:tracePt t="175139" x="7445375" y="5127625"/>
          <p14:tracePt t="175182" x="7453313" y="5127625"/>
          <p14:tracePt t="175206" x="7461250" y="5127625"/>
          <p14:tracePt t="175215" x="7469188" y="5127625"/>
          <p14:tracePt t="175415" x="7469188" y="5135563"/>
          <p14:tracePt t="175423" x="7461250" y="5135563"/>
          <p14:tracePt t="175431" x="7453313" y="5135563"/>
          <p14:tracePt t="175438" x="7445375" y="5135563"/>
          <p14:tracePt t="175446" x="7445375" y="5143500"/>
          <p14:tracePt t="175453" x="7437438" y="5143500"/>
          <p14:tracePt t="175920" x="7421563" y="5143500"/>
          <p14:tracePt t="175925" x="7389813" y="5143500"/>
          <p14:tracePt t="175933" x="7358063" y="5143500"/>
          <p14:tracePt t="175941" x="7302500" y="5143500"/>
          <p14:tracePt t="175949" x="7239000" y="5143500"/>
          <p14:tracePt t="175956" x="7159625" y="5151438"/>
          <p14:tracePt t="175963" x="7070725" y="5175250"/>
          <p14:tracePt t="175971" x="6975475" y="5183188"/>
          <p14:tracePt t="175978" x="6880225" y="5191125"/>
          <p14:tracePt t="175986" x="6769100" y="5199063"/>
          <p14:tracePt t="175993" x="6672263" y="5207000"/>
          <p14:tracePt t="176001" x="6569075" y="5222875"/>
          <p14:tracePt t="176008" x="6450013" y="5254625"/>
          <p14:tracePt t="176017" x="6321425" y="5270500"/>
          <p14:tracePt t="176023" x="6218238" y="5286375"/>
          <p14:tracePt t="176030" x="6138863" y="5294313"/>
          <p14:tracePt t="176038" x="6067425" y="5302250"/>
          <p14:tracePt t="176047" x="6002338" y="5319713"/>
          <p14:tracePt t="176053" x="5954713" y="5327650"/>
          <p14:tracePt t="176061" x="5922963" y="5327650"/>
          <p14:tracePt t="176068" x="5899150" y="5335588"/>
          <p14:tracePt t="176075" x="5875338" y="5335588"/>
          <p14:tracePt t="176083" x="5859463" y="5335588"/>
          <p14:tracePt t="176091" x="5851525" y="5335588"/>
          <p14:tracePt t="176099" x="5835650" y="5335588"/>
          <p14:tracePt t="176106" x="5827713" y="5335588"/>
          <p14:tracePt t="176113" x="5811838" y="5335588"/>
          <p14:tracePt t="176121" x="5780088" y="5335588"/>
          <p14:tracePt t="176129" x="5756275" y="5335588"/>
          <p14:tracePt t="176136" x="5724525" y="5327650"/>
          <p14:tracePt t="176144" x="5684838" y="5319713"/>
          <p14:tracePt t="176151" x="5659438" y="5319713"/>
          <p14:tracePt t="176166" x="5643563" y="5310188"/>
          <p14:tracePt t="176168" x="5603875" y="5294313"/>
          <p14:tracePt t="176173" x="5564188" y="5294313"/>
          <p14:tracePt t="176181" x="5524500" y="5286375"/>
          <p14:tracePt t="176188" x="5476875" y="5278438"/>
          <p14:tracePt t="176196" x="5445125" y="5270500"/>
          <p14:tracePt t="176203" x="5397500" y="5270500"/>
          <p14:tracePt t="176211" x="5365750" y="5262563"/>
          <p14:tracePt t="176218" x="5310188" y="5254625"/>
          <p14:tracePt t="176226" x="5276850" y="5254625"/>
          <p14:tracePt t="176234" x="5237163" y="5254625"/>
          <p14:tracePt t="176241" x="5197475" y="5246688"/>
          <p14:tracePt t="176249" x="5157788" y="5246688"/>
          <p14:tracePt t="176256" x="5141913" y="5246688"/>
          <p14:tracePt t="176263" x="5126038" y="5246688"/>
          <p14:tracePt t="176271" x="5102225" y="5246688"/>
          <p14:tracePt t="176278" x="5086350" y="5246688"/>
          <p14:tracePt t="176286" x="5070475" y="5246688"/>
          <p14:tracePt t="176293" x="5046663" y="5246688"/>
          <p14:tracePt t="176301" x="5022850" y="5246688"/>
          <p14:tracePt t="176308" x="4983163" y="5246688"/>
          <p14:tracePt t="176317" x="4951413" y="5246688"/>
          <p14:tracePt t="176324" x="4910138" y="5246688"/>
          <p14:tracePt t="176331" x="4862513" y="5246688"/>
          <p14:tracePt t="176338" x="4822825" y="5246688"/>
          <p14:tracePt t="176346" x="4791075" y="5246688"/>
          <p14:tracePt t="176353" x="4767263" y="5246688"/>
          <p14:tracePt t="176361" x="4743450" y="5246688"/>
          <p14:tracePt t="176368" x="4735513" y="5246688"/>
          <p14:tracePt t="176384" x="4719638" y="5246688"/>
          <p14:tracePt t="176436" x="4711700" y="5238750"/>
          <p14:tracePt t="176503" x="4703763" y="5238750"/>
          <p14:tracePt t="176578" x="4703763" y="5230813"/>
          <p14:tracePt t="176594" x="4703763" y="5222875"/>
          <p14:tracePt t="176609" x="4711700" y="5207000"/>
          <p14:tracePt t="176624" x="4719638" y="5199063"/>
          <p14:tracePt t="176633" x="4727575" y="5191125"/>
          <p14:tracePt t="176654" x="4727575" y="5183188"/>
          <p14:tracePt t="176671" x="4727575" y="5175250"/>
          <p14:tracePt t="176811" x="4735513" y="5175250"/>
          <p14:tracePt t="176826" x="4743450" y="5175250"/>
          <p14:tracePt t="176833" x="4751388" y="5175250"/>
          <p14:tracePt t="176841" x="4767263" y="5175250"/>
          <p14:tracePt t="176849" x="4775200" y="5175250"/>
          <p14:tracePt t="176856" x="4799013" y="5175250"/>
          <p14:tracePt t="176863" x="4814888" y="5175250"/>
          <p14:tracePt t="176871" x="4838700" y="5175250"/>
          <p14:tracePt t="176879" x="4846638" y="5175250"/>
          <p14:tracePt t="176886" x="4870450" y="5175250"/>
          <p14:tracePt t="176894" x="4894263" y="5175250"/>
          <p14:tracePt t="176901" x="4910138" y="5175250"/>
          <p14:tracePt t="176908" x="4943475" y="5175250"/>
          <p14:tracePt t="176916" x="4959350" y="5175250"/>
          <p14:tracePt t="176923" x="5006975" y="5175250"/>
          <p14:tracePt t="176932" x="5030788" y="5175250"/>
          <p14:tracePt t="176938" x="5046663" y="5175250"/>
          <p14:tracePt t="176946" x="5070475" y="5175250"/>
          <p14:tracePt t="176953" x="5086350" y="5175250"/>
          <p14:tracePt t="176965" x="5110163" y="5175250"/>
          <p14:tracePt t="176972" x="5133975" y="5175250"/>
          <p14:tracePt t="176976" x="5157788" y="5175250"/>
          <p14:tracePt t="176983" x="5181600" y="5175250"/>
          <p14:tracePt t="176991" x="5205413" y="5175250"/>
          <p14:tracePt t="176999" x="5221288" y="5175250"/>
          <p14:tracePt t="177006" x="5237163" y="5175250"/>
          <p14:tracePt t="177013" x="5260975" y="5175250"/>
          <p14:tracePt t="177021" x="5276850" y="5175250"/>
          <p14:tracePt t="177028" x="5292725" y="5175250"/>
          <p14:tracePt t="177036" x="5318125" y="5175250"/>
          <p14:tracePt t="177043" x="5334000" y="5175250"/>
          <p14:tracePt t="177051" x="5349875" y="5175250"/>
          <p14:tracePt t="177058" x="5373688" y="5175250"/>
          <p14:tracePt t="177066" x="5389563" y="5175250"/>
          <p14:tracePt t="177073" x="5405438" y="5175250"/>
          <p14:tracePt t="177081" x="5429250" y="5175250"/>
          <p14:tracePt t="177088" x="5437188" y="5175250"/>
          <p14:tracePt t="177096" x="5468938" y="5175250"/>
          <p14:tracePt t="177103" x="5492750" y="5175250"/>
          <p14:tracePt t="177112" x="5508625" y="5175250"/>
          <p14:tracePt t="177119" x="5532438" y="5175250"/>
          <p14:tracePt t="177126" x="5556250" y="5175250"/>
          <p14:tracePt t="177133" x="5580063" y="5175250"/>
          <p14:tracePt t="177141" x="5595938" y="5175250"/>
          <p14:tracePt t="177149" x="5611813" y="5175250"/>
          <p14:tracePt t="177440" x="5643563" y="5175250"/>
          <p14:tracePt t="177449" x="5700713" y="5175250"/>
          <p14:tracePt t="177457" x="5756275" y="5175250"/>
          <p14:tracePt t="177464" x="5827713" y="5159375"/>
          <p14:tracePt t="177471" x="5907088" y="5151438"/>
          <p14:tracePt t="177481" x="5970588" y="5143500"/>
          <p14:tracePt t="177486" x="6034088" y="5135563"/>
          <p14:tracePt t="177493" x="6099175" y="5135563"/>
          <p14:tracePt t="177502" x="6130925" y="5127625"/>
          <p14:tracePt t="177510" x="6170613" y="5119688"/>
          <p14:tracePt t="177518" x="6194425" y="5119688"/>
          <p14:tracePt t="177523" x="6202363" y="5119688"/>
          <p14:tracePt t="177533" x="6210300" y="5119688"/>
          <p14:tracePt t="177538" x="6218238" y="5119688"/>
          <p14:tracePt t="177553" x="6226175" y="5119688"/>
          <p14:tracePt t="177680" x="6234113" y="5119688"/>
          <p14:tracePt t="177688" x="6242050" y="5119688"/>
          <p14:tracePt t="177703" x="6249988" y="5119688"/>
          <p14:tracePt t="177718" x="6257925" y="5119688"/>
          <p14:tracePt t="177726" x="6265863" y="5119688"/>
          <p14:tracePt t="177733" x="6273800" y="5119688"/>
          <p14:tracePt t="177741" x="6297613" y="5119688"/>
          <p14:tracePt t="177749" x="6305550" y="5119688"/>
          <p14:tracePt t="177756" x="6321425" y="5119688"/>
          <p14:tracePt t="177764" x="6337300" y="5119688"/>
          <p14:tracePt t="177771" x="6345238" y="5119688"/>
          <p14:tracePt t="177779" x="6376988" y="5119688"/>
          <p14:tracePt t="177786" x="6434138" y="5119688"/>
          <p14:tracePt t="177793" x="6473825" y="5119688"/>
          <p14:tracePt t="177801" x="6529388" y="5119688"/>
          <p14:tracePt t="177808" x="6561138" y="5119688"/>
          <p14:tracePt t="177816" x="6608763" y="5119688"/>
          <p14:tracePt t="177824" x="6656388" y="5127625"/>
          <p14:tracePt t="177831" x="6696075" y="5127625"/>
          <p14:tracePt t="177838" x="6751638" y="5135563"/>
          <p14:tracePt t="177845" x="6808788" y="5143500"/>
          <p14:tracePt t="177853" x="6848475" y="5151438"/>
          <p14:tracePt t="177862" x="6904038" y="5151438"/>
          <p14:tracePt t="177868" x="6935788" y="5151438"/>
          <p14:tracePt t="177876" x="6983413" y="5159375"/>
          <p14:tracePt t="177883" x="7023100" y="5159375"/>
          <p14:tracePt t="177891" x="7070725" y="5167313"/>
          <p14:tracePt t="177899" x="7086600" y="5167313"/>
          <p14:tracePt t="177905" x="7126288" y="5167313"/>
          <p14:tracePt t="177914" x="7159625" y="5167313"/>
          <p14:tracePt t="177921" x="7183438" y="5167313"/>
          <p14:tracePt t="177928" x="7215188" y="5167313"/>
          <p14:tracePt t="177936" x="7239000" y="5167313"/>
          <p14:tracePt t="177943" x="7278688" y="5175250"/>
          <p14:tracePt t="177951" x="7318375" y="5175250"/>
          <p14:tracePt t="177958" x="7350125" y="5175250"/>
          <p14:tracePt t="177966" x="7381875" y="5175250"/>
          <p14:tracePt t="177973" x="7405688" y="5183188"/>
          <p14:tracePt t="177983" x="7437438" y="5183188"/>
          <p14:tracePt t="177988" x="7469188" y="5183188"/>
          <p14:tracePt t="177995" x="7493000" y="5183188"/>
          <p14:tracePt t="178003" x="7518400" y="5183188"/>
          <p14:tracePt t="178012" x="7542213" y="5183188"/>
          <p14:tracePt t="178018" x="7558088" y="5183188"/>
          <p14:tracePt t="178025" x="7573963" y="5183188"/>
          <p14:tracePt t="178033" x="7597775" y="5183188"/>
          <p14:tracePt t="178048" x="7613650" y="5183188"/>
          <p14:tracePt t="178056" x="7621588" y="5183188"/>
          <p14:tracePt t="178123" x="7629525" y="5183188"/>
          <p14:tracePt t="185671" x="7469188" y="5238750"/>
          <p14:tracePt t="185673" x="7223125" y="5319713"/>
          <p14:tracePt t="185673" x="7191375" y="5343525"/>
          <p14:tracePt t="185676" x="7143750" y="5351463"/>
          <p14:tracePt t="185677" x="7102475" y="5359400"/>
          <p14:tracePt t="185684" x="7070725" y="5375275"/>
          <p14:tracePt t="185694" x="7054850" y="5383213"/>
          <p14:tracePt t="185700" x="7038975" y="5391150"/>
          <p14:tracePt t="185707" x="7031038" y="5391150"/>
          <p14:tracePt t="185714" x="7015163" y="5399088"/>
          <p14:tracePt t="185723" x="6991350" y="5414963"/>
          <p14:tracePt t="185729" x="6967538" y="5414963"/>
          <p14:tracePt t="185738" x="6943725" y="5438775"/>
          <p14:tracePt t="185745" x="6896100" y="5462588"/>
          <p14:tracePt t="185752" x="6848475" y="5478463"/>
          <p14:tracePt t="185760" x="6792913" y="5518150"/>
          <p14:tracePt t="185767" x="6735763" y="5549900"/>
          <p14:tracePt t="185776" x="6664325" y="5581650"/>
          <p14:tracePt t="185781" x="6584950" y="5629275"/>
          <p14:tracePt t="185791" x="6513513" y="5670550"/>
          <p14:tracePt t="185797" x="6442075" y="5710238"/>
          <p14:tracePt t="185806" x="6361113" y="5749925"/>
          <p14:tracePt t="185812" x="6305550" y="5773738"/>
          <p14:tracePt t="185820" x="6249988" y="5797550"/>
          <p14:tracePt t="185827" x="6234113" y="5805488"/>
          <p14:tracePt t="185835" x="6218238" y="5805488"/>
          <p14:tracePt t="185842" x="6210300" y="5805488"/>
          <p14:tracePt t="185895" x="6202363" y="5805488"/>
          <p14:tracePt t="185911" x="6194425" y="5805488"/>
          <p14:tracePt t="185916" x="6170613" y="5797550"/>
          <p14:tracePt t="185924" x="6146800" y="5789613"/>
          <p14:tracePt t="185933" x="6122988" y="5781675"/>
          <p14:tracePt t="185939" x="6099175" y="5781675"/>
          <p14:tracePt t="185948" x="6067425" y="5773738"/>
          <p14:tracePt t="185957" x="6043613" y="5765800"/>
          <p14:tracePt t="185962" x="6002338" y="5749925"/>
          <p14:tracePt t="185969" x="5978525" y="5741988"/>
          <p14:tracePt t="185978" x="5954713" y="5741988"/>
          <p14:tracePt t="185985" x="5938838" y="5734050"/>
          <p14:tracePt t="185993" x="5922963" y="5726113"/>
          <p14:tracePt t="185999" x="5899150" y="5718175"/>
          <p14:tracePt t="186008" x="5875338" y="5718175"/>
          <p14:tracePt t="186014" x="5851525" y="5718175"/>
          <p14:tracePt t="186022" x="5835650" y="5718175"/>
          <p14:tracePt t="186030" x="5811838" y="5718175"/>
          <p14:tracePt t="186038" x="5803900" y="5718175"/>
          <p14:tracePt t="186045" x="5788025" y="5718175"/>
          <p14:tracePt t="186054" x="5772150" y="5718175"/>
          <p14:tracePt t="186060" x="5756275" y="5718175"/>
          <p14:tracePt t="186067" x="5748338" y="5718175"/>
          <p14:tracePt t="186082" x="5740400" y="5718175"/>
          <p14:tracePt t="186089" x="5724525" y="5718175"/>
          <p14:tracePt t="186105" x="5708650" y="5718175"/>
          <p14:tracePt t="186112" x="5700713" y="5718175"/>
          <p14:tracePt t="186119" x="5684838" y="5718175"/>
          <p14:tracePt t="186127" x="5667375" y="5718175"/>
          <p14:tracePt t="186134" x="5643563" y="5726113"/>
          <p14:tracePt t="186142" x="5635625" y="5726113"/>
          <p14:tracePt t="186149" x="5627688" y="5726113"/>
          <p14:tracePt t="186157" x="5619750" y="5734050"/>
          <p14:tracePt t="186164" x="5603875" y="5734050"/>
          <p14:tracePt t="186179" x="5595938" y="5734050"/>
          <p14:tracePt t="186209" x="5580063" y="5734050"/>
          <p14:tracePt t="186255" x="5572125" y="5734050"/>
          <p14:tracePt t="186299" x="5564188" y="5734050"/>
          <p14:tracePt t="186381" x="5572125" y="5734050"/>
          <p14:tracePt t="186389" x="5580063" y="5734050"/>
          <p14:tracePt t="186396" x="5588000" y="5734050"/>
          <p14:tracePt t="186405" x="5603875" y="5734050"/>
          <p14:tracePt t="186412" x="5611813" y="5734050"/>
          <p14:tracePt t="186419" x="5619750" y="5734050"/>
          <p14:tracePt t="186426" x="5635625" y="5734050"/>
          <p14:tracePt t="186442" x="5643563" y="5734050"/>
          <p14:tracePt t="186464" x="5651500" y="5734050"/>
          <p14:tracePt t="186509" x="5659438" y="5734050"/>
          <p14:tracePt t="186517" x="5667375" y="5734050"/>
          <p14:tracePt t="186532" x="5676900" y="5734050"/>
          <p14:tracePt t="186539" x="5692775" y="5741988"/>
          <p14:tracePt t="186547" x="5708650" y="5741988"/>
          <p14:tracePt t="186555" x="5716588" y="5741988"/>
          <p14:tracePt t="186562" x="5732463" y="5741988"/>
          <p14:tracePt t="186569" x="5740400" y="5741988"/>
          <p14:tracePt t="186577" x="5756275" y="5741988"/>
          <p14:tracePt t="186584" x="5764213" y="5741988"/>
          <p14:tracePt t="186592" x="5780088" y="5741988"/>
          <p14:tracePt t="186599" x="5788025" y="5741988"/>
          <p14:tracePt t="186607" x="5795963" y="5741988"/>
          <p14:tracePt t="186614" x="5803900" y="5741988"/>
          <p14:tracePt t="186622" x="5811838" y="5741988"/>
          <p14:tracePt t="186629" x="5819775" y="5741988"/>
          <p14:tracePt t="186637" x="5827713" y="5741988"/>
          <p14:tracePt t="186652" x="5835650" y="5741988"/>
          <p14:tracePt t="186659" x="5851525" y="5741988"/>
          <p14:tracePt t="186674" x="5859463" y="5741988"/>
          <p14:tracePt t="186682" x="5867400" y="5741988"/>
          <p14:tracePt t="186689" x="5875338" y="5741988"/>
          <p14:tracePt t="186697" x="5883275" y="5749925"/>
          <p14:tracePt t="186712" x="5899150" y="5749925"/>
          <p14:tracePt t="186719" x="5907088" y="5749925"/>
          <p14:tracePt t="186734" x="5922963" y="5757863"/>
          <p14:tracePt t="186742" x="5954713" y="5757863"/>
          <p14:tracePt t="186749" x="5970588" y="5757863"/>
          <p14:tracePt t="186757" x="5978525" y="5757863"/>
          <p14:tracePt t="186764" x="5986463" y="5757863"/>
          <p14:tracePt t="189625" x="5827713" y="5694363"/>
          <p14:tracePt t="189627" x="5580063" y="5637213"/>
          <p14:tracePt t="189629" x="5532438" y="5621338"/>
          <p14:tracePt t="189630" x="5492750" y="5613400"/>
          <p14:tracePt t="189638" x="5453063" y="5597525"/>
          <p14:tracePt t="189644" x="5429250" y="5589588"/>
          <p14:tracePt t="189653" x="5405438" y="5589588"/>
          <p14:tracePt t="189659" x="5381625" y="5581650"/>
          <p14:tracePt t="189667" x="5365750" y="5573713"/>
          <p14:tracePt t="189674" x="5341938" y="5565775"/>
          <p14:tracePt t="189682" x="5326063" y="5565775"/>
          <p14:tracePt t="189690" x="5310188" y="5557838"/>
          <p14:tracePt t="189696" x="5292725" y="5549900"/>
          <p14:tracePt t="189706" x="5276850" y="5541963"/>
          <p14:tracePt t="189713" x="5253038" y="5541963"/>
          <p14:tracePt t="189719" x="5213350" y="5534025"/>
          <p14:tracePt t="189729" x="5173663" y="5534025"/>
          <p14:tracePt t="189735" x="5126038" y="5534025"/>
          <p14:tracePt t="189741" x="5086350" y="5534025"/>
          <p14:tracePt t="189750" x="5038725" y="5526088"/>
          <p14:tracePt t="189757" x="4999038" y="5518150"/>
          <p14:tracePt t="189765" x="4959350" y="5510213"/>
          <p14:tracePt t="189773" x="4910138" y="5502275"/>
          <p14:tracePt t="189779" x="4862513" y="5494338"/>
          <p14:tracePt t="189787" x="4830763" y="5494338"/>
          <p14:tracePt t="189794" x="4799013" y="5486400"/>
          <p14:tracePt t="189802" x="4767263" y="5478463"/>
          <p14:tracePt t="189809" x="4743450" y="5478463"/>
          <p14:tracePt t="189818" x="4727575" y="5478463"/>
          <p14:tracePt t="189824" x="4719638" y="5478463"/>
          <p14:tracePt t="189833" x="4711700" y="5478463"/>
          <p14:tracePt t="189848" x="4703763" y="5478463"/>
          <p14:tracePt t="189861" x="4695825" y="5478463"/>
          <p14:tracePt t="189870" x="4687888" y="5478463"/>
          <p14:tracePt t="189877" x="4679950" y="5478463"/>
          <p14:tracePt t="189884" x="4672013" y="5478463"/>
          <p14:tracePt t="189893" x="4664075" y="5478463"/>
          <p14:tracePt t="189899" x="4656138" y="5478463"/>
          <p14:tracePt t="189908" x="4640263" y="5478463"/>
          <p14:tracePt t="189914" x="4624388" y="5478463"/>
          <p14:tracePt t="189922" x="4616450" y="5478463"/>
          <p14:tracePt t="189930" x="4608513" y="5478463"/>
          <p14:tracePt t="189938" x="4600575" y="5478463"/>
          <p14:tracePt t="189955" x="4592638" y="5478463"/>
          <p14:tracePt t="189959" x="4584700" y="5478463"/>
          <p14:tracePt t="189982" x="4576763" y="5478463"/>
          <p14:tracePt t="190131" x="4576763" y="5470525"/>
          <p14:tracePt t="190146" x="4576763" y="5462588"/>
          <p14:tracePt t="190158" x="4584700" y="5454650"/>
          <p14:tracePt t="190162" x="4592638" y="5446713"/>
          <p14:tracePt t="190171" x="4600575" y="5438775"/>
          <p14:tracePt t="190177" x="4616450" y="5430838"/>
          <p14:tracePt t="190187" x="4624388" y="5422900"/>
          <p14:tracePt t="190192" x="4632325" y="5422900"/>
          <p14:tracePt t="190200" x="4648200" y="5414963"/>
          <p14:tracePt t="190208" x="4656138" y="5407025"/>
          <p14:tracePt t="190215" x="4664075" y="5407025"/>
          <p14:tracePt t="190223" x="4695825" y="5391150"/>
          <p14:tracePt t="190230" x="4703763" y="5391150"/>
          <p14:tracePt t="190238" x="4719638" y="5383213"/>
          <p14:tracePt t="190245" x="4727575" y="5383213"/>
          <p14:tracePt t="190254" x="4735513" y="5383213"/>
          <p14:tracePt t="190259" x="4751388" y="5383213"/>
          <p14:tracePt t="190269" x="4759325" y="5383213"/>
          <p14:tracePt t="190275" x="4775200" y="5375275"/>
          <p14:tracePt t="190282" x="4783138" y="5375275"/>
          <p14:tracePt t="190289" x="4799013" y="5375275"/>
          <p14:tracePt t="190298" x="4806950" y="5375275"/>
          <p14:tracePt t="190305" x="4814888" y="5375275"/>
          <p14:tracePt t="190313" x="4838700" y="5367338"/>
          <p14:tracePt t="190320" x="4854575" y="5367338"/>
          <p14:tracePt t="190326" x="4878388" y="5367338"/>
          <p14:tracePt t="190337" x="4894263" y="5367338"/>
          <p14:tracePt t="190342" x="4926013" y="5367338"/>
          <p14:tracePt t="190350" x="4943475" y="5367338"/>
          <p14:tracePt t="190357" x="4959350" y="5367338"/>
          <p14:tracePt t="190365" x="4983163" y="5367338"/>
          <p14:tracePt t="190374" x="4999038" y="5367338"/>
          <p14:tracePt t="190379" x="5022850" y="5367338"/>
          <p14:tracePt t="190388" x="5038725" y="5367338"/>
          <p14:tracePt t="190394" x="5062538" y="5367338"/>
          <p14:tracePt t="190402" x="5086350" y="5367338"/>
          <p14:tracePt t="190409" x="5102225" y="5367338"/>
          <p14:tracePt t="190419" x="5118100" y="5359400"/>
          <p14:tracePt t="190425" x="5133975" y="5359400"/>
          <p14:tracePt t="190434" x="5149850" y="5359400"/>
          <p14:tracePt t="190440" x="5173663" y="5359400"/>
          <p14:tracePt t="190449" x="5181600" y="5351463"/>
          <p14:tracePt t="190455" x="5205413" y="5351463"/>
          <p14:tracePt t="190463" x="5229225" y="5343525"/>
          <p14:tracePt t="190470" x="5284788" y="5335588"/>
          <p14:tracePt t="190478" x="5326063" y="5327650"/>
          <p14:tracePt t="190489" x="5381625" y="5327650"/>
          <p14:tracePt t="190492" x="5421313" y="5327650"/>
          <p14:tracePt t="190500" x="5476875" y="5319713"/>
          <p14:tracePt t="190508" x="5524500" y="5310188"/>
          <p14:tracePt t="190515" x="5556250" y="5302250"/>
          <p14:tracePt t="190523" x="5580063" y="5302250"/>
          <p14:tracePt t="190530" x="5611813" y="5302250"/>
          <p14:tracePt t="190538" x="5635625" y="5294313"/>
          <p14:tracePt t="190544" x="5651500" y="5294313"/>
          <p14:tracePt t="190554" x="5676900" y="5286375"/>
          <p14:tracePt t="190560" x="5692775" y="5286375"/>
          <p14:tracePt t="190569" x="5708650" y="5286375"/>
          <p14:tracePt t="190575" x="5716588" y="5286375"/>
          <p14:tracePt t="190582" x="5732463" y="5286375"/>
          <p14:tracePt t="190589" x="5756275" y="5278438"/>
          <p14:tracePt t="190599" x="5772150" y="5278438"/>
          <p14:tracePt t="190606" x="5795963" y="5270500"/>
          <p14:tracePt t="190613" x="5811838" y="5270500"/>
          <p14:tracePt t="190620" x="5827713" y="5270500"/>
          <p14:tracePt t="190628" x="5843588" y="5262563"/>
          <p14:tracePt t="190636" x="5859463" y="5262563"/>
          <p14:tracePt t="190642" x="5891213" y="5262563"/>
          <p14:tracePt t="190651" x="5915025" y="5262563"/>
          <p14:tracePt t="190657" x="5938838" y="5254625"/>
          <p14:tracePt t="190664" x="5954713" y="5254625"/>
          <p14:tracePt t="190676" x="5978525" y="5254625"/>
          <p14:tracePt t="190679" x="6010275" y="5254625"/>
          <p14:tracePt t="190689" x="6026150" y="5254625"/>
          <p14:tracePt t="190694" x="6051550" y="5246688"/>
          <p14:tracePt t="190701" x="6075363" y="5246688"/>
          <p14:tracePt t="190711" x="6099175" y="5246688"/>
          <p14:tracePt t="190718" x="6115050" y="5246688"/>
          <p14:tracePt t="190724" x="6130925" y="5238750"/>
          <p14:tracePt t="190732" x="6154738" y="5238750"/>
          <p14:tracePt t="190739" x="6178550" y="5238750"/>
          <p14:tracePt t="190749" x="6210300" y="5230813"/>
          <p14:tracePt t="190756" x="6226175" y="5230813"/>
          <p14:tracePt t="190762" x="6257925" y="5230813"/>
          <p14:tracePt t="190770" x="6289675" y="5230813"/>
          <p14:tracePt t="190778" x="6321425" y="5230813"/>
          <p14:tracePt t="190785" x="6353175" y="5230813"/>
          <p14:tracePt t="190792" x="6392863" y="5230813"/>
          <p14:tracePt t="190800" x="6426200" y="5230813"/>
          <p14:tracePt t="190807" x="6457950" y="5230813"/>
          <p14:tracePt t="190815" x="6497638" y="5230813"/>
          <p14:tracePt t="190822" x="6521450" y="5230813"/>
          <p14:tracePt t="190830" x="6545263" y="5222875"/>
          <p14:tracePt t="190838" x="6569075" y="5222875"/>
          <p14:tracePt t="190845" x="6592888" y="5222875"/>
          <p14:tracePt t="190854" x="6616700" y="5222875"/>
          <p14:tracePt t="190860" x="6632575" y="5214938"/>
          <p14:tracePt t="190869" x="6648450" y="5214938"/>
          <p14:tracePt t="190875" x="6664325" y="5214938"/>
          <p14:tracePt t="190882" x="6680200" y="5214938"/>
          <p14:tracePt t="190889" x="6696075" y="5207000"/>
          <p14:tracePt t="190898" x="6719888" y="5207000"/>
          <p14:tracePt t="190905" x="6735763" y="5207000"/>
          <p14:tracePt t="190913" x="6751638" y="5207000"/>
          <p14:tracePt t="190921" x="6777038" y="5207000"/>
          <p14:tracePt t="190928" x="6784975" y="5199063"/>
          <p14:tracePt t="190937" x="6800850" y="5199063"/>
          <p14:tracePt t="190942" x="6824663" y="5191125"/>
          <p14:tracePt t="190950" x="6848475" y="5191125"/>
          <p14:tracePt t="190957" x="6864350" y="5191125"/>
          <p14:tracePt t="190964" x="6880225" y="5191125"/>
          <p14:tracePt t="190971" x="6904038" y="5191125"/>
          <p14:tracePt t="190980" x="6911975" y="5183188"/>
          <p14:tracePt t="190987" x="6927850" y="5183188"/>
          <p14:tracePt t="190994" x="6951663" y="5183188"/>
          <p14:tracePt t="191001" x="6967538" y="5175250"/>
          <p14:tracePt t="191010" x="6983413" y="5175250"/>
          <p14:tracePt t="191019" x="6991350" y="5175250"/>
          <p14:tracePt t="191025" x="7007225" y="5175250"/>
          <p14:tracePt t="191033" x="7015163" y="5175250"/>
          <p14:tracePt t="191040" x="7023100" y="5175250"/>
          <p14:tracePt t="191048" x="7038975" y="5175250"/>
          <p14:tracePt t="191056" x="7046913" y="5175250"/>
          <p14:tracePt t="191070" x="7054850" y="5175250"/>
          <p14:tracePt t="191077" x="7062788" y="5167313"/>
          <p14:tracePt t="191100" x="7070725" y="5167313"/>
          <p14:tracePt t="191139" x="7078663" y="5167313"/>
          <p14:tracePt t="191511" x="7062788" y="5167313"/>
          <p14:tracePt t="191520" x="7038975" y="5159375"/>
          <p14:tracePt t="191527" x="7007225" y="5151438"/>
          <p14:tracePt t="191534" x="6975475" y="5151438"/>
          <p14:tracePt t="191542" x="6896100" y="5143500"/>
          <p14:tracePt t="191549" x="6792913" y="5135563"/>
          <p14:tracePt t="191556" x="6672263" y="5135563"/>
          <p14:tracePt t="191564" x="6584950" y="5135563"/>
          <p14:tracePt t="191571" x="6450013" y="5135563"/>
          <p14:tracePt t="191579" x="6321425" y="5135563"/>
          <p14:tracePt t="191588" x="6170613" y="5135563"/>
          <p14:tracePt t="191594" x="6034088" y="5135563"/>
          <p14:tracePt t="191602" x="5922963" y="5135563"/>
          <p14:tracePt t="191609" x="5803900" y="5135563"/>
          <p14:tracePt t="191618" x="5732463" y="5135563"/>
          <p14:tracePt t="191624" x="5643563" y="5135563"/>
          <p14:tracePt t="191632" x="5548313" y="5135563"/>
          <p14:tracePt t="191639" x="5468938" y="5135563"/>
          <p14:tracePt t="191646" x="5389563" y="5135563"/>
          <p14:tracePt t="191654" x="5341938" y="5135563"/>
          <p14:tracePt t="191662" x="5292725" y="5135563"/>
          <p14:tracePt t="191669" x="5268913" y="5135563"/>
          <p14:tracePt t="191677" x="5237163" y="5135563"/>
          <p14:tracePt t="191684" x="5213350" y="5135563"/>
          <p14:tracePt t="191692" x="5197475" y="5135563"/>
          <p14:tracePt t="191699" x="5189538" y="5135563"/>
          <p14:tracePt t="191707" x="5181600" y="5135563"/>
          <p14:tracePt t="191714" x="5173663" y="5135563"/>
          <p14:tracePt t="191722" x="5165725" y="5135563"/>
          <p14:tracePt t="191729" x="5157788" y="5127625"/>
          <p14:tracePt t="191737" x="5149850" y="5127625"/>
          <p14:tracePt t="191744" x="5141913" y="5127625"/>
          <p14:tracePt t="191759" x="5133975" y="5127625"/>
          <p14:tracePt t="191767" x="5126038" y="5127625"/>
          <p14:tracePt t="191774" x="5118100" y="5119688"/>
          <p14:tracePt t="191789" x="5110163" y="5119688"/>
          <p14:tracePt t="191819" x="5102225" y="5119688"/>
          <p14:tracePt t="191864" x="5094288" y="5119688"/>
          <p14:tracePt t="191871" x="5086350" y="5119688"/>
          <p14:tracePt t="191879" x="5070475" y="5119688"/>
          <p14:tracePt t="191887" x="5038725" y="5111750"/>
          <p14:tracePt t="191894" x="5006975" y="5103813"/>
          <p14:tracePt t="191902" x="4959350" y="5095875"/>
          <p14:tracePt t="191909" x="4894263" y="5087938"/>
          <p14:tracePt t="191917" x="4822825" y="5087938"/>
          <p14:tracePt t="191924" x="4751388" y="5087938"/>
          <p14:tracePt t="191932" x="4687888" y="5087938"/>
          <p14:tracePt t="191939" x="4640263" y="5087938"/>
          <p14:tracePt t="191946" x="4584700" y="5087938"/>
          <p14:tracePt t="191954" x="4551363" y="5087938"/>
          <p14:tracePt t="191961" x="4519613" y="5087938"/>
          <p14:tracePt t="191969" x="4503738" y="5087938"/>
          <p14:tracePt t="191977" x="4495800" y="5087938"/>
          <p14:tracePt t="191984" x="4487863" y="5087938"/>
          <p14:tracePt t="192209" x="4503738" y="5080000"/>
          <p14:tracePt t="192217" x="4527550" y="5080000"/>
          <p14:tracePt t="192224" x="4559300" y="5072063"/>
          <p14:tracePt t="192232" x="4608513" y="5064125"/>
          <p14:tracePt t="192240" x="4640263" y="5056188"/>
          <p14:tracePt t="192246" x="4703763" y="5048250"/>
          <p14:tracePt t="192254" x="4759325" y="5048250"/>
          <p14:tracePt t="192262" x="4814888" y="5040313"/>
          <p14:tracePt t="192270" x="4886325" y="5040313"/>
          <p14:tracePt t="192277" x="4959350" y="5040313"/>
          <p14:tracePt t="192287" x="5038725" y="5040313"/>
          <p14:tracePt t="192292" x="5102225" y="5040313"/>
          <p14:tracePt t="192300" x="5173663" y="5040313"/>
          <p14:tracePt t="192306" x="5221288" y="5040313"/>
          <p14:tracePt t="192314" x="5284788" y="5040313"/>
          <p14:tracePt t="192322" x="5334000" y="5040313"/>
          <p14:tracePt t="192329" x="5389563" y="5040313"/>
          <p14:tracePt t="192337" x="5429250" y="5040313"/>
          <p14:tracePt t="192344" x="5476875" y="5040313"/>
          <p14:tracePt t="192353" x="5532438" y="5040313"/>
          <p14:tracePt t="192359" x="5580063" y="5040313"/>
          <p14:tracePt t="192367" x="5611813" y="5040313"/>
          <p14:tracePt t="192374" x="5676900" y="5040313"/>
          <p14:tracePt t="192382" x="5732463" y="5040313"/>
          <p14:tracePt t="192389" x="5788025" y="5040313"/>
          <p14:tracePt t="192397" x="5827713" y="5040313"/>
          <p14:tracePt t="192404" x="5883275" y="5040313"/>
          <p14:tracePt t="192412" x="5915025" y="5040313"/>
          <p14:tracePt t="192419" x="5962650" y="5040313"/>
          <p14:tracePt t="192426" x="6010275" y="5040313"/>
          <p14:tracePt t="192435" x="6059488" y="5040313"/>
          <p14:tracePt t="192442" x="6091238" y="5040313"/>
          <p14:tracePt t="192450" x="6115050" y="5032375"/>
          <p14:tracePt t="192457" x="6130925" y="5032375"/>
          <p14:tracePt t="192464" x="6162675" y="5032375"/>
          <p14:tracePt t="192472" x="6178550" y="5024438"/>
          <p14:tracePt t="192479" x="6210300" y="5024438"/>
          <p14:tracePt t="192487" x="6242050" y="5024438"/>
          <p14:tracePt t="192494" x="6265863" y="5024438"/>
          <p14:tracePt t="192502" x="6337300" y="5024438"/>
          <p14:tracePt t="192509" x="6384925" y="5024438"/>
          <p14:tracePt t="192517" x="6434138" y="5024438"/>
          <p14:tracePt t="192524" x="6473825" y="5024438"/>
          <p14:tracePt t="192533" x="6529388" y="5024438"/>
          <p14:tracePt t="192539" x="6584950" y="5024438"/>
          <p14:tracePt t="192547" x="6648450" y="5024438"/>
          <p14:tracePt t="192554" x="6696075" y="5024438"/>
          <p14:tracePt t="192562" x="6743700" y="5024438"/>
          <p14:tracePt t="192570" x="6784975" y="5024438"/>
          <p14:tracePt t="192577" x="6816725" y="5024438"/>
          <p14:tracePt t="192585" x="6856413" y="5024438"/>
          <p14:tracePt t="192592" x="6888163" y="5024438"/>
          <p14:tracePt t="192600" x="6919913" y="5024438"/>
          <p14:tracePt t="192607" x="6935788" y="5024438"/>
          <p14:tracePt t="192614" x="6951663" y="5024438"/>
          <p14:tracePt t="192622" x="6967538" y="5024438"/>
          <p14:tracePt t="192629" x="6975475" y="5024438"/>
          <p14:tracePt t="197275" x="6927850" y="5040313"/>
          <p14:tracePt t="197276" x="6864350" y="5048250"/>
          <p14:tracePt t="197277" x="6840538" y="5048250"/>
          <p14:tracePt t="197280" x="6777038" y="5048250"/>
          <p14:tracePt t="197287" x="6719888" y="5024438"/>
          <p14:tracePt t="197296" x="6672263" y="5008563"/>
          <p14:tracePt t="197302" x="6616700" y="4992688"/>
          <p14:tracePt t="197309" x="6553200" y="4967288"/>
          <p14:tracePt t="197320" x="6497638" y="4951413"/>
          <p14:tracePt t="197325" x="6418263" y="4927600"/>
          <p14:tracePt t="197333" x="6337300" y="4911725"/>
          <p14:tracePt t="197340" x="6265863" y="4895850"/>
          <p14:tracePt t="197348" x="6178550" y="4864100"/>
          <p14:tracePt t="197355" x="6099175" y="4840288"/>
          <p14:tracePt t="197365" x="6026150" y="4824413"/>
          <p14:tracePt t="197370" x="5930900" y="4808538"/>
          <p14:tracePt t="197378" x="5827713" y="4784725"/>
          <p14:tracePt t="197385" x="5748338" y="4760913"/>
          <p14:tracePt t="197392" x="5659438" y="4745038"/>
          <p14:tracePt t="197400" x="5572125" y="4729163"/>
          <p14:tracePt t="197408" x="5484813" y="4713288"/>
          <p14:tracePt t="197416" x="5413375" y="4705350"/>
          <p14:tracePt t="197423" x="5334000" y="4689475"/>
          <p14:tracePt t="197430" x="5268913" y="4681538"/>
          <p14:tracePt t="197438" x="5213350" y="4665663"/>
          <p14:tracePt t="197446" x="5165725" y="4657725"/>
          <p14:tracePt t="197453" x="5110163" y="4641850"/>
          <p14:tracePt t="197460" x="5078413" y="4633913"/>
          <p14:tracePt t="197468" x="5038725" y="4624388"/>
          <p14:tracePt t="197475" x="5014913" y="4608513"/>
          <p14:tracePt t="197483" x="4983163" y="4600575"/>
          <p14:tracePt t="197489" x="4943475" y="4592638"/>
          <p14:tracePt t="197498" x="4902200" y="4576763"/>
          <p14:tracePt t="197504" x="4862513" y="4552950"/>
          <p14:tracePt t="197512" x="4814888" y="4537075"/>
          <p14:tracePt t="197519" x="4783138" y="4521200"/>
          <p14:tracePt t="197528" x="4751388" y="4513263"/>
          <p14:tracePt t="197534" x="4727575" y="4505325"/>
          <p14:tracePt t="197543" x="4703763" y="4489450"/>
          <p14:tracePt t="197550" x="4679950" y="4473575"/>
          <p14:tracePt t="197557" x="4656138" y="4457700"/>
          <p14:tracePt t="197565" x="4640263" y="4449763"/>
          <p14:tracePt t="197572" x="4616450" y="4425950"/>
          <p14:tracePt t="197582" x="4600575" y="4418013"/>
          <p14:tracePt t="197587" x="4567238" y="4386263"/>
          <p14:tracePt t="197596" x="4527550" y="4354513"/>
          <p14:tracePt t="197602" x="4479925" y="4322763"/>
          <p14:tracePt t="197610" x="4424363" y="4281488"/>
          <p14:tracePt t="197617" x="4368800" y="4249738"/>
          <p14:tracePt t="197626" x="4305300" y="4217988"/>
          <p14:tracePt t="197634" x="4241800" y="4186238"/>
          <p14:tracePt t="197639" x="4192588" y="4162425"/>
          <p14:tracePt t="197649" x="4113213" y="4114800"/>
          <p14:tracePt t="197654" x="4057650" y="4090988"/>
          <p14:tracePt t="197664" x="4010025" y="4067175"/>
          <p14:tracePt t="197670" x="3962400" y="4051300"/>
          <p14:tracePt t="197677" x="3930650" y="4035425"/>
          <p14:tracePt t="197686" x="3890963" y="4027488"/>
          <p14:tracePt t="197692" x="3851275" y="4011613"/>
          <p14:tracePt t="197700" x="3810000" y="3995738"/>
          <p14:tracePt t="197708" x="3778250" y="3987800"/>
          <p14:tracePt t="197716" x="3762375" y="3979863"/>
          <p14:tracePt t="197723" x="3730625" y="3971925"/>
          <p14:tracePt t="197730" x="3722688" y="3956050"/>
          <p14:tracePt t="197737" x="3706813" y="3956050"/>
          <p14:tracePt t="197745" x="3698875" y="3956050"/>
          <p14:tracePt t="197752" x="3683000" y="3956050"/>
          <p14:tracePt t="197760" x="3683000" y="3948113"/>
          <p14:tracePt t="197767" x="3667125" y="3938588"/>
          <p14:tracePt t="197775" x="3659188" y="3938588"/>
          <p14:tracePt t="197782" x="3651250" y="3922713"/>
          <p14:tracePt t="197790" x="3643313" y="3922713"/>
          <p14:tracePt t="197798" x="3635375" y="3906838"/>
          <p14:tracePt t="197804" x="3619500" y="3898900"/>
          <p14:tracePt t="197812" x="3611563" y="3890963"/>
          <p14:tracePt t="197819" x="3603625" y="3883025"/>
          <p14:tracePt t="197827" x="3603625" y="3875088"/>
          <p14:tracePt t="197834" x="3595688" y="3875088"/>
          <p14:tracePt t="197841" x="3595688" y="3867150"/>
          <p14:tracePt t="197909" x="3595688" y="3859213"/>
          <p14:tracePt t="197992" x="3603625" y="3859213"/>
          <p14:tracePt t="198037" x="3611563" y="3859213"/>
          <p14:tracePt t="198059" x="3619500" y="3859213"/>
          <p14:tracePt t="198075" x="3627438" y="3859213"/>
          <p14:tracePt t="198091" x="3643313" y="3859213"/>
          <p14:tracePt t="198098" x="3651250" y="3859213"/>
          <p14:tracePt t="198104" x="3667125" y="3851275"/>
          <p14:tracePt t="198115" x="3675063" y="3851275"/>
          <p14:tracePt t="198120" x="3690938" y="3851275"/>
          <p14:tracePt t="198129" x="3714750" y="3851275"/>
          <p14:tracePt t="198135" x="3730625" y="3851275"/>
          <p14:tracePt t="198142" x="3754438" y="3843338"/>
          <p14:tracePt t="198150" x="3762375" y="3835400"/>
          <p14:tracePt t="198157" x="3786188" y="3835400"/>
          <p14:tracePt t="198184" x="3833813" y="3811588"/>
          <p14:tracePt t="198187" x="3843338" y="3811588"/>
          <p14:tracePt t="198195" x="3859213" y="3795713"/>
          <p14:tracePt t="198203" x="3875088" y="3795713"/>
          <p14:tracePt t="198212" x="3883025" y="3779838"/>
          <p14:tracePt t="198219" x="3890963" y="3779838"/>
          <p14:tracePt t="198225" x="3898900" y="3763963"/>
          <p14:tracePt t="198233" x="3914775" y="3756025"/>
          <p14:tracePt t="198240" x="3922713" y="3748088"/>
          <p14:tracePt t="198248" x="3930650" y="3740150"/>
          <p14:tracePt t="198254" x="3930650" y="3724275"/>
          <p14:tracePt t="198264" x="3938588" y="3724275"/>
          <p14:tracePt t="198270" x="3946525" y="3708400"/>
          <p14:tracePt t="198277" x="3946525" y="3700463"/>
          <p14:tracePt t="198292" x="3946525" y="3692525"/>
          <p14:tracePt t="198299" x="3954463" y="3692525"/>
          <p14:tracePt t="198308" x="3954463" y="3684588"/>
          <p14:tracePt t="198353" x="3954463" y="3676650"/>
          <p14:tracePt t="198398" x="3946525" y="3684588"/>
          <p14:tracePt t="198404" x="3938588" y="3684588"/>
          <p14:tracePt t="198414" x="3922713" y="3692525"/>
          <p14:tracePt t="198420" x="3922713" y="3700463"/>
          <p14:tracePt t="198427" x="3914775" y="3700463"/>
          <p14:tracePt t="198435" x="3898900" y="3716338"/>
          <p14:tracePt t="198442" x="3890963" y="3724275"/>
          <p14:tracePt t="198449" x="3867150" y="3740150"/>
          <p14:tracePt t="198457" x="3859213" y="3740150"/>
          <p14:tracePt t="198465" x="3843338" y="3763963"/>
          <p14:tracePt t="198472" x="3825875" y="3771900"/>
          <p14:tracePt t="198480" x="3810000" y="3779838"/>
          <p14:tracePt t="198487" x="3802063" y="3795713"/>
          <p14:tracePt t="198495" x="3786188" y="3803650"/>
          <p14:tracePt t="198502" x="3770313" y="3827463"/>
          <p14:tracePt t="198510" x="3738563" y="3859213"/>
          <p14:tracePt t="198517" x="3722688" y="3883025"/>
          <p14:tracePt t="198532" x="3722688" y="3890963"/>
          <p14:tracePt t="198547" x="3722688" y="3898900"/>
          <p14:tracePt t="198555" x="3714750" y="3898900"/>
          <p14:tracePt t="198562" x="3714750" y="3906838"/>
          <p14:tracePt t="198577" x="3714750" y="3914775"/>
          <p14:tracePt t="198599" x="3714750" y="3922713"/>
          <p14:tracePt t="198615" x="3714750" y="3930650"/>
          <p14:tracePt t="198630" x="3706813" y="3930650"/>
          <p14:tracePt t="198637" x="3706813" y="3938588"/>
          <p14:tracePt t="198734" x="3706813" y="3948113"/>
          <p14:tracePt t="198749" x="3706813" y="3956050"/>
          <p14:tracePt t="198757" x="3706813" y="3971925"/>
          <p14:tracePt t="198765" x="3706813" y="3987800"/>
          <p14:tracePt t="198773" x="3698875" y="4019550"/>
          <p14:tracePt t="198780" x="3698875" y="4043363"/>
          <p14:tracePt t="198787" x="3690938" y="4059238"/>
          <p14:tracePt t="198795" x="3690938" y="4075113"/>
          <p14:tracePt t="198802" x="3690938" y="4098925"/>
          <p14:tracePt t="198810" x="3690938" y="4114800"/>
          <p14:tracePt t="198817" x="3690938" y="4138613"/>
          <p14:tracePt t="198825" x="3690938" y="4162425"/>
          <p14:tracePt t="198832" x="3690938" y="4186238"/>
          <p14:tracePt t="198840" x="3690938" y="4210050"/>
          <p14:tracePt t="198849" x="3690938" y="4233863"/>
          <p14:tracePt t="198854" x="3698875" y="4241800"/>
          <p14:tracePt t="198862" x="3706813" y="4249738"/>
          <p14:tracePt t="198870" x="3714750" y="4265613"/>
          <p14:tracePt t="198878" x="3722688" y="4265613"/>
          <p14:tracePt t="198885" x="3722688" y="4273550"/>
          <p14:tracePt t="198892" x="3730625" y="4273550"/>
          <p14:tracePt t="198907" x="3738563" y="4281488"/>
          <p14:tracePt t="198937" x="3746500" y="4281488"/>
          <p14:tracePt t="198952" x="3754438" y="4291013"/>
          <p14:tracePt t="198967" x="3770313" y="4291013"/>
          <p14:tracePt t="198975" x="3770313" y="4298950"/>
          <p14:tracePt t="198982" x="3786188" y="4314825"/>
          <p14:tracePt t="198990" x="3802063" y="4322763"/>
          <p14:tracePt t="198999" x="3817938" y="4330700"/>
          <p14:tracePt t="199004" x="3833813" y="4346575"/>
          <p14:tracePt t="199011" x="3843338" y="4346575"/>
          <p14:tracePt t="199019" x="3875088" y="4370388"/>
          <p14:tracePt t="199028" x="3898900" y="4378325"/>
          <p14:tracePt t="199035" x="3922713" y="4394200"/>
          <p14:tracePt t="199042" x="3954463" y="4410075"/>
          <p14:tracePt t="199049" x="3978275" y="4425950"/>
          <p14:tracePt t="199057" x="4010025" y="4433888"/>
          <p14:tracePt t="199065" x="4033838" y="4449763"/>
          <p14:tracePt t="199073" x="4065588" y="4465638"/>
          <p14:tracePt t="199080" x="4089400" y="4481513"/>
          <p14:tracePt t="199087" x="4129088" y="4497388"/>
          <p14:tracePt t="199095" x="4160838" y="4513263"/>
          <p14:tracePt t="199102" x="4210050" y="4529138"/>
          <p14:tracePt t="199111" x="4249738" y="4537075"/>
          <p14:tracePt t="199117" x="4305300" y="4552950"/>
          <p14:tracePt t="199125" x="4360863" y="4576763"/>
          <p14:tracePt t="199132" x="4416425" y="4584700"/>
          <p14:tracePt t="199140" x="4479925" y="4616450"/>
          <p14:tracePt t="199148" x="4543425" y="4633913"/>
          <p14:tracePt t="199155" x="4624388" y="4649788"/>
          <p14:tracePt t="199161" x="4687888" y="4657725"/>
          <p14:tracePt t="199180" x="4767263" y="4665663"/>
          <p14:tracePt t="199185" x="4838700" y="4665663"/>
          <p14:tracePt t="199193" x="4902200" y="4665663"/>
          <p14:tracePt t="199199" x="4959350" y="4665663"/>
          <p14:tracePt t="199207" x="5006975" y="4665663"/>
          <p14:tracePt t="199215" x="5046663" y="4665663"/>
          <p14:tracePt t="199222" x="5094288" y="4665663"/>
          <p14:tracePt t="199230" x="5141913" y="4665663"/>
          <p14:tracePt t="199237" x="5181600" y="4665663"/>
          <p14:tracePt t="199244" x="5213350" y="4665663"/>
          <p14:tracePt t="199252" x="5245100" y="4665663"/>
          <p14:tracePt t="199259" x="5268913" y="4665663"/>
          <p14:tracePt t="199267" x="5284788" y="4665663"/>
          <p14:tracePt t="199274" x="5310188" y="4665663"/>
          <p14:tracePt t="199282" x="5318125" y="4665663"/>
          <p14:tracePt t="199289" x="5341938" y="4665663"/>
          <p14:tracePt t="199298" x="5349875" y="4665663"/>
          <p14:tracePt t="199305" x="5373688" y="4665663"/>
          <p14:tracePt t="199312" x="5381625" y="4665663"/>
          <p14:tracePt t="199319" x="5413375" y="4665663"/>
          <p14:tracePt t="199328" x="5437188" y="4665663"/>
          <p14:tracePt t="199334" x="5468938" y="4665663"/>
          <p14:tracePt t="199342" x="5508625" y="4665663"/>
          <p14:tracePt t="199350" x="5540375" y="4665663"/>
          <p14:tracePt t="199357" x="5588000" y="4665663"/>
          <p14:tracePt t="199365" x="5635625" y="4673600"/>
          <p14:tracePt t="199371" x="5700713" y="4673600"/>
          <p14:tracePt t="199380" x="5732463" y="4681538"/>
          <p14:tracePt t="199387" x="5811838" y="4689475"/>
          <p14:tracePt t="199394" x="5859463" y="4705350"/>
          <p14:tracePt t="199403" x="5899150" y="4713288"/>
          <p14:tracePt t="199410" x="5946775" y="4721225"/>
          <p14:tracePt t="199417" x="5970588" y="4729163"/>
          <p14:tracePt t="199424" x="5986463" y="4737100"/>
          <p14:tracePt t="199432" x="6010275" y="4737100"/>
          <p14:tracePt t="199440" x="6034088" y="4737100"/>
          <p14:tracePt t="199448" x="6043613" y="4737100"/>
          <p14:tracePt t="199455" x="6043613" y="4745038"/>
          <p14:tracePt t="199462" x="6051550" y="4745038"/>
          <p14:tracePt t="199552" x="6010275" y="4745038"/>
          <p14:tracePt t="199560" x="5978525" y="4745038"/>
          <p14:tracePt t="199567" x="5922963" y="4737100"/>
          <p14:tracePt t="199575" x="5859463" y="4729163"/>
          <p14:tracePt t="199582" x="5795963" y="4729163"/>
          <p14:tracePt t="199590" x="5692775" y="4713288"/>
          <p14:tracePt t="199598" x="5580063" y="4705350"/>
          <p14:tracePt t="199605" x="5453063" y="4697413"/>
          <p14:tracePt t="199613" x="5318125" y="4697413"/>
          <p14:tracePt t="199619" x="5086350" y="4657725"/>
          <p14:tracePt t="199627" x="4933950" y="4649788"/>
          <p14:tracePt t="199635" x="4806950" y="4633913"/>
          <p14:tracePt t="199642" x="4719638" y="4624388"/>
          <p14:tracePt t="199649" x="4640263" y="4624388"/>
          <p14:tracePt t="199657" x="4576763" y="4616450"/>
          <p14:tracePt t="199665" x="4487863" y="4616450"/>
          <p14:tracePt t="199671" x="4432300" y="4616450"/>
          <p14:tracePt t="199681" x="4392613" y="4608513"/>
          <p14:tracePt t="199687" x="4376738" y="4608513"/>
          <p14:tracePt t="199694" x="4352925" y="4608513"/>
          <p14:tracePt t="199703" x="4344988" y="4608513"/>
          <p14:tracePt t="199710" x="4337050" y="4608513"/>
          <p14:tracePt t="199717" x="4329113" y="4608513"/>
          <p14:tracePt t="199732" x="4321175" y="4608513"/>
          <p14:tracePt t="199740" x="4313238" y="4608513"/>
          <p14:tracePt t="199747" x="4305300" y="4608513"/>
          <p14:tracePt t="199755" x="4289425" y="4608513"/>
          <p14:tracePt t="199762" x="4273550" y="4608513"/>
          <p14:tracePt t="199769" x="4249738" y="4608513"/>
          <p14:tracePt t="199777" x="4225925" y="4608513"/>
          <p14:tracePt t="199785" x="4210050" y="4600575"/>
          <p14:tracePt t="199792" x="4192588" y="4600575"/>
          <p14:tracePt t="199800" x="4168775" y="4600575"/>
          <p14:tracePt t="199807" x="4144963" y="4592638"/>
          <p14:tracePt t="199815" x="4129088" y="4584700"/>
          <p14:tracePt t="199822" x="4105275" y="4584700"/>
          <p14:tracePt t="199830" x="4089400" y="4584700"/>
          <p14:tracePt t="199836" x="4065588" y="4584700"/>
          <p14:tracePt t="199844" x="4049713" y="4576763"/>
          <p14:tracePt t="199852" x="4041775" y="4576763"/>
          <p14:tracePt t="199860" x="4033838" y="4576763"/>
          <p14:tracePt t="199973" x="4033838" y="4568825"/>
          <p14:tracePt t="199980" x="4057650" y="4568825"/>
          <p14:tracePt t="199987" x="4081463" y="4552950"/>
          <p14:tracePt t="199994" x="4113213" y="4552950"/>
          <p14:tracePt t="200002" x="4152900" y="4552950"/>
          <p14:tracePt t="200010" x="4176713" y="4552950"/>
          <p14:tracePt t="200017" x="4225925" y="4552950"/>
          <p14:tracePt t="200025" x="4281488" y="4552950"/>
          <p14:tracePt t="200032" x="4352925" y="4552950"/>
          <p14:tracePt t="200040" x="4416425" y="4552950"/>
          <p14:tracePt t="200048" x="4511675" y="4552950"/>
          <p14:tracePt t="200055" x="4600575" y="4568825"/>
          <p14:tracePt t="200063" x="4679950" y="4576763"/>
          <p14:tracePt t="200069" x="4775200" y="4600575"/>
          <p14:tracePt t="200078" x="4870450" y="4616450"/>
          <p14:tracePt t="200085" x="4967288" y="4624388"/>
          <p14:tracePt t="200092" x="5054600" y="4633913"/>
          <p14:tracePt t="200100" x="5133975" y="4641850"/>
          <p14:tracePt t="200107" x="5197475" y="4641850"/>
          <p14:tracePt t="200114" x="5268913" y="4649788"/>
          <p14:tracePt t="200123" x="5334000" y="4649788"/>
          <p14:tracePt t="200130" x="5365750" y="4649788"/>
          <p14:tracePt t="200137" x="5389563" y="4649788"/>
          <p14:tracePt t="200145" x="5405438" y="4649788"/>
          <p14:tracePt t="200153" x="5413375" y="4649788"/>
          <p14:tracePt t="200160" x="5421313" y="4649788"/>
          <p14:tracePt t="200820" x="0" y="0"/>
        </p14:tracePtLst>
        <p14:tracePtLst>
          <p14:tracePt t="229952" x="4967288" y="6037263"/>
          <p14:tracePt t="230041" x="4975225" y="6037263"/>
          <p14:tracePt t="230057" x="4991100" y="6037263"/>
          <p14:tracePt t="230064" x="4999038" y="6029325"/>
          <p14:tracePt t="230072" x="5006975" y="6021388"/>
          <p14:tracePt t="230078" x="5022850" y="6021388"/>
          <p14:tracePt t="230093" x="5038725" y="6021388"/>
          <p14:tracePt t="230102" x="5046663" y="6021388"/>
          <p14:tracePt t="230108" x="5070475" y="6021388"/>
          <p14:tracePt t="230116" x="5086350" y="6021388"/>
          <p14:tracePt t="230124" x="5118100" y="6021388"/>
          <p14:tracePt t="230131" x="5149850" y="6021388"/>
          <p14:tracePt t="230139" x="5189538" y="6021388"/>
          <p14:tracePt t="230146" x="5245100" y="6021388"/>
          <p14:tracePt t="230154" x="5300663" y="6021388"/>
          <p14:tracePt t="230160" x="5373688" y="6029325"/>
          <p14:tracePt t="230170" x="5453063" y="6029325"/>
          <p14:tracePt t="230177" x="5524500" y="6037263"/>
          <p14:tracePt t="230183" x="5603875" y="6045200"/>
          <p14:tracePt t="230192" x="5676900" y="6045200"/>
          <p14:tracePt t="230199" x="5764213" y="6053138"/>
          <p14:tracePt t="230207" x="5827713" y="6053138"/>
          <p14:tracePt t="230214" x="5891213" y="6053138"/>
          <p14:tracePt t="230222" x="5954713" y="6053138"/>
          <p14:tracePt t="230229" x="6002338" y="6053138"/>
          <p14:tracePt t="230238" x="6059488" y="6053138"/>
          <p14:tracePt t="230244" x="6115050" y="6053138"/>
          <p14:tracePt t="230252" x="6186488" y="6053138"/>
          <p14:tracePt t="230259" x="6249988" y="6053138"/>
          <p14:tracePt t="230266" x="6313488" y="6053138"/>
          <p14:tracePt t="230274" x="6392863" y="6045200"/>
          <p14:tracePt t="230280" x="6442075" y="6045200"/>
          <p14:tracePt t="230288" x="6497638" y="6045200"/>
          <p14:tracePt t="230297" x="6577013" y="6045200"/>
          <p14:tracePt t="230304" x="6648450" y="6045200"/>
          <p14:tracePt t="230311" x="6727825" y="6045200"/>
          <p14:tracePt t="230320" x="6808788" y="6045200"/>
          <p14:tracePt t="230326" x="6888163" y="6045200"/>
          <p14:tracePt t="230332" x="6943725" y="6045200"/>
          <p14:tracePt t="230341" x="7031038" y="6045200"/>
          <p14:tracePt t="230349" x="7102475" y="6045200"/>
          <p14:tracePt t="230356" x="7175500" y="6045200"/>
          <p14:tracePt t="230364" x="7254875" y="6037263"/>
          <p14:tracePt t="230371" x="7326313" y="6037263"/>
          <p14:tracePt t="230378" x="7405688" y="6029325"/>
          <p14:tracePt t="230387" x="7477125" y="6021388"/>
          <p14:tracePt t="230393" x="7542213" y="6021388"/>
          <p14:tracePt t="230400" x="7613650" y="6021388"/>
          <p14:tracePt t="230408" x="7700963" y="6021388"/>
          <p14:tracePt t="230417" x="7788275" y="6021388"/>
          <p14:tracePt t="230423" x="7851775" y="6021388"/>
          <p14:tracePt t="230430" x="7916863" y="6021388"/>
          <p14:tracePt t="230440" x="7948613" y="6021388"/>
          <p14:tracePt t="230446" x="7988300" y="6021388"/>
          <p14:tracePt t="230455" x="8020050" y="6021388"/>
          <p14:tracePt t="230461" x="8043863" y="6021388"/>
          <p14:tracePt t="230471" x="8051800" y="6021388"/>
          <p14:tracePt t="230485" x="8059738" y="6013450"/>
          <p14:tracePt t="230499" x="8067675" y="6013450"/>
          <p14:tracePt t="230655" x="8075613" y="6013450"/>
          <p14:tracePt t="230693" x="8083550" y="6013450"/>
          <p14:tracePt t="230858" x="8067675" y="6013450"/>
          <p14:tracePt t="230866" x="8051800" y="6021388"/>
          <p14:tracePt t="230873" x="8035925" y="6021388"/>
          <p14:tracePt t="230880" x="8004175" y="6029325"/>
          <p14:tracePt t="230890" x="7964488" y="6029325"/>
          <p14:tracePt t="230897" x="7900988" y="6037263"/>
          <p14:tracePt t="230905" x="7835900" y="6037263"/>
          <p14:tracePt t="230912" x="7748588" y="6045200"/>
          <p14:tracePt t="230920" x="7685088" y="6045200"/>
          <p14:tracePt t="230925" x="7581900" y="6045200"/>
          <p14:tracePt t="230934" x="7461250" y="6045200"/>
          <p14:tracePt t="230941" x="7358063" y="6045200"/>
          <p14:tracePt t="230949" x="7223125" y="6053138"/>
          <p14:tracePt t="230956" x="7094538" y="6053138"/>
          <p14:tracePt t="230964" x="6999288" y="6061075"/>
          <p14:tracePt t="230973" x="6848475" y="6069013"/>
          <p14:tracePt t="230978" x="6711950" y="6084888"/>
          <p14:tracePt t="230987" x="6577013" y="6084888"/>
          <p14:tracePt t="230993" x="6442075" y="6092825"/>
          <p14:tracePt t="231001" x="6305550" y="6100763"/>
          <p14:tracePt t="231007" x="6186488" y="6100763"/>
          <p14:tracePt t="231016" x="6067425" y="6116638"/>
          <p14:tracePt t="231023" x="5978525" y="6116638"/>
          <p14:tracePt t="231032" x="5867400" y="6124575"/>
          <p14:tracePt t="231040" x="5740400" y="6124575"/>
          <p14:tracePt t="231045" x="5611813" y="6124575"/>
          <p14:tracePt t="231054" x="5476875" y="6124575"/>
          <p14:tracePt t="231061" x="5349875" y="6124575"/>
          <p14:tracePt t="231070" x="5213350" y="6124575"/>
          <p14:tracePt t="231076" x="5110163" y="6124575"/>
          <p14:tracePt t="231085" x="4983163" y="6124575"/>
          <p14:tracePt t="231091" x="4822825" y="6140450"/>
          <p14:tracePt t="231099" x="4664075" y="6148388"/>
          <p14:tracePt t="231106" x="4495800" y="6172200"/>
          <p14:tracePt t="231114" x="4344988" y="6180138"/>
          <p14:tracePt t="231122" x="4233863" y="6196013"/>
          <p14:tracePt t="231130" x="4065588" y="6227763"/>
          <p14:tracePt t="231135" x="3883025" y="6251575"/>
          <p14:tracePt t="231145" x="3690938" y="6291263"/>
          <p14:tracePt t="231154" x="3532188" y="6307138"/>
          <p14:tracePt t="231158" x="3332163" y="6356350"/>
          <p14:tracePt t="231171" x="3157538" y="6372225"/>
          <p14:tracePt t="231173" x="2973388" y="6396038"/>
          <p14:tracePt t="231181" x="2862263" y="6411913"/>
          <p14:tracePt t="231189" x="2717800" y="6411913"/>
          <p14:tracePt t="231197" x="2559050" y="6419850"/>
          <p14:tracePt t="231204" x="2432050" y="6419850"/>
          <p14:tracePt t="231212" x="2295525" y="6419850"/>
          <p14:tracePt t="231220" x="2192338" y="6419850"/>
          <p14:tracePt t="231225" x="2120900" y="6419850"/>
          <p14:tracePt t="231236" x="2033588" y="6411913"/>
          <p14:tracePt t="231241" x="1944688" y="6403975"/>
          <p14:tracePt t="231249" x="1857375" y="6388100"/>
          <p14:tracePt t="231257" x="1785938" y="6372225"/>
          <p14:tracePt t="231263" x="1722438" y="6356350"/>
          <p14:tracePt t="231271" x="1651000" y="6338888"/>
          <p14:tracePt t="231278" x="1585913" y="6323013"/>
          <p14:tracePt t="231287" x="1530350" y="6307138"/>
          <p14:tracePt t="231293" x="1466850" y="6283325"/>
          <p14:tracePt t="231301" x="1419225" y="6275388"/>
          <p14:tracePt t="231309" x="1371600" y="6267450"/>
          <p14:tracePt t="231317" x="1347788" y="6259513"/>
          <p14:tracePt t="231324" x="1316038" y="6251575"/>
          <p14:tracePt t="231332" x="1300163" y="6243638"/>
          <p14:tracePt t="231339" x="1274763" y="6243638"/>
          <p14:tracePt t="231347" x="1266825" y="6243638"/>
          <p14:tracePt t="231361" x="1258888" y="6243638"/>
          <p14:tracePt t="231370" x="1250950" y="6243638"/>
          <p14:tracePt t="231391" x="1243013" y="6243638"/>
          <p14:tracePt t="231398" x="1235075" y="6243638"/>
          <p14:tracePt t="231414" x="1219200" y="6243638"/>
          <p14:tracePt t="231421" x="1203325" y="6243638"/>
          <p14:tracePt t="231429" x="1179513" y="6243638"/>
          <p14:tracePt t="231437" x="1163638" y="6243638"/>
          <p14:tracePt t="231444" x="1147763" y="6243638"/>
          <p14:tracePt t="231454" x="1123950" y="6259513"/>
          <p14:tracePt t="231459" x="1100138" y="6259513"/>
          <p14:tracePt t="231465" x="1060450" y="6267450"/>
          <p14:tracePt t="231473" x="1044575" y="6275388"/>
          <p14:tracePt t="231480" x="1020763" y="6291263"/>
          <p14:tracePt t="231488" x="1004888" y="6291263"/>
          <p14:tracePt t="231497" x="989013" y="6291263"/>
          <p14:tracePt t="231504" x="965200" y="6291263"/>
          <p14:tracePt t="231512" x="957263" y="6299200"/>
          <p14:tracePt t="231520" x="941388" y="6299200"/>
          <p14:tracePt t="231526" x="933450" y="6307138"/>
          <p14:tracePt t="231534" x="917575" y="6307138"/>
          <p14:tracePt t="231549" x="908050" y="6307138"/>
          <p14:tracePt t="231556" x="900113" y="6307138"/>
          <p14:tracePt t="231563" x="892175" y="6307138"/>
          <p14:tracePt t="231578" x="884238" y="6307138"/>
          <p14:tracePt t="231586" x="868363" y="6315075"/>
          <p14:tracePt t="231593" x="860425" y="6315075"/>
          <p14:tracePt t="231603" x="852488" y="6315075"/>
          <p14:tracePt t="231611" x="844550" y="6315075"/>
          <p14:tracePt t="231632" x="836613" y="6315075"/>
          <p14:tracePt t="231657" x="828675" y="6315075"/>
          <p14:tracePt t="231671" x="820738" y="6315075"/>
          <p14:tracePt t="231683" x="812800" y="6315075"/>
          <p14:tracePt t="231706" x="804863" y="6315075"/>
          <p14:tracePt t="231878" x="812800" y="6323013"/>
          <p14:tracePt t="231889" x="828675" y="6323013"/>
          <p14:tracePt t="231893" x="844550" y="6330950"/>
          <p14:tracePt t="231900" x="868363" y="6338888"/>
          <p14:tracePt t="231910" x="892175" y="6338888"/>
          <p14:tracePt t="231918" x="917575" y="6348413"/>
          <p14:tracePt t="231924" x="941388" y="6348413"/>
          <p14:tracePt t="231931" x="973138" y="6348413"/>
          <p14:tracePt t="231938" x="1012825" y="6348413"/>
          <p14:tracePt t="231948" x="1044575" y="6348413"/>
          <p14:tracePt t="231954" x="1076325" y="6348413"/>
          <p14:tracePt t="231960" x="1092200" y="6356350"/>
          <p14:tracePt t="231970" x="1123950" y="6356350"/>
          <p14:tracePt t="231977" x="1131888" y="6356350"/>
          <p14:tracePt t="231988" x="1155700" y="6356350"/>
          <p14:tracePt t="231991" x="1171575" y="6356350"/>
          <p14:tracePt t="231999" x="1195388" y="6356350"/>
          <p14:tracePt t="232006" x="1203325" y="6356350"/>
          <p14:tracePt t="232014" x="1227138" y="6356350"/>
          <p14:tracePt t="232022" x="1235075" y="6356350"/>
          <p14:tracePt t="232030" x="1243013" y="6356350"/>
          <p14:tracePt t="232037" x="1266825" y="6356350"/>
          <p14:tracePt t="232045" x="1274763" y="6356350"/>
          <p14:tracePt t="232051" x="1284288" y="6356350"/>
          <p14:tracePt t="232059" x="1292225" y="6356350"/>
          <p14:tracePt t="232067" x="1300163" y="6356350"/>
          <p14:tracePt t="232073" x="1308100" y="6356350"/>
          <p14:tracePt t="232090" x="1316038" y="6356350"/>
          <p14:tracePt t="232098" x="1323975" y="6356350"/>
          <p14:tracePt t="232104" x="1331913" y="6356350"/>
          <p14:tracePt t="232112" x="1339850" y="6356350"/>
          <p14:tracePt t="232125" x="1347788" y="6356350"/>
          <p14:tracePt t="232140" x="1363663" y="6356350"/>
          <p14:tracePt t="232149" x="1379538" y="6356350"/>
          <p14:tracePt t="232173" x="1474788" y="6356350"/>
          <p14:tracePt t="232178" x="1538288" y="6364288"/>
          <p14:tracePt t="232186" x="1601788" y="6364288"/>
          <p14:tracePt t="232193" x="1666875" y="6364288"/>
          <p14:tracePt t="232200" x="1738313" y="6372225"/>
          <p14:tracePt t="232208" x="1778000" y="6372225"/>
          <p14:tracePt t="232215" x="1825625" y="6380163"/>
          <p14:tracePt t="232223" x="1857375" y="6380163"/>
          <p14:tracePt t="232230" x="1881188" y="6380163"/>
          <p14:tracePt t="232238" x="1889125" y="6380163"/>
          <p14:tracePt t="232246" x="1897063" y="6380163"/>
          <p14:tracePt t="232583" x="1905000" y="6380163"/>
          <p14:tracePt t="232590" x="1920875" y="6380163"/>
          <p14:tracePt t="232598" x="1936750" y="6380163"/>
          <p14:tracePt t="232606" x="1952625" y="6388100"/>
          <p14:tracePt t="232613" x="1968500" y="6388100"/>
          <p14:tracePt t="232621" x="1984375" y="6388100"/>
          <p14:tracePt t="232628" x="2000250" y="6388100"/>
          <p14:tracePt t="232637" x="2008188" y="6388100"/>
          <p14:tracePt t="233131" x="0" y="0"/>
        </p14:tracePtLst>
      </p14:laserTraceLst>
    </p:ext>
    <p:ext uri="{E180D4A7-C9FB-4DFB-919C-405C955672EB}">
      <p14:showEvtLst xmlns:p14="http://schemas.microsoft.com/office/powerpoint/2010/main">
        <p14:playEvt time="11" objId="3"/>
        <p14:stopEvt time="235564" objId="3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2506A5-3359-466B-9CD8-8B79F9F21A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BA8C915-8B30-4C25-B3D5-AF6793C712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64"/>
            <a:ext cx="9144000" cy="685007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Freihand 3">
                <a:extLst>
                  <a:ext uri="{FF2B5EF4-FFF2-40B4-BE49-F238E27FC236}">
                    <a16:creationId xmlns:a16="http://schemas.microsoft.com/office/drawing/2014/main" id="{DD501A03-0D2B-4FB4-ABF6-B0583F6B899D}"/>
                  </a:ext>
                </a:extLst>
              </p14:cNvPr>
              <p14:cNvContentPartPr/>
              <p14:nvPr/>
            </p14:nvContentPartPr>
            <p14:xfrm>
              <a:off x="6005972" y="1829249"/>
              <a:ext cx="805680" cy="56880"/>
            </p14:xfrm>
          </p:contentPart>
        </mc:Choice>
        <mc:Fallback xmlns="">
          <p:pic>
            <p:nvPicPr>
              <p:cNvPr id="4" name="Freihand 3">
                <a:extLst>
                  <a:ext uri="{FF2B5EF4-FFF2-40B4-BE49-F238E27FC236}">
                    <a16:creationId xmlns:a16="http://schemas.microsoft.com/office/drawing/2014/main" id="{DD501A03-0D2B-4FB4-ABF6-B0583F6B899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16332" y="1649609"/>
                <a:ext cx="985320" cy="41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Freihand 4">
                <a:extLst>
                  <a:ext uri="{FF2B5EF4-FFF2-40B4-BE49-F238E27FC236}">
                    <a16:creationId xmlns:a16="http://schemas.microsoft.com/office/drawing/2014/main" id="{CE26A109-1E04-4885-93DA-4391DEEA8313}"/>
                  </a:ext>
                </a:extLst>
              </p14:cNvPr>
              <p14:cNvContentPartPr/>
              <p14:nvPr/>
            </p14:nvContentPartPr>
            <p14:xfrm>
              <a:off x="6057812" y="2056409"/>
              <a:ext cx="501840" cy="23040"/>
            </p14:xfrm>
          </p:contentPart>
        </mc:Choice>
        <mc:Fallback xmlns="">
          <p:pic>
            <p:nvPicPr>
              <p:cNvPr id="5" name="Freihand 4">
                <a:extLst>
                  <a:ext uri="{FF2B5EF4-FFF2-40B4-BE49-F238E27FC236}">
                    <a16:creationId xmlns:a16="http://schemas.microsoft.com/office/drawing/2014/main" id="{CE26A109-1E04-4885-93DA-4391DEEA831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967812" y="1876769"/>
                <a:ext cx="681480" cy="38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7AC9B995-FBA6-43C2-926A-7E98C9EFDF5C}"/>
                  </a:ext>
                </a:extLst>
              </p14:cNvPr>
              <p14:cNvContentPartPr/>
              <p14:nvPr/>
            </p14:nvContentPartPr>
            <p14:xfrm>
              <a:off x="6466772" y="2071889"/>
              <a:ext cx="325800" cy="51120"/>
            </p14:xfrm>
          </p:contentPart>
        </mc:Choice>
        <mc:Fallback xmlns=""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7AC9B995-FBA6-43C2-926A-7E98C9EFDF5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376772" y="1892249"/>
                <a:ext cx="505440" cy="41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Freihand 6">
                <a:extLst>
                  <a:ext uri="{FF2B5EF4-FFF2-40B4-BE49-F238E27FC236}">
                    <a16:creationId xmlns:a16="http://schemas.microsoft.com/office/drawing/2014/main" id="{88E4BEC7-9C57-423D-9393-8D0E69A6C012}"/>
                  </a:ext>
                </a:extLst>
              </p14:cNvPr>
              <p14:cNvContentPartPr/>
              <p14:nvPr/>
            </p14:nvContentPartPr>
            <p14:xfrm>
              <a:off x="8036012" y="1864889"/>
              <a:ext cx="821520" cy="54360"/>
            </p14:xfrm>
          </p:contentPart>
        </mc:Choice>
        <mc:Fallback xmlns="">
          <p:pic>
            <p:nvPicPr>
              <p:cNvPr id="7" name="Freihand 6">
                <a:extLst>
                  <a:ext uri="{FF2B5EF4-FFF2-40B4-BE49-F238E27FC236}">
                    <a16:creationId xmlns:a16="http://schemas.microsoft.com/office/drawing/2014/main" id="{88E4BEC7-9C57-423D-9393-8D0E69A6C01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946372" y="1685249"/>
                <a:ext cx="1001160" cy="41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Freihand 7">
                <a:extLst>
                  <a:ext uri="{FF2B5EF4-FFF2-40B4-BE49-F238E27FC236}">
                    <a16:creationId xmlns:a16="http://schemas.microsoft.com/office/drawing/2014/main" id="{468F50E6-FA16-49A6-A17D-181E28655347}"/>
                  </a:ext>
                </a:extLst>
              </p14:cNvPr>
              <p14:cNvContentPartPr/>
              <p14:nvPr/>
            </p14:nvContentPartPr>
            <p14:xfrm>
              <a:off x="6021812" y="1671929"/>
              <a:ext cx="910080" cy="470160"/>
            </p14:xfrm>
          </p:contentPart>
        </mc:Choice>
        <mc:Fallback xmlns="">
          <p:pic>
            <p:nvPicPr>
              <p:cNvPr id="8" name="Freihand 7">
                <a:extLst>
                  <a:ext uri="{FF2B5EF4-FFF2-40B4-BE49-F238E27FC236}">
                    <a16:creationId xmlns:a16="http://schemas.microsoft.com/office/drawing/2014/main" id="{468F50E6-FA16-49A6-A17D-181E28655347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932172" y="1491929"/>
                <a:ext cx="1089720" cy="82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Freihand 8">
                <a:extLst>
                  <a:ext uri="{FF2B5EF4-FFF2-40B4-BE49-F238E27FC236}">
                    <a16:creationId xmlns:a16="http://schemas.microsoft.com/office/drawing/2014/main" id="{5C4A9769-ADDA-4704-A45F-0715EC24912F}"/>
                  </a:ext>
                </a:extLst>
              </p14:cNvPr>
              <p14:cNvContentPartPr/>
              <p14:nvPr/>
            </p14:nvContentPartPr>
            <p14:xfrm>
              <a:off x="6113612" y="2179169"/>
              <a:ext cx="677160" cy="49320"/>
            </p14:xfrm>
          </p:contentPart>
        </mc:Choice>
        <mc:Fallback xmlns="">
          <p:pic>
            <p:nvPicPr>
              <p:cNvPr id="9" name="Freihand 8">
                <a:extLst>
                  <a:ext uri="{FF2B5EF4-FFF2-40B4-BE49-F238E27FC236}">
                    <a16:creationId xmlns:a16="http://schemas.microsoft.com/office/drawing/2014/main" id="{5C4A9769-ADDA-4704-A45F-0715EC24912F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023972" y="1999169"/>
                <a:ext cx="856800" cy="40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Freihand 9">
                <a:extLst>
                  <a:ext uri="{FF2B5EF4-FFF2-40B4-BE49-F238E27FC236}">
                    <a16:creationId xmlns:a16="http://schemas.microsoft.com/office/drawing/2014/main" id="{6A069F06-B548-4215-808B-163C3543BB90}"/>
                  </a:ext>
                </a:extLst>
              </p14:cNvPr>
              <p14:cNvContentPartPr/>
              <p14:nvPr/>
            </p14:nvContentPartPr>
            <p14:xfrm>
              <a:off x="5357972" y="1587689"/>
              <a:ext cx="153000" cy="484920"/>
            </p14:xfrm>
          </p:contentPart>
        </mc:Choice>
        <mc:Fallback xmlns="">
          <p:pic>
            <p:nvPicPr>
              <p:cNvPr id="10" name="Freihand 9">
                <a:extLst>
                  <a:ext uri="{FF2B5EF4-FFF2-40B4-BE49-F238E27FC236}">
                    <a16:creationId xmlns:a16="http://schemas.microsoft.com/office/drawing/2014/main" id="{6A069F06-B548-4215-808B-163C3543BB90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267972" y="1407689"/>
                <a:ext cx="332640" cy="84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Freihand 10">
                <a:extLst>
                  <a:ext uri="{FF2B5EF4-FFF2-40B4-BE49-F238E27FC236}">
                    <a16:creationId xmlns:a16="http://schemas.microsoft.com/office/drawing/2014/main" id="{A3B58CFC-8449-43EF-A3F9-0B97D1F586B9}"/>
                  </a:ext>
                </a:extLst>
              </p14:cNvPr>
              <p14:cNvContentPartPr/>
              <p14:nvPr/>
            </p14:nvContentPartPr>
            <p14:xfrm>
              <a:off x="7711652" y="1785329"/>
              <a:ext cx="167040" cy="190440"/>
            </p14:xfrm>
          </p:contentPart>
        </mc:Choice>
        <mc:Fallback xmlns="">
          <p:pic>
            <p:nvPicPr>
              <p:cNvPr id="11" name="Freihand 10">
                <a:extLst>
                  <a:ext uri="{FF2B5EF4-FFF2-40B4-BE49-F238E27FC236}">
                    <a16:creationId xmlns:a16="http://schemas.microsoft.com/office/drawing/2014/main" id="{A3B58CFC-8449-43EF-A3F9-0B97D1F586B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622012" y="1605689"/>
                <a:ext cx="346680" cy="55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Freihand 11">
                <a:extLst>
                  <a:ext uri="{FF2B5EF4-FFF2-40B4-BE49-F238E27FC236}">
                    <a16:creationId xmlns:a16="http://schemas.microsoft.com/office/drawing/2014/main" id="{C9BBF410-9585-47AE-BA95-08A24B877447}"/>
                  </a:ext>
                </a:extLst>
              </p14:cNvPr>
              <p14:cNvContentPartPr/>
              <p14:nvPr/>
            </p14:nvContentPartPr>
            <p14:xfrm>
              <a:off x="5695652" y="1638089"/>
              <a:ext cx="30600" cy="540720"/>
            </p14:xfrm>
          </p:contentPart>
        </mc:Choice>
        <mc:Fallback xmlns="">
          <p:pic>
            <p:nvPicPr>
              <p:cNvPr id="12" name="Freihand 11">
                <a:extLst>
                  <a:ext uri="{FF2B5EF4-FFF2-40B4-BE49-F238E27FC236}">
                    <a16:creationId xmlns:a16="http://schemas.microsoft.com/office/drawing/2014/main" id="{C9BBF410-9585-47AE-BA95-08A24B877447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605652" y="1458449"/>
                <a:ext cx="210240" cy="90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Freihand 12">
                <a:extLst>
                  <a:ext uri="{FF2B5EF4-FFF2-40B4-BE49-F238E27FC236}">
                    <a16:creationId xmlns:a16="http://schemas.microsoft.com/office/drawing/2014/main" id="{478DCE3E-75FD-401F-9743-9C3FD91D0179}"/>
                  </a:ext>
                </a:extLst>
              </p14:cNvPr>
              <p14:cNvContentPartPr/>
              <p14:nvPr/>
            </p14:nvContentPartPr>
            <p14:xfrm>
              <a:off x="5789612" y="1584809"/>
              <a:ext cx="143280" cy="600480"/>
            </p14:xfrm>
          </p:contentPart>
        </mc:Choice>
        <mc:Fallback xmlns="">
          <p:pic>
            <p:nvPicPr>
              <p:cNvPr id="13" name="Freihand 12">
                <a:extLst>
                  <a:ext uri="{FF2B5EF4-FFF2-40B4-BE49-F238E27FC236}">
                    <a16:creationId xmlns:a16="http://schemas.microsoft.com/office/drawing/2014/main" id="{478DCE3E-75FD-401F-9743-9C3FD91D0179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699612" y="1405169"/>
                <a:ext cx="322920" cy="96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Freihand 13">
                <a:extLst>
                  <a:ext uri="{FF2B5EF4-FFF2-40B4-BE49-F238E27FC236}">
                    <a16:creationId xmlns:a16="http://schemas.microsoft.com/office/drawing/2014/main" id="{641C6254-4548-4870-B147-F2701FA7CFDD}"/>
                  </a:ext>
                </a:extLst>
              </p14:cNvPr>
              <p14:cNvContentPartPr/>
              <p14:nvPr/>
            </p14:nvContentPartPr>
            <p14:xfrm>
              <a:off x="6010292" y="2132369"/>
              <a:ext cx="6480" cy="91080"/>
            </p14:xfrm>
          </p:contentPart>
        </mc:Choice>
        <mc:Fallback xmlns="">
          <p:pic>
            <p:nvPicPr>
              <p:cNvPr id="14" name="Freihand 13">
                <a:extLst>
                  <a:ext uri="{FF2B5EF4-FFF2-40B4-BE49-F238E27FC236}">
                    <a16:creationId xmlns:a16="http://schemas.microsoft.com/office/drawing/2014/main" id="{641C6254-4548-4870-B147-F2701FA7CFDD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920652" y="1952369"/>
                <a:ext cx="186120" cy="45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Freihand 14">
                <a:extLst>
                  <a:ext uri="{FF2B5EF4-FFF2-40B4-BE49-F238E27FC236}">
                    <a16:creationId xmlns:a16="http://schemas.microsoft.com/office/drawing/2014/main" id="{01212837-FF79-4DFD-AC50-5BD90A0D0D45}"/>
                  </a:ext>
                </a:extLst>
              </p14:cNvPr>
              <p14:cNvContentPartPr/>
              <p14:nvPr/>
            </p14:nvContentPartPr>
            <p14:xfrm>
              <a:off x="5958812" y="1927529"/>
              <a:ext cx="66960" cy="195120"/>
            </p14:xfrm>
          </p:contentPart>
        </mc:Choice>
        <mc:Fallback xmlns="">
          <p:pic>
            <p:nvPicPr>
              <p:cNvPr id="15" name="Freihand 14">
                <a:extLst>
                  <a:ext uri="{FF2B5EF4-FFF2-40B4-BE49-F238E27FC236}">
                    <a16:creationId xmlns:a16="http://schemas.microsoft.com/office/drawing/2014/main" id="{01212837-FF79-4DFD-AC50-5BD90A0D0D45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868812" y="1747889"/>
                <a:ext cx="246600" cy="55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Freihand 15">
                <a:extLst>
                  <a:ext uri="{FF2B5EF4-FFF2-40B4-BE49-F238E27FC236}">
                    <a16:creationId xmlns:a16="http://schemas.microsoft.com/office/drawing/2014/main" id="{A01F17DE-559E-415F-8A5D-DB7488EC91D5}"/>
                  </a:ext>
                </a:extLst>
              </p14:cNvPr>
              <p14:cNvContentPartPr/>
              <p14:nvPr/>
            </p14:nvContentPartPr>
            <p14:xfrm>
              <a:off x="5782772" y="2233889"/>
              <a:ext cx="251640" cy="14760"/>
            </p14:xfrm>
          </p:contentPart>
        </mc:Choice>
        <mc:Fallback xmlns="">
          <p:pic>
            <p:nvPicPr>
              <p:cNvPr id="16" name="Freihand 15">
                <a:extLst>
                  <a:ext uri="{FF2B5EF4-FFF2-40B4-BE49-F238E27FC236}">
                    <a16:creationId xmlns:a16="http://schemas.microsoft.com/office/drawing/2014/main" id="{A01F17DE-559E-415F-8A5D-DB7488EC91D5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693132" y="2054249"/>
                <a:ext cx="431280" cy="37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Freihand 16">
                <a:extLst>
                  <a:ext uri="{FF2B5EF4-FFF2-40B4-BE49-F238E27FC236}">
                    <a16:creationId xmlns:a16="http://schemas.microsoft.com/office/drawing/2014/main" id="{84A2ECE6-6FB8-4068-A516-58985DBE581C}"/>
                  </a:ext>
                </a:extLst>
              </p14:cNvPr>
              <p14:cNvContentPartPr/>
              <p14:nvPr/>
            </p14:nvContentPartPr>
            <p14:xfrm>
              <a:off x="6016412" y="2261969"/>
              <a:ext cx="313560" cy="9360"/>
            </p14:xfrm>
          </p:contentPart>
        </mc:Choice>
        <mc:Fallback xmlns="">
          <p:pic>
            <p:nvPicPr>
              <p:cNvPr id="17" name="Freihand 16">
                <a:extLst>
                  <a:ext uri="{FF2B5EF4-FFF2-40B4-BE49-F238E27FC236}">
                    <a16:creationId xmlns:a16="http://schemas.microsoft.com/office/drawing/2014/main" id="{84A2ECE6-6FB8-4068-A516-58985DBE581C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5926772" y="2081969"/>
                <a:ext cx="493200" cy="36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Freihand 17">
                <a:extLst>
                  <a:ext uri="{FF2B5EF4-FFF2-40B4-BE49-F238E27FC236}">
                    <a16:creationId xmlns:a16="http://schemas.microsoft.com/office/drawing/2014/main" id="{1509EAAF-2113-443B-9C01-D324547D6483}"/>
                  </a:ext>
                </a:extLst>
              </p14:cNvPr>
              <p14:cNvContentPartPr/>
              <p14:nvPr/>
            </p14:nvContentPartPr>
            <p14:xfrm>
              <a:off x="6061412" y="1550609"/>
              <a:ext cx="669960" cy="36000"/>
            </p14:xfrm>
          </p:contentPart>
        </mc:Choice>
        <mc:Fallback xmlns="">
          <p:pic>
            <p:nvPicPr>
              <p:cNvPr id="18" name="Freihand 17">
                <a:extLst>
                  <a:ext uri="{FF2B5EF4-FFF2-40B4-BE49-F238E27FC236}">
                    <a16:creationId xmlns:a16="http://schemas.microsoft.com/office/drawing/2014/main" id="{1509EAAF-2113-443B-9C01-D324547D6483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971772" y="1370609"/>
                <a:ext cx="849600" cy="39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Freihand 18">
                <a:extLst>
                  <a:ext uri="{FF2B5EF4-FFF2-40B4-BE49-F238E27FC236}">
                    <a16:creationId xmlns:a16="http://schemas.microsoft.com/office/drawing/2014/main" id="{9F5BADCA-AD1C-4D2F-80A4-B60B4A591E85}"/>
                  </a:ext>
                </a:extLst>
              </p14:cNvPr>
              <p14:cNvContentPartPr/>
              <p14:nvPr/>
            </p14:nvContentPartPr>
            <p14:xfrm>
              <a:off x="5887172" y="1543049"/>
              <a:ext cx="452160" cy="30240"/>
            </p14:xfrm>
          </p:contentPart>
        </mc:Choice>
        <mc:Fallback xmlns="">
          <p:pic>
            <p:nvPicPr>
              <p:cNvPr id="19" name="Freihand 18">
                <a:extLst>
                  <a:ext uri="{FF2B5EF4-FFF2-40B4-BE49-F238E27FC236}">
                    <a16:creationId xmlns:a16="http://schemas.microsoft.com/office/drawing/2014/main" id="{9F5BADCA-AD1C-4D2F-80A4-B60B4A591E85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5797532" y="1363049"/>
                <a:ext cx="631800" cy="389880"/>
              </a:xfrm>
              <a:prstGeom prst="rect">
                <a:avLst/>
              </a:prstGeom>
            </p:spPr>
          </p:pic>
        </mc:Fallback>
      </mc:AlternateContent>
      <p:pic>
        <p:nvPicPr>
          <p:cNvPr id="20" name="mm4s8">
            <a:hlinkClick r:id="" action="ppaction://media"/>
            <a:extLst>
              <a:ext uri="{FF2B5EF4-FFF2-40B4-BE49-F238E27FC236}">
                <a16:creationId xmlns:a16="http://schemas.microsoft.com/office/drawing/2014/main" id="{06E735EF-EC0B-4222-9EBA-B8A5835097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8247932" y="5589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67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357"/>
    </mc:Choice>
    <mc:Fallback xmlns="">
      <p:transition spd="slow" advTm="1053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33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669" x="1266825" y="1228725"/>
          <p14:tracePt t="13818" x="1284288" y="1228725"/>
          <p14:tracePt t="13826" x="1308100" y="1228725"/>
          <p14:tracePt t="13834" x="1331913" y="1228725"/>
          <p14:tracePt t="13841" x="1355725" y="1228725"/>
          <p14:tracePt t="13848" x="1387475" y="1228725"/>
          <p14:tracePt t="13857" x="1427163" y="1228725"/>
          <p14:tracePt t="13864" x="1474788" y="1228725"/>
          <p14:tracePt t="13871" x="1530350" y="1244600"/>
          <p14:tracePt t="13887" x="1682750" y="1252538"/>
          <p14:tracePt t="13893" x="1762125" y="1268413"/>
          <p14:tracePt t="13903" x="1857375" y="1284288"/>
          <p14:tracePt t="13908" x="1976438" y="1300163"/>
          <p14:tracePt t="13919" x="2089150" y="1316038"/>
          <p14:tracePt t="13925" x="2200275" y="1323975"/>
          <p14:tracePt t="13931" x="2335213" y="1323975"/>
          <p14:tracePt t="13938" x="2447925" y="1323975"/>
          <p14:tracePt t="13947" x="2551113" y="1323975"/>
          <p14:tracePt t="13954" x="2646363" y="1316038"/>
          <p14:tracePt t="13962" x="2733675" y="1308100"/>
          <p14:tracePt t="13970" x="2798763" y="1300163"/>
          <p14:tracePt t="13977" x="2854325" y="1292225"/>
          <p14:tracePt t="13984" x="2901950" y="1284288"/>
          <p14:tracePt t="13991" x="2941638" y="1276350"/>
          <p14:tracePt t="13999" x="2973388" y="1268413"/>
          <p14:tracePt t="14006" x="2989263" y="1268413"/>
          <p14:tracePt t="14014" x="2997200" y="1268413"/>
          <p14:tracePt t="14022" x="3005138" y="1268413"/>
          <p14:tracePt t="14029" x="3021013" y="1268413"/>
          <p14:tracePt t="14039" x="3028950" y="1268413"/>
          <p14:tracePt t="14045" x="3036888" y="1268413"/>
          <p14:tracePt t="14052" x="3044825" y="1268413"/>
          <p14:tracePt t="14059" x="3052763" y="1268413"/>
          <p14:tracePt t="14067" x="3060700" y="1268413"/>
          <p14:tracePt t="14073" x="3068638" y="1268413"/>
          <p14:tracePt t="14081" x="3076575" y="1268413"/>
          <p14:tracePt t="14090" x="3092450" y="1268413"/>
          <p14:tracePt t="14097" x="3109913" y="1268413"/>
          <p14:tracePt t="14104" x="3125788" y="1268413"/>
          <p14:tracePt t="14111" x="3133725" y="1268413"/>
          <p14:tracePt t="14119" x="3141663" y="1268413"/>
          <p14:tracePt t="14127" x="3157538" y="1268413"/>
          <p14:tracePt t="14142" x="3165475" y="1268413"/>
          <p14:tracePt t="14172" x="3173413" y="1268413"/>
          <p14:tracePt t="14306" x="3181350" y="1268413"/>
          <p14:tracePt t="14313" x="3189288" y="1268413"/>
          <p14:tracePt t="14328" x="3205163" y="1268413"/>
          <p14:tracePt t="14336" x="3213100" y="1268413"/>
          <p14:tracePt t="14343" x="3228975" y="1268413"/>
          <p14:tracePt t="14351" x="3252788" y="1268413"/>
          <p14:tracePt t="14358" x="3284538" y="1268413"/>
          <p14:tracePt t="14367" x="3300413" y="1268413"/>
          <p14:tracePt t="14373" x="3340100" y="1268413"/>
          <p14:tracePt t="14380" x="3371850" y="1268413"/>
          <p14:tracePt t="14388" x="3411538" y="1268413"/>
          <p14:tracePt t="14396" x="3484563" y="1276350"/>
          <p14:tracePt t="14403" x="3524250" y="1276350"/>
          <p14:tracePt t="14410" x="3587750" y="1276350"/>
          <p14:tracePt t="14419" x="3635375" y="1276350"/>
          <p14:tracePt t="14426" x="3667125" y="1276350"/>
          <p14:tracePt t="14433" x="3714750" y="1276350"/>
          <p14:tracePt t="14441" x="3746500" y="1276350"/>
          <p14:tracePt t="14448" x="3794125" y="1276350"/>
          <p14:tracePt t="14456" x="3825875" y="1276350"/>
          <p14:tracePt t="14463" x="3859213" y="1276350"/>
          <p14:tracePt t="14470" x="3883025" y="1276350"/>
          <p14:tracePt t="14478" x="3906838" y="1276350"/>
          <p14:tracePt t="14487" x="3914775" y="1276350"/>
          <p14:tracePt t="14493" x="3930650" y="1276350"/>
          <p14:tracePt t="14501" x="3946525" y="1276350"/>
          <p14:tracePt t="14508" x="3954463" y="1276350"/>
          <p14:tracePt t="14516" x="3962400" y="1276350"/>
          <p14:tracePt t="14525" x="3970338" y="1276350"/>
          <p14:tracePt t="14538" x="3978275" y="1276350"/>
          <p14:tracePt t="14561" x="3986213" y="1276350"/>
          <p14:tracePt t="14590" x="3994150" y="1276350"/>
          <p14:tracePt t="14598" x="4002088" y="1276350"/>
          <p14:tracePt t="14606" x="4010025" y="1276350"/>
          <p14:tracePt t="14613" x="4017963" y="1276350"/>
          <p14:tracePt t="14621" x="4033838" y="1276350"/>
          <p14:tracePt t="14628" x="4057650" y="1276350"/>
          <p14:tracePt t="14637" x="4065588" y="1276350"/>
          <p14:tracePt t="14643" x="4081463" y="1276350"/>
          <p14:tracePt t="14651" x="4105275" y="1276350"/>
          <p14:tracePt t="14658" x="4121150" y="1268413"/>
          <p14:tracePt t="14666" x="4144963" y="1268413"/>
          <p14:tracePt t="14674" x="4168775" y="1268413"/>
          <p14:tracePt t="14681" x="4192588" y="1268413"/>
          <p14:tracePt t="14688" x="4210050" y="1268413"/>
          <p14:tracePt t="14696" x="4225925" y="1268413"/>
          <p14:tracePt t="14703" x="4249738" y="1268413"/>
          <p14:tracePt t="14712" x="4273550" y="1268413"/>
          <p14:tracePt t="14718" x="4289425" y="1268413"/>
          <p14:tracePt t="14733" x="4297363" y="1268413"/>
          <p14:tracePt t="14741" x="4305300" y="1268413"/>
          <p14:tracePt t="14763" x="4313238" y="1268413"/>
          <p14:tracePt t="14875" x="4321175" y="1268413"/>
          <p14:tracePt t="14891" x="4329113" y="1268413"/>
          <p14:tracePt t="14898" x="4337050" y="1268413"/>
          <p14:tracePt t="14906" x="4352925" y="1268413"/>
          <p14:tracePt t="14913" x="4368800" y="1268413"/>
          <p14:tracePt t="14920" x="4392613" y="1268413"/>
          <p14:tracePt t="14928" x="4408488" y="1276350"/>
          <p14:tracePt t="14937" x="4432300" y="1276350"/>
          <p14:tracePt t="14943" x="4440238" y="1276350"/>
          <p14:tracePt t="14951" x="4456113" y="1276350"/>
          <p14:tracePt t="14958" x="4471988" y="1276350"/>
          <p14:tracePt t="14966" x="4479925" y="1276350"/>
          <p14:tracePt t="14973" x="4487863" y="1276350"/>
          <p14:tracePt t="15340" x="4487863" y="1284288"/>
          <p14:tracePt t="15348" x="4487863" y="1292225"/>
          <p14:tracePt t="15357" x="4487863" y="1300163"/>
          <p14:tracePt t="15363" x="4487863" y="1308100"/>
          <p14:tracePt t="15372" x="4487863" y="1316038"/>
          <p14:tracePt t="15379" x="4487863" y="1323975"/>
          <p14:tracePt t="15386" x="4487863" y="1331913"/>
          <p14:tracePt t="15402" x="4487863" y="1339850"/>
          <p14:tracePt t="15408" x="4487863" y="1347788"/>
          <p14:tracePt t="15423" x="4487863" y="1355725"/>
          <p14:tracePt t="16031" x="4495800" y="1355725"/>
          <p14:tracePt t="16039" x="4503738" y="1355725"/>
          <p14:tracePt t="16046" x="4511675" y="1355725"/>
          <p14:tracePt t="16053" x="4527550" y="1355725"/>
          <p14:tracePt t="16061" x="4543425" y="1355725"/>
          <p14:tracePt t="16069" x="4559300" y="1355725"/>
          <p14:tracePt t="16077" x="4600575" y="1355725"/>
          <p14:tracePt t="16084" x="4640263" y="1355725"/>
          <p14:tracePt t="16092" x="4687888" y="1355725"/>
          <p14:tracePt t="16099" x="4727575" y="1355725"/>
          <p14:tracePt t="16106" x="4783138" y="1355725"/>
          <p14:tracePt t="16113" x="4822825" y="1355725"/>
          <p14:tracePt t="16120" x="4854575" y="1355725"/>
          <p14:tracePt t="16128" x="4902200" y="1355725"/>
          <p14:tracePt t="16135" x="4943475" y="1355725"/>
          <p14:tracePt t="16144" x="4975225" y="1355725"/>
          <p14:tracePt t="16151" x="5014913" y="1355725"/>
          <p14:tracePt t="16159" x="5038725" y="1355725"/>
          <p14:tracePt t="16165" x="5046663" y="1355725"/>
          <p14:tracePt t="16174" x="5054600" y="1355725"/>
          <p14:tracePt t="16181" x="5062538" y="1355725"/>
          <p14:tracePt t="16188" x="5078413" y="1355725"/>
          <p14:tracePt t="16195" x="5086350" y="1355725"/>
          <p14:tracePt t="16204" x="5094288" y="1355725"/>
          <p14:tracePt t="16218" x="5102225" y="1347788"/>
          <p14:tracePt t="16233" x="5110163" y="1347788"/>
          <p14:tracePt t="16248" x="5118100" y="1347788"/>
          <p14:tracePt t="16256" x="5126038" y="1347788"/>
          <p14:tracePt t="16264" x="5133975" y="1347788"/>
          <p14:tracePt t="16270" x="5141913" y="1347788"/>
          <p14:tracePt t="16285" x="5157788" y="1339850"/>
          <p14:tracePt t="16293" x="5165725" y="1339850"/>
          <p14:tracePt t="16301" x="5173663" y="1339850"/>
          <p14:tracePt t="16308" x="5181600" y="1339850"/>
          <p14:tracePt t="16315" x="5189538" y="1339850"/>
          <p14:tracePt t="16323" x="5197475" y="1339850"/>
          <p14:tracePt t="16331" x="5213350" y="1339850"/>
          <p14:tracePt t="16338" x="5237163" y="1331913"/>
          <p14:tracePt t="16345" x="5245100" y="1323975"/>
          <p14:tracePt t="16481" x="5253038" y="1323975"/>
          <p14:tracePt t="16496" x="5260975" y="1323975"/>
          <p14:tracePt t="16510" x="5268913" y="1323975"/>
          <p14:tracePt t="16518" x="5276850" y="1323975"/>
          <p14:tracePt t="16526" x="5284788" y="1323975"/>
          <p14:tracePt t="16534" x="5300663" y="1323975"/>
          <p14:tracePt t="16541" x="5326063" y="1316038"/>
          <p14:tracePt t="16548" x="5341938" y="1316038"/>
          <p14:tracePt t="16556" x="5357813" y="1316038"/>
          <p14:tracePt t="16564" x="5373688" y="1316038"/>
          <p14:tracePt t="16570" x="5389563" y="1316038"/>
          <p14:tracePt t="16578" x="5405438" y="1316038"/>
          <p14:tracePt t="16585" x="5429250" y="1316038"/>
          <p14:tracePt t="16593" x="5445125" y="1316038"/>
          <p14:tracePt t="16601" x="5453063" y="1316038"/>
          <p14:tracePt t="16608" x="5461000" y="1316038"/>
          <p14:tracePt t="16617" x="5468938" y="1308100"/>
          <p14:tracePt t="16631" x="5476875" y="1308100"/>
          <p14:tracePt t="16668" x="5484813" y="1308100"/>
          <p14:tracePt t="16698" x="5492750" y="1308100"/>
          <p14:tracePt t="16728" x="5500688" y="1308100"/>
          <p14:tracePt t="16758" x="5508625" y="1308100"/>
          <p14:tracePt t="16773" x="5524500" y="1300163"/>
          <p14:tracePt t="16788" x="5532438" y="1292225"/>
          <p14:tracePt t="16796" x="5540375" y="1292225"/>
          <p14:tracePt t="16803" x="5548313" y="1292225"/>
          <p14:tracePt t="16811" x="5572125" y="1292225"/>
          <p14:tracePt t="16818" x="5588000" y="1292225"/>
          <p14:tracePt t="16826" x="5595938" y="1292225"/>
          <p14:tracePt t="16833" x="5619750" y="1284288"/>
          <p14:tracePt t="16840" x="5627688" y="1284288"/>
          <p14:tracePt t="16848" x="5643563" y="1284288"/>
          <p14:tracePt t="16856" x="5667375" y="1276350"/>
          <p14:tracePt t="16863" x="5700713" y="1276350"/>
          <p14:tracePt t="16871" x="5732463" y="1276350"/>
          <p14:tracePt t="16883" x="5756275" y="1268413"/>
          <p14:tracePt t="16885" x="5780088" y="1268413"/>
          <p14:tracePt t="16894" x="5803900" y="1268413"/>
          <p14:tracePt t="16901" x="5827713" y="1268413"/>
          <p14:tracePt t="16908" x="5851525" y="1268413"/>
          <p14:tracePt t="16917" x="5875338" y="1268413"/>
          <p14:tracePt t="16923" x="5891213" y="1268413"/>
          <p14:tracePt t="16931" x="5915025" y="1268413"/>
          <p14:tracePt t="16938" x="5922963" y="1268413"/>
          <p14:tracePt t="16949" x="5946775" y="1268413"/>
          <p14:tracePt t="16955" x="5970588" y="1268413"/>
          <p14:tracePt t="16961" x="5986463" y="1268413"/>
          <p14:tracePt t="16968" x="6010275" y="1268413"/>
          <p14:tracePt t="16976" x="6026150" y="1268413"/>
          <p14:tracePt t="16984" x="6051550" y="1268413"/>
          <p14:tracePt t="16990" x="6075363" y="1268413"/>
          <p14:tracePt t="16998" x="6091238" y="1268413"/>
          <p14:tracePt t="17006" x="6115050" y="1276350"/>
          <p14:tracePt t="17014" x="6138863" y="1276350"/>
          <p14:tracePt t="17020" x="6154738" y="1276350"/>
          <p14:tracePt t="17028" x="6170613" y="1276350"/>
          <p14:tracePt t="17036" x="6186488" y="1276350"/>
          <p14:tracePt t="17043" x="6202363" y="1276350"/>
          <p14:tracePt t="17051" x="6210300" y="1276350"/>
          <p14:tracePt t="17058" x="6218238" y="1276350"/>
          <p14:tracePt t="17073" x="6226175" y="1276350"/>
          <p14:tracePt t="17081" x="6234113" y="1276350"/>
          <p14:tracePt t="17118" x="6242050" y="1276350"/>
          <p14:tracePt t="17170" x="6249988" y="1276350"/>
          <p14:tracePt t="17996" x="6257925" y="1276350"/>
          <p14:tracePt t="18010" x="6265863" y="1276350"/>
          <p14:tracePt t="18019" x="6281738" y="1276350"/>
          <p14:tracePt t="18027" x="6305550" y="1276350"/>
          <p14:tracePt t="18035" x="6337300" y="1276350"/>
          <p14:tracePt t="18042" x="6369050" y="1276350"/>
          <p14:tracePt t="18050" x="6410325" y="1284288"/>
          <p14:tracePt t="18057" x="6465888" y="1284288"/>
          <p14:tracePt t="18065" x="6521450" y="1300163"/>
          <p14:tracePt t="18071" x="6577013" y="1300163"/>
          <p14:tracePt t="18080" x="6624638" y="1308100"/>
          <p14:tracePt t="18086" x="6672263" y="1316038"/>
          <p14:tracePt t="18095" x="6704013" y="1323975"/>
          <p14:tracePt t="18102" x="6735763" y="1323975"/>
          <p14:tracePt t="18108" x="6759575" y="1323975"/>
          <p14:tracePt t="18116" x="6777038" y="1323975"/>
          <p14:tracePt t="18124" x="6784975" y="1323975"/>
          <p14:tracePt t="18131" x="6792913" y="1323975"/>
          <p14:tracePt t="18430" x="6784975" y="1323975"/>
          <p14:tracePt t="18439" x="6759575" y="1331913"/>
          <p14:tracePt t="18449" x="6727825" y="1331913"/>
          <p14:tracePt t="18453" x="6656388" y="1355725"/>
          <p14:tracePt t="18462" x="6592888" y="1371600"/>
          <p14:tracePt t="18469" x="6505575" y="1379538"/>
          <p14:tracePt t="18475" x="6410325" y="1395413"/>
          <p14:tracePt t="18483" x="6313488" y="1403350"/>
          <p14:tracePt t="18490" x="6162675" y="1435100"/>
          <p14:tracePt t="18500" x="5986463" y="1482725"/>
          <p14:tracePt t="18506" x="5780088" y="1530350"/>
          <p14:tracePt t="18516" x="5532438" y="1611313"/>
          <p14:tracePt t="18521" x="5268913" y="1690688"/>
          <p14:tracePt t="18528" x="5014913" y="1778000"/>
          <p14:tracePt t="18537" x="4854575" y="1833563"/>
          <p14:tracePt t="18543" x="4672013" y="1906588"/>
          <p14:tracePt t="18551" x="4495800" y="1962150"/>
          <p14:tracePt t="18559" x="4321175" y="2025650"/>
          <p14:tracePt t="18567" x="4210050" y="2057400"/>
          <p14:tracePt t="18574" x="4113213" y="2081213"/>
          <p14:tracePt t="18581" x="4041775" y="2097088"/>
          <p14:tracePt t="18588" x="4017963" y="2097088"/>
          <p14:tracePt t="18598" x="3986213" y="2105025"/>
          <p14:tracePt t="18603" x="3954463" y="2105025"/>
          <p14:tracePt t="18610" x="3938588" y="2112963"/>
          <p14:tracePt t="18619" x="3922713" y="2112963"/>
          <p14:tracePt t="18627" x="3906838" y="2112963"/>
          <p14:tracePt t="18642" x="3898900" y="2112963"/>
          <p14:tracePt t="18649" x="3890963" y="2112963"/>
          <p14:tracePt t="18656" x="3875088" y="2112963"/>
          <p14:tracePt t="18665" x="3867150" y="2112963"/>
          <p14:tracePt t="18671" x="3859213" y="2112963"/>
          <p14:tracePt t="18678" x="3851275" y="2112963"/>
          <p14:tracePt t="18687" x="3843338" y="2112963"/>
          <p14:tracePt t="18694" x="3825875" y="2120900"/>
          <p14:tracePt t="18708" x="3810000" y="2120900"/>
          <p14:tracePt t="18719" x="3802063" y="2120900"/>
          <p14:tracePt t="18723" x="3786188" y="2120900"/>
          <p14:tracePt t="18731" x="3778250" y="2120900"/>
          <p14:tracePt t="18739" x="3770313" y="2128838"/>
          <p14:tracePt t="18747" x="3746500" y="2136775"/>
          <p14:tracePt t="18754" x="3722688" y="2144713"/>
          <p14:tracePt t="18762" x="3714750" y="2144713"/>
          <p14:tracePt t="18769" x="3706813" y="2152650"/>
          <p14:tracePt t="18776" x="3690938" y="2160588"/>
          <p14:tracePt t="18784" x="3667125" y="2160588"/>
          <p14:tracePt t="18790" x="3651250" y="2160588"/>
          <p14:tracePt t="18798" x="3651250" y="2168525"/>
          <p14:tracePt t="18813" x="3635375" y="2176463"/>
          <p14:tracePt t="18822" x="3627438" y="2176463"/>
          <p14:tracePt t="18837" x="3619500" y="2176463"/>
          <p14:tracePt t="18859" x="3611563" y="2176463"/>
          <p14:tracePt t="18866" x="3611563" y="2184400"/>
          <p14:tracePt t="18902" x="3603625" y="2184400"/>
          <p14:tracePt t="18910" x="3595688" y="2184400"/>
          <p14:tracePt t="18920" x="3587750" y="2184400"/>
          <p14:tracePt t="18927" x="3556000" y="2184400"/>
          <p14:tracePt t="18934" x="3516313" y="2192338"/>
          <p14:tracePt t="18942" x="3476625" y="2200275"/>
          <p14:tracePt t="18950" x="3443288" y="2208213"/>
          <p14:tracePt t="18957" x="3411538" y="2208213"/>
          <p14:tracePt t="18963" x="3371850" y="2216150"/>
          <p14:tracePt t="18970" x="3332163" y="2224088"/>
          <p14:tracePt t="18981" x="3292475" y="2241550"/>
          <p14:tracePt t="18986" x="3244850" y="2249488"/>
          <p14:tracePt t="18994" x="3205163" y="2257425"/>
          <p14:tracePt t="19002" x="3157538" y="2265363"/>
          <p14:tracePt t="19008" x="3109913" y="2273300"/>
          <p14:tracePt t="19018" x="3036888" y="2273300"/>
          <p14:tracePt t="19023" x="2965450" y="2281238"/>
          <p14:tracePt t="19031" x="2870200" y="2281238"/>
          <p14:tracePt t="19039" x="2774950" y="2281238"/>
          <p14:tracePt t="19047" x="2654300" y="2281238"/>
          <p14:tracePt t="19054" x="2551113" y="2281238"/>
          <p14:tracePt t="19063" x="2463800" y="2281238"/>
          <p14:tracePt t="19069" x="2359025" y="2289175"/>
          <p14:tracePt t="19076" x="2263775" y="2289175"/>
          <p14:tracePt t="19084" x="2168525" y="2297113"/>
          <p14:tracePt t="19090" x="2081213" y="2297113"/>
          <p14:tracePt t="19099" x="2008188" y="2297113"/>
          <p14:tracePt t="19107" x="1952625" y="2297113"/>
          <p14:tracePt t="19117" x="1920875" y="2297113"/>
          <p14:tracePt t="19121" x="1881188" y="2297113"/>
          <p14:tracePt t="19130" x="1849438" y="2297113"/>
          <p14:tracePt t="19136" x="1825625" y="2297113"/>
          <p14:tracePt t="19144" x="1809750" y="2297113"/>
          <p14:tracePt t="19151" x="1793875" y="2297113"/>
          <p14:tracePt t="19159" x="1785938" y="2297113"/>
          <p14:tracePt t="19167" x="1778000" y="2297113"/>
          <p14:tracePt t="19174" x="1762125" y="2297113"/>
          <p14:tracePt t="19188" x="1754188" y="2297113"/>
          <p14:tracePt t="19203" x="1746250" y="2297113"/>
          <p14:tracePt t="19219" x="1738313" y="2297113"/>
          <p14:tracePt t="19234" x="1722438" y="2297113"/>
          <p14:tracePt t="19251" x="1714500" y="2297113"/>
          <p14:tracePt t="19257" x="1706563" y="2297113"/>
          <p14:tracePt t="19263" x="1698625" y="2297113"/>
          <p14:tracePt t="19270" x="1690688" y="2305050"/>
          <p14:tracePt t="19285" x="1674813" y="2305050"/>
          <p14:tracePt t="19308" x="1666875" y="2305050"/>
          <p14:tracePt t="19331" x="1658938" y="2312988"/>
          <p14:tracePt t="19364" x="1651000" y="2312988"/>
          <p14:tracePt t="19369" x="1641475" y="2312988"/>
          <p14:tracePt t="19384" x="1633538" y="2312988"/>
          <p14:tracePt t="19400" x="1625600" y="2312988"/>
          <p14:tracePt t="19415" x="1601788" y="2312988"/>
          <p14:tracePt t="19422" x="1585913" y="2312988"/>
          <p14:tracePt t="19430" x="1570038" y="2312988"/>
          <p14:tracePt t="19437" x="1554163" y="2312988"/>
          <p14:tracePt t="19443" x="1538288" y="2312988"/>
          <p14:tracePt t="19451" x="1530350" y="2312988"/>
          <p14:tracePt t="19459" x="1514475" y="2312988"/>
          <p14:tracePt t="19467" x="1506538" y="2312988"/>
          <p14:tracePt t="19474" x="1498600" y="2312988"/>
          <p14:tracePt t="19482" x="1490663" y="2312988"/>
          <p14:tracePt t="19489" x="1474788" y="2312988"/>
          <p14:tracePt t="19496" x="1466850" y="2312988"/>
          <p14:tracePt t="19511" x="1458913" y="2312988"/>
          <p14:tracePt t="19519" x="1450975" y="2312988"/>
          <p14:tracePt t="19551" x="1443038" y="2312988"/>
          <p14:tracePt t="19571" x="1435100" y="2312988"/>
          <p14:tracePt t="19593" x="1419225" y="2312988"/>
          <p14:tracePt t="19601" x="1411288" y="2312988"/>
          <p14:tracePt t="19608" x="1395413" y="2312988"/>
          <p14:tracePt t="19616" x="1387475" y="2312988"/>
          <p14:tracePt t="19623" x="1371600" y="2312988"/>
          <p14:tracePt t="19631" x="1347788" y="2312988"/>
          <p14:tracePt t="19638" x="1331913" y="2312988"/>
          <p14:tracePt t="19648" x="1323975" y="2312988"/>
          <p14:tracePt t="19654" x="1316038" y="2312988"/>
          <p14:tracePt t="19661" x="1300163" y="2312988"/>
          <p14:tracePt t="19668" x="1274763" y="2312988"/>
          <p14:tracePt t="19677" x="1266825" y="2312988"/>
          <p14:tracePt t="19683" x="1258888" y="2312988"/>
          <p14:tracePt t="19690" x="1243013" y="2312988"/>
          <p14:tracePt t="19699" x="1235075" y="2312988"/>
          <p14:tracePt t="19706" x="1219200" y="2312988"/>
          <p14:tracePt t="19720" x="1203325" y="2312988"/>
          <p14:tracePt t="19736" x="1187450" y="2312988"/>
          <p14:tracePt t="19744" x="1179513" y="2312988"/>
          <p14:tracePt t="19758" x="1171575" y="2312988"/>
          <p14:tracePt t="19774" x="1155700" y="2305050"/>
          <p14:tracePt t="19788" x="1147763" y="2305050"/>
          <p14:tracePt t="19795" x="1131888" y="2305050"/>
          <p14:tracePt t="19811" x="1123950" y="2305050"/>
          <p14:tracePt t="19818" x="1116013" y="2297113"/>
          <p14:tracePt t="19827" x="1108075" y="2297113"/>
          <p14:tracePt t="19833" x="1100138" y="2297113"/>
          <p14:tracePt t="19841" x="1092200" y="2297113"/>
          <p14:tracePt t="19848" x="1084263" y="2297113"/>
          <p14:tracePt t="19863" x="1076325" y="2297113"/>
          <p14:tracePt t="19878" x="1068388" y="2297113"/>
          <p14:tracePt t="19898" x="1060450" y="2297113"/>
          <p14:tracePt t="19901" x="1052513" y="2297113"/>
          <p14:tracePt t="19908" x="1044575" y="2297113"/>
          <p14:tracePt t="19923" x="1036638" y="2297113"/>
          <p14:tracePt t="19931" x="1012825" y="2297113"/>
          <p14:tracePt t="19945" x="996950" y="2289175"/>
          <p14:tracePt t="19953" x="989013" y="2289175"/>
          <p14:tracePt t="19961" x="973138" y="2289175"/>
          <p14:tracePt t="19968" x="957263" y="2289175"/>
          <p14:tracePt t="19977" x="949325" y="2281238"/>
          <p14:tracePt t="19983" x="941388" y="2281238"/>
          <p14:tracePt t="19991" x="925513" y="2281238"/>
          <p14:tracePt t="20006" x="908050" y="2281238"/>
          <p14:tracePt t="20014" x="900113" y="2281238"/>
          <p14:tracePt t="20021" x="884238" y="2281238"/>
          <p14:tracePt t="20036" x="876300" y="2281238"/>
          <p14:tracePt t="20044" x="876300" y="2273300"/>
          <p14:tracePt t="20051" x="868363" y="2273300"/>
          <p14:tracePt t="20058" x="860425" y="2273300"/>
          <p14:tracePt t="20163" x="852488" y="2273300"/>
          <p14:tracePt t="25358" x="852488" y="2249488"/>
          <p14:tracePt t="25359" x="852488" y="2241550"/>
          <p14:tracePt t="25361" x="852488" y="2233613"/>
          <p14:tracePt t="25481" x="852488" y="2224088"/>
          <p14:tracePt t="25503" x="852488" y="2216150"/>
          <p14:tracePt t="25529" x="852488" y="2208213"/>
          <p14:tracePt t="25534" x="852488" y="2200275"/>
          <p14:tracePt t="25544" x="852488" y="2192338"/>
          <p14:tracePt t="25549" x="852488" y="2184400"/>
          <p14:tracePt t="25559" x="844550" y="2184400"/>
          <p14:tracePt t="25564" x="844550" y="2168525"/>
          <p14:tracePt t="25580" x="844550" y="2160588"/>
          <p14:tracePt t="25587" x="844550" y="2152650"/>
          <p14:tracePt t="25610" x="844550" y="2144713"/>
          <p14:tracePt t="25616" x="844550" y="2136775"/>
          <p14:tracePt t="25631" x="844550" y="2128838"/>
          <p14:tracePt t="25653" x="844550" y="2120900"/>
          <p14:tracePt t="25670" x="844550" y="2112963"/>
          <p14:tracePt t="25678" x="844550" y="2105025"/>
          <p14:tracePt t="25692" x="844550" y="2097088"/>
          <p14:tracePt t="25698" x="844550" y="2089150"/>
          <p14:tracePt t="25708" x="844550" y="2081213"/>
          <p14:tracePt t="25781" x="844550" y="2073275"/>
          <p14:tracePt t="25931" x="852488" y="2073275"/>
          <p14:tracePt t="25940" x="860425" y="2065338"/>
          <p14:tracePt t="25946" x="868363" y="2065338"/>
          <p14:tracePt t="25953" x="884238" y="2065338"/>
          <p14:tracePt t="25970" x="900113" y="2065338"/>
          <p14:tracePt t="25977" x="908050" y="2065338"/>
          <p14:tracePt t="25991" x="925513" y="2065338"/>
          <p14:tracePt t="26007" x="933450" y="2065338"/>
          <p14:tracePt t="26013" x="941388" y="2065338"/>
          <p14:tracePt t="26022" x="957263" y="2065338"/>
          <p14:tracePt t="26037" x="973138" y="2065338"/>
          <p14:tracePt t="26044" x="989013" y="2065338"/>
          <p14:tracePt t="26052" x="1004888" y="2065338"/>
          <p14:tracePt t="26060" x="1020763" y="2065338"/>
          <p14:tracePt t="26066" x="1028700" y="2065338"/>
          <p14:tracePt t="26073" x="1052513" y="2065338"/>
          <p14:tracePt t="26081" x="1060450" y="2065338"/>
          <p14:tracePt t="26098" x="1076325" y="2065338"/>
          <p14:tracePt t="26105" x="1092200" y="2065338"/>
          <p14:tracePt t="26112" x="1116013" y="2065338"/>
          <p14:tracePt t="26119" x="1123950" y="2065338"/>
          <p14:tracePt t="26127" x="1139825" y="2065338"/>
          <p14:tracePt t="26134" x="1147763" y="2065338"/>
          <p14:tracePt t="26141" x="1163638" y="2065338"/>
          <p14:tracePt t="26149" x="1179513" y="2065338"/>
          <p14:tracePt t="26157" x="1203325" y="2065338"/>
          <p14:tracePt t="26171" x="1211263" y="2065338"/>
          <p14:tracePt t="27836" x="1219200" y="2065338"/>
          <p14:tracePt t="27843" x="1219200" y="2057400"/>
          <p14:tracePt t="27851" x="1227138" y="2049463"/>
          <p14:tracePt t="27859" x="1235075" y="2041525"/>
          <p14:tracePt t="27867" x="1243013" y="2033588"/>
          <p14:tracePt t="27875" x="1250950" y="2025650"/>
          <p14:tracePt t="27882" x="1250950" y="2017713"/>
          <p14:tracePt t="27889" x="1258888" y="2001838"/>
          <p14:tracePt t="27909" x="1266825" y="1914525"/>
          <p14:tracePt t="27912" x="1266825" y="1849438"/>
          <p14:tracePt t="27918" x="1266825" y="1746250"/>
          <p14:tracePt t="27926" x="1292225" y="1706563"/>
          <p14:tracePt t="28421" x="1363663" y="1738313"/>
          <p14:tracePt t="28428" x="1474788" y="1793875"/>
          <p14:tracePt t="28437" x="1641475" y="1865313"/>
          <p14:tracePt t="28443" x="1865313" y="1970088"/>
          <p14:tracePt t="28451" x="2168525" y="2041525"/>
          <p14:tracePt t="28458" x="2511425" y="2128838"/>
          <p14:tracePt t="28468" x="2957513" y="2208213"/>
          <p14:tracePt t="28475" x="3355975" y="2289175"/>
          <p14:tracePt t="28483" x="3843338" y="2336800"/>
          <p14:tracePt t="28491" x="4305300" y="2384425"/>
          <p14:tracePt t="28498" x="4783138" y="2432050"/>
          <p14:tracePt t="28504" x="5260975" y="2463800"/>
          <p14:tracePt t="28511" x="5716588" y="2463800"/>
          <p14:tracePt t="28519" x="6170613" y="2463800"/>
          <p14:tracePt t="28526" x="6600825" y="2463800"/>
          <p14:tracePt t="28535" x="6991350" y="2463800"/>
          <p14:tracePt t="28542" x="7358063" y="2463800"/>
          <p14:tracePt t="28548" x="7661275" y="2463800"/>
          <p14:tracePt t="28557" x="7900988" y="2463800"/>
          <p14:tracePt t="28564" x="8075613" y="2463800"/>
          <p14:tracePt t="28571" x="8210550" y="2447925"/>
          <p14:tracePt t="28579" x="8323263" y="2447925"/>
          <p14:tracePt t="28588" x="8394700" y="2439988"/>
          <p14:tracePt t="28594" x="8450263" y="2432050"/>
          <p14:tracePt t="28603" x="8474075" y="2432050"/>
          <p14:tracePt t="28610" x="8482013" y="2432050"/>
          <p14:tracePt t="28618" x="8497888" y="2424113"/>
          <p14:tracePt t="28626" x="8497888" y="2416175"/>
          <p14:tracePt t="28646" x="8497888" y="2408238"/>
          <p14:tracePt t="28693" x="8497888" y="2400300"/>
          <p14:tracePt t="28708" x="8497888" y="2384425"/>
          <p14:tracePt t="28715" x="8497888" y="2376488"/>
          <p14:tracePt t="28724" x="8497888" y="2368550"/>
          <p14:tracePt t="28729" x="8497888" y="2360613"/>
          <p14:tracePt t="28738" x="8497888" y="2344738"/>
          <p14:tracePt t="28744" x="8497888" y="2328863"/>
          <p14:tracePt t="28758" x="8497888" y="2312988"/>
          <p14:tracePt t="28767" x="8497888" y="2297113"/>
          <p14:tracePt t="28775" x="8489950" y="2289175"/>
          <p14:tracePt t="28781" x="8466138" y="2265363"/>
          <p14:tracePt t="28791" x="8442325" y="2257425"/>
          <p14:tracePt t="28796" x="8402638" y="2241550"/>
          <p14:tracePt t="28806" x="8386763" y="2233613"/>
          <p14:tracePt t="28811" x="8362950" y="2224088"/>
          <p14:tracePt t="28820" x="8331200" y="2224088"/>
          <p14:tracePt t="28827" x="8299450" y="2224088"/>
          <p14:tracePt t="28835" x="8267700" y="2224088"/>
          <p14:tracePt t="28843" x="8243888" y="2224088"/>
          <p14:tracePt t="28848" x="8218488" y="2224088"/>
          <p14:tracePt t="28856" x="8202613" y="2224088"/>
          <p14:tracePt t="28865" x="8194675" y="2224088"/>
          <p14:tracePt t="28871" x="8186738" y="2224088"/>
          <p14:tracePt t="28888" x="8178800" y="2224088"/>
          <p14:tracePt t="28932" x="8170863" y="2224088"/>
          <p14:tracePt t="28946" x="8162925" y="2224088"/>
          <p14:tracePt t="28954" x="8154988" y="2224088"/>
          <p14:tracePt t="28962" x="8131175" y="2224088"/>
          <p14:tracePt t="28969" x="8107363" y="2233613"/>
          <p14:tracePt t="28976" x="8059738" y="2233613"/>
          <p14:tracePt t="28984" x="8027988" y="2233613"/>
          <p14:tracePt t="28992" x="7964488" y="2233613"/>
          <p14:tracePt t="28999" x="7908925" y="2233613"/>
          <p14:tracePt t="29007" x="7869238" y="2233613"/>
          <p14:tracePt t="29013" x="7835900" y="2233613"/>
          <p14:tracePt t="29024" x="7812088" y="2233613"/>
          <p14:tracePt t="29029" x="7796213" y="2233613"/>
          <p14:tracePt t="29039" x="7788275" y="2233613"/>
          <p14:tracePt t="29044" x="7780338" y="2233613"/>
          <p14:tracePt t="29058" x="7772400" y="2233613"/>
          <p14:tracePt t="29090" x="7772400" y="2224088"/>
          <p14:tracePt t="29126" x="7772400" y="2216150"/>
          <p14:tracePt t="29149" x="7772400" y="2208213"/>
          <p14:tracePt t="29179" x="7772400" y="2200275"/>
          <p14:tracePt t="29208" x="7772400" y="2192338"/>
          <p14:tracePt t="29254" x="7772400" y="2184400"/>
          <p14:tracePt t="29284" x="7772400" y="2176463"/>
          <p14:tracePt t="29299" x="7772400" y="2168525"/>
          <p14:tracePt t="29636" x="7772400" y="2160588"/>
          <p14:tracePt t="29658" x="7772400" y="2152650"/>
          <p14:tracePt t="29681" x="7772400" y="2144713"/>
          <p14:tracePt t="29689" x="7772400" y="2136775"/>
          <p14:tracePt t="29696" x="7780338" y="2136775"/>
          <p14:tracePt t="29711" x="7780338" y="2128838"/>
          <p14:tracePt t="29733" x="7780338" y="2120900"/>
          <p14:tracePt t="29757" x="7788275" y="2120900"/>
          <p14:tracePt t="30521" x="7796213" y="2120900"/>
          <p14:tracePt t="30543" x="7804150" y="2120900"/>
          <p14:tracePt t="30558" x="7812088" y="2112963"/>
          <p14:tracePt t="30567" x="7820025" y="2105025"/>
          <p14:tracePt t="30574" x="7835900" y="2105025"/>
          <p14:tracePt t="30582" x="7859713" y="2105025"/>
          <p14:tracePt t="30590" x="7877175" y="2097088"/>
          <p14:tracePt t="30598" x="7893050" y="2089150"/>
          <p14:tracePt t="30604" x="7916863" y="2081213"/>
          <p14:tracePt t="30611" x="7924800" y="2081213"/>
          <p14:tracePt t="30621" x="7948613" y="2073275"/>
          <p14:tracePt t="30626" x="7956550" y="2073275"/>
          <p14:tracePt t="30635" x="7964488" y="2073275"/>
          <p14:tracePt t="30642" x="7972425" y="2065338"/>
          <p14:tracePt t="30933" x="7972425" y="2073275"/>
          <p14:tracePt t="30959" x="7964488" y="2073275"/>
          <p14:tracePt t="30971" x="7956550" y="2073275"/>
          <p14:tracePt t="30994" x="7956550" y="2081213"/>
          <p14:tracePt t="31003" x="7948613" y="2081213"/>
          <p14:tracePt t="31024" x="7940675" y="2089150"/>
          <p14:tracePt t="31048" x="7924800" y="2097088"/>
          <p14:tracePt t="31061" x="7924800" y="2105025"/>
          <p14:tracePt t="31070" x="7916863" y="2105025"/>
          <p14:tracePt t="31099" x="7916863" y="2112963"/>
          <p14:tracePt t="31107" x="7908925" y="2112963"/>
          <p14:tracePt t="31144" x="7908925" y="2120900"/>
          <p14:tracePt t="31152" x="7900988" y="2120900"/>
          <p14:tracePt t="31173" x="7893050" y="2120900"/>
          <p14:tracePt t="31871" x="7900988" y="2120900"/>
          <p14:tracePt t="31891" x="7964488" y="2120900"/>
          <p14:tracePt t="31893" x="7988300" y="2120900"/>
          <p14:tracePt t="31902" x="8027988" y="2120900"/>
          <p14:tracePt t="31910" x="8059738" y="2120900"/>
          <p14:tracePt t="31917" x="8107363" y="2120900"/>
          <p14:tracePt t="31926" x="8147050" y="2120900"/>
          <p14:tracePt t="31932" x="8194675" y="2120900"/>
          <p14:tracePt t="31940" x="8251825" y="2120900"/>
          <p14:tracePt t="31948" x="8307388" y="2128838"/>
          <p14:tracePt t="31956" x="8347075" y="2136775"/>
          <p14:tracePt t="31961" x="8402638" y="2144713"/>
          <p14:tracePt t="31971" x="8442325" y="2144713"/>
          <p14:tracePt t="31976" x="8482013" y="2144713"/>
          <p14:tracePt t="31985" x="8505825" y="2152650"/>
          <p14:tracePt t="31992" x="8521700" y="2152650"/>
          <p14:tracePt t="32007" x="8529638" y="2152650"/>
          <p14:tracePt t="32015" x="8537575" y="2152650"/>
          <p14:tracePt t="32059" x="8545513" y="2152650"/>
          <p14:tracePt t="32090" x="8553450" y="2152650"/>
          <p14:tracePt t="32171" x="8569325" y="2152650"/>
          <p14:tracePt t="32178" x="8585200" y="2152650"/>
          <p14:tracePt t="32188" x="8593138" y="2144713"/>
          <p14:tracePt t="32195" x="8602663" y="2144713"/>
          <p14:tracePt t="32202" x="8626475" y="2144713"/>
          <p14:tracePt t="32210" x="8650288" y="2136775"/>
          <p14:tracePt t="32216" x="8666163" y="2128838"/>
          <p14:tracePt t="32223" x="8674100" y="2128838"/>
          <p14:tracePt t="32232" x="8689975" y="2120900"/>
          <p14:tracePt t="32248" x="8689975" y="2112963"/>
          <p14:tracePt t="32255" x="8697913" y="2112963"/>
          <p14:tracePt t="32636" x="8682038" y="2112963"/>
          <p14:tracePt t="32645" x="8658225" y="2112963"/>
          <p14:tracePt t="32652" x="8602663" y="2120900"/>
          <p14:tracePt t="32658" x="8545513" y="2136775"/>
          <p14:tracePt t="32667" x="8513763" y="2144713"/>
          <p14:tracePt t="32674" x="8450263" y="2152650"/>
          <p14:tracePt t="32682" x="8394700" y="2160588"/>
          <p14:tracePt t="32690" x="8347075" y="2168525"/>
          <p14:tracePt t="32697" x="8283575" y="2184400"/>
          <p14:tracePt t="32706" x="8243888" y="2192338"/>
          <p14:tracePt t="32712" x="8202613" y="2192338"/>
          <p14:tracePt t="32720" x="8170863" y="2192338"/>
          <p14:tracePt t="32726" x="8139113" y="2192338"/>
          <p14:tracePt t="32736" x="8107363" y="2200275"/>
          <p14:tracePt t="32741" x="8083550" y="2200275"/>
          <p14:tracePt t="32748" x="8075613" y="2200275"/>
          <p14:tracePt t="32758" x="8067675" y="2200275"/>
          <p14:tracePt t="32765" x="8059738" y="2200275"/>
          <p14:tracePt t="32779" x="8051800" y="2200275"/>
          <p14:tracePt t="32794" x="8043863" y="2200275"/>
          <p14:tracePt t="32803" x="8035925" y="2200275"/>
          <p14:tracePt t="32810" x="8027988" y="2200275"/>
          <p14:tracePt t="32816" x="8004175" y="2200275"/>
          <p14:tracePt t="32825" x="7988300" y="2200275"/>
          <p14:tracePt t="32831" x="7964488" y="2200275"/>
          <p14:tracePt t="32838" x="7932738" y="2200275"/>
          <p14:tracePt t="32846" x="7908925" y="2200275"/>
          <p14:tracePt t="32856" x="7877175" y="2200275"/>
          <p14:tracePt t="32861" x="7851775" y="2200275"/>
          <p14:tracePt t="32869" x="7827963" y="2200275"/>
          <p14:tracePt t="32887" x="7820025" y="2200275"/>
          <p14:tracePt t="32905" x="7812088" y="2200275"/>
          <p14:tracePt t="36149" x="7780338" y="2208213"/>
          <p14:tracePt t="36150" x="7661275" y="2224088"/>
          <p14:tracePt t="36153" x="7566025" y="2233613"/>
          <p14:tracePt t="36161" x="7469188" y="2241550"/>
          <p14:tracePt t="36169" x="7318375" y="2241550"/>
          <p14:tracePt t="36176" x="7167563" y="2241550"/>
          <p14:tracePt t="36184" x="6951663" y="2241550"/>
          <p14:tracePt t="36192" x="6711950" y="2241550"/>
          <p14:tracePt t="36200" x="6450013" y="2257425"/>
          <p14:tracePt t="36206" x="6138863" y="2265363"/>
          <p14:tracePt t="36215" x="5811838" y="2281238"/>
          <p14:tracePt t="36221" x="5564188" y="2305050"/>
          <p14:tracePt t="36228" x="5237163" y="2336800"/>
          <p14:tracePt t="36238" x="4910138" y="2336800"/>
          <p14:tracePt t="36245" x="4608513" y="2352675"/>
          <p14:tracePt t="36253" x="4321175" y="2352675"/>
          <p14:tracePt t="36260" x="4041775" y="2352675"/>
          <p14:tracePt t="36267" x="3778250" y="2352675"/>
          <p14:tracePt t="36274" x="3651250" y="2352675"/>
          <p14:tracePt t="36282" x="3476625" y="2352675"/>
          <p14:tracePt t="36288" x="3355975" y="2352675"/>
          <p14:tracePt t="36297" x="3252788" y="2352675"/>
          <p14:tracePt t="36304" x="3173413" y="2352675"/>
          <p14:tracePt t="36313" x="3117850" y="2352675"/>
          <p14:tracePt t="36320" x="3052763" y="2352675"/>
          <p14:tracePt t="36327" x="3021013" y="2352675"/>
          <p14:tracePt t="36334" x="2965450" y="2352675"/>
          <p14:tracePt t="36342" x="2917825" y="2344738"/>
          <p14:tracePt t="36349" x="2886075" y="2336800"/>
          <p14:tracePt t="36357" x="2838450" y="2328863"/>
          <p14:tracePt t="36367" x="2806700" y="2328863"/>
          <p14:tracePt t="36373" x="2774950" y="2320925"/>
          <p14:tracePt t="36378" x="2741613" y="2312988"/>
          <p14:tracePt t="36386" x="2670175" y="2305050"/>
          <p14:tracePt t="36394" x="2630488" y="2297113"/>
          <p14:tracePt t="36402" x="2566988" y="2289175"/>
          <p14:tracePt t="36410" x="2511425" y="2281238"/>
          <p14:tracePt t="36418" x="2447925" y="2273300"/>
          <p14:tracePt t="36425" x="2374900" y="2265363"/>
          <p14:tracePt t="36432" x="2279650" y="2257425"/>
          <p14:tracePt t="36438" x="2216150" y="2249488"/>
          <p14:tracePt t="36446" x="2152650" y="2241550"/>
          <p14:tracePt t="36453" x="2089150" y="2233613"/>
          <p14:tracePt t="36461" x="2025650" y="2224088"/>
          <p14:tracePt t="36469" x="1944688" y="2224088"/>
          <p14:tracePt t="36477" x="1873250" y="2224088"/>
          <p14:tracePt t="36485" x="1785938" y="2224088"/>
          <p14:tracePt t="36491" x="1722438" y="2224088"/>
          <p14:tracePt t="36498" x="1641475" y="2224088"/>
          <p14:tracePt t="36506" x="1554163" y="2224088"/>
          <p14:tracePt t="36514" x="1482725" y="2224088"/>
          <p14:tracePt t="36522" x="1419225" y="2224088"/>
          <p14:tracePt t="36529" x="1339850" y="2224088"/>
          <p14:tracePt t="36536" x="1274763" y="2224088"/>
          <p14:tracePt t="36544" x="1227138" y="2224088"/>
          <p14:tracePt t="36551" x="1171575" y="2224088"/>
          <p14:tracePt t="36559" x="1116013" y="2224088"/>
          <p14:tracePt t="36567" x="1076325" y="2224088"/>
          <p14:tracePt t="36574" x="1044575" y="2224088"/>
          <p14:tracePt t="36581" x="996950" y="2224088"/>
          <p14:tracePt t="36588" x="973138" y="2224088"/>
          <p14:tracePt t="36596" x="957263" y="2224088"/>
          <p14:tracePt t="36604" x="949325" y="2224088"/>
          <p14:tracePt t="36611" x="933450" y="2233613"/>
          <p14:tracePt t="36641" x="933450" y="2241550"/>
          <p14:tracePt t="37616" x="949325" y="2241550"/>
          <p14:tracePt t="37623" x="957263" y="2241550"/>
          <p14:tracePt t="37632" x="965200" y="2241550"/>
          <p14:tracePt t="37639" x="981075" y="2241550"/>
          <p14:tracePt t="37650" x="989013" y="2241550"/>
          <p14:tracePt t="37662" x="1004888" y="2241550"/>
          <p14:tracePt t="37678" x="1012825" y="2241550"/>
          <p14:tracePt t="37684" x="1020763" y="2241550"/>
          <p14:tracePt t="37691" x="1028700" y="2241550"/>
          <p14:tracePt t="37708" x="1036638" y="2241550"/>
          <p14:tracePt t="37736" x="1044575" y="2241550"/>
          <p14:tracePt t="37961" x="1052513" y="2241550"/>
          <p14:tracePt t="37984" x="1060450" y="2241550"/>
          <p14:tracePt t="38006" x="1068388" y="2241550"/>
          <p14:tracePt t="38021" x="1076325" y="2241550"/>
          <p14:tracePt t="38045" x="1084263" y="2241550"/>
          <p14:tracePt t="38052" x="1084263" y="2249488"/>
          <p14:tracePt t="38069" x="1092200" y="2249488"/>
          <p14:tracePt t="38074" x="1100138" y="2249488"/>
          <p14:tracePt t="38089" x="1108075" y="2249488"/>
          <p14:tracePt t="38104" x="1116013" y="2249488"/>
          <p14:tracePt t="38141" x="1123950" y="2249488"/>
          <p14:tracePt t="38164" x="1131888" y="2249488"/>
          <p14:tracePt t="38246" x="1139825" y="2249488"/>
          <p14:tracePt t="38448" x="1147763" y="2249488"/>
          <p14:tracePt t="38523" x="1155700" y="2249488"/>
          <p14:tracePt t="39993" x="1163638" y="2249488"/>
          <p14:tracePt t="40001" x="1171575" y="2249488"/>
          <p14:tracePt t="40009" x="1195388" y="2249488"/>
          <p14:tracePt t="40026" x="1203325" y="2249488"/>
          <p14:tracePt t="40033" x="1219200" y="2257425"/>
          <p14:tracePt t="40038" x="1227138" y="2257425"/>
          <p14:tracePt t="40047" x="1235075" y="2257425"/>
          <p14:tracePt t="40053" x="1243013" y="2257425"/>
          <p14:tracePt t="40068" x="1250950" y="2257425"/>
          <p14:tracePt t="40077" x="1258888" y="2257425"/>
          <p14:tracePt t="40092" x="1266825" y="2257425"/>
          <p14:tracePt t="40107" x="1274763" y="2257425"/>
          <p14:tracePt t="40116" x="1292225" y="2257425"/>
          <p14:tracePt t="40121" x="1308100" y="2257425"/>
          <p14:tracePt t="40130" x="1323975" y="2257425"/>
          <p14:tracePt t="40138" x="1339850" y="2257425"/>
          <p14:tracePt t="40144" x="1355725" y="2257425"/>
          <p14:tracePt t="40151" x="1379538" y="2257425"/>
          <p14:tracePt t="40159" x="1395413" y="2257425"/>
          <p14:tracePt t="40168" x="1403350" y="2257425"/>
          <p14:tracePt t="40174" x="1411288" y="2257425"/>
          <p14:tracePt t="40182" x="1419225" y="2257425"/>
          <p14:tracePt t="40190" x="1435100" y="2257425"/>
          <p14:tracePt t="40197" x="1443038" y="2257425"/>
          <p14:tracePt t="40205" x="1450975" y="2257425"/>
          <p14:tracePt t="40214" x="1458913" y="2257425"/>
          <p14:tracePt t="40219" x="1466850" y="2257425"/>
          <p14:tracePt t="40228" x="1482725" y="2257425"/>
          <p14:tracePt t="40235" x="1498600" y="2257425"/>
          <p14:tracePt t="40241" x="1522413" y="2257425"/>
          <p14:tracePt t="40248" x="1538288" y="2257425"/>
          <p14:tracePt t="40257" x="1562100" y="2257425"/>
          <p14:tracePt t="40265" x="1570038" y="2257425"/>
          <p14:tracePt t="40272" x="1593850" y="2257425"/>
          <p14:tracePt t="40279" x="1617663" y="2257425"/>
          <p14:tracePt t="40288" x="1633538" y="2257425"/>
          <p14:tracePt t="40294" x="1651000" y="2257425"/>
          <p14:tracePt t="40301" x="1666875" y="2257425"/>
          <p14:tracePt t="40309" x="1682750" y="2257425"/>
          <p14:tracePt t="40316" x="1690688" y="2257425"/>
          <p14:tracePt t="40325" x="1706563" y="2257425"/>
          <p14:tracePt t="40332" x="1714500" y="2257425"/>
          <p14:tracePt t="40338" x="1722438" y="2257425"/>
          <p14:tracePt t="40347" x="1730375" y="2257425"/>
          <p14:tracePt t="40355" x="1738313" y="2257425"/>
          <p14:tracePt t="40363" x="1754188" y="2257425"/>
          <p14:tracePt t="40369" x="1762125" y="2257425"/>
          <p14:tracePt t="40378" x="1778000" y="2257425"/>
          <p14:tracePt t="40385" x="1785938" y="2257425"/>
          <p14:tracePt t="40392" x="1809750" y="2257425"/>
          <p14:tracePt t="40400" x="1825625" y="2257425"/>
          <p14:tracePt t="40408" x="1833563" y="2257425"/>
          <p14:tracePt t="40415" x="1841500" y="2257425"/>
          <p14:tracePt t="40421" x="1849438" y="2257425"/>
          <p14:tracePt t="40432" x="1865313" y="2257425"/>
          <p14:tracePt t="40446" x="1873250" y="2265363"/>
          <p14:tracePt t="40451" x="1881188" y="2265363"/>
          <p14:tracePt t="40459" x="1889125" y="2265363"/>
          <p14:tracePt t="40468" x="1905000" y="2265363"/>
          <p14:tracePt t="40475" x="1920875" y="2265363"/>
          <p14:tracePt t="40482" x="1944688" y="2265363"/>
          <p14:tracePt t="40490" x="1960563" y="2265363"/>
          <p14:tracePt t="40498" x="1976438" y="2265363"/>
          <p14:tracePt t="40504" x="1984375" y="2265363"/>
          <p14:tracePt t="40516" x="2000250" y="2265363"/>
          <p14:tracePt t="40519" x="2008188" y="2265363"/>
          <p14:tracePt t="40528" x="2017713" y="2265363"/>
          <p14:tracePt t="40534" x="2025650" y="2265363"/>
          <p14:tracePt t="40549" x="2033588" y="2265363"/>
          <p14:tracePt t="40581" x="2041525" y="2265363"/>
          <p14:tracePt t="40609" x="2049463" y="2265363"/>
          <p14:tracePt t="42787" x="2065338" y="2224088"/>
          <p14:tracePt t="42789" x="2097088" y="2152650"/>
          <p14:tracePt t="42791" x="2105025" y="2128838"/>
          <p14:tracePt t="42792" x="2112963" y="2105025"/>
          <p14:tracePt t="42798" x="2112963" y="2073275"/>
          <p14:tracePt t="42807" x="2128838" y="2049463"/>
          <p14:tracePt t="42815" x="2136775" y="2025650"/>
          <p14:tracePt t="42821" x="2136775" y="2009775"/>
          <p14:tracePt t="42832" x="2136775" y="1993900"/>
          <p14:tracePt t="42836" x="2136775" y="1978025"/>
          <p14:tracePt t="42845" x="2136775" y="1962150"/>
          <p14:tracePt t="42851" x="2136775" y="1946275"/>
          <p14:tracePt t="42861" x="2136775" y="1930400"/>
          <p14:tracePt t="42866" x="2136775" y="1922463"/>
          <p14:tracePt t="42874" x="2136775" y="1914525"/>
          <p14:tracePt t="42882" x="2136775" y="1898650"/>
          <p14:tracePt t="42897" x="2136775" y="1890713"/>
          <p14:tracePt t="42912" x="2136775" y="1881188"/>
          <p14:tracePt t="42919" x="2136775" y="1873250"/>
          <p14:tracePt t="42928" x="2128838" y="1865313"/>
          <p14:tracePt t="42950" x="2128838" y="1857375"/>
          <p14:tracePt t="42956" x="2120900" y="1857375"/>
          <p14:tracePt t="43031" x="2112963" y="1857375"/>
          <p14:tracePt t="43047" x="2097088" y="1865313"/>
          <p14:tracePt t="43053" x="2089150" y="1873250"/>
          <p14:tracePt t="43062" x="2081213" y="1881188"/>
          <p14:tracePt t="43070" x="2065338" y="1898650"/>
          <p14:tracePt t="43077" x="2057400" y="1914525"/>
          <p14:tracePt t="43085" x="2049463" y="1930400"/>
          <p14:tracePt t="43093" x="2033588" y="1946275"/>
          <p14:tracePt t="43100" x="2033588" y="1970088"/>
          <p14:tracePt t="43106" x="2025650" y="1978025"/>
          <p14:tracePt t="43113" x="2025650" y="1993900"/>
          <p14:tracePt t="43121" x="2025650" y="2001838"/>
          <p14:tracePt t="43129" x="2025650" y="2025650"/>
          <p14:tracePt t="43136" x="2025650" y="2033588"/>
          <p14:tracePt t="43144" x="2025650" y="2041525"/>
          <p14:tracePt t="43151" x="2025650" y="2057400"/>
          <p14:tracePt t="43159" x="2041525" y="2057400"/>
          <p14:tracePt t="43166" x="2041525" y="2065338"/>
          <p14:tracePt t="43173" x="2049463" y="2065338"/>
          <p14:tracePt t="43181" x="2057400" y="2065338"/>
          <p14:tracePt t="43188" x="2065338" y="2065338"/>
          <p14:tracePt t="43203" x="2073275" y="2065338"/>
          <p14:tracePt t="43212" x="2081213" y="2065338"/>
          <p14:tracePt t="43226" x="2097088" y="2065338"/>
          <p14:tracePt t="43241" x="2112963" y="2049463"/>
          <p14:tracePt t="43250" x="2144713" y="2033588"/>
          <p14:tracePt t="43256" x="2168525" y="2001838"/>
          <p14:tracePt t="43263" x="2208213" y="1962150"/>
          <p14:tracePt t="43271" x="2239963" y="1938338"/>
          <p14:tracePt t="43279" x="2279650" y="1890713"/>
          <p14:tracePt t="43286" x="2319338" y="1849438"/>
          <p14:tracePt t="43295" x="2351088" y="1801813"/>
          <p14:tracePt t="43301" x="2384425" y="1754188"/>
          <p14:tracePt t="43309" x="2400300" y="1714500"/>
          <p14:tracePt t="43316" x="2408238" y="1698625"/>
          <p14:tracePt t="43323" x="2416175" y="1674813"/>
          <p14:tracePt t="43333" x="2416175" y="1658938"/>
          <p14:tracePt t="43339" x="2416175" y="1643063"/>
          <p14:tracePt t="43354" x="2416175" y="1635125"/>
          <p14:tracePt t="43362" x="2408238" y="1627188"/>
          <p14:tracePt t="43369" x="2400300" y="1619250"/>
          <p14:tracePt t="43376" x="2392363" y="1619250"/>
          <p14:tracePt t="43392" x="2374900" y="1619250"/>
          <p14:tracePt t="43398" x="2366963" y="1619250"/>
          <p14:tracePt t="43408" x="2335213" y="1619250"/>
          <p14:tracePt t="43416" x="2311400" y="1619250"/>
          <p14:tracePt t="43421" x="2279650" y="1619250"/>
          <p14:tracePt t="43429" x="2271713" y="1619250"/>
          <p14:tracePt t="43437" x="2239963" y="1627188"/>
          <p14:tracePt t="43445" x="2216150" y="1627188"/>
          <p14:tracePt t="43451" x="2176463" y="1635125"/>
          <p14:tracePt t="43459" x="2136775" y="1643063"/>
          <p14:tracePt t="43466" x="2105025" y="1658938"/>
          <p14:tracePt t="43473" x="2065338" y="1666875"/>
          <p14:tracePt t="43481" x="2041525" y="1674813"/>
          <p14:tracePt t="43488" x="2017713" y="1690688"/>
          <p14:tracePt t="43496" x="1976438" y="1714500"/>
          <p14:tracePt t="43503" x="1952625" y="1722438"/>
          <p14:tracePt t="43512" x="1928813" y="1746250"/>
          <p14:tracePt t="43518" x="1905000" y="1754188"/>
          <p14:tracePt t="43527" x="1897063" y="1770063"/>
          <p14:tracePt t="43534" x="1897063" y="1785938"/>
          <p14:tracePt t="43541" x="1889125" y="1809750"/>
          <p14:tracePt t="43548" x="1889125" y="1833563"/>
          <p14:tracePt t="43557" x="1889125" y="1857375"/>
          <p14:tracePt t="43564" x="1889125" y="1881188"/>
          <p14:tracePt t="43571" x="1889125" y="1898650"/>
          <p14:tracePt t="43579" x="1889125" y="1906588"/>
          <p14:tracePt t="43588" x="1905000" y="1930400"/>
          <p14:tracePt t="43595" x="1912938" y="1938338"/>
          <p14:tracePt t="43601" x="1928813" y="1946275"/>
          <p14:tracePt t="43611" x="1936750" y="1962150"/>
          <p14:tracePt t="43617" x="1952625" y="1970088"/>
          <p14:tracePt t="43633" x="1960563" y="1978025"/>
          <p14:tracePt t="43649" x="1968500" y="1978025"/>
          <p14:tracePt t="43662" x="1976438" y="1978025"/>
          <p14:tracePt t="44052" x="1976438" y="1985963"/>
          <p14:tracePt t="44066" x="1984375" y="2009775"/>
          <p14:tracePt t="44074" x="1984375" y="2025650"/>
          <p14:tracePt t="44081" x="2000250" y="2049463"/>
          <p14:tracePt t="44089" x="2008188" y="2073275"/>
          <p14:tracePt t="44097" x="2025650" y="2097088"/>
          <p14:tracePt t="44104" x="2049463" y="2128838"/>
          <p14:tracePt t="44113" x="2065338" y="2144713"/>
          <p14:tracePt t="44119" x="2097088" y="2168525"/>
          <p14:tracePt t="44126" x="2120900" y="2184400"/>
          <p14:tracePt t="44134" x="2144713" y="2200275"/>
          <p14:tracePt t="44142" x="2192338" y="2208213"/>
          <p14:tracePt t="44149" x="2232025" y="2208213"/>
          <p14:tracePt t="44156" x="2279650" y="2216150"/>
          <p14:tracePt t="44164" x="2335213" y="2224088"/>
          <p14:tracePt t="44171" x="2408238" y="2224088"/>
          <p14:tracePt t="44179" x="2479675" y="2224088"/>
          <p14:tracePt t="44186" x="2559050" y="2224088"/>
          <p14:tracePt t="44195" x="2638425" y="2224088"/>
          <p14:tracePt t="44201" x="2717800" y="2224088"/>
          <p14:tracePt t="44209" x="2782888" y="2224088"/>
          <p14:tracePt t="44216" x="2854325" y="2224088"/>
          <p14:tracePt t="44224" x="2917825" y="2233613"/>
          <p14:tracePt t="44231" x="2973388" y="2233613"/>
          <p14:tracePt t="44238" x="3013075" y="2233613"/>
          <p14:tracePt t="44246" x="3044825" y="2233613"/>
          <p14:tracePt t="44254" x="3084513" y="2233613"/>
          <p14:tracePt t="44262" x="3100388" y="2233613"/>
          <p14:tracePt t="44269" x="3109913" y="2233613"/>
          <p14:tracePt t="44277" x="3117850" y="2233613"/>
          <p14:tracePt t="44404" x="3125788" y="2233613"/>
          <p14:tracePt t="44428" x="3133725" y="2233613"/>
          <p14:tracePt t="44441" x="3141663" y="2233613"/>
          <p14:tracePt t="44450" x="3149600" y="2233613"/>
          <p14:tracePt t="44481" x="3157538" y="2233613"/>
          <p14:tracePt t="44606" x="3149600" y="2241550"/>
          <p14:tracePt t="44615" x="3141663" y="2241550"/>
          <p14:tracePt t="44637" x="3133725" y="2241550"/>
          <p14:tracePt t="44653" x="3125788" y="2249488"/>
          <p14:tracePt t="44674" x="3117850" y="2249488"/>
          <p14:tracePt t="44681" x="3109913" y="2257425"/>
          <p14:tracePt t="44688" x="3109913" y="2265363"/>
          <p14:tracePt t="44696" x="3100388" y="2265363"/>
          <p14:tracePt t="44712" x="3092450" y="2265363"/>
          <p14:tracePt t="44718" x="3092450" y="2273300"/>
          <p14:tracePt t="44727" x="3084513" y="2273300"/>
          <p14:tracePt t="44734" x="3076575" y="2281238"/>
          <p14:tracePt t="44748" x="3076575" y="2289175"/>
          <p14:tracePt t="44758" x="3076575" y="2297113"/>
          <p14:tracePt t="44781" x="3076575" y="2305050"/>
          <p14:tracePt t="44809" x="3076575" y="2312988"/>
          <p14:tracePt t="44817" x="3084513" y="2312988"/>
          <p14:tracePt t="44848" x="3084513" y="2320925"/>
          <p14:tracePt t="44862" x="3092450" y="2320925"/>
          <p14:tracePt t="45146" x="3100388" y="2320925"/>
          <p14:tracePt t="45155" x="3109913" y="2297113"/>
          <p14:tracePt t="45162" x="3109913" y="2281238"/>
          <p14:tracePt t="45168" x="3117850" y="2249488"/>
          <p14:tracePt t="45179" x="3133725" y="2192338"/>
          <p14:tracePt t="45184" x="3133725" y="2144713"/>
          <p14:tracePt t="45194" x="3141663" y="2065338"/>
          <p14:tracePt t="45199" x="3149600" y="1978025"/>
          <p14:tracePt t="45209" x="3149600" y="1914525"/>
          <p14:tracePt t="45215" x="3149600" y="1849438"/>
          <p14:tracePt t="45221" x="3149600" y="1785938"/>
          <p14:tracePt t="45228" x="3149600" y="1738313"/>
          <p14:tracePt t="45237" x="3141663" y="1698625"/>
          <p14:tracePt t="45245" x="3141663" y="1674813"/>
          <p14:tracePt t="45252" x="3141663" y="1643063"/>
          <p14:tracePt t="45258" x="3133725" y="1627188"/>
          <p14:tracePt t="45268" x="3125788" y="1619250"/>
          <p14:tracePt t="45275" x="3125788" y="1611313"/>
          <p14:tracePt t="45416" x="3117850" y="1619250"/>
          <p14:tracePt t="45426" x="3117850" y="1643063"/>
          <p14:tracePt t="45432" x="3117850" y="1651000"/>
          <p14:tracePt t="45438" x="3117850" y="1674813"/>
          <p14:tracePt t="45448" x="3117850" y="1698625"/>
          <p14:tracePt t="45454" x="3117850" y="1722438"/>
          <p14:tracePt t="45461" x="3117850" y="1762125"/>
          <p14:tracePt t="45469" x="3117850" y="1801813"/>
          <p14:tracePt t="45478" x="3117850" y="1857375"/>
          <p14:tracePt t="45483" x="3117850" y="1930400"/>
          <p14:tracePt t="45496" x="3117850" y="1985963"/>
          <p14:tracePt t="45499" x="3125788" y="2041525"/>
          <p14:tracePt t="45509" x="3133725" y="2073275"/>
          <p14:tracePt t="45516" x="3141663" y="2120900"/>
          <p14:tracePt t="45521" x="3141663" y="2152650"/>
          <p14:tracePt t="45528" x="3149600" y="2176463"/>
          <p14:tracePt t="45537" x="3149600" y="2192338"/>
          <p14:tracePt t="45545" x="3149600" y="2208213"/>
          <p14:tracePt t="45554" x="3157538" y="2216150"/>
          <p14:tracePt t="45559" x="3157538" y="2224088"/>
          <p14:tracePt t="45575" x="3157538" y="2233613"/>
          <p14:tracePt t="45581" x="3165475" y="2233613"/>
          <p14:tracePt t="45592" x="3165475" y="2241550"/>
          <p14:tracePt t="45634" x="3165475" y="2249488"/>
          <p14:tracePt t="45703" x="3173413" y="2249488"/>
          <p14:tracePt t="45724" x="3181350" y="2249488"/>
          <p14:tracePt t="45747" x="3197225" y="2249488"/>
          <p14:tracePt t="45753" x="3205163" y="2249488"/>
          <p14:tracePt t="45761" x="3221038" y="2257425"/>
          <p14:tracePt t="45770" x="3228975" y="2257425"/>
          <p14:tracePt t="45778" x="3252788" y="2265363"/>
          <p14:tracePt t="45785" x="3284538" y="2281238"/>
          <p14:tracePt t="45791" x="3316288" y="2297113"/>
          <p14:tracePt t="45798" x="3355975" y="2312988"/>
          <p14:tracePt t="45808" x="3387725" y="2312988"/>
          <p14:tracePt t="45814" x="3451225" y="2328863"/>
          <p14:tracePt t="45822" x="3500438" y="2328863"/>
          <p14:tracePt t="45830" x="3548063" y="2336800"/>
          <p14:tracePt t="45836" x="3611563" y="2336800"/>
          <p14:tracePt t="45845" x="3651250" y="2344738"/>
          <p14:tracePt t="45854" x="3698875" y="2344738"/>
          <p14:tracePt t="45860" x="3738563" y="2344738"/>
          <p14:tracePt t="45866" x="3770313" y="2344738"/>
          <p14:tracePt t="45879" x="3794125" y="2344738"/>
          <p14:tracePt t="45881" x="3810000" y="2344738"/>
          <p14:tracePt t="45888" x="3825875" y="2336800"/>
          <p14:tracePt t="45896" x="3833813" y="2328863"/>
          <p14:tracePt t="45904" x="3843338" y="2320925"/>
          <p14:tracePt t="45919" x="3843338" y="2312988"/>
          <p14:tracePt t="45931" x="3851275" y="2312988"/>
          <p14:tracePt t="45934" x="3851275" y="2305050"/>
          <p14:tracePt t="45959" x="3859213" y="2305050"/>
          <p14:tracePt t="46046" x="3867150" y="2305050"/>
          <p14:tracePt t="46053" x="3867150" y="2297113"/>
          <p14:tracePt t="46070" x="3875088" y="2297113"/>
          <p14:tracePt t="46078" x="3883025" y="2289175"/>
          <p14:tracePt t="46086" x="3890963" y="2281238"/>
          <p14:tracePt t="46091" x="3898900" y="2273300"/>
          <p14:tracePt t="46098" x="3906838" y="2265363"/>
          <p14:tracePt t="46108" x="3922713" y="2257425"/>
          <p14:tracePt t="46114" x="3930650" y="2249488"/>
          <p14:tracePt t="46121" x="3946525" y="2241550"/>
          <p14:tracePt t="46129" x="3962400" y="2224088"/>
          <p14:tracePt t="46136" x="3978275" y="2208213"/>
          <p14:tracePt t="46144" x="3986213" y="2200275"/>
          <p14:tracePt t="46151" x="4010025" y="2176463"/>
          <p14:tracePt t="46160" x="4025900" y="2160588"/>
          <p14:tracePt t="46166" x="4041775" y="2144713"/>
          <p14:tracePt t="46174" x="4041775" y="2128838"/>
          <p14:tracePt t="46181" x="4057650" y="2105025"/>
          <p14:tracePt t="46189" x="4057650" y="2089150"/>
          <p14:tracePt t="46196" x="4057650" y="2081213"/>
          <p14:tracePt t="46204" x="4057650" y="2073275"/>
          <p14:tracePt t="46211" x="4057650" y="2065338"/>
          <p14:tracePt t="46227" x="4057650" y="2057400"/>
          <p14:tracePt t="46242" x="4057650" y="2049463"/>
          <p14:tracePt t="46316" x="4049713" y="2049463"/>
          <p14:tracePt t="46331" x="4041775" y="2049463"/>
          <p14:tracePt t="46339" x="4041775" y="2057400"/>
          <p14:tracePt t="46347" x="4033838" y="2057400"/>
          <p14:tracePt t="46361" x="4025900" y="2057400"/>
          <p14:tracePt t="46377" x="4025900" y="2065338"/>
          <p14:tracePt t="46391" x="4017963" y="2065338"/>
          <p14:tracePt t="46429" x="4010025" y="2065338"/>
          <p14:tracePt t="46467" x="4010025" y="2073275"/>
          <p14:tracePt t="46474" x="4002088" y="2073275"/>
          <p14:tracePt t="46481" x="3986213" y="2081213"/>
          <p14:tracePt t="46489" x="3978275" y="2081213"/>
          <p14:tracePt t="46496" x="3962400" y="2089150"/>
          <p14:tracePt t="46503" x="3954463" y="2097088"/>
          <p14:tracePt t="46511" x="3938588" y="2112963"/>
          <p14:tracePt t="46519" x="3922713" y="2112963"/>
          <p14:tracePt t="46527" x="3906838" y="2128838"/>
          <p14:tracePt t="46534" x="3883025" y="2136775"/>
          <p14:tracePt t="46542" x="3875088" y="2144713"/>
          <p14:tracePt t="46549" x="3851275" y="2160588"/>
          <p14:tracePt t="46557" x="3843338" y="2160588"/>
          <p14:tracePt t="46564" x="3833813" y="2168525"/>
          <p14:tracePt t="46571" x="3825875" y="2176463"/>
          <p14:tracePt t="46579" x="3817938" y="2184400"/>
          <p14:tracePt t="46586" x="3817938" y="2192338"/>
          <p14:tracePt t="46594" x="3802063" y="2208213"/>
          <p14:tracePt t="46609" x="3802063" y="2216150"/>
          <p14:tracePt t="46617" x="3802063" y="2233613"/>
          <p14:tracePt t="46623" x="3794125" y="2249488"/>
          <p14:tracePt t="46631" x="3794125" y="2257425"/>
          <p14:tracePt t="46639" x="3794125" y="2273300"/>
          <p14:tracePt t="46647" x="3794125" y="2289175"/>
          <p14:tracePt t="46654" x="3794125" y="2297113"/>
          <p14:tracePt t="46669" x="3794125" y="2312988"/>
          <p14:tracePt t="46684" x="3794125" y="2320925"/>
          <p14:tracePt t="46707" x="3794125" y="2328863"/>
          <p14:tracePt t="46721" x="3802063" y="2328863"/>
          <p14:tracePt t="46811" x="3810000" y="2328863"/>
          <p14:tracePt t="46871" x="3817938" y="2328863"/>
          <p14:tracePt t="46909" x="3825875" y="2328863"/>
          <p14:tracePt t="46931" x="3833813" y="2320925"/>
          <p14:tracePt t="46976" x="3843338" y="2320925"/>
          <p14:tracePt t="46984" x="3843338" y="2312988"/>
          <p14:tracePt t="47861" x="3825875" y="2312988"/>
          <p14:tracePt t="47869" x="3810000" y="2312988"/>
          <p14:tracePt t="47894" x="3722688" y="2328863"/>
          <p14:tracePt t="47899" x="3690938" y="2336800"/>
          <p14:tracePt t="47909" x="3643313" y="2336800"/>
          <p14:tracePt t="47915" x="3611563" y="2336800"/>
          <p14:tracePt t="47923" x="3556000" y="2336800"/>
          <p14:tracePt t="47929" x="3524250" y="2336800"/>
          <p14:tracePt t="47938" x="3500438" y="2336800"/>
          <p14:tracePt t="47945" x="3484563" y="2344738"/>
          <p14:tracePt t="47951" x="3467100" y="2344738"/>
          <p14:tracePt t="47959" x="3451225" y="2344738"/>
          <p14:tracePt t="47966" x="3435350" y="2344738"/>
          <p14:tracePt t="47974" x="3427413" y="2344738"/>
          <p14:tracePt t="47992" x="3411538" y="2344738"/>
          <p14:tracePt t="48004" x="3403600" y="2344738"/>
          <p14:tracePt t="48011" x="3387725" y="2344738"/>
          <p14:tracePt t="48019" x="3379788" y="2336800"/>
          <p14:tracePt t="48028" x="3363913" y="2336800"/>
          <p14:tracePt t="48034" x="3348038" y="2328863"/>
          <p14:tracePt t="48042" x="3324225" y="2312988"/>
          <p14:tracePt t="48050" x="3300413" y="2312988"/>
          <p14:tracePt t="48058" x="3276600" y="2305050"/>
          <p14:tracePt t="48064" x="3260725" y="2297113"/>
          <p14:tracePt t="48074" x="3236913" y="2289175"/>
          <p14:tracePt t="48079" x="3205163" y="2281238"/>
          <p14:tracePt t="48088" x="3189288" y="2273300"/>
          <p14:tracePt t="48096" x="3165475" y="2273300"/>
          <p14:tracePt t="48101" x="3157538" y="2265363"/>
          <p14:tracePt t="48109" x="3149600" y="2265363"/>
          <p14:tracePt t="48116" x="3141663" y="2265363"/>
          <p14:tracePt t="48438" x="3141663" y="2224088"/>
          <p14:tracePt t="48447" x="3133725" y="2168525"/>
          <p14:tracePt t="48455" x="3117850" y="2112963"/>
          <p14:tracePt t="48461" x="3109913" y="2057400"/>
          <p14:tracePt t="48470" x="3092450" y="2001838"/>
          <p14:tracePt t="48477" x="3084513" y="1954213"/>
          <p14:tracePt t="48485" x="3076575" y="1898650"/>
          <p14:tracePt t="48492" x="3068638" y="1857375"/>
          <p14:tracePt t="48498" x="3068638" y="1825625"/>
          <p14:tracePt t="48507" x="3068638" y="1801813"/>
          <p14:tracePt t="48515" x="3068638" y="1778000"/>
          <p14:tracePt t="48522" x="3068638" y="1754188"/>
          <p14:tracePt t="48529" x="3068638" y="1738313"/>
          <p14:tracePt t="48536" x="3068638" y="1714500"/>
          <p14:tracePt t="48545" x="3068638" y="1698625"/>
          <p14:tracePt t="48551" x="3068638" y="1690688"/>
          <p14:tracePt t="48567" x="3068638" y="1682750"/>
          <p14:tracePt t="48577" x="3068638" y="1674813"/>
          <p14:tracePt t="48597" x="3068638" y="1666875"/>
          <p14:tracePt t="48634" x="3068638" y="1658938"/>
          <p14:tracePt t="48658" x="3068638" y="1651000"/>
          <p14:tracePt t="48691" x="3068638" y="1643063"/>
          <p14:tracePt t="48696" x="3068638" y="1635125"/>
          <p14:tracePt t="48821" x="3068638" y="1643063"/>
          <p14:tracePt t="48829" x="3068638" y="1658938"/>
          <p14:tracePt t="48838" x="3068638" y="1682750"/>
          <p14:tracePt t="48844" x="3068638" y="1698625"/>
          <p14:tracePt t="48852" x="3068638" y="1730375"/>
          <p14:tracePt t="48860" x="3068638" y="1770063"/>
          <p14:tracePt t="48869" x="3068638" y="1809750"/>
          <p14:tracePt t="48875" x="3068638" y="1865313"/>
          <p14:tracePt t="48895" x="3068638" y="1938338"/>
          <p14:tracePt t="48897" x="3068638" y="1993900"/>
          <p14:tracePt t="48906" x="3068638" y="2033588"/>
          <p14:tracePt t="48912" x="3068638" y="2081213"/>
          <p14:tracePt t="48918" x="3076575" y="2112963"/>
          <p14:tracePt t="48926" x="3076575" y="2136775"/>
          <p14:tracePt t="48934" x="3076575" y="2152650"/>
          <p14:tracePt t="48942" x="3076575" y="2184400"/>
          <p14:tracePt t="48950" x="3084513" y="2208213"/>
          <p14:tracePt t="48958" x="3084513" y="2224088"/>
          <p14:tracePt t="48964" x="3084513" y="2249488"/>
          <p14:tracePt t="48971" x="3084513" y="2273300"/>
          <p14:tracePt t="48979" x="3092450" y="2289175"/>
          <p14:tracePt t="48987" x="3092450" y="2297113"/>
          <p14:tracePt t="48993" x="3092450" y="2305050"/>
          <p14:tracePt t="49001" x="3092450" y="2320925"/>
          <p14:tracePt t="49009" x="3100388" y="2328863"/>
          <p14:tracePt t="49016" x="3100388" y="2336800"/>
          <p14:tracePt t="49031" x="3100388" y="2344738"/>
          <p14:tracePt t="49039" x="3100388" y="2352675"/>
          <p14:tracePt t="49062" x="3100388" y="2360613"/>
          <p14:tracePt t="49084" x="3100388" y="2368550"/>
          <p14:tracePt t="49137" x="3109913" y="2368550"/>
          <p14:tracePt t="49166" x="3117850" y="2360613"/>
          <p14:tracePt t="49175" x="3125788" y="2336800"/>
          <p14:tracePt t="49181" x="3125788" y="2312988"/>
          <p14:tracePt t="49189" x="3133725" y="2273300"/>
          <p14:tracePt t="49196" x="3141663" y="2241550"/>
          <p14:tracePt t="49205" x="3149600" y="2208213"/>
          <p14:tracePt t="49213" x="3149600" y="2168525"/>
          <p14:tracePt t="49219" x="3149600" y="2152650"/>
          <p14:tracePt t="49226" x="3149600" y="2136775"/>
          <p14:tracePt t="49234" x="3149600" y="2112963"/>
          <p14:tracePt t="49241" x="3149600" y="2081213"/>
          <p14:tracePt t="49250" x="3149600" y="2057400"/>
          <p14:tracePt t="49257" x="3157538" y="2041525"/>
          <p14:tracePt t="49264" x="3157538" y="2001838"/>
          <p14:tracePt t="49272" x="3157538" y="1985963"/>
          <p14:tracePt t="49279" x="3157538" y="1970088"/>
          <p14:tracePt t="49287" x="3157538" y="1954213"/>
          <p14:tracePt t="49294" x="3157538" y="1946275"/>
          <p14:tracePt t="49309" x="3157538" y="1938338"/>
          <p14:tracePt t="49324" x="3157538" y="1930400"/>
          <p14:tracePt t="49376" x="3157538" y="1922463"/>
          <p14:tracePt t="49414" x="3157538" y="1914525"/>
          <p14:tracePt t="49458" x="3157538" y="1906588"/>
          <p14:tracePt t="49496" x="3157538" y="1898650"/>
          <p14:tracePt t="52146" x="3157538" y="1922463"/>
          <p14:tracePt t="52148" x="3181350" y="2009775"/>
          <p14:tracePt t="52149" x="3189288" y="2025650"/>
          <p14:tracePt t="52151" x="3197225" y="2049463"/>
          <p14:tracePt t="52152" x="3205163" y="2057400"/>
          <p14:tracePt t="52159" x="3213100" y="2065338"/>
          <p14:tracePt t="52166" x="3221038" y="2081213"/>
          <p14:tracePt t="52174" x="3236913" y="2081213"/>
          <p14:tracePt t="52182" x="3236913" y="2089150"/>
          <p14:tracePt t="52190" x="3244850" y="2097088"/>
          <p14:tracePt t="52198" x="3252788" y="2097088"/>
          <p14:tracePt t="52221" x="3260725" y="2097088"/>
          <p14:tracePt t="52226" x="3268663" y="2097088"/>
          <p14:tracePt t="52241" x="3276600" y="2097088"/>
          <p14:tracePt t="52257" x="3284538" y="2097088"/>
          <p14:tracePt t="52279" x="3292475" y="2097088"/>
          <p14:tracePt t="52287" x="3300413" y="2097088"/>
          <p14:tracePt t="52302" x="3308350" y="2097088"/>
          <p14:tracePt t="52324" x="3316288" y="2097088"/>
          <p14:tracePt t="52347" x="3324225" y="2097088"/>
          <p14:tracePt t="52354" x="3332163" y="2097088"/>
          <p14:tracePt t="52369" x="3340100" y="2097088"/>
          <p14:tracePt t="52384" x="3355975" y="2097088"/>
          <p14:tracePt t="52391" x="3371850" y="2097088"/>
          <p14:tracePt t="52399" x="3395663" y="2097088"/>
          <p14:tracePt t="52406" x="3411538" y="2105025"/>
          <p14:tracePt t="52414" x="3427413" y="2105025"/>
          <p14:tracePt t="52422" x="3451225" y="2105025"/>
          <p14:tracePt t="52429" x="3467100" y="2105025"/>
          <p14:tracePt t="52437" x="3484563" y="2105025"/>
          <p14:tracePt t="52444" x="3500438" y="2105025"/>
          <p14:tracePt t="52452" x="3508375" y="2105025"/>
          <p14:tracePt t="52459" x="3516313" y="2105025"/>
          <p14:tracePt t="52466" x="3524250" y="2105025"/>
          <p14:tracePt t="52601" x="3532188" y="2105025"/>
          <p14:tracePt t="52609" x="3540125" y="2105025"/>
          <p14:tracePt t="52616" x="3563938" y="2105025"/>
          <p14:tracePt t="52624" x="3587750" y="2105025"/>
          <p14:tracePt t="52631" x="3619500" y="2105025"/>
          <p14:tracePt t="52639" x="3651250" y="2105025"/>
          <p14:tracePt t="52647" x="3683000" y="2105025"/>
          <p14:tracePt t="52654" x="3754438" y="2112963"/>
          <p14:tracePt t="52661" x="3802063" y="2120900"/>
          <p14:tracePt t="52669" x="3890963" y="2120900"/>
          <p14:tracePt t="52676" x="3962400" y="2120900"/>
          <p14:tracePt t="52685" x="4049713" y="2120900"/>
          <p14:tracePt t="52691" x="4137025" y="2120900"/>
          <p14:tracePt t="52699" x="4200525" y="2120900"/>
          <p14:tracePt t="52706" x="4281488" y="2120900"/>
          <p14:tracePt t="52714" x="4368800" y="2120900"/>
          <p14:tracePt t="52722" x="4456113" y="2120900"/>
          <p14:tracePt t="52729" x="4535488" y="2120900"/>
          <p14:tracePt t="52737" x="4624388" y="2120900"/>
          <p14:tracePt t="52744" x="4687888" y="2120900"/>
          <p14:tracePt t="52751" x="4727575" y="2120900"/>
          <p14:tracePt t="52758" x="4791075" y="2120900"/>
          <p14:tracePt t="52766" x="4838700" y="2128838"/>
          <p14:tracePt t="52773" x="4846638" y="2128838"/>
          <p14:tracePt t="52781" x="4854575" y="2128838"/>
          <p14:tracePt t="52789" x="4894263" y="2136775"/>
          <p14:tracePt t="52797" x="4975225" y="2152650"/>
          <p14:tracePt t="52804" x="5038725" y="2160588"/>
          <p14:tracePt t="52811" x="5110163" y="2176463"/>
          <p14:tracePt t="52818" x="5189538" y="2184400"/>
          <p14:tracePt t="52827" x="5276850" y="2208213"/>
          <p14:tracePt t="52834" x="5341938" y="2224088"/>
          <p14:tracePt t="52841" x="5413375" y="2233613"/>
          <p14:tracePt t="52849" x="5461000" y="2241550"/>
          <p14:tracePt t="52856" x="5492750" y="2249488"/>
          <p14:tracePt t="52864" x="5540375" y="2249488"/>
          <p14:tracePt t="52871" x="5572125" y="2249488"/>
          <p14:tracePt t="52888" x="5588000" y="2249488"/>
          <p14:tracePt t="52924" x="5588000" y="2241550"/>
          <p14:tracePt t="52939" x="5588000" y="2233613"/>
          <p14:tracePt t="52954" x="5588000" y="2224088"/>
          <p14:tracePt t="52961" x="5588000" y="2216150"/>
          <p14:tracePt t="52968" x="5588000" y="2200275"/>
          <p14:tracePt t="52976" x="5588000" y="2192338"/>
          <p14:tracePt t="52984" x="5588000" y="2176463"/>
          <p14:tracePt t="52991" x="5588000" y="2160588"/>
          <p14:tracePt t="52999" x="5588000" y="2152650"/>
          <p14:tracePt t="53006" x="5588000" y="2136775"/>
          <p14:tracePt t="53014" x="5588000" y="2128838"/>
          <p14:tracePt t="53021" x="5588000" y="2112963"/>
          <p14:tracePt t="53029" x="5588000" y="2105025"/>
          <p14:tracePt t="53037" x="5588000" y="2097088"/>
          <p14:tracePt t="53044" x="5588000" y="2081213"/>
          <p14:tracePt t="53051" x="5588000" y="2073275"/>
          <p14:tracePt t="53059" x="5588000" y="2049463"/>
          <p14:tracePt t="53067" x="5588000" y="2041525"/>
          <p14:tracePt t="53074" x="5588000" y="2025650"/>
          <p14:tracePt t="53081" x="5588000" y="2009775"/>
          <p14:tracePt t="53088" x="5580063" y="1985963"/>
          <p14:tracePt t="53096" x="5580063" y="1962150"/>
          <p14:tracePt t="53104" x="5580063" y="1954213"/>
          <p14:tracePt t="53111" x="5580063" y="1938338"/>
          <p14:tracePt t="53118" x="5580063" y="1922463"/>
          <p14:tracePt t="53126" x="5580063" y="1914525"/>
          <p14:tracePt t="53134" x="5580063" y="1890713"/>
          <p14:tracePt t="53141" x="5580063" y="1881188"/>
          <p14:tracePt t="53149" x="5580063" y="1865313"/>
          <p14:tracePt t="53157" x="5580063" y="1857375"/>
          <p14:tracePt t="53164" x="5580063" y="1849438"/>
          <p14:tracePt t="53179" x="5580063" y="1833563"/>
          <p14:tracePt t="53187" x="5580063" y="1825625"/>
          <p14:tracePt t="53194" x="5580063" y="1817688"/>
          <p14:tracePt t="53201" x="5580063" y="1809750"/>
          <p14:tracePt t="53209" x="5580063" y="1801813"/>
          <p14:tracePt t="53217" x="5572125" y="1793875"/>
          <p14:tracePt t="53224" x="5572125" y="1785938"/>
          <p14:tracePt t="53231" x="5564188" y="1770063"/>
          <p14:tracePt t="53239" x="5556250" y="1762125"/>
          <p14:tracePt t="53246" x="5548313" y="1746250"/>
          <p14:tracePt t="53254" x="5540375" y="1746250"/>
          <p14:tracePt t="53261" x="5540375" y="1738313"/>
          <p14:tracePt t="53269" x="5532438" y="1730375"/>
          <p14:tracePt t="53284" x="5524500" y="1730375"/>
          <p14:tracePt t="53306" x="5516563" y="1730375"/>
          <p14:tracePt t="53313" x="5516563" y="1722438"/>
          <p14:tracePt t="53321" x="5508625" y="1722438"/>
          <p14:tracePt t="53388" x="5500688" y="1722438"/>
          <p14:tracePt t="53433" x="5492750" y="1722438"/>
          <p14:tracePt t="53456" x="5484813" y="1722438"/>
          <p14:tracePt t="53464" x="5476875" y="1722438"/>
          <p14:tracePt t="53501" x="5468938" y="1722438"/>
          <p14:tracePt t="53523" x="5453063" y="1722438"/>
          <p14:tracePt t="53539" x="5445125" y="1714500"/>
          <p14:tracePt t="53547" x="5437188" y="1714500"/>
          <p14:tracePt t="53554" x="5429250" y="1714500"/>
          <p14:tracePt t="53561" x="5429250" y="1706563"/>
          <p14:tracePt t="53576" x="5421313" y="1698625"/>
          <p14:tracePt t="53704" x="5421313" y="1706563"/>
          <p14:tracePt t="53721" x="5429250" y="1714500"/>
          <p14:tracePt t="53726" x="5437188" y="1714500"/>
          <p14:tracePt t="53734" x="5445125" y="1714500"/>
          <p14:tracePt t="53741" x="5453063" y="1722438"/>
          <p14:tracePt t="53749" x="5461000" y="1722438"/>
          <p14:tracePt t="53756" x="5484813" y="1738313"/>
          <p14:tracePt t="53764" x="5492750" y="1738313"/>
          <p14:tracePt t="53771" x="5500688" y="1738313"/>
          <p14:tracePt t="53824" x="5508625" y="1738313"/>
          <p14:tracePt t="53861" x="5516563" y="1738313"/>
          <p14:tracePt t="53869" x="5516563" y="1730375"/>
          <p14:tracePt t="53886" x="5516563" y="1714500"/>
          <p14:tracePt t="53892" x="5516563" y="1698625"/>
          <p14:tracePt t="53899" x="5516563" y="1690688"/>
          <p14:tracePt t="53907" x="5516563" y="1666875"/>
          <p14:tracePt t="53914" x="5516563" y="1658938"/>
          <p14:tracePt t="53921" x="5516563" y="1635125"/>
          <p14:tracePt t="53929" x="5508625" y="1635125"/>
          <p14:tracePt t="53937" x="5500688" y="1619250"/>
          <p14:tracePt t="53944" x="5492750" y="1611313"/>
          <p14:tracePt t="53951" x="5484813" y="1603375"/>
          <p14:tracePt t="53958" x="5476875" y="1603375"/>
          <p14:tracePt t="53967" x="5468938" y="1603375"/>
          <p14:tracePt t="53974" x="5461000" y="1595438"/>
          <p14:tracePt t="53988" x="5453063" y="1595438"/>
          <p14:tracePt t="53997" x="5445125" y="1595438"/>
          <p14:tracePt t="54004" x="5437188" y="1595438"/>
          <p14:tracePt t="54011" x="5429250" y="1595438"/>
          <p14:tracePt t="54020" x="5421313" y="1595438"/>
          <p14:tracePt t="54027" x="5413375" y="1595438"/>
          <p14:tracePt t="54041" x="5405438" y="1595438"/>
          <p14:tracePt t="54056" x="5389563" y="1595438"/>
          <p14:tracePt t="54065" x="5381625" y="1595438"/>
          <p14:tracePt t="54071" x="5373688" y="1603375"/>
          <p14:tracePt t="54079" x="5357813" y="1603375"/>
          <p14:tracePt t="54087" x="5357813" y="1611313"/>
          <p14:tracePt t="54094" x="5349875" y="1611313"/>
          <p14:tracePt t="54101" x="5341938" y="1619250"/>
          <p14:tracePt t="54109" x="5334000" y="1627188"/>
          <p14:tracePt t="54118" x="5334000" y="1643063"/>
          <p14:tracePt t="54124" x="5326063" y="1643063"/>
          <p14:tracePt t="54131" x="5326063" y="1658938"/>
          <p14:tracePt t="54147" x="5326063" y="1666875"/>
          <p14:tracePt t="54154" x="5326063" y="1674813"/>
          <p14:tracePt t="54161" x="5326063" y="1682750"/>
          <p14:tracePt t="54169" x="5326063" y="1690688"/>
          <p14:tracePt t="54176" x="5341938" y="1698625"/>
          <p14:tracePt t="54184" x="5349875" y="1706563"/>
          <p14:tracePt t="54191" x="5365750" y="1714500"/>
          <p14:tracePt t="54199" x="5381625" y="1714500"/>
          <p14:tracePt t="54206" x="5397500" y="1722438"/>
          <p14:tracePt t="54214" x="5405438" y="1730375"/>
          <p14:tracePt t="54222" x="5429250" y="1738313"/>
          <p14:tracePt t="54231" x="5437188" y="1738313"/>
          <p14:tracePt t="54239" x="5445125" y="1746250"/>
          <p14:tracePt t="54244" x="5453063" y="1746250"/>
          <p14:tracePt t="54253" x="5461000" y="1746250"/>
          <p14:tracePt t="54259" x="5468938" y="1746250"/>
          <p14:tracePt t="54274" x="5476875" y="1746250"/>
          <p14:tracePt t="54304" x="5484813" y="1746250"/>
          <p14:tracePt t="54327" x="5492750" y="1746250"/>
          <p14:tracePt t="54333" x="5492750" y="1738313"/>
          <p14:tracePt t="54341" x="5500688" y="1730375"/>
          <p14:tracePt t="54349" x="5500688" y="1722438"/>
          <p14:tracePt t="54357" x="5500688" y="1714500"/>
          <p14:tracePt t="54364" x="5500688" y="1698625"/>
          <p14:tracePt t="54371" x="5500688" y="1690688"/>
          <p14:tracePt t="54379" x="5500688" y="1674813"/>
          <p14:tracePt t="54387" x="5500688" y="1666875"/>
          <p14:tracePt t="54393" x="5500688" y="1651000"/>
          <p14:tracePt t="54401" x="5500688" y="1643063"/>
          <p14:tracePt t="54409" x="5500688" y="1635125"/>
          <p14:tracePt t="54439" x="5500688" y="1627188"/>
          <p14:tracePt t="54506" x="5492750" y="1635125"/>
          <p14:tracePt t="54514" x="5484813" y="1651000"/>
          <p14:tracePt t="54529" x="5484813" y="1682750"/>
          <p14:tracePt t="54537" x="5484813" y="1706563"/>
          <p14:tracePt t="54544" x="5484813" y="1730375"/>
          <p14:tracePt t="54552" x="5484813" y="1762125"/>
          <p14:tracePt t="54559" x="5484813" y="1793875"/>
          <p14:tracePt t="54567" x="5500688" y="1841500"/>
          <p14:tracePt t="54574" x="5516563" y="1873250"/>
          <p14:tracePt t="54581" x="5540375" y="1906588"/>
          <p14:tracePt t="54588" x="5572125" y="1946275"/>
          <p14:tracePt t="54596" x="5611813" y="1985963"/>
          <p14:tracePt t="54604" x="5627688" y="2001838"/>
          <p14:tracePt t="54611" x="5667375" y="2041525"/>
          <p14:tracePt t="54619" x="5708650" y="2073275"/>
          <p14:tracePt t="54626" x="5732463" y="2097088"/>
          <p14:tracePt t="54633" x="5788025" y="2128838"/>
          <p14:tracePt t="54642" x="5803900" y="2128838"/>
          <p14:tracePt t="54649" x="5811838" y="2136775"/>
          <p14:tracePt t="54657" x="5819775" y="2136775"/>
          <p14:tracePt t="54753" x="5819775" y="2128838"/>
          <p14:tracePt t="54761" x="5819775" y="2112963"/>
          <p14:tracePt t="54769" x="5819775" y="2105025"/>
          <p14:tracePt t="54776" x="5819775" y="2089150"/>
          <p14:tracePt t="54783" x="5819775" y="2073275"/>
          <p14:tracePt t="54791" x="5819775" y="2057400"/>
          <p14:tracePt t="54800" x="5819775" y="2041525"/>
          <p14:tracePt t="54807" x="5819775" y="2033588"/>
          <p14:tracePt t="54814" x="5819775" y="2025650"/>
          <p14:tracePt t="54829" x="5819775" y="2017713"/>
          <p14:tracePt t="54881" x="5819775" y="2009775"/>
          <p14:tracePt t="54911" x="5811838" y="2009775"/>
          <p14:tracePt t="54919" x="5803900" y="2033588"/>
          <p14:tracePt t="54926" x="5795963" y="2041525"/>
          <p14:tracePt t="54933" x="5795963" y="2057400"/>
          <p14:tracePt t="54941" x="5795963" y="2065338"/>
          <p14:tracePt t="54949" x="5788025" y="2089150"/>
          <p14:tracePt t="54956" x="5788025" y="2105025"/>
          <p14:tracePt t="54964" x="5788025" y="2120900"/>
          <p14:tracePt t="54971" x="5788025" y="2128838"/>
          <p14:tracePt t="54979" x="5803900" y="2144713"/>
          <p14:tracePt t="54986" x="5811838" y="2144713"/>
          <p14:tracePt t="54994" x="5819775" y="2152650"/>
          <p14:tracePt t="55002" x="5827713" y="2152650"/>
          <p14:tracePt t="55009" x="5835650" y="2160588"/>
          <p14:tracePt t="55017" x="5843588" y="2160588"/>
          <p14:tracePt t="55046" x="5851525" y="2160588"/>
          <p14:tracePt t="55069" x="5851525" y="2152650"/>
          <p14:tracePt t="55077" x="5851525" y="2144713"/>
          <p14:tracePt t="55091" x="5851525" y="2128838"/>
          <p14:tracePt t="55100" x="5851525" y="2120900"/>
          <p14:tracePt t="55115" x="5851525" y="2112963"/>
          <p14:tracePt t="55121" x="5843588" y="2105025"/>
          <p14:tracePt t="55129" x="5835650" y="2097088"/>
          <p14:tracePt t="55144" x="5827713" y="2097088"/>
          <p14:tracePt t="55152" x="5827713" y="2089150"/>
          <p14:tracePt t="55196" x="5819775" y="2089150"/>
          <p14:tracePt t="57823" x="5772150" y="2089150"/>
          <p14:tracePt t="57825" x="5627688" y="2097088"/>
          <p14:tracePt t="57826" x="5492750" y="2097088"/>
          <p14:tracePt t="57828" x="5413375" y="2097088"/>
          <p14:tracePt t="57829" x="5341938" y="2097088"/>
          <p14:tracePt t="57838" x="5268913" y="2097088"/>
          <p14:tracePt t="57845" x="5205413" y="2097088"/>
          <p14:tracePt t="57852" x="5157788" y="2097088"/>
          <p14:tracePt t="57860" x="5118100" y="2097088"/>
          <p14:tracePt t="57867" x="5094288" y="2097088"/>
          <p14:tracePt t="57875" x="5086350" y="2097088"/>
          <p14:tracePt t="57956" x="5078413" y="2097088"/>
          <p14:tracePt t="57963" x="5070475" y="2097088"/>
          <p14:tracePt t="57971" x="5062538" y="2097088"/>
          <p14:tracePt t="57980" x="5054600" y="2097088"/>
          <p14:tracePt t="57987" x="5038725" y="2097088"/>
          <p14:tracePt t="57994" x="5014913" y="2097088"/>
          <p14:tracePt t="58002" x="4991100" y="2097088"/>
          <p14:tracePt t="58008" x="4975225" y="2097088"/>
          <p14:tracePt t="58017" x="4967288" y="2097088"/>
          <p14:tracePt t="58023" x="4951413" y="2097088"/>
          <p14:tracePt t="58032" x="4926013" y="2097088"/>
          <p14:tracePt t="58039" x="4918075" y="2097088"/>
          <p14:tracePt t="58049" x="4902200" y="2097088"/>
          <p14:tracePt t="58054" x="4886325" y="2097088"/>
          <p14:tracePt t="58063" x="4870450" y="2097088"/>
          <p14:tracePt t="58069" x="4854575" y="2097088"/>
          <p14:tracePt t="58078" x="4830763" y="2097088"/>
          <p14:tracePt t="58085" x="4791075" y="2097088"/>
          <p14:tracePt t="58091" x="4751388" y="2089150"/>
          <p14:tracePt t="58103" x="4695825" y="2073275"/>
          <p14:tracePt t="58106" x="4640263" y="2065338"/>
          <p14:tracePt t="58117" x="4592638" y="2049463"/>
          <p14:tracePt t="58121" x="4511675" y="2033588"/>
          <p14:tracePt t="58129" x="4456113" y="2017713"/>
          <p14:tracePt t="58136" x="4384675" y="2001838"/>
          <p14:tracePt t="58145" x="4329113" y="1993900"/>
          <p14:tracePt t="58153" x="4273550" y="1985963"/>
          <p14:tracePt t="58160" x="4241800" y="1978025"/>
          <p14:tracePt t="58168" x="4210050" y="1978025"/>
          <p14:tracePt t="58174" x="4184650" y="1970088"/>
          <p14:tracePt t="58183" x="4176713" y="1970088"/>
          <p14:tracePt t="58200" x="4168775" y="1970088"/>
          <p14:tracePt t="58204" x="4160838" y="1970088"/>
          <p14:tracePt t="58219" x="4152900" y="1970088"/>
          <p14:tracePt t="58235" x="4144963" y="1970088"/>
          <p14:tracePt t="58250" x="4137025" y="1970088"/>
          <p14:tracePt t="58258" x="4129088" y="1970088"/>
          <p14:tracePt t="58271" x="4113213" y="1970088"/>
          <p14:tracePt t="58280" x="4105275" y="1970088"/>
          <p14:tracePt t="58286" x="4089400" y="1970088"/>
          <p14:tracePt t="58295" x="4065588" y="1970088"/>
          <p14:tracePt t="58302" x="4049713" y="1970088"/>
          <p14:tracePt t="58309" x="4025900" y="1970088"/>
          <p14:tracePt t="58319" x="4002088" y="1970088"/>
          <p14:tracePt t="58324" x="3970338" y="1978025"/>
          <p14:tracePt t="58332" x="3914775" y="1985963"/>
          <p14:tracePt t="58340" x="3859213" y="1985963"/>
          <p14:tracePt t="58349" x="3802063" y="1993900"/>
          <p14:tracePt t="58354" x="3762375" y="1993900"/>
          <p14:tracePt t="58361" x="3730625" y="1993900"/>
          <p14:tracePt t="58369" x="3675063" y="1993900"/>
          <p14:tracePt t="58378" x="3619500" y="1993900"/>
          <p14:tracePt t="58385" x="3579813" y="1993900"/>
          <p14:tracePt t="58392" x="3540125" y="1993900"/>
          <p14:tracePt t="58402" x="3508375" y="1993900"/>
          <p14:tracePt t="58406" x="3484563" y="1993900"/>
          <p14:tracePt t="58416" x="3459163" y="1993900"/>
          <p14:tracePt t="58430" x="3435350" y="1993900"/>
          <p14:tracePt t="58446" x="3419475" y="1993900"/>
          <p14:tracePt t="58452" x="3411538" y="1993900"/>
          <p14:tracePt t="58459" x="3411538" y="2001838"/>
          <p14:tracePt t="58467" x="3411538" y="2009775"/>
          <p14:tracePt t="58474" x="3411538" y="2017713"/>
          <p14:tracePt t="58483" x="3411538" y="2025650"/>
          <p14:tracePt t="58489" x="3411538" y="2033588"/>
          <p14:tracePt t="58500" x="3419475" y="2041525"/>
          <p14:tracePt t="58505" x="3427413" y="2049463"/>
          <p14:tracePt t="58512" x="3435350" y="2049463"/>
          <p14:tracePt t="58519" x="3443288" y="2049463"/>
          <p14:tracePt t="58527" x="3451225" y="2057400"/>
          <p14:tracePt t="58542" x="3459163" y="2057400"/>
          <p14:tracePt t="58551" x="3467100" y="2057400"/>
          <p14:tracePt t="58558" x="3476625" y="2057400"/>
          <p14:tracePt t="58564" x="3500438" y="2065338"/>
          <p14:tracePt t="58572" x="3516313" y="2065338"/>
          <p14:tracePt t="58580" x="3548063" y="2073275"/>
          <p14:tracePt t="58586" x="3603625" y="2073275"/>
          <p14:tracePt t="58595" x="3643313" y="2081213"/>
          <p14:tracePt t="58602" x="3690938" y="2081213"/>
          <p14:tracePt t="58609" x="3730625" y="2089150"/>
          <p14:tracePt t="58619" x="3778250" y="2089150"/>
          <p14:tracePt t="58624" x="3817938" y="2089150"/>
          <p14:tracePt t="58632" x="3843338" y="2089150"/>
          <p14:tracePt t="58639" x="3875088" y="2089150"/>
          <p14:tracePt t="58649" x="3898900" y="2089150"/>
          <p14:tracePt t="58654" x="3914775" y="2073275"/>
          <p14:tracePt t="58663" x="3938588" y="2065338"/>
          <p14:tracePt t="58669" x="3962400" y="2033588"/>
          <p14:tracePt t="58678" x="3978275" y="2017713"/>
          <p14:tracePt t="58685" x="3994150" y="1993900"/>
          <p14:tracePt t="58691" x="4010025" y="1954213"/>
          <p14:tracePt t="58699" x="4025900" y="1922463"/>
          <p14:tracePt t="58707" x="4025900" y="1873250"/>
          <p14:tracePt t="58714" x="4025900" y="1849438"/>
          <p14:tracePt t="58722" x="4025900" y="1841500"/>
          <p14:tracePt t="58729" x="4010025" y="1825625"/>
          <p14:tracePt t="58738" x="4002088" y="1817688"/>
          <p14:tracePt t="58744" x="3994150" y="1809750"/>
          <p14:tracePt t="58751" x="3986213" y="1801813"/>
          <p14:tracePt t="58759" x="3978275" y="1793875"/>
          <p14:tracePt t="58768" x="3970338" y="1793875"/>
          <p14:tracePt t="58775" x="3962400" y="1793875"/>
          <p14:tracePt t="58783" x="3954463" y="1793875"/>
          <p14:tracePt t="58789" x="3946525" y="1793875"/>
          <p14:tracePt t="58800" x="3938588" y="1785938"/>
          <p14:tracePt t="58804" x="3922713" y="1785938"/>
          <p14:tracePt t="58811" x="3914775" y="1785938"/>
          <p14:tracePt t="58819" x="3898900" y="1785938"/>
          <p14:tracePt t="58827" x="3890963" y="1785938"/>
          <p14:tracePt t="58834" x="3867150" y="1785938"/>
          <p14:tracePt t="58842" x="3859213" y="1785938"/>
          <p14:tracePt t="58850" x="3843338" y="1785938"/>
          <p14:tracePt t="58858" x="3817938" y="1785938"/>
          <p14:tracePt t="58865" x="3794125" y="1785938"/>
          <p14:tracePt t="58872" x="3770313" y="1785938"/>
          <p14:tracePt t="58882" x="3738563" y="1785938"/>
          <p14:tracePt t="58887" x="3706813" y="1785938"/>
          <p14:tracePt t="58895" x="3683000" y="1785938"/>
          <p14:tracePt t="58902" x="3651250" y="1785938"/>
          <p14:tracePt t="58910" x="3635375" y="1785938"/>
          <p14:tracePt t="58918" x="3627438" y="1785938"/>
          <p14:tracePt t="58925" x="3619500" y="1793875"/>
          <p14:tracePt t="58939" x="3619500" y="1801813"/>
          <p14:tracePt t="58954" x="3611563" y="1801813"/>
          <p14:tracePt t="58963" x="3603625" y="1801813"/>
          <p14:tracePt t="58969" x="3603625" y="1817688"/>
          <p14:tracePt t="58979" x="3603625" y="1825625"/>
          <p14:tracePt t="58985" x="3603625" y="1833563"/>
          <p14:tracePt t="58992" x="3603625" y="1841500"/>
          <p14:tracePt t="59006" x="3603625" y="1849438"/>
          <p14:tracePt t="59015" x="3611563" y="1857375"/>
          <p14:tracePt t="59022" x="3619500" y="1865313"/>
          <p14:tracePt t="59030" x="3635375" y="1873250"/>
          <p14:tracePt t="59038" x="3651250" y="1881188"/>
          <p14:tracePt t="59045" x="3659188" y="1890713"/>
          <p14:tracePt t="59053" x="3675063" y="1898650"/>
          <p14:tracePt t="59059" x="3675063" y="1906588"/>
          <p14:tracePt t="59067" x="3690938" y="1914525"/>
          <p14:tracePt t="59082" x="3698875" y="1922463"/>
          <p14:tracePt t="59099" x="3698875" y="1930400"/>
          <p14:tracePt t="59156" x="3706813" y="1930400"/>
          <p14:tracePt t="59186" x="3746500" y="1946275"/>
          <p14:tracePt t="59188" x="3786188" y="1962150"/>
          <p14:tracePt t="59194" x="3833813" y="1985963"/>
          <p14:tracePt t="59202" x="3890963" y="2001838"/>
          <p14:tracePt t="59209" x="3962400" y="2025650"/>
          <p14:tracePt t="59219" x="4002088" y="2041525"/>
          <p14:tracePt t="59225" x="4089400" y="2073275"/>
          <p14:tracePt t="59232" x="4184650" y="2105025"/>
          <p14:tracePt t="59239" x="4281488" y="2136775"/>
          <p14:tracePt t="59246" x="4392613" y="2176463"/>
          <p14:tracePt t="59254" x="4519613" y="2200275"/>
          <p14:tracePt t="59261" x="4600575" y="2233613"/>
          <p14:tracePt t="59269" x="4695825" y="2249488"/>
          <p14:tracePt t="59278" x="4783138" y="2265363"/>
          <p14:tracePt t="59285" x="4878388" y="2265363"/>
          <p14:tracePt t="59291" x="4951413" y="2273300"/>
          <p14:tracePt t="59299" x="5038725" y="2273300"/>
          <p14:tracePt t="59306" x="5118100" y="2273300"/>
          <p14:tracePt t="59314" x="5197475" y="2273300"/>
          <p14:tracePt t="59321" x="5253038" y="2265363"/>
          <p14:tracePt t="59329" x="5310188" y="2241550"/>
          <p14:tracePt t="59336" x="5365750" y="2224088"/>
          <p14:tracePt t="59344" x="5397500" y="2208213"/>
          <p14:tracePt t="59352" x="5421313" y="2200275"/>
          <p14:tracePt t="59359" x="5437188" y="2184400"/>
          <p14:tracePt t="59367" x="5445125" y="2176463"/>
          <p14:tracePt t="59374" x="5453063" y="2168525"/>
          <p14:tracePt t="59382" x="5461000" y="2168525"/>
          <p14:tracePt t="59389" x="5461000" y="2160588"/>
          <p14:tracePt t="59397" x="5468938" y="2152650"/>
          <p14:tracePt t="59404" x="5476875" y="2144713"/>
          <p14:tracePt t="59412" x="5476875" y="2136775"/>
          <p14:tracePt t="59419" x="5484813" y="2136775"/>
          <p14:tracePt t="59427" x="5492750" y="2120900"/>
          <p14:tracePt t="59433" x="5500688" y="2120900"/>
          <p14:tracePt t="59443" x="5508625" y="2112963"/>
          <p14:tracePt t="59449" x="5516563" y="2105025"/>
          <p14:tracePt t="59457" x="5532438" y="2097088"/>
          <p14:tracePt t="59464" x="5548313" y="2081213"/>
          <p14:tracePt t="59471" x="5556250" y="2065338"/>
          <p14:tracePt t="59480" x="5564188" y="2049463"/>
          <p14:tracePt t="59486" x="5580063" y="2041525"/>
          <p14:tracePt t="59493" x="5588000" y="2025650"/>
          <p14:tracePt t="59501" x="5595938" y="2009775"/>
          <p14:tracePt t="59509" x="5603875" y="2001838"/>
          <p14:tracePt t="59517" x="5611813" y="1993900"/>
          <p14:tracePt t="59532" x="5611813" y="1985963"/>
          <p14:tracePt t="59621" x="5611813" y="1993900"/>
          <p14:tracePt t="59630" x="5611813" y="2009775"/>
          <p14:tracePt t="59636" x="5611813" y="2017713"/>
          <p14:tracePt t="59644" x="5619750" y="2033588"/>
          <p14:tracePt t="59651" x="5627688" y="2049463"/>
          <p14:tracePt t="59659" x="5627688" y="2057400"/>
          <p14:tracePt t="59667" x="5667375" y="2081213"/>
          <p14:tracePt t="59674" x="5700713" y="2105025"/>
          <p14:tracePt t="59682" x="5740400" y="2120900"/>
          <p14:tracePt t="59689" x="5795963" y="2144713"/>
          <p14:tracePt t="59696" x="5843588" y="2160588"/>
          <p14:tracePt t="59704" x="5907088" y="2176463"/>
          <p14:tracePt t="59712" x="5978525" y="2208213"/>
          <p14:tracePt t="59719" x="6051550" y="2216150"/>
          <p14:tracePt t="59727" x="6115050" y="2216150"/>
          <p14:tracePt t="59733" x="6194425" y="2216150"/>
          <p14:tracePt t="59743" x="6265863" y="2216150"/>
          <p14:tracePt t="59749" x="6305550" y="2216150"/>
          <p14:tracePt t="59757" x="6384925" y="2216150"/>
          <p14:tracePt t="59764" x="6410325" y="2200275"/>
          <p14:tracePt t="59771" x="6442075" y="2168525"/>
          <p14:tracePt t="59779" x="6450013" y="2152650"/>
          <p14:tracePt t="59787" x="6457950" y="2136775"/>
          <p14:tracePt t="59794" x="6457950" y="2120900"/>
          <p14:tracePt t="59801" x="6457950" y="2112963"/>
          <p14:tracePt t="59808" x="6457950" y="2089150"/>
          <p14:tracePt t="59817" x="6457950" y="2081213"/>
          <p14:tracePt t="59824" x="6457950" y="2073275"/>
          <p14:tracePt t="59832" x="6457950" y="2065338"/>
          <p14:tracePt t="59839" x="6457950" y="2057400"/>
          <p14:tracePt t="59846" x="6450013" y="2049463"/>
          <p14:tracePt t="59854" x="6442075" y="2049463"/>
          <p14:tracePt t="59862" x="6434138" y="2041525"/>
          <p14:tracePt t="59868" x="6426200" y="2041525"/>
          <p14:tracePt t="59877" x="6418263" y="2041525"/>
          <p14:tracePt t="59884" x="6392863" y="2041525"/>
          <p14:tracePt t="59891" x="6369050" y="2033588"/>
          <p14:tracePt t="59899" x="6329363" y="2017713"/>
          <p14:tracePt t="59907" x="6281738" y="2001838"/>
          <p14:tracePt t="59915" x="6218238" y="1978025"/>
          <p14:tracePt t="59921" x="6162675" y="1946275"/>
          <p14:tracePt t="59928" x="6075363" y="1906588"/>
          <p14:tracePt t="59936" x="5970588" y="1865313"/>
          <p14:tracePt t="59945" x="5875338" y="1817688"/>
          <p14:tracePt t="59951" x="5788025" y="1785938"/>
          <p14:tracePt t="59959" x="5724525" y="1762125"/>
          <p14:tracePt t="59966" x="5651500" y="1722438"/>
          <p14:tracePt t="59974" x="5603875" y="1706563"/>
          <p14:tracePt t="59982" x="5580063" y="1698625"/>
          <p14:tracePt t="59989" x="5572125" y="1698625"/>
          <p14:tracePt t="59996" x="5564188" y="1690688"/>
          <p14:tracePt t="60056" x="5556250" y="1690688"/>
          <p14:tracePt t="60064" x="5548313" y="1690688"/>
          <p14:tracePt t="60071" x="5540375" y="1690688"/>
          <p14:tracePt t="60078" x="5532438" y="1690688"/>
          <p14:tracePt t="60086" x="5524500" y="1690688"/>
          <p14:tracePt t="60094" x="5508625" y="1698625"/>
          <p14:tracePt t="60101" x="5500688" y="1706563"/>
          <p14:tracePt t="60110" x="5484813" y="1730375"/>
          <p14:tracePt t="60116" x="5468938" y="1738313"/>
          <p14:tracePt t="60124" x="5461000" y="1754188"/>
          <p14:tracePt t="60132" x="5445125" y="1770063"/>
          <p14:tracePt t="60139" x="5437188" y="1793875"/>
          <p14:tracePt t="60146" x="5421313" y="1809750"/>
          <p14:tracePt t="60165" x="5397500" y="1849438"/>
          <p14:tracePt t="60169" x="5397500" y="1857375"/>
          <p14:tracePt t="60177" x="5397500" y="1865313"/>
          <p14:tracePt t="60183" x="5397500" y="1881188"/>
          <p14:tracePt t="60191" x="5397500" y="1890713"/>
          <p14:tracePt t="60199" x="5397500" y="1898650"/>
          <p14:tracePt t="60206" x="5397500" y="1914525"/>
          <p14:tracePt t="60214" x="5405438" y="1914525"/>
          <p14:tracePt t="60221" x="5413375" y="1922463"/>
          <p14:tracePt t="60229" x="5413375" y="1930400"/>
          <p14:tracePt t="60237" x="5429250" y="1938338"/>
          <p14:tracePt t="60244" x="5437188" y="1938338"/>
          <p14:tracePt t="60251" x="5484813" y="1954213"/>
          <p14:tracePt t="60259" x="5516563" y="1970088"/>
          <p14:tracePt t="60266" x="5548313" y="1978025"/>
          <p14:tracePt t="60274" x="5580063" y="1985963"/>
          <p14:tracePt t="60282" x="5611813" y="1985963"/>
          <p14:tracePt t="60289" x="5643563" y="1993900"/>
          <p14:tracePt t="60296" x="5676900" y="2001838"/>
          <p14:tracePt t="60303" x="5708650" y="2001838"/>
          <p14:tracePt t="60312" x="5732463" y="2009775"/>
          <p14:tracePt t="60319" x="5772150" y="2009775"/>
          <p14:tracePt t="60327" x="5788025" y="2009775"/>
          <p14:tracePt t="60333" x="5795963" y="2009775"/>
          <p14:tracePt t="60341" x="5811838" y="2009775"/>
          <p14:tracePt t="60349" x="5819775" y="2009775"/>
          <p14:tracePt t="60357" x="5835650" y="2009775"/>
          <p14:tracePt t="60371" x="5843588" y="2009775"/>
          <p14:tracePt t="60498" x="5843588" y="2017713"/>
          <p14:tracePt t="60515" x="5843588" y="2025650"/>
          <p14:tracePt t="60521" x="5843588" y="2033588"/>
          <p14:tracePt t="60529" x="5843588" y="2041525"/>
          <p14:tracePt t="60536" x="5851525" y="2057400"/>
          <p14:tracePt t="60545" x="5859463" y="2057400"/>
          <p14:tracePt t="60552" x="5867400" y="2073275"/>
          <p14:tracePt t="60559" x="5875338" y="2081213"/>
          <p14:tracePt t="60566" x="5875338" y="2089150"/>
          <p14:tracePt t="60574" x="5883275" y="2105025"/>
          <p14:tracePt t="60582" x="5891213" y="2112963"/>
          <p14:tracePt t="60589" x="5891213" y="2120900"/>
          <p14:tracePt t="60597" x="5899150" y="2120900"/>
          <p14:tracePt t="60633" x="5899150" y="2128838"/>
          <p14:tracePt t="60686" x="5899150" y="2136775"/>
          <p14:tracePt t="60709" x="5891213" y="2136775"/>
          <p14:tracePt t="60739" x="5891213" y="2144713"/>
          <p14:tracePt t="60761" x="5883275" y="2144713"/>
          <p14:tracePt t="60806" x="5883275" y="2136775"/>
          <p14:tracePt t="60814" x="5875338" y="2128838"/>
          <p14:tracePt t="60821" x="5867400" y="2112963"/>
          <p14:tracePt t="60829" x="5859463" y="2081213"/>
          <p14:tracePt t="60836" x="5851525" y="2049463"/>
          <p14:tracePt t="60845" x="5843588" y="2025650"/>
          <p14:tracePt t="60852" x="5843588" y="2001838"/>
          <p14:tracePt t="60858" x="5835650" y="1985963"/>
          <p14:tracePt t="60866" x="5835650" y="1970088"/>
          <p14:tracePt t="60879" x="5835650" y="1962150"/>
          <p14:tracePt t="60882" x="5835650" y="1954213"/>
          <p14:tracePt t="60889" x="5835650" y="1938338"/>
          <p14:tracePt t="60898" x="5835650" y="1922463"/>
          <p14:tracePt t="60904" x="5835650" y="1914525"/>
          <p14:tracePt t="60919" x="5835650" y="1906588"/>
          <p14:tracePt t="60928" x="5835650" y="1898650"/>
          <p14:tracePt t="60941" x="5835650" y="1890713"/>
          <p14:tracePt t="60949" x="5835650" y="1881188"/>
          <p14:tracePt t="60957" x="5843588" y="1873250"/>
          <p14:tracePt t="60964" x="5851525" y="1865313"/>
          <p14:tracePt t="60972" x="5859463" y="1865313"/>
          <p14:tracePt t="60979" x="5859463" y="1849438"/>
          <p14:tracePt t="60987" x="5883275" y="1841500"/>
          <p14:tracePt t="60995" x="5891213" y="1825625"/>
          <p14:tracePt t="61001" x="5907088" y="1809750"/>
          <p14:tracePt t="61009" x="5938838" y="1801813"/>
          <p14:tracePt t="61016" x="5946775" y="1793875"/>
          <p14:tracePt t="61024" x="5978525" y="1778000"/>
          <p14:tracePt t="61032" x="6034088" y="1754188"/>
          <p14:tracePt t="61039" x="6091238" y="1738313"/>
          <p14:tracePt t="61047" x="6146800" y="1730375"/>
          <p14:tracePt t="61053" x="6210300" y="1722438"/>
          <p14:tracePt t="61061" x="6265863" y="1706563"/>
          <p14:tracePt t="61069" x="6321425" y="1706563"/>
          <p14:tracePt t="61077" x="6384925" y="1690688"/>
          <p14:tracePt t="61085" x="6442075" y="1682750"/>
          <p14:tracePt t="61091" x="6497638" y="1674813"/>
          <p14:tracePt t="61099" x="6545263" y="1666875"/>
          <p14:tracePt t="61107" x="6584950" y="1666875"/>
          <p14:tracePt t="61114" x="6616700" y="1666875"/>
          <p14:tracePt t="61122" x="6640513" y="1666875"/>
          <p14:tracePt t="61129" x="6664325" y="1666875"/>
          <p14:tracePt t="61137" x="6680200" y="1666875"/>
          <p14:tracePt t="61145" x="6704013" y="1666875"/>
          <p14:tracePt t="61151" x="6735763" y="1682750"/>
          <p14:tracePt t="61161" x="6751638" y="1690688"/>
          <p14:tracePt t="61166" x="6777038" y="1706563"/>
          <p14:tracePt t="61174" x="6800850" y="1722438"/>
          <p14:tracePt t="61181" x="6824663" y="1746250"/>
          <p14:tracePt t="61189" x="6832600" y="1754188"/>
          <p14:tracePt t="61198" x="6840538" y="1770063"/>
          <p14:tracePt t="61204" x="6864350" y="1793875"/>
          <p14:tracePt t="61211" x="6880225" y="1809750"/>
          <p14:tracePt t="61219" x="6896100" y="1833563"/>
          <p14:tracePt t="61226" x="6911975" y="1849438"/>
          <p14:tracePt t="61234" x="6919913" y="1865313"/>
          <p14:tracePt t="61241" x="6927850" y="1890713"/>
          <p14:tracePt t="61249" x="6935788" y="1898650"/>
          <p14:tracePt t="61256" x="6943725" y="1914525"/>
          <p14:tracePt t="61264" x="6943725" y="1930400"/>
          <p14:tracePt t="61271" x="6951663" y="1954213"/>
          <p14:tracePt t="61279" x="6951663" y="1962150"/>
          <p14:tracePt t="61287" x="6951663" y="1978025"/>
          <p14:tracePt t="61295" x="6951663" y="2001838"/>
          <p14:tracePt t="61301" x="6951663" y="2009775"/>
          <p14:tracePt t="61309" x="6951663" y="2017713"/>
          <p14:tracePt t="61316" x="6951663" y="2033588"/>
          <p14:tracePt t="61324" x="6943725" y="2041525"/>
          <p14:tracePt t="61333" x="6927850" y="2065338"/>
          <p14:tracePt t="61340" x="6904038" y="2081213"/>
          <p14:tracePt t="61350" x="6872288" y="2105025"/>
          <p14:tracePt t="61354" x="6848475" y="2120900"/>
          <p14:tracePt t="61361" x="6800850" y="2152650"/>
          <p14:tracePt t="61369" x="6743700" y="2184400"/>
          <p14:tracePt t="61377" x="6672263" y="2216150"/>
          <p14:tracePt t="61383" x="6616700" y="2241550"/>
          <p14:tracePt t="61391" x="6553200" y="2265363"/>
          <p14:tracePt t="61399" x="6497638" y="2281238"/>
          <p14:tracePt t="61407" x="6457950" y="2289175"/>
          <p14:tracePt t="61414" x="6402388" y="2297113"/>
          <p14:tracePt t="61421" x="6369050" y="2297113"/>
          <p14:tracePt t="61429" x="6337300" y="2297113"/>
          <p14:tracePt t="61437" x="6313488" y="2297113"/>
          <p14:tracePt t="61444" x="6289675" y="2297113"/>
          <p14:tracePt t="61451" x="6281738" y="2297113"/>
          <p14:tracePt t="61459" x="6257925" y="2297113"/>
          <p14:tracePt t="61466" x="6242050" y="2297113"/>
          <p14:tracePt t="61474" x="6226175" y="2297113"/>
          <p14:tracePt t="61482" x="6202363" y="2297113"/>
          <p14:tracePt t="61489" x="6178550" y="2297113"/>
          <p14:tracePt t="61497" x="6138863" y="2289175"/>
          <p14:tracePt t="61504" x="6115050" y="2281238"/>
          <p14:tracePt t="61511" x="6091238" y="2273300"/>
          <p14:tracePt t="61519" x="6059488" y="2257425"/>
          <p14:tracePt t="61527" x="6010275" y="2241550"/>
          <p14:tracePt t="61533" x="5962650" y="2216150"/>
          <p14:tracePt t="61541" x="5922963" y="2200275"/>
          <p14:tracePt t="61549" x="5835650" y="2160588"/>
          <p14:tracePt t="61556" x="5811838" y="2144713"/>
          <p14:tracePt t="61564" x="5788025" y="2120900"/>
          <p14:tracePt t="61571" x="5772150" y="2120900"/>
          <p14:tracePt t="61579" x="5764213" y="2105025"/>
          <p14:tracePt t="61594" x="5764213" y="2097088"/>
          <p14:tracePt t="61601" x="5764213" y="2089150"/>
          <p14:tracePt t="61609" x="5764213" y="2081213"/>
          <p14:tracePt t="61616" x="5764213" y="2073275"/>
          <p14:tracePt t="61624" x="5764213" y="2057400"/>
          <p14:tracePt t="61631" x="5764213" y="2041525"/>
          <p14:tracePt t="61639" x="5764213" y="2025650"/>
          <p14:tracePt t="61647" x="5764213" y="2001838"/>
          <p14:tracePt t="61654" x="5764213" y="1978025"/>
          <p14:tracePt t="61661" x="5764213" y="1954213"/>
          <p14:tracePt t="61669" x="5772150" y="1914525"/>
          <p14:tracePt t="61677" x="5780088" y="1898650"/>
          <p14:tracePt t="61684" x="5788025" y="1865313"/>
          <p14:tracePt t="61691" x="5795963" y="1849438"/>
          <p14:tracePt t="61699" x="5803900" y="1809750"/>
          <p14:tracePt t="61707" x="5811838" y="1785938"/>
          <p14:tracePt t="61714" x="5811838" y="1778000"/>
          <p14:tracePt t="61721" x="5819775" y="1770063"/>
          <p14:tracePt t="61729" x="5819775" y="1762125"/>
          <p14:tracePt t="61744" x="5819775" y="1754188"/>
          <p14:tracePt t="61758" x="5827713" y="1754188"/>
          <p14:tracePt t="61766" x="5835650" y="1746250"/>
          <p14:tracePt t="61781" x="5843588" y="1746250"/>
          <p14:tracePt t="61788" x="5851525" y="1746250"/>
          <p14:tracePt t="61797" x="5875338" y="1746250"/>
          <p14:tracePt t="61805" x="5899150" y="1746250"/>
          <p14:tracePt t="61812" x="5938838" y="1746250"/>
          <p14:tracePt t="61819" x="5978525" y="1762125"/>
          <p14:tracePt t="61827" x="6018213" y="1770063"/>
          <p14:tracePt t="61834" x="6051550" y="1770063"/>
          <p14:tracePt t="61841" x="6091238" y="1770063"/>
          <p14:tracePt t="61850" x="6122988" y="1778000"/>
          <p14:tracePt t="61856" x="6154738" y="1778000"/>
          <p14:tracePt t="61864" x="6186488" y="1778000"/>
          <p14:tracePt t="61880" x="6226175" y="1785938"/>
          <p14:tracePt t="61886" x="6242050" y="1785938"/>
          <p14:tracePt t="61909" x="6249988" y="1785938"/>
          <p14:tracePt t="61962" x="6249988" y="1793875"/>
          <p14:tracePt t="61992" x="6249988" y="1801813"/>
          <p14:tracePt t="62007" x="6249988" y="1809750"/>
          <p14:tracePt t="62021" x="6257925" y="1809750"/>
          <p14:tracePt t="62029" x="6257925" y="1817688"/>
          <p14:tracePt t="62037" x="6257925" y="1825625"/>
          <p14:tracePt t="62044" x="6257925" y="1833563"/>
          <p14:tracePt t="62051" x="6257925" y="1849438"/>
          <p14:tracePt t="62059" x="6265863" y="1849438"/>
          <p14:tracePt t="62067" x="6265863" y="1865313"/>
          <p14:tracePt t="62074" x="6265863" y="1873250"/>
          <p14:tracePt t="62081" x="6265863" y="1881188"/>
          <p14:tracePt t="62089" x="6265863" y="1890713"/>
          <p14:tracePt t="62097" x="6265863" y="1906588"/>
          <p14:tracePt t="62104" x="6265863" y="1914525"/>
          <p14:tracePt t="62111" x="6265863" y="1922463"/>
          <p14:tracePt t="62119" x="6265863" y="1930400"/>
          <p14:tracePt t="62127" x="6265863" y="1954213"/>
          <p14:tracePt t="62134" x="6257925" y="1970088"/>
          <p14:tracePt t="62141" x="6249988" y="1985963"/>
          <p14:tracePt t="62149" x="6242050" y="2001838"/>
          <p14:tracePt t="62156" x="6226175" y="2017713"/>
          <p14:tracePt t="62164" x="6210300" y="2025650"/>
          <p14:tracePt t="62171" x="6202363" y="2041525"/>
          <p14:tracePt t="62179" x="6186488" y="2041525"/>
          <p14:tracePt t="62186" x="6162675" y="2049463"/>
          <p14:tracePt t="62194" x="6146800" y="2057400"/>
          <p14:tracePt t="62201" x="6130925" y="2057400"/>
          <p14:tracePt t="62209" x="6115050" y="2057400"/>
          <p14:tracePt t="62217" x="6099175" y="2057400"/>
          <p14:tracePt t="62224" x="6083300" y="2057400"/>
          <p14:tracePt t="62231" x="6059488" y="2057400"/>
          <p14:tracePt t="62239" x="6034088" y="2057400"/>
          <p14:tracePt t="62246" x="6018213" y="2057400"/>
          <p14:tracePt t="62254" x="6002338" y="2057400"/>
          <p14:tracePt t="62262" x="5994400" y="2057400"/>
          <p14:tracePt t="62269" x="5970588" y="2049463"/>
          <p14:tracePt t="62277" x="5954713" y="2049463"/>
          <p14:tracePt t="62283" x="5930900" y="2049463"/>
          <p14:tracePt t="62291" x="5915025" y="2049463"/>
          <p14:tracePt t="62299" x="5899150" y="2041525"/>
          <p14:tracePt t="62306" x="5891213" y="2033588"/>
          <p14:tracePt t="62314" x="5875338" y="2033588"/>
          <p14:tracePt t="62329" x="5867400" y="2033588"/>
          <p14:tracePt t="62336" x="5867400" y="2025650"/>
          <p14:tracePt t="62344" x="5859463" y="2017713"/>
          <p14:tracePt t="62359" x="5851525" y="2009775"/>
          <p14:tracePt t="62366" x="5843588" y="2001838"/>
          <p14:tracePt t="62374" x="5843588" y="1993900"/>
          <p14:tracePt t="62381" x="5843588" y="1985963"/>
          <p14:tracePt t="62389" x="5835650" y="1954213"/>
          <p14:tracePt t="62397" x="5835650" y="1938338"/>
          <p14:tracePt t="62404" x="5835650" y="1914525"/>
          <p14:tracePt t="62413" x="5835650" y="1890713"/>
          <p14:tracePt t="62419" x="5835650" y="1881188"/>
          <p14:tracePt t="62428" x="5843588" y="1849438"/>
          <p14:tracePt t="62433" x="5843588" y="1833563"/>
          <p14:tracePt t="62441" x="5851525" y="1809750"/>
          <p14:tracePt t="62449" x="5859463" y="1785938"/>
          <p14:tracePt t="62457" x="5867400" y="1762125"/>
          <p14:tracePt t="62464" x="5875338" y="1738313"/>
          <p14:tracePt t="62471" x="5891213" y="1714500"/>
          <p14:tracePt t="62479" x="5899150" y="1698625"/>
          <p14:tracePt t="62486" x="5907088" y="1674813"/>
          <p14:tracePt t="62493" x="5938838" y="1643063"/>
          <p14:tracePt t="62501" x="5946775" y="1635125"/>
          <p14:tracePt t="62509" x="5962650" y="1619250"/>
          <p14:tracePt t="62517" x="5978525" y="1611313"/>
          <p14:tracePt t="62524" x="5994400" y="1603375"/>
          <p14:tracePt t="62531" x="6018213" y="1595438"/>
          <p14:tracePt t="62538" x="6026150" y="1587500"/>
          <p14:tracePt t="62547" x="6051550" y="1587500"/>
          <p14:tracePt t="62555" x="6075363" y="1587500"/>
          <p14:tracePt t="62561" x="6099175" y="1587500"/>
          <p14:tracePt t="62569" x="6130925" y="1587500"/>
          <p14:tracePt t="62578" x="6170613" y="1595438"/>
          <p14:tracePt t="62584" x="6194425" y="1595438"/>
          <p14:tracePt t="62591" x="6218238" y="1603375"/>
          <p14:tracePt t="62599" x="6249988" y="1611313"/>
          <p14:tracePt t="62606" x="6297613" y="1619250"/>
          <p14:tracePt t="62614" x="6337300" y="1627188"/>
          <p14:tracePt t="62621" x="6392863" y="1635125"/>
          <p14:tracePt t="62630" x="6442075" y="1635125"/>
          <p14:tracePt t="62636" x="6489700" y="1643063"/>
          <p14:tracePt t="62644" x="6529388" y="1651000"/>
          <p14:tracePt t="62651" x="6569075" y="1651000"/>
          <p14:tracePt t="62659" x="6616700" y="1651000"/>
          <p14:tracePt t="62666" x="6648450" y="1651000"/>
          <p14:tracePt t="62674" x="6672263" y="1651000"/>
          <p14:tracePt t="62681" x="6688138" y="1651000"/>
          <p14:tracePt t="62689" x="6711950" y="1651000"/>
          <p14:tracePt t="62696" x="6719888" y="1651000"/>
          <p14:tracePt t="62704" x="6727825" y="1651000"/>
          <p14:tracePt t="62711" x="6735763" y="1651000"/>
          <p14:tracePt t="62719" x="6751638" y="1651000"/>
          <p14:tracePt t="62727" x="6769100" y="1643063"/>
          <p14:tracePt t="62734" x="6784975" y="1643063"/>
          <p14:tracePt t="62741" x="6800850" y="1627188"/>
          <p14:tracePt t="62749" x="6816725" y="1627188"/>
          <p14:tracePt t="62756" x="6832600" y="1619250"/>
          <p14:tracePt t="62764" x="6848475" y="1611313"/>
          <p14:tracePt t="62771" x="6864350" y="1603375"/>
          <p14:tracePt t="62780" x="6888163" y="1603375"/>
          <p14:tracePt t="62786" x="6904038" y="1603375"/>
          <p14:tracePt t="62793" x="6927850" y="1603375"/>
          <p14:tracePt t="62803" x="6951663" y="1603375"/>
          <p14:tracePt t="62809" x="6991350" y="1603375"/>
          <p14:tracePt t="62817" x="7062788" y="1603375"/>
          <p14:tracePt t="62824" x="7135813" y="1603375"/>
          <p14:tracePt t="62831" x="7231063" y="1603375"/>
          <p14:tracePt t="62839" x="7326313" y="1603375"/>
          <p14:tracePt t="62847" x="7437438" y="1619250"/>
          <p14:tracePt t="62857" x="7510463" y="1627188"/>
          <p14:tracePt t="62864" x="7597775" y="1643063"/>
          <p14:tracePt t="62869" x="7685088" y="1666875"/>
          <p14:tracePt t="62877" x="7772400" y="1690688"/>
          <p14:tracePt t="62895" x="7916863" y="1738313"/>
          <p14:tracePt t="62899" x="7964488" y="1762125"/>
          <p14:tracePt t="62906" x="7996238" y="1778000"/>
          <p14:tracePt t="62914" x="8012113" y="1778000"/>
          <p14:tracePt t="62921" x="8027988" y="1785938"/>
          <p14:tracePt t="62929" x="8035925" y="1793875"/>
          <p14:tracePt t="62936" x="8043863" y="1793875"/>
          <p14:tracePt t="62944" x="8051800" y="1793875"/>
          <p14:tracePt t="62951" x="8059738" y="1801813"/>
          <p14:tracePt t="62959" x="8075613" y="1801813"/>
          <p14:tracePt t="62967" x="8091488" y="1809750"/>
          <p14:tracePt t="62973" x="8107363" y="1817688"/>
          <p14:tracePt t="62981" x="8139113" y="1825625"/>
          <p14:tracePt t="62989" x="8178800" y="1833563"/>
          <p14:tracePt t="62996" x="8202613" y="1841500"/>
          <p14:tracePt t="63004" x="8226425" y="1849438"/>
          <p14:tracePt t="63013" x="8267700" y="1865313"/>
          <p14:tracePt t="63019" x="8291513" y="1865313"/>
          <p14:tracePt t="63027" x="8331200" y="1873250"/>
          <p14:tracePt t="63034" x="8355013" y="1881188"/>
          <p14:tracePt t="63041" x="8386763" y="1881188"/>
          <p14:tracePt t="63049" x="8410575" y="1881188"/>
          <p14:tracePt t="63056" x="8434388" y="1881188"/>
          <p14:tracePt t="63064" x="8450263" y="1881188"/>
          <p14:tracePt t="63071" x="8474075" y="1881188"/>
          <p14:tracePt t="63079" x="8497888" y="1881188"/>
          <p14:tracePt t="63086" x="8513763" y="1881188"/>
          <p14:tracePt t="63094" x="8537575" y="1881188"/>
          <p14:tracePt t="63102" x="8561388" y="1881188"/>
          <p14:tracePt t="63109" x="8585200" y="1881188"/>
          <p14:tracePt t="63117" x="8593138" y="1873250"/>
          <p14:tracePt t="63124" x="8610600" y="1865313"/>
          <p14:tracePt t="63131" x="8626475" y="1857375"/>
          <p14:tracePt t="63138" x="8634413" y="1849438"/>
          <p14:tracePt t="63146" x="8658225" y="1841500"/>
          <p14:tracePt t="63154" x="8666163" y="1833563"/>
          <p14:tracePt t="63169" x="8674100" y="1833563"/>
          <p14:tracePt t="63177" x="8674100" y="1825625"/>
          <p14:tracePt t="63191" x="8682038" y="1825625"/>
          <p14:tracePt t="63206" x="8697913" y="1825625"/>
          <p14:tracePt t="63214" x="8705850" y="1825625"/>
          <p14:tracePt t="63222" x="8729663" y="1825625"/>
          <p14:tracePt t="63229" x="8745538" y="1825625"/>
          <p14:tracePt t="63236" x="8761413" y="1825625"/>
          <p14:tracePt t="63244" x="8785225" y="1841500"/>
          <p14:tracePt t="63251" x="8809038" y="1849438"/>
          <p14:tracePt t="63259" x="8840788" y="1857375"/>
          <p14:tracePt t="63267" x="8864600" y="1873250"/>
          <p14:tracePt t="63274" x="8904288" y="1898650"/>
          <p14:tracePt t="63281" x="8928100" y="1906588"/>
          <p14:tracePt t="63289" x="8943975" y="1922463"/>
          <p14:tracePt t="63296" x="8969375" y="1938338"/>
          <p14:tracePt t="63304" x="8993188" y="1962150"/>
          <p14:tracePt t="63333" x="8993188" y="1970088"/>
          <p14:tracePt t="63349" x="8977313" y="1993900"/>
          <p14:tracePt t="63357" x="8951913" y="1993900"/>
          <p14:tracePt t="63364" x="8936038" y="2009775"/>
          <p14:tracePt t="63371" x="8912225" y="2017713"/>
          <p14:tracePt t="63379" x="8888413" y="2025650"/>
          <p14:tracePt t="63386" x="8864600" y="2025650"/>
          <p14:tracePt t="63395" x="8848725" y="2033588"/>
          <p14:tracePt t="63401" x="8824913" y="2033588"/>
          <p14:tracePt t="63410" x="8793163" y="2033588"/>
          <p14:tracePt t="63417" x="8745538" y="2033588"/>
          <p14:tracePt t="63424" x="8713788" y="2033588"/>
          <p14:tracePt t="63431" x="8689975" y="2025650"/>
          <p14:tracePt t="63438" x="8666163" y="2017713"/>
          <p14:tracePt t="63446" x="8642350" y="2009775"/>
          <p14:tracePt t="63454" x="8626475" y="2001838"/>
          <p14:tracePt t="63462" x="8618538" y="1993900"/>
          <p14:tracePt t="63469" x="8602663" y="1985963"/>
          <p14:tracePt t="63476" x="8593138" y="1978025"/>
          <p14:tracePt t="63484" x="8577263" y="1954213"/>
          <p14:tracePt t="63491" x="8553450" y="1946275"/>
          <p14:tracePt t="63499" x="8545513" y="1938338"/>
          <p14:tracePt t="63506" x="8513763" y="1914525"/>
          <p14:tracePt t="63514" x="8474075" y="1898650"/>
          <p14:tracePt t="63521" x="8442325" y="1881188"/>
          <p14:tracePt t="63529" x="8394700" y="1865313"/>
          <p14:tracePt t="63536" x="8355013" y="1857375"/>
          <p14:tracePt t="63544" x="8331200" y="1849438"/>
          <p14:tracePt t="63551" x="8315325" y="1841500"/>
          <p14:tracePt t="63559" x="8299450" y="1841500"/>
          <p14:tracePt t="63567" x="8291513" y="1841500"/>
          <p14:tracePt t="63574" x="8275638" y="1841500"/>
          <p14:tracePt t="63679" x="8291513" y="1841500"/>
          <p14:tracePt t="63686" x="8315325" y="1841500"/>
          <p14:tracePt t="63694" x="8347075" y="1841500"/>
          <p14:tracePt t="63701" x="8402638" y="1841500"/>
          <p14:tracePt t="63709" x="8434388" y="1841500"/>
          <p14:tracePt t="63717" x="8489950" y="1841500"/>
          <p14:tracePt t="63724" x="8561388" y="1841500"/>
          <p14:tracePt t="63731" x="8626475" y="1841500"/>
          <p14:tracePt t="63738" x="8697913" y="1841500"/>
          <p14:tracePt t="63746" x="8745538" y="1841500"/>
          <p14:tracePt t="63753" x="8785225" y="1841500"/>
          <p14:tracePt t="63762" x="8816975" y="1841500"/>
          <p14:tracePt t="63768" x="8824913" y="1841500"/>
          <p14:tracePt t="63814" x="8824913" y="1849438"/>
          <p14:tracePt t="63836" x="8816975" y="1857375"/>
          <p14:tracePt t="63844" x="8809038" y="1857375"/>
          <p14:tracePt t="63851" x="8801100" y="1865313"/>
          <p14:tracePt t="63859" x="8785225" y="1873250"/>
          <p14:tracePt t="63877" x="8745538" y="1898650"/>
          <p14:tracePt t="63881" x="8721725" y="1898650"/>
          <p14:tracePt t="63889" x="8697913" y="1906588"/>
          <p14:tracePt t="63896" x="8674100" y="1906588"/>
          <p14:tracePt t="63904" x="8650288" y="1914525"/>
          <p14:tracePt t="63911" x="8610600" y="1922463"/>
          <p14:tracePt t="63919" x="8577263" y="1930400"/>
          <p14:tracePt t="63927" x="8545513" y="1938338"/>
          <p14:tracePt t="63934" x="8505825" y="1938338"/>
          <p14:tracePt t="63942" x="8474075" y="1954213"/>
          <p14:tracePt t="63949" x="8434388" y="1970088"/>
          <p14:tracePt t="63957" x="8394700" y="1978025"/>
          <p14:tracePt t="63964" x="8347075" y="1993900"/>
          <p14:tracePt t="63973" x="8299450" y="2009775"/>
          <p14:tracePt t="63981" x="8275638" y="2025650"/>
          <p14:tracePt t="63987" x="8226425" y="2033588"/>
          <p14:tracePt t="63994" x="8194675" y="2049463"/>
          <p14:tracePt t="64001" x="8162925" y="2057400"/>
          <p14:tracePt t="64009" x="8131175" y="2065338"/>
          <p14:tracePt t="64017" x="8115300" y="2073275"/>
          <p14:tracePt t="64023" x="8099425" y="2073275"/>
          <p14:tracePt t="64031" x="8091488" y="2073275"/>
          <p14:tracePt t="64055" x="8083550" y="2073275"/>
          <p14:tracePt t="64113" x="8091488" y="2073275"/>
          <p14:tracePt t="64121" x="8107363" y="2073275"/>
          <p14:tracePt t="64129" x="8139113" y="2073275"/>
          <p14:tracePt t="64136" x="8162925" y="2073275"/>
          <p14:tracePt t="64144" x="8194675" y="2073275"/>
          <p14:tracePt t="64151" x="8235950" y="2073275"/>
          <p14:tracePt t="64159" x="8291513" y="2073275"/>
          <p14:tracePt t="64167" x="8331200" y="2073275"/>
          <p14:tracePt t="64175" x="8386763" y="2073275"/>
          <p14:tracePt t="64181" x="8442325" y="2073275"/>
          <p14:tracePt t="64189" x="8505825" y="2073275"/>
          <p14:tracePt t="64196" x="8529638" y="2073275"/>
          <p14:tracePt t="64204" x="8553450" y="2073275"/>
          <p14:tracePt t="64212" x="8561388" y="2073275"/>
          <p14:tracePt t="64219" x="8569325" y="2073275"/>
          <p14:tracePt t="64301" x="8553450" y="2073275"/>
          <p14:tracePt t="64308" x="8513763" y="2073275"/>
          <p14:tracePt t="64318" x="8482013" y="2073275"/>
          <p14:tracePt t="64323" x="8450263" y="2073275"/>
          <p14:tracePt t="64331" x="8378825" y="2065338"/>
          <p14:tracePt t="64339" x="8331200" y="2065338"/>
          <p14:tracePt t="64346" x="8259763" y="2049463"/>
          <p14:tracePt t="64354" x="8226425" y="2049463"/>
          <p14:tracePt t="64362" x="8194675" y="2049463"/>
          <p14:tracePt t="64368" x="8162925" y="2041525"/>
          <p14:tracePt t="64377" x="8139113" y="2041525"/>
          <p14:tracePt t="64384" x="8131175" y="2041525"/>
          <p14:tracePt t="64392" x="8131175" y="2033588"/>
          <p14:tracePt t="64429" x="8123238" y="2033588"/>
          <p14:tracePt t="64466" x="8139113" y="2033588"/>
          <p14:tracePt t="64475" x="8178800" y="2041525"/>
          <p14:tracePt t="64482" x="8251825" y="2057400"/>
          <p14:tracePt t="64489" x="8362950" y="2073275"/>
          <p14:tracePt t="64496" x="8497888" y="2089150"/>
          <p14:tracePt t="64504" x="8634413" y="2097088"/>
          <p14:tracePt t="64512" x="8753475" y="2120900"/>
          <p14:tracePt t="64519" x="8832850" y="2128838"/>
          <p14:tracePt t="64527" x="8912225" y="2136775"/>
          <p14:tracePt t="64534" x="8959850" y="2144713"/>
          <p14:tracePt t="64542" x="8993188" y="2144713"/>
          <p14:tracePt t="64549" x="9001125" y="2152650"/>
          <p14:tracePt t="64699" x="8993188" y="2152650"/>
          <p14:tracePt t="64713" x="8985250" y="2152650"/>
          <p14:tracePt t="64722" x="8977313" y="2152650"/>
          <p14:tracePt t="64729" x="8969375" y="2152650"/>
          <p14:tracePt t="64746" x="8959850" y="2152650"/>
          <p14:tracePt t="64751" x="8951913" y="2152650"/>
          <p14:tracePt t="64759" x="8943975" y="2152650"/>
          <p14:tracePt t="64766" x="8936038" y="2152650"/>
          <p14:tracePt t="64775" x="8920163" y="2152650"/>
          <p14:tracePt t="64789" x="8912225" y="2152650"/>
          <p14:tracePt t="64804" x="8904288" y="2152650"/>
          <p14:tracePt t="64812" x="8896350" y="2152650"/>
          <p14:tracePt t="64827" x="8888413" y="2152650"/>
          <p14:tracePt t="65606" x="8880475" y="2152650"/>
          <p14:tracePt t="65622" x="8864600" y="2152650"/>
          <p14:tracePt t="65630" x="8848725" y="2152650"/>
          <p14:tracePt t="65637" x="8840788" y="2152650"/>
          <p14:tracePt t="65644" x="8824913" y="2160588"/>
          <p14:tracePt t="65651" x="8801100" y="2160588"/>
          <p14:tracePt t="65660" x="8777288" y="2168525"/>
          <p14:tracePt t="65666" x="8737600" y="2176463"/>
          <p14:tracePt t="65674" x="8689975" y="2192338"/>
          <p14:tracePt t="65683" x="8650288" y="2192338"/>
          <p14:tracePt t="65689" x="8593138" y="2200275"/>
          <p14:tracePt t="65696" x="8529638" y="2208213"/>
          <p14:tracePt t="65704" x="8466138" y="2233613"/>
          <p14:tracePt t="65712" x="8418513" y="2241550"/>
          <p14:tracePt t="65719" x="8370888" y="2249488"/>
          <p14:tracePt t="65727" x="8339138" y="2257425"/>
          <p14:tracePt t="65735" x="8299450" y="2273300"/>
          <p14:tracePt t="65742" x="8267700" y="2289175"/>
          <p14:tracePt t="65748" x="8218488" y="2305050"/>
          <p14:tracePt t="65757" x="8170863" y="2320925"/>
          <p14:tracePt t="65764" x="8123238" y="2336800"/>
          <p14:tracePt t="65771" x="8075613" y="2344738"/>
          <p14:tracePt t="65779" x="8020050" y="2352675"/>
          <p14:tracePt t="65786" x="7956550" y="2352675"/>
          <p14:tracePt t="65794" x="7877175" y="2352675"/>
          <p14:tracePt t="65801" x="7804150" y="2352675"/>
          <p14:tracePt t="65810" x="7708900" y="2352675"/>
          <p14:tracePt t="65816" x="7589838" y="2336800"/>
          <p14:tracePt t="65824" x="7477125" y="2328863"/>
          <p14:tracePt t="65831" x="7326313" y="2312988"/>
          <p14:tracePt t="65839" x="7167563" y="2297113"/>
          <p14:tracePt t="65846" x="7015163" y="2297113"/>
          <p14:tracePt t="65854" x="6840538" y="2297113"/>
          <p14:tracePt t="65861" x="6704013" y="2297113"/>
          <p14:tracePt t="65869" x="6592888" y="2297113"/>
          <p14:tracePt t="65877" x="6497638" y="2297113"/>
          <p14:tracePt t="65884" x="6450013" y="2297113"/>
          <p14:tracePt t="65893" x="6369050" y="2297113"/>
          <p14:tracePt t="65899" x="6305550" y="2297113"/>
          <p14:tracePt t="65907" x="6242050" y="2297113"/>
          <p14:tracePt t="65914" x="6194425" y="2297113"/>
          <p14:tracePt t="65921" x="6162675" y="2297113"/>
          <p14:tracePt t="65929" x="6138863" y="2297113"/>
          <p14:tracePt t="65936" x="6115050" y="2297113"/>
          <p14:tracePt t="65944" x="6091238" y="2297113"/>
          <p14:tracePt t="65951" x="6059488" y="2297113"/>
          <p14:tracePt t="65959" x="6018213" y="2297113"/>
          <p14:tracePt t="65967" x="5970588" y="2297113"/>
          <p14:tracePt t="65974" x="5922963" y="2297113"/>
          <p14:tracePt t="65981" x="5867400" y="2297113"/>
          <p14:tracePt t="65989" x="5819775" y="2297113"/>
          <p14:tracePt t="65996" x="5748338" y="2297113"/>
          <p14:tracePt t="66004" x="5684838" y="2297113"/>
          <p14:tracePt t="66011" x="5595938" y="2297113"/>
          <p14:tracePt t="66019" x="5524500" y="2297113"/>
          <p14:tracePt t="66027" x="5437188" y="2297113"/>
          <p14:tracePt t="66034" x="5389563" y="2297113"/>
          <p14:tracePt t="66041" x="5334000" y="2297113"/>
          <p14:tracePt t="66049" x="5276850" y="2297113"/>
          <p14:tracePt t="66057" x="5237163" y="2297113"/>
          <p14:tracePt t="66064" x="5213350" y="2297113"/>
          <p14:tracePt t="66071" x="5189538" y="2297113"/>
          <p14:tracePt t="66079" x="5181600" y="2297113"/>
          <p14:tracePt t="66087" x="5173663" y="2297113"/>
          <p14:tracePt t="66094" x="5165725" y="2297113"/>
          <p14:tracePt t="66131" x="5157788" y="2297113"/>
          <p14:tracePt t="66192" x="5157788" y="2289175"/>
          <p14:tracePt t="66208" x="5157788" y="2281238"/>
          <p14:tracePt t="66214" x="5165725" y="2273300"/>
          <p14:tracePt t="66221" x="5165725" y="2265363"/>
          <p14:tracePt t="66239" x="5173663" y="2249488"/>
          <p14:tracePt t="66244" x="5173663" y="2241550"/>
          <p14:tracePt t="66259" x="5181600" y="2233613"/>
          <p14:tracePt t="66267" x="5181600" y="2224088"/>
          <p14:tracePt t="66281" x="5189538" y="2224088"/>
          <p14:tracePt t="66290" x="5189538" y="2216150"/>
          <p14:tracePt t="66327" x="5197475" y="2208213"/>
          <p14:tracePt t="66342" x="5205413" y="2208213"/>
          <p14:tracePt t="66357" x="5213350" y="2208213"/>
          <p14:tracePt t="66364" x="5221288" y="2208213"/>
          <p14:tracePt t="66394" x="5229225" y="2208213"/>
          <p14:tracePt t="66439" x="5237163" y="2208213"/>
          <p14:tracePt t="66566" x="5245100" y="2208213"/>
          <p14:tracePt t="66588" x="5253038" y="2208213"/>
          <p14:tracePt t="66649" x="5260975" y="2208213"/>
          <p14:tracePt t="66791" x="5260975" y="2192338"/>
          <p14:tracePt t="66799" x="5268913" y="2176463"/>
          <p14:tracePt t="66807" x="5284788" y="2144713"/>
          <p14:tracePt t="66814" x="5300663" y="2105025"/>
          <p14:tracePt t="66821" x="5326063" y="2041525"/>
          <p14:tracePt t="66829" x="5341938" y="1993900"/>
          <p14:tracePt t="66836" x="5341938" y="1962150"/>
          <p14:tracePt t="66844" x="5349875" y="1930400"/>
          <p14:tracePt t="66851" x="5357813" y="1898650"/>
          <p14:tracePt t="66860" x="5357813" y="1873250"/>
          <p14:tracePt t="66867" x="5365750" y="1857375"/>
          <p14:tracePt t="66873" x="5365750" y="1849438"/>
          <p14:tracePt t="66881" x="5365750" y="1841500"/>
          <p14:tracePt t="66891" x="5365750" y="1825625"/>
          <p14:tracePt t="66896" x="5365750" y="1809750"/>
          <p14:tracePt t="66911" x="5365750" y="1793875"/>
          <p14:tracePt t="66934" x="5365750" y="1785938"/>
          <p14:tracePt t="67241" x="5365750" y="1793875"/>
          <p14:tracePt t="67249" x="5373688" y="1801813"/>
          <p14:tracePt t="67256" x="5373688" y="1809750"/>
          <p14:tracePt t="67264" x="5381625" y="1817688"/>
          <p14:tracePt t="67272" x="5381625" y="1825625"/>
          <p14:tracePt t="67278" x="5381625" y="1833563"/>
          <p14:tracePt t="67286" x="5381625" y="1841500"/>
          <p14:tracePt t="67293" x="5389563" y="1841500"/>
          <p14:tracePt t="67301" x="5389563" y="1849438"/>
          <p14:tracePt t="67346" x="5389563" y="1857375"/>
          <p14:tracePt t="67474" x="5389563" y="1865313"/>
          <p14:tracePt t="67490" x="5389563" y="1881188"/>
          <p14:tracePt t="67496" x="5389563" y="1890713"/>
          <p14:tracePt t="67504" x="5389563" y="1906588"/>
          <p14:tracePt t="67511" x="5389563" y="1930400"/>
          <p14:tracePt t="67519" x="5389563" y="1954213"/>
          <p14:tracePt t="67527" x="5389563" y="1978025"/>
          <p14:tracePt t="67534" x="5381625" y="1993900"/>
          <p14:tracePt t="67541" x="5381625" y="2009775"/>
          <p14:tracePt t="67549" x="5373688" y="2033588"/>
          <p14:tracePt t="67556" x="5365750" y="2041525"/>
          <p14:tracePt t="67564" x="5365750" y="2065338"/>
          <p14:tracePt t="67579" x="5365750" y="2073275"/>
          <p14:tracePt t="67587" x="5357813" y="2081213"/>
          <p14:tracePt t="67601" x="5357813" y="2089150"/>
          <p14:tracePt t="67609" x="5357813" y="2097088"/>
          <p14:tracePt t="67624" x="5349875" y="2097088"/>
          <p14:tracePt t="67631" x="5349875" y="2105025"/>
          <p14:tracePt t="67639" x="5349875" y="2112963"/>
          <p14:tracePt t="67647" x="5349875" y="2120900"/>
          <p14:tracePt t="67676" x="5349875" y="2128838"/>
          <p14:tracePt t="67692" x="5349875" y="2136775"/>
          <p14:tracePt t="67714" x="5349875" y="2144713"/>
          <p14:tracePt t="67721" x="5349875" y="2152650"/>
          <p14:tracePt t="67737" x="5349875" y="2160588"/>
          <p14:tracePt t="67789" x="5349875" y="2168525"/>
          <p14:tracePt t="68329" x="5357813" y="2168525"/>
          <p14:tracePt t="68336" x="5373688" y="2168525"/>
          <p14:tracePt t="68344" x="5389563" y="2168525"/>
          <p14:tracePt t="68351" x="5421313" y="2168525"/>
          <p14:tracePt t="68359" x="5468938" y="2168525"/>
          <p14:tracePt t="68367" x="5516563" y="2176463"/>
          <p14:tracePt t="68374" x="5564188" y="2184400"/>
          <p14:tracePt t="68381" x="5635625" y="2192338"/>
          <p14:tracePt t="68389" x="5708650" y="2208213"/>
          <p14:tracePt t="68397" x="5803900" y="2216150"/>
          <p14:tracePt t="68404" x="5891213" y="2233613"/>
          <p14:tracePt t="68411" x="5986463" y="2249488"/>
          <p14:tracePt t="68419" x="6083300" y="2257425"/>
          <p14:tracePt t="68426" x="6194425" y="2281238"/>
          <p14:tracePt t="68434" x="6305550" y="2289175"/>
          <p14:tracePt t="68442" x="6426200" y="2305050"/>
          <p14:tracePt t="68449" x="6545263" y="2312988"/>
          <p14:tracePt t="68456" x="6688138" y="2320925"/>
          <p14:tracePt t="68464" x="6808788" y="2336800"/>
          <p14:tracePt t="68472" x="6935788" y="2344738"/>
          <p14:tracePt t="68478" x="7038975" y="2352675"/>
          <p14:tracePt t="68487" x="7118350" y="2352675"/>
          <p14:tracePt t="68494" x="7183438" y="2360613"/>
          <p14:tracePt t="68501" x="7231063" y="2360613"/>
          <p14:tracePt t="68509" x="7254875" y="2360613"/>
          <p14:tracePt t="68524" x="7262813" y="2360613"/>
          <p14:tracePt t="68621" x="7262813" y="2352675"/>
          <p14:tracePt t="68637" x="7262813" y="2336800"/>
          <p14:tracePt t="68653" x="7262813" y="2328863"/>
          <p14:tracePt t="68658" x="7262813" y="2320925"/>
          <p14:tracePt t="68666" x="7262813" y="2312988"/>
          <p14:tracePt t="68674" x="7262813" y="2305050"/>
          <p14:tracePt t="68681" x="7262813" y="2289175"/>
          <p14:tracePt t="68688" x="7270750" y="2273300"/>
          <p14:tracePt t="68697" x="7270750" y="2265363"/>
          <p14:tracePt t="68704" x="7270750" y="2249488"/>
          <p14:tracePt t="68711" x="7278688" y="2224088"/>
          <p14:tracePt t="68719" x="7294563" y="2208213"/>
          <p14:tracePt t="68726" x="7302500" y="2184400"/>
          <p14:tracePt t="68734" x="7318375" y="2168525"/>
          <p14:tracePt t="68742" x="7342188" y="2144713"/>
          <p14:tracePt t="68749" x="7358063" y="2136775"/>
          <p14:tracePt t="68757" x="7381875" y="2112963"/>
          <p14:tracePt t="68764" x="7413625" y="2105025"/>
          <p14:tracePt t="68772" x="7429500" y="2089150"/>
          <p14:tracePt t="68778" x="7461250" y="2081213"/>
          <p14:tracePt t="68787" x="7502525" y="2065338"/>
          <p14:tracePt t="68793" x="7534275" y="2049463"/>
          <p14:tracePt t="68801" x="7589838" y="2033588"/>
          <p14:tracePt t="68809" x="7629525" y="2017713"/>
          <p14:tracePt t="68816" x="7661275" y="2009775"/>
          <p14:tracePt t="68825" x="7669213" y="2009775"/>
          <p14:tracePt t="68831" x="7693025" y="2009775"/>
          <p14:tracePt t="68839" x="7693025" y="2001838"/>
          <p14:tracePt t="68847" x="7700963" y="2001838"/>
          <p14:tracePt t="69011" x="7708900" y="2009775"/>
          <p14:tracePt t="69026" x="7724775" y="2025650"/>
          <p14:tracePt t="69034" x="7732713" y="2033588"/>
          <p14:tracePt t="69049" x="7740650" y="2033588"/>
          <p14:tracePt t="69791" x="7740650" y="2041525"/>
          <p14:tracePt t="69800" x="7740650" y="2049463"/>
          <p14:tracePt t="69815" x="7748588" y="2057400"/>
          <p14:tracePt t="69829" x="7748588" y="2065338"/>
          <p14:tracePt t="69839" x="7756525" y="2065338"/>
          <p14:tracePt t="69845" x="7756525" y="2081213"/>
          <p14:tracePt t="69851" x="7756525" y="2089150"/>
          <p14:tracePt t="69859" x="7756525" y="2097088"/>
          <p14:tracePt t="69868" x="7764463" y="2105025"/>
          <p14:tracePt t="69890" x="7772400" y="2120900"/>
          <p14:tracePt t="69948" x="7780338" y="2120900"/>
          <p14:tracePt t="69987" x="7788275" y="2120900"/>
          <p14:tracePt t="70010" x="7788275" y="2112963"/>
          <p14:tracePt t="70026" x="7796213" y="2112963"/>
          <p14:tracePt t="70031" x="7804150" y="2112963"/>
          <p14:tracePt t="70040" x="7804150" y="2105025"/>
          <p14:tracePt t="70062" x="7804150" y="2097088"/>
          <p14:tracePt t="70068" x="7812088" y="2097088"/>
          <p14:tracePt t="70092" x="7812088" y="2089150"/>
          <p14:tracePt t="70115" x="7812088" y="2081213"/>
          <p14:tracePt t="70145" x="7820025" y="2081213"/>
          <p14:tracePt t="70151" x="7820025" y="2073275"/>
          <p14:tracePt t="70196" x="7820025" y="2065338"/>
          <p14:tracePt t="70211" x="7827963" y="2065338"/>
          <p14:tracePt t="70796" x="7827963" y="2073275"/>
          <p14:tracePt t="70819" x="7827963" y="2081213"/>
          <p14:tracePt t="70826" x="7827963" y="2089150"/>
          <p14:tracePt t="70835" x="7827963" y="2097088"/>
          <p14:tracePt t="70849" x="7827963" y="2112963"/>
          <p14:tracePt t="70858" x="7827963" y="2128838"/>
          <p14:tracePt t="70865" x="7835900" y="2128838"/>
          <p14:tracePt t="70872" x="7835900" y="2136775"/>
          <p14:tracePt t="70879" x="7835900" y="2144713"/>
          <p14:tracePt t="70892" x="7835900" y="2152650"/>
          <p14:tracePt t="70894" x="7835900" y="2160588"/>
          <p14:tracePt t="71366" x="7835900" y="2152650"/>
          <p14:tracePt t="71374" x="7835900" y="2144713"/>
          <p14:tracePt t="71398" x="7835900" y="2136775"/>
          <p14:tracePt t="71405" x="7835900" y="2128838"/>
          <p14:tracePt t="71411" x="7843838" y="2128838"/>
          <p14:tracePt t="71420" x="7843838" y="2112963"/>
          <p14:tracePt t="71433" x="7843838" y="2105025"/>
          <p14:tracePt t="71442" x="7843838" y="2097088"/>
          <p14:tracePt t="71449" x="7843838" y="2089150"/>
          <p14:tracePt t="71464" x="7843838" y="2081213"/>
          <p14:tracePt t="71524" x="7843838" y="2073275"/>
          <p14:tracePt t="75974" x="7780338" y="2081213"/>
          <p14:tracePt t="75976" x="7294563" y="2097088"/>
          <p14:tracePt t="75976" x="7110413" y="2120900"/>
          <p14:tracePt t="75979" x="6904038" y="2144713"/>
          <p14:tracePt t="75979" x="6680200" y="2168525"/>
          <p14:tracePt t="75987" x="6410325" y="2208213"/>
          <p14:tracePt t="75995" x="6178550" y="2265363"/>
          <p14:tracePt t="76002" x="5922963" y="2320925"/>
          <p14:tracePt t="76009" x="5700713" y="2384425"/>
          <p14:tracePt t="76017" x="5492750" y="2432050"/>
          <p14:tracePt t="76025" x="5318125" y="2463800"/>
          <p14:tracePt t="76033" x="5213350" y="2479675"/>
          <p14:tracePt t="76039" x="5118100" y="2503488"/>
          <p14:tracePt t="76048" x="5030788" y="2511425"/>
          <p14:tracePt t="76055" x="4959350" y="2511425"/>
          <p14:tracePt t="76061" x="4902200" y="2511425"/>
          <p14:tracePt t="76069" x="4862513" y="2511425"/>
          <p14:tracePt t="76078" x="4814888" y="2503488"/>
          <p14:tracePt t="76085" x="4767263" y="2487613"/>
          <p14:tracePt t="76091" x="4703763" y="2479675"/>
          <p14:tracePt t="76101" x="4640263" y="2471738"/>
          <p14:tracePt t="76107" x="4576763" y="2455863"/>
          <p14:tracePt t="76114" x="4487863" y="2455863"/>
          <p14:tracePt t="76121" x="4416425" y="2455863"/>
          <p14:tracePt t="76130" x="4337050" y="2455863"/>
          <p14:tracePt t="76137" x="4273550" y="2455863"/>
          <p14:tracePt t="76145" x="4225925" y="2455863"/>
          <p14:tracePt t="76152" x="4176713" y="2455863"/>
          <p14:tracePt t="76160" x="4121150" y="2455863"/>
          <p14:tracePt t="76168" x="4089400" y="2455863"/>
          <p14:tracePt t="76174" x="4057650" y="2455863"/>
          <p14:tracePt t="76184" x="4033838" y="2455863"/>
          <p14:tracePt t="76189" x="4002088" y="2455863"/>
          <p14:tracePt t="76197" x="3946525" y="2447925"/>
          <p14:tracePt t="76206" x="3914775" y="2447925"/>
          <p14:tracePt t="76212" x="3851275" y="2447925"/>
          <p14:tracePt t="76220" x="3770313" y="2447925"/>
          <p14:tracePt t="76228" x="3690938" y="2447925"/>
          <p14:tracePt t="76235" x="3587750" y="2439988"/>
          <p14:tracePt t="76243" x="3467100" y="2432050"/>
          <p14:tracePt t="76249" x="3332163" y="2408238"/>
          <p14:tracePt t="76258" x="3228975" y="2400300"/>
          <p14:tracePt t="76266" x="3076575" y="2392363"/>
          <p14:tracePt t="76272" x="2949575" y="2392363"/>
          <p14:tracePt t="76280" x="2790825" y="2376488"/>
          <p14:tracePt t="76287" x="2654300" y="2368550"/>
          <p14:tracePt t="76295" x="2511425" y="2360613"/>
          <p14:tracePt t="76303" x="2366963" y="2336800"/>
          <p14:tracePt t="76309" x="2263775" y="2328863"/>
          <p14:tracePt t="76317" x="2160588" y="2312988"/>
          <p14:tracePt t="76325" x="2065338" y="2297113"/>
          <p14:tracePt t="76332" x="1976438" y="2289175"/>
          <p14:tracePt t="76339" x="1897063" y="2281238"/>
          <p14:tracePt t="76346" x="1841500" y="2273300"/>
          <p14:tracePt t="76354" x="1809750" y="2265363"/>
          <p14:tracePt t="76363" x="1778000" y="2257425"/>
          <p14:tracePt t="76369" x="1762125" y="2257425"/>
          <p14:tracePt t="76377" x="1738313" y="2249488"/>
          <p14:tracePt t="76385" x="1722438" y="2249488"/>
          <p14:tracePt t="76391" x="1714500" y="2249488"/>
          <p14:tracePt t="76399" x="1706563" y="2241550"/>
          <p14:tracePt t="76408" x="1690688" y="2241550"/>
          <p14:tracePt t="76414" x="1682750" y="2233613"/>
          <p14:tracePt t="76423" x="1674813" y="2233613"/>
          <p14:tracePt t="76429" x="1651000" y="2233613"/>
          <p14:tracePt t="76438" x="1625600" y="2224088"/>
          <p14:tracePt t="76445" x="1601788" y="2208213"/>
          <p14:tracePt t="76453" x="1570038" y="2192338"/>
          <p14:tracePt t="76459" x="1554163" y="2192338"/>
          <p14:tracePt t="76468" x="1522413" y="2176463"/>
          <p14:tracePt t="76474" x="1474788" y="2168525"/>
          <p14:tracePt t="76484" x="1427163" y="2144713"/>
          <p14:tracePt t="76489" x="1395413" y="2136775"/>
          <p14:tracePt t="76496" x="1339850" y="2112963"/>
          <p14:tracePt t="76507" x="1308100" y="2105025"/>
          <p14:tracePt t="76512" x="1258888" y="2089150"/>
          <p14:tracePt t="76519" x="1227138" y="2081213"/>
          <p14:tracePt t="76527" x="1179513" y="2073275"/>
          <p14:tracePt t="76535" x="1131888" y="2057400"/>
          <p14:tracePt t="76544" x="1092200" y="2049463"/>
          <p14:tracePt t="76549" x="1052513" y="2049463"/>
          <p14:tracePt t="76558" x="1012825" y="2049463"/>
          <p14:tracePt t="76565" x="989013" y="2041525"/>
          <p14:tracePt t="76571" x="949325" y="2033588"/>
          <p14:tracePt t="76581" x="917575" y="2025650"/>
          <p14:tracePt t="76587" x="884238" y="2017713"/>
          <p14:tracePt t="76595" x="868363" y="2017713"/>
          <p14:tracePt t="76603" x="836613" y="2009775"/>
          <p14:tracePt t="76609" x="820738" y="2009775"/>
          <p14:tracePt t="76699" x="820738" y="2001838"/>
          <p14:tracePt t="76706" x="828675" y="2001838"/>
          <p14:tracePt t="76715" x="836613" y="2001838"/>
          <p14:tracePt t="76721" x="844550" y="2001838"/>
          <p14:tracePt t="76730" x="868363" y="2001838"/>
          <p14:tracePt t="76737" x="892175" y="2001838"/>
          <p14:tracePt t="76744" x="917575" y="2001838"/>
          <p14:tracePt t="76752" x="933450" y="2001838"/>
          <p14:tracePt t="76759" x="957263" y="2001838"/>
          <p14:tracePt t="76768" x="981075" y="2001838"/>
          <p14:tracePt t="76774" x="996950" y="2001838"/>
          <p14:tracePt t="76782" x="1012825" y="2001838"/>
          <p14:tracePt t="76790" x="1020763" y="2001838"/>
          <p14:tracePt t="76797" x="1036638" y="2001838"/>
          <p14:tracePt t="76806" x="1044575" y="2001838"/>
          <p14:tracePt t="76813" x="1052513" y="2001838"/>
          <p14:tracePt t="77036" x="1060450" y="2001838"/>
          <p14:tracePt t="77044" x="1084263" y="2001838"/>
          <p14:tracePt t="77052" x="1147763" y="2001838"/>
          <p14:tracePt t="77059" x="1195388" y="2001838"/>
          <p14:tracePt t="77067" x="1258888" y="2001838"/>
          <p14:tracePt t="77074" x="1323975" y="2001838"/>
          <p14:tracePt t="77081" x="1419225" y="2001838"/>
          <p14:tracePt t="77089" x="1522413" y="2017713"/>
          <p14:tracePt t="77097" x="1609725" y="2025650"/>
          <p14:tracePt t="77104" x="1738313" y="2041525"/>
          <p14:tracePt t="77112" x="1897063" y="2049463"/>
          <p14:tracePt t="77119" x="2097088" y="2057400"/>
          <p14:tracePt t="77126" x="2303463" y="2073275"/>
          <p14:tracePt t="77134" x="2495550" y="2073275"/>
          <p14:tracePt t="77141" x="2693988" y="2081213"/>
          <p14:tracePt t="77150" x="2838450" y="2097088"/>
          <p14:tracePt t="77156" x="3028950" y="2097088"/>
          <p14:tracePt t="77165" x="3236913" y="2120900"/>
          <p14:tracePt t="77172" x="3443288" y="2144713"/>
          <p14:tracePt t="77179" x="3635375" y="2144713"/>
          <p14:tracePt t="77187" x="3833813" y="2144713"/>
          <p14:tracePt t="77194" x="4010025" y="2144713"/>
          <p14:tracePt t="77201" x="4121150" y="2152650"/>
          <p14:tracePt t="77209" x="4281488" y="2152650"/>
          <p14:tracePt t="77217" x="4440238" y="2152650"/>
          <p14:tracePt t="77224" x="4632325" y="2152650"/>
          <p14:tracePt t="77232" x="4735513" y="2152650"/>
          <p14:tracePt t="77239" x="4886325" y="2152650"/>
          <p14:tracePt t="77247" x="5078413" y="2152650"/>
          <p14:tracePt t="77254" x="5213350" y="2152650"/>
          <p14:tracePt t="77262" x="5429250" y="2152650"/>
          <p14:tracePt t="77269" x="5643563" y="2152650"/>
          <p14:tracePt t="77277" x="5859463" y="2152650"/>
          <p14:tracePt t="77284" x="6059488" y="2152650"/>
          <p14:tracePt t="77292" x="6249988" y="2152650"/>
          <p14:tracePt t="77299" x="6410325" y="2160588"/>
          <p14:tracePt t="77307" x="6521450" y="2176463"/>
          <p14:tracePt t="77315" x="6656388" y="2200275"/>
          <p14:tracePt t="77322" x="6777038" y="2216150"/>
          <p14:tracePt t="77329" x="6896100" y="2233613"/>
          <p14:tracePt t="77337" x="7007225" y="2249488"/>
          <p14:tracePt t="77344" x="7078663" y="2257425"/>
          <p14:tracePt t="77351" x="7175500" y="2257425"/>
          <p14:tracePt t="77359" x="7246938" y="2257425"/>
          <p14:tracePt t="77368" x="7342188" y="2257425"/>
          <p14:tracePt t="77374" x="7437438" y="2257425"/>
          <p14:tracePt t="77381" x="7534275" y="2257425"/>
          <p14:tracePt t="77389" x="7629525" y="2257425"/>
          <p14:tracePt t="77401" x="7724775" y="2257425"/>
          <p14:tracePt t="77406" x="7820025" y="2257425"/>
          <p14:tracePt t="77412" x="7924800" y="2257425"/>
          <p14:tracePt t="77419" x="7988300" y="2257425"/>
          <p14:tracePt t="77427" x="8083550" y="2257425"/>
          <p14:tracePt t="77434" x="8170863" y="2257425"/>
          <p14:tracePt t="77442" x="8251825" y="2257425"/>
          <p14:tracePt t="77450" x="8315325" y="2257425"/>
          <p14:tracePt t="77457" x="8370888" y="2257425"/>
          <p14:tracePt t="77464" x="8402638" y="2257425"/>
          <p14:tracePt t="77472" x="8434388" y="2257425"/>
          <p14:tracePt t="77479" x="8458200" y="2257425"/>
          <p14:tracePt t="77487" x="8474075" y="2257425"/>
          <p14:tracePt t="77494" x="8482013" y="2249488"/>
          <p14:tracePt t="77501" x="8489950" y="2249488"/>
          <p14:tracePt t="77547" x="8497888" y="2249488"/>
          <p14:tracePt t="77584" x="8497888" y="2241550"/>
          <p14:tracePt t="77629" x="8497888" y="2233613"/>
          <p14:tracePt t="77644" x="8489950" y="2224088"/>
          <p14:tracePt t="77652" x="8466138" y="2224088"/>
          <p14:tracePt t="77659" x="8434388" y="2224088"/>
          <p14:tracePt t="77667" x="8410575" y="2224088"/>
          <p14:tracePt t="77674" x="8378825" y="2216150"/>
          <p14:tracePt t="77681" x="8315325" y="2216150"/>
          <p14:tracePt t="77689" x="8259763" y="2208213"/>
          <p14:tracePt t="77698" x="8194675" y="2208213"/>
          <p14:tracePt t="77704" x="8139113" y="2208213"/>
          <p14:tracePt t="77712" x="8067675" y="2208213"/>
          <p14:tracePt t="77719" x="8020050" y="2208213"/>
          <p14:tracePt t="77726" x="7996238" y="2208213"/>
          <p14:tracePt t="77734" x="7988300" y="2208213"/>
          <p14:tracePt t="77743" x="7980363" y="2208213"/>
          <p14:tracePt t="77757" x="7972425" y="2208213"/>
          <p14:tracePt t="77869" x="7972425" y="2200275"/>
          <p14:tracePt t="77885" x="7988300" y="2192338"/>
          <p14:tracePt t="77892" x="7996238" y="2192338"/>
          <p14:tracePt t="77899" x="8012113" y="2184400"/>
          <p14:tracePt t="77907" x="8035925" y="2176463"/>
          <p14:tracePt t="77914" x="8075613" y="2168525"/>
          <p14:tracePt t="77922" x="8115300" y="2160588"/>
          <p14:tracePt t="77930" x="8162925" y="2160588"/>
          <p14:tracePt t="77936" x="8202613" y="2160588"/>
          <p14:tracePt t="77944" x="8267700" y="2160588"/>
          <p14:tracePt t="77951" x="8331200" y="2160588"/>
          <p14:tracePt t="77959" x="8394700" y="2160588"/>
          <p14:tracePt t="77967" x="8450263" y="2160588"/>
          <p14:tracePt t="77974" x="8497888" y="2160588"/>
          <p14:tracePt t="77982" x="8529638" y="2160588"/>
          <p14:tracePt t="77989" x="8561388" y="2160588"/>
          <p14:tracePt t="77998" x="8569325" y="2160588"/>
          <p14:tracePt t="78004" x="8585200" y="2160588"/>
          <p14:tracePt t="78012" x="8602663" y="2152650"/>
          <p14:tracePt t="78020" x="8610600" y="2152650"/>
          <p14:tracePt t="78027" x="8618538" y="2144713"/>
          <p14:tracePt t="78034" x="8626475" y="2144713"/>
          <p14:tracePt t="78041" x="8642350" y="2136775"/>
          <p14:tracePt t="78056" x="8642350" y="2128838"/>
          <p14:tracePt t="78064" x="8650288" y="2120900"/>
          <p14:tracePt t="78071" x="8650288" y="2112963"/>
          <p14:tracePt t="78079" x="8658225" y="2105025"/>
          <p14:tracePt t="78094" x="8658225" y="2097088"/>
          <p14:tracePt t="78191" x="8658225" y="2089150"/>
          <p14:tracePt t="78200" x="8650288" y="2081213"/>
          <p14:tracePt t="78214" x="8642350" y="2081213"/>
          <p14:tracePt t="78222" x="8626475" y="2073275"/>
          <p14:tracePt t="78237" x="8610600" y="2065338"/>
          <p14:tracePt t="78244" x="8602663" y="2065338"/>
          <p14:tracePt t="78251" x="8561388" y="2049463"/>
          <p14:tracePt t="78259" x="8553450" y="2049463"/>
          <p14:tracePt t="78274" x="8545513" y="2049463"/>
          <p14:tracePt t="78319" x="8537575" y="2049463"/>
          <p14:tracePt t="78327" x="8529638" y="2049463"/>
          <p14:tracePt t="78342" x="8521700" y="2049463"/>
          <p14:tracePt t="78350" x="8513763" y="2057400"/>
          <p14:tracePt t="78356" x="8505825" y="2065338"/>
          <p14:tracePt t="78365" x="8497888" y="2065338"/>
          <p14:tracePt t="78372" x="8497888" y="2073275"/>
          <p14:tracePt t="78379" x="8489950" y="2073275"/>
          <p14:tracePt t="78394" x="8489950" y="2081213"/>
          <p14:tracePt t="78401" x="8482013" y="2081213"/>
          <p14:tracePt t="78491" x="8489950" y="2081213"/>
          <p14:tracePt t="78515" x="8497888" y="2081213"/>
          <p14:tracePt t="78522" x="8497888" y="2073275"/>
          <p14:tracePt t="78530" x="8505825" y="2073275"/>
          <p14:tracePt t="78544" x="8513763" y="2065338"/>
          <p14:tracePt t="78551" x="8521700" y="2065338"/>
          <p14:tracePt t="78560" x="8537575" y="2065338"/>
          <p14:tracePt t="78567" x="8553450" y="2049463"/>
          <p14:tracePt t="78574" x="8561388" y="2049463"/>
          <p14:tracePt t="78583" x="8569325" y="2049463"/>
          <p14:tracePt t="78598" x="8577263" y="2049463"/>
          <p14:tracePt t="78604" x="8593138" y="2049463"/>
          <p14:tracePt t="78612" x="8610600" y="2049463"/>
          <p14:tracePt t="78619" x="8634413" y="2057400"/>
          <p14:tracePt t="78627" x="8642350" y="2065338"/>
          <p14:tracePt t="78634" x="8666163" y="2073275"/>
          <p14:tracePt t="78642" x="8705850" y="2089150"/>
          <p14:tracePt t="78649" x="8729663" y="2089150"/>
          <p14:tracePt t="78657" x="8753475" y="2097088"/>
          <p14:tracePt t="78664" x="8777288" y="2097088"/>
          <p14:tracePt t="78671" x="8785225" y="2097088"/>
          <p14:tracePt t="78679" x="8809038" y="2097088"/>
          <p14:tracePt t="78694" x="8816975" y="2097088"/>
          <p14:tracePt t="78941" x="8809038" y="2097088"/>
          <p14:tracePt t="78950" x="8793163" y="2097088"/>
          <p14:tracePt t="78956" x="8761413" y="2097088"/>
          <p14:tracePt t="78964" x="8689975" y="2089150"/>
          <p14:tracePt t="78972" x="8626475" y="2089150"/>
          <p14:tracePt t="78980" x="8553450" y="2089150"/>
          <p14:tracePt t="78986" x="8466138" y="2089150"/>
          <p14:tracePt t="78994" x="8394700" y="2089150"/>
          <p14:tracePt t="79001" x="8331200" y="2089150"/>
          <p14:tracePt t="79009" x="8275638" y="2089150"/>
          <p14:tracePt t="79017" x="8226425" y="2089150"/>
          <p14:tracePt t="79024" x="8210550" y="2089150"/>
          <p14:tracePt t="79159" x="8218488" y="2089150"/>
          <p14:tracePt t="79167" x="8235950" y="2089150"/>
          <p14:tracePt t="79174" x="8275638" y="2089150"/>
          <p14:tracePt t="79182" x="8315325" y="2089150"/>
          <p14:tracePt t="79189" x="8362950" y="2089150"/>
          <p14:tracePt t="79197" x="8442325" y="2089150"/>
          <p14:tracePt t="79204" x="8521700" y="2089150"/>
          <p14:tracePt t="79212" x="8610600" y="2089150"/>
          <p14:tracePt t="79219" x="8682038" y="2089150"/>
          <p14:tracePt t="79226" x="8777288" y="2089150"/>
          <p14:tracePt t="79234" x="8864600" y="2089150"/>
          <p14:tracePt t="79241" x="8936038" y="2089150"/>
          <p14:tracePt t="79250" x="8993188" y="2089150"/>
          <p14:tracePt t="79256" x="9024938" y="2089150"/>
          <p14:tracePt t="79264" x="9040813" y="2089150"/>
          <p14:tracePt t="79271" x="9048750" y="2089150"/>
          <p14:tracePt t="79283" x="9056688" y="2089150"/>
          <p14:tracePt t="79376" x="9040813" y="2089150"/>
          <p14:tracePt t="79384" x="9009063" y="2089150"/>
          <p14:tracePt t="79392" x="8977313" y="2089150"/>
          <p14:tracePt t="79399" x="8943975" y="2089150"/>
          <p14:tracePt t="79407" x="8904288" y="2089150"/>
          <p14:tracePt t="79414" x="8856663" y="2089150"/>
          <p14:tracePt t="79422" x="8816975" y="2089150"/>
          <p14:tracePt t="79429" x="8793163" y="2089150"/>
          <p14:tracePt t="79436" x="8761413" y="2089150"/>
          <p14:tracePt t="79444" x="8729663" y="2089150"/>
          <p14:tracePt t="79451" x="8721725" y="2089150"/>
          <p14:tracePt t="79459" x="8705850" y="2089150"/>
          <p14:tracePt t="79467" x="8697913" y="2089150"/>
          <p14:tracePt t="80052" x="8689975" y="2089150"/>
          <p14:tracePt t="80060" x="8689975" y="2081213"/>
          <p14:tracePt t="80134" x="8682038" y="2081213"/>
          <p14:tracePt t="80156" x="8674100" y="2081213"/>
          <p14:tracePt t="80172" x="8666163" y="2081213"/>
          <p14:tracePt t="80182" x="8658225" y="2081213"/>
          <p14:tracePt t="80195" x="8650288" y="2081213"/>
          <p14:tracePt t="80202" x="8634413" y="2081213"/>
          <p14:tracePt t="80209" x="8618538" y="2081213"/>
          <p14:tracePt t="80216" x="8602663" y="2081213"/>
          <p14:tracePt t="80224" x="8593138" y="2081213"/>
          <p14:tracePt t="80232" x="8577263" y="2081213"/>
          <p14:tracePt t="80240" x="8561388" y="2081213"/>
          <p14:tracePt t="80247" x="8553450" y="2081213"/>
          <p14:tracePt t="80262" x="8545513" y="2081213"/>
          <p14:tracePt t="80352" x="8561388" y="2081213"/>
          <p14:tracePt t="80360" x="8569325" y="2081213"/>
          <p14:tracePt t="80366" x="8585200" y="2081213"/>
          <p14:tracePt t="80374" x="8610600" y="2081213"/>
          <p14:tracePt t="80382" x="8618538" y="2081213"/>
          <p14:tracePt t="80389" x="8658225" y="2081213"/>
          <p14:tracePt t="80398" x="8666163" y="2081213"/>
          <p14:tracePt t="80404" x="8682038" y="2081213"/>
          <p14:tracePt t="80741" x="8689975" y="2081213"/>
          <p14:tracePt t="80749" x="8689975" y="2089150"/>
          <p14:tracePt t="80756" x="8697913" y="2089150"/>
          <p14:tracePt t="80766" x="8705850" y="2089150"/>
          <p14:tracePt t="80772" x="8713788" y="2089150"/>
          <p14:tracePt t="80780" x="8729663" y="2097088"/>
          <p14:tracePt t="80787" x="8745538" y="2097088"/>
          <p14:tracePt t="80796" x="8769350" y="2097088"/>
          <p14:tracePt t="80803" x="8777288" y="2097088"/>
          <p14:tracePt t="80809" x="8793163" y="2097088"/>
          <p14:tracePt t="80817" x="8801100" y="2097088"/>
          <p14:tracePt t="80825" x="8809038" y="2097088"/>
          <p14:tracePt t="80832" x="8816975" y="2097088"/>
          <p14:tracePt t="80839" x="8824913" y="2097088"/>
          <p14:tracePt t="80869" x="8832850" y="2097088"/>
          <p14:tracePt t="82669" x="8801100" y="2105025"/>
          <p14:tracePt t="82677" x="8745538" y="2120900"/>
          <p14:tracePt t="82684" x="8682038" y="2136775"/>
          <p14:tracePt t="82692" x="8593138" y="2160588"/>
          <p14:tracePt t="82699" x="8505825" y="2184400"/>
          <p14:tracePt t="82708" x="8418513" y="2208213"/>
          <p14:tracePt t="82715" x="8347075" y="2233613"/>
          <p14:tracePt t="82721" x="8259763" y="2273300"/>
          <p14:tracePt t="82732" x="8186738" y="2297113"/>
          <p14:tracePt t="82736" x="8123238" y="2320925"/>
          <p14:tracePt t="82744" x="8075613" y="2336800"/>
          <p14:tracePt t="82752" x="8051800" y="2352675"/>
          <p14:tracePt t="82761" x="8043863" y="2352675"/>
          <p14:tracePt t="82767" x="8035925" y="2352675"/>
          <p14:tracePt t="82799" x="8027988" y="2352675"/>
          <p14:tracePt t="82814" x="8020050" y="2352675"/>
          <p14:tracePt t="82830" x="8012113" y="2352675"/>
          <p14:tracePt t="82834" x="8004175" y="2352675"/>
          <p14:tracePt t="82842" x="7996238" y="2352675"/>
          <p14:tracePt t="82849" x="7972425" y="2360613"/>
          <p14:tracePt t="82856" x="7964488" y="2360613"/>
          <p14:tracePt t="82864" x="7956550" y="2368550"/>
          <p14:tracePt t="82873" x="7948613" y="2368550"/>
          <p14:tracePt t="82888" x="7932738" y="2368550"/>
          <p14:tracePt t="82901" x="7924800" y="2368550"/>
          <p14:tracePt t="82911" x="7908925" y="2376488"/>
          <p14:tracePt t="82924" x="7900988" y="2376488"/>
          <p14:tracePt t="82932" x="7877175" y="2376488"/>
          <p14:tracePt t="82939" x="7859713" y="2376488"/>
          <p14:tracePt t="82948" x="7843838" y="2376488"/>
          <p14:tracePt t="82954" x="7820025" y="2376488"/>
          <p14:tracePt t="82963" x="7796213" y="2376488"/>
          <p14:tracePt t="82969" x="7764463" y="2376488"/>
          <p14:tracePt t="82978" x="7748588" y="2376488"/>
          <p14:tracePt t="82984" x="7724775" y="2376488"/>
          <p14:tracePt t="82994" x="7700963" y="2384425"/>
          <p14:tracePt t="82999" x="7669213" y="2384425"/>
          <p14:tracePt t="83008" x="7621588" y="2392363"/>
          <p14:tracePt t="83015" x="7605713" y="2392363"/>
          <p14:tracePt t="83021" x="7589838" y="2392363"/>
          <p14:tracePt t="83032" x="7581900" y="2392363"/>
          <p14:tracePt t="83045" x="7573963" y="2392363"/>
          <p14:tracePt t="83052" x="7566025" y="2400300"/>
          <p14:tracePt t="83061" x="7558088" y="2400300"/>
          <p14:tracePt t="83077" x="7550150" y="2408238"/>
          <p14:tracePt t="83098" x="7542213" y="2408238"/>
          <p14:tracePt t="83119" x="7534275" y="2408238"/>
          <p14:tracePt t="83129" x="7526338" y="2408238"/>
          <p14:tracePt t="83142" x="7518400" y="2408238"/>
          <p14:tracePt t="83157" x="7502525" y="2408238"/>
          <p14:tracePt t="83164" x="7493000" y="2408238"/>
          <p14:tracePt t="83172" x="7485063" y="2408238"/>
          <p14:tracePt t="83180" x="7477125" y="2408238"/>
          <p14:tracePt t="83195" x="7469188" y="2408238"/>
          <p14:tracePt t="83201" x="7461250" y="2416175"/>
          <p14:tracePt t="83211" x="7453313" y="2416175"/>
          <p14:tracePt t="83224" x="7445375" y="2416175"/>
          <p14:tracePt t="83232" x="7437438" y="2416175"/>
          <p14:tracePt t="83240" x="7429500" y="2416175"/>
          <p14:tracePt t="83256" x="7421563" y="2424113"/>
          <p14:tracePt t="83269" x="7413625" y="2424113"/>
          <p14:tracePt t="83317" x="7405688" y="2424113"/>
          <p14:tracePt t="83696" x="7413625" y="2424113"/>
          <p14:tracePt t="83719" x="7421563" y="2424113"/>
          <p14:tracePt t="83742" x="7429500" y="2424113"/>
          <p14:tracePt t="83758" x="7437438" y="2424113"/>
          <p14:tracePt t="83801" x="7445375" y="2424113"/>
          <p14:tracePt t="83839" x="7453313" y="2424113"/>
          <p14:tracePt t="83854" x="7453313" y="2416175"/>
          <p14:tracePt t="83936" x="7461250" y="2416175"/>
          <p14:tracePt t="83951" x="7469188" y="2416175"/>
          <p14:tracePt t="83967" x="7477125" y="2416175"/>
          <p14:tracePt t="83974" x="7477125" y="2408238"/>
          <p14:tracePt t="83982" x="7485063" y="2408238"/>
          <p14:tracePt t="83990" x="7485063" y="2400300"/>
          <p14:tracePt t="84005" x="7493000" y="2400300"/>
          <p14:tracePt t="84013" x="7502525" y="2400300"/>
          <p14:tracePt t="84020" x="7510463" y="2392363"/>
          <p14:tracePt t="84027" x="7518400" y="2392363"/>
          <p14:tracePt t="84035" x="7526338" y="2392363"/>
          <p14:tracePt t="84044" x="7542213" y="2376488"/>
          <p14:tracePt t="84058" x="7550150" y="2368550"/>
          <p14:tracePt t="84065" x="7573963" y="2360613"/>
          <p14:tracePt t="84071" x="7581900" y="2360613"/>
          <p14:tracePt t="84082" x="7589838" y="2344738"/>
          <p14:tracePt t="84087" x="7605713" y="2336800"/>
          <p14:tracePt t="84095" x="7613650" y="2328863"/>
          <p14:tracePt t="84102" x="7621588" y="2312988"/>
          <p14:tracePt t="84111" x="7629525" y="2297113"/>
          <p14:tracePt t="84117" x="7637463" y="2281238"/>
          <p14:tracePt t="84124" x="7645400" y="2265363"/>
          <p14:tracePt t="84131" x="7645400" y="2241550"/>
          <p14:tracePt t="84140" x="7645400" y="2224088"/>
          <p14:tracePt t="84147" x="7645400" y="2208213"/>
          <p14:tracePt t="84154" x="7645400" y="2192338"/>
          <p14:tracePt t="84162" x="7645400" y="2184400"/>
          <p14:tracePt t="84169" x="7645400" y="2160588"/>
          <p14:tracePt t="84180" x="7637463" y="2144713"/>
          <p14:tracePt t="84184" x="7637463" y="2136775"/>
          <p14:tracePt t="84193" x="7629525" y="2128838"/>
          <p14:tracePt t="84199" x="7629525" y="2120900"/>
          <p14:tracePt t="84214" x="7621588" y="2112963"/>
          <p14:tracePt t="84221" x="7621588" y="2105025"/>
          <p14:tracePt t="84229" x="7613650" y="2105025"/>
          <p14:tracePt t="84236" x="7613650" y="2097088"/>
          <p14:tracePt t="84262" x="7613650" y="2089150"/>
          <p14:tracePt t="84275" x="7613650" y="2081213"/>
          <p14:tracePt t="84312" x="7613650" y="2073275"/>
          <p14:tracePt t="84319" x="7613650" y="2057400"/>
          <p14:tracePt t="84327" x="7613650" y="2049463"/>
          <p14:tracePt t="84334" x="7613650" y="2041525"/>
          <p14:tracePt t="84342" x="7613650" y="2025650"/>
          <p14:tracePt t="84349" x="7613650" y="2009775"/>
          <p14:tracePt t="84356" x="7613650" y="1985963"/>
          <p14:tracePt t="84364" x="7613650" y="1970088"/>
          <p14:tracePt t="84371" x="7605713" y="1962150"/>
          <p14:tracePt t="84379" x="7597775" y="1946275"/>
          <p14:tracePt t="84386" x="7597775" y="1922463"/>
          <p14:tracePt t="84394" x="7589838" y="1906588"/>
          <p14:tracePt t="84401" x="7573963" y="1890713"/>
          <p14:tracePt t="84409" x="7573963" y="1865313"/>
          <p14:tracePt t="84416" x="7566025" y="1857375"/>
          <p14:tracePt t="84425" x="7558088" y="1833563"/>
          <p14:tracePt t="84432" x="7550150" y="1809750"/>
          <p14:tracePt t="84439" x="7550150" y="1793875"/>
          <p14:tracePt t="84446" x="7542213" y="1778000"/>
          <p14:tracePt t="84454" x="7542213" y="1770063"/>
          <p14:tracePt t="84462" x="7534275" y="1746250"/>
          <p14:tracePt t="84469" x="7534275" y="1738313"/>
          <p14:tracePt t="84478" x="7534275" y="1730375"/>
          <p14:tracePt t="84485" x="7534275" y="1722438"/>
          <p14:tracePt t="84493" x="7534275" y="1706563"/>
          <p14:tracePt t="84499" x="7534275" y="1698625"/>
          <p14:tracePt t="84507" x="7526338" y="1690688"/>
          <p14:tracePt t="84514" x="7518400" y="1674813"/>
          <p14:tracePt t="84529" x="7518400" y="1658938"/>
          <p14:tracePt t="84537" x="7510463" y="1658938"/>
          <p14:tracePt t="84552" x="7510463" y="1651000"/>
          <p14:tracePt t="84559" x="7502525" y="1651000"/>
          <p14:tracePt t="84567" x="7502525" y="1643063"/>
          <p14:tracePt t="84574" x="7493000" y="1643063"/>
          <p14:tracePt t="84596" x="7493000" y="1635125"/>
          <p14:tracePt t="84611" x="7485063" y="1635125"/>
          <p14:tracePt t="84634" x="7485063" y="1627188"/>
          <p14:tracePt t="84651" x="7477125" y="1627188"/>
          <p14:tracePt t="84695" x="7469188" y="1627188"/>
          <p14:tracePt t="84702" x="7461250" y="1627188"/>
          <p14:tracePt t="84717" x="7445375" y="1627188"/>
          <p14:tracePt t="84725" x="7437438" y="1627188"/>
          <p14:tracePt t="84732" x="7421563" y="1627188"/>
          <p14:tracePt t="84739" x="7405688" y="1627188"/>
          <p14:tracePt t="84747" x="7389813" y="1643063"/>
          <p14:tracePt t="84754" x="7373938" y="1643063"/>
          <p14:tracePt t="84762" x="7358063" y="1651000"/>
          <p14:tracePt t="84769" x="7342188" y="1658938"/>
          <p14:tracePt t="84778" x="7334250" y="1666875"/>
          <p14:tracePt t="84784" x="7318375" y="1682750"/>
          <p14:tracePt t="84792" x="7310438" y="1682750"/>
          <p14:tracePt t="84799" x="7302500" y="1698625"/>
          <p14:tracePt t="84807" x="7286625" y="1706563"/>
          <p14:tracePt t="84814" x="7278688" y="1730375"/>
          <p14:tracePt t="84821" x="7262813" y="1746250"/>
          <p14:tracePt t="84829" x="7254875" y="1770063"/>
          <p14:tracePt t="84836" x="7239000" y="1778000"/>
          <p14:tracePt t="84844" x="7231063" y="1801813"/>
          <p14:tracePt t="84852" x="7223125" y="1817688"/>
          <p14:tracePt t="84859" x="7215188" y="1825625"/>
          <p14:tracePt t="84867" x="7215188" y="1841500"/>
          <p14:tracePt t="84878" x="7207250" y="1865313"/>
          <p14:tracePt t="84882" x="7207250" y="1873250"/>
          <p14:tracePt t="84889" x="7199313" y="1881188"/>
          <p14:tracePt t="84896" x="7199313" y="1890713"/>
          <p14:tracePt t="84904" x="7191375" y="1906588"/>
          <p14:tracePt t="84912" x="7191375" y="1914525"/>
          <p14:tracePt t="84919" x="7191375" y="1922463"/>
          <p14:tracePt t="84928" x="7191375" y="1938338"/>
          <p14:tracePt t="84934" x="7191375" y="1946275"/>
          <p14:tracePt t="84941" x="7191375" y="1954213"/>
          <p14:tracePt t="84949" x="7191375" y="1962150"/>
          <p14:tracePt t="84964" x="7191375" y="1978025"/>
          <p14:tracePt t="84972" x="7191375" y="1985963"/>
          <p14:tracePt t="84979" x="7191375" y="1993900"/>
          <p14:tracePt t="84986" x="7191375" y="2001838"/>
          <p14:tracePt t="84995" x="7191375" y="2017713"/>
          <p14:tracePt t="85002" x="7191375" y="2033588"/>
          <p14:tracePt t="85009" x="7191375" y="2041525"/>
          <p14:tracePt t="85017" x="7191375" y="2049463"/>
          <p14:tracePt t="85025" x="7199313" y="2057400"/>
          <p14:tracePt t="85032" x="7199313" y="2065338"/>
          <p14:tracePt t="85039" x="7207250" y="2073275"/>
          <p14:tracePt t="85047" x="7207250" y="2081213"/>
          <p14:tracePt t="85054" x="7215188" y="2089150"/>
          <p14:tracePt t="85062" x="7223125" y="2105025"/>
          <p14:tracePt t="85069" x="7231063" y="2112963"/>
          <p14:tracePt t="85077" x="7239000" y="2128838"/>
          <p14:tracePt t="85084" x="7246938" y="2128838"/>
          <p14:tracePt t="85091" x="7254875" y="2136775"/>
          <p14:tracePt t="85106" x="7262813" y="2144713"/>
          <p14:tracePt t="85121" x="7270750" y="2152650"/>
          <p14:tracePt t="85129" x="7278688" y="2152650"/>
          <p14:tracePt t="85136" x="7278688" y="2160588"/>
          <p14:tracePt t="85144" x="7286625" y="2160588"/>
          <p14:tracePt t="85152" x="7286625" y="2168525"/>
          <p14:tracePt t="85175" x="7294563" y="2176463"/>
          <p14:tracePt t="85189" x="7302500" y="2192338"/>
          <p14:tracePt t="85196" x="7310438" y="2192338"/>
          <p14:tracePt t="85205" x="7318375" y="2208213"/>
          <p14:tracePt t="85212" x="7326313" y="2208213"/>
          <p14:tracePt t="85219" x="7326313" y="2216150"/>
          <p14:tracePt t="85227" x="7334250" y="2216150"/>
          <p14:tracePt t="85234" x="7334250" y="2224088"/>
          <p14:tracePt t="85242" x="7334250" y="2233613"/>
          <p14:tracePt t="85249" x="7342188" y="2233613"/>
          <p14:tracePt t="85257" x="7350125" y="2241550"/>
          <p14:tracePt t="85271" x="7350125" y="2249488"/>
          <p14:tracePt t="85286" x="7358063" y="2249488"/>
          <p14:tracePt t="85294" x="7358063" y="2257425"/>
          <p14:tracePt t="85303" x="7358063" y="2265363"/>
          <p14:tracePt t="85319" x="7366000" y="2273300"/>
          <p14:tracePt t="85339" x="7366000" y="2281238"/>
          <p14:tracePt t="85354" x="7373938" y="2289175"/>
          <p14:tracePt t="85362" x="7373938" y="2297113"/>
          <p14:tracePt t="85369" x="7381875" y="2297113"/>
          <p14:tracePt t="85377" x="7381875" y="2305050"/>
          <p14:tracePt t="85384" x="7389813" y="2305050"/>
          <p14:tracePt t="85392" x="7389813" y="2312988"/>
          <p14:tracePt t="85399" x="7397750" y="2312988"/>
          <p14:tracePt t="85414" x="7405688" y="2312988"/>
          <p14:tracePt t="85445" x="7413625" y="2312988"/>
          <p14:tracePt t="85482" x="7413625" y="2320925"/>
          <p14:tracePt t="85497" x="7413625" y="2328863"/>
          <p14:tracePt t="85512" x="7413625" y="2336800"/>
          <p14:tracePt t="85519" x="7421563" y="2344738"/>
          <p14:tracePt t="85527" x="7421563" y="2352675"/>
          <p14:tracePt t="85542" x="7421563" y="2360613"/>
          <p14:tracePt t="85556" x="7421563" y="2368550"/>
          <p14:tracePt t="85586" x="7429500" y="2368550"/>
          <p14:tracePt t="85602" x="7429500" y="2376488"/>
          <p14:tracePt t="85609" x="7429500" y="2384425"/>
          <p14:tracePt t="85625" x="7429500" y="2392363"/>
          <p14:tracePt t="85646" x="7429500" y="2400300"/>
          <p14:tracePt t="85654" x="7437438" y="2400300"/>
          <p14:tracePt t="85669" x="7437438" y="2408238"/>
          <p14:tracePt t="85684" x="7437438" y="2416175"/>
          <p14:tracePt t="85692" x="7445375" y="2416175"/>
          <p14:tracePt t="85722" x="7445375" y="2424113"/>
          <p14:tracePt t="85751" x="7445375" y="2432050"/>
          <p14:tracePt t="85766" x="7445375" y="2439988"/>
          <p14:tracePt t="85804" x="7445375" y="2447925"/>
          <p14:tracePt t="85856" x="7445375" y="2455863"/>
          <p14:tracePt t="85947" x="0" y="0"/>
        </p14:tracePtLst>
        <p14:tracePtLst>
          <p14:tracePt t="94070" x="7469188" y="3341688"/>
          <p14:tracePt t="94211" x="7477125" y="3341688"/>
          <p14:tracePt t="94222" x="7493000" y="3341688"/>
          <p14:tracePt t="94227" x="7510463" y="3341688"/>
          <p14:tracePt t="94236" x="7534275" y="3341688"/>
          <p14:tracePt t="94243" x="7558088" y="3341688"/>
          <p14:tracePt t="94249" x="7589838" y="3349625"/>
          <p14:tracePt t="94256" x="7605713" y="3349625"/>
          <p14:tracePt t="94264" x="7637463" y="3349625"/>
          <p14:tracePt t="94272" x="7669213" y="3349625"/>
          <p14:tracePt t="94279" x="7716838" y="3349625"/>
          <p14:tracePt t="94289" x="7740650" y="3349625"/>
          <p14:tracePt t="94295" x="7748588" y="3349625"/>
          <p14:tracePt t="94310" x="7764463" y="3349625"/>
          <p14:tracePt t="94324" x="7772400" y="3349625"/>
          <p14:tracePt t="94339" x="7780338" y="3349625"/>
          <p14:tracePt t="94348" x="7788275" y="3349625"/>
          <p14:tracePt t="94363" x="7796213" y="3349625"/>
          <p14:tracePt t="94370" x="7812088" y="3341688"/>
          <p14:tracePt t="94376" x="7820025" y="3341688"/>
          <p14:tracePt t="94384" x="7827963" y="3341688"/>
          <p14:tracePt t="94401" x="7835900" y="3341688"/>
          <p14:tracePt t="94407" x="7851775" y="3341688"/>
          <p14:tracePt t="94422" x="7859713" y="3341688"/>
          <p14:tracePt t="94428" x="7859713" y="3333750"/>
          <p14:tracePt t="94669" x="7859713" y="3325813"/>
          <p14:tracePt t="94676" x="7877175" y="3325813"/>
          <p14:tracePt t="94692" x="7885113" y="3317875"/>
          <p14:tracePt t="94707" x="7893050" y="3317875"/>
          <p14:tracePt t="94715" x="7900988" y="3309938"/>
          <p14:tracePt t="94722" x="7908925" y="3309938"/>
          <p14:tracePt t="94729" x="7916863" y="3302000"/>
          <p14:tracePt t="94737" x="7924800" y="3294063"/>
          <p14:tracePt t="94744" x="7932738" y="3286125"/>
          <p14:tracePt t="94752" x="7940675" y="3278188"/>
          <p14:tracePt t="94760" x="7940675" y="3270250"/>
          <p14:tracePt t="94768" x="7940675" y="3262313"/>
          <p14:tracePt t="94775" x="7948613" y="3262313"/>
          <p14:tracePt t="94790" x="7956550" y="3252788"/>
          <p14:tracePt t="95096" x="7956550" y="3244850"/>
          <p14:tracePt t="95111" x="7964488" y="3244850"/>
          <p14:tracePt t="95128" x="7972425" y="3244850"/>
          <p14:tracePt t="95135" x="7972425" y="3236913"/>
          <p14:tracePt t="95143" x="7980363" y="3236913"/>
          <p14:tracePt t="95152" x="7980363" y="3228975"/>
          <p14:tracePt t="95157" x="7988300" y="3228975"/>
          <p14:tracePt t="95922" x="7948613" y="3228975"/>
          <p14:tracePt t="95929" x="7916863" y="3228975"/>
          <p14:tracePt t="95936" x="7869238" y="3228975"/>
          <p14:tracePt t="95944" x="7827963" y="3228975"/>
          <p14:tracePt t="95952" x="7772400" y="3228975"/>
          <p14:tracePt t="95959" x="7724775" y="3236913"/>
          <p14:tracePt t="95967" x="7677150" y="3236913"/>
          <p14:tracePt t="95974" x="7629525" y="3236913"/>
          <p14:tracePt t="95982" x="7605713" y="3236913"/>
          <p14:tracePt t="95989" x="7589838" y="3236913"/>
          <p14:tracePt t="95997" x="7581900" y="3236913"/>
          <p14:tracePt t="96004" x="7573963" y="3244850"/>
          <p14:tracePt t="96222" x="7581900" y="3244850"/>
          <p14:tracePt t="96229" x="7589838" y="3244850"/>
          <p14:tracePt t="96244" x="7597775" y="3244850"/>
          <p14:tracePt t="96259" x="7605713" y="3244850"/>
          <p14:tracePt t="96274" x="7613650" y="3244850"/>
          <p14:tracePt t="96282" x="7621588" y="3244850"/>
          <p14:tracePt t="96289" x="7621588" y="3236913"/>
          <p14:tracePt t="96311" x="7629525" y="3236913"/>
          <p14:tracePt t="96364" x="7637463" y="3236913"/>
          <p14:tracePt t="96372" x="7645400" y="3236913"/>
          <p14:tracePt t="96379" x="7661275" y="3244850"/>
          <p14:tracePt t="96386" x="7685088" y="3244850"/>
          <p14:tracePt t="96394" x="7732713" y="3244850"/>
          <p14:tracePt t="96402" x="7764463" y="3252788"/>
          <p14:tracePt t="96409" x="7827963" y="3252788"/>
          <p14:tracePt t="96416" x="7877175" y="3252788"/>
          <p14:tracePt t="96424" x="7924800" y="3262313"/>
          <p14:tracePt t="96432" x="7988300" y="3262313"/>
          <p14:tracePt t="96439" x="8043863" y="3262313"/>
          <p14:tracePt t="96447" x="8099425" y="3262313"/>
          <p14:tracePt t="96454" x="8139113" y="3262313"/>
          <p14:tracePt t="96461" x="8186738" y="3262313"/>
          <p14:tracePt t="96469" x="8218488" y="3262313"/>
          <p14:tracePt t="96476" x="8243888" y="3262313"/>
          <p14:tracePt t="96484" x="8251825" y="3262313"/>
          <p14:tracePt t="96492" x="8267700" y="3262313"/>
          <p14:tracePt t="96499" x="8275638" y="3262313"/>
          <p14:tracePt t="96506" x="8275638" y="3252788"/>
          <p14:tracePt t="96514" x="8291513" y="3252788"/>
          <p14:tracePt t="96529" x="8299450" y="3244850"/>
          <p14:tracePt t="96536" x="8307388" y="3236913"/>
          <p14:tracePt t="96544" x="8323263" y="3236913"/>
          <p14:tracePt t="96552" x="8339138" y="3228975"/>
          <p14:tracePt t="96559" x="8355013" y="3221038"/>
          <p14:tracePt t="96566" x="8370888" y="3213100"/>
          <p14:tracePt t="96574" x="8386763" y="3205163"/>
          <p14:tracePt t="96582" x="8402638" y="3205163"/>
          <p14:tracePt t="96589" x="8418513" y="3197225"/>
          <p14:tracePt t="96597" x="8434388" y="3197225"/>
          <p14:tracePt t="96604" x="8442325" y="3189288"/>
          <p14:tracePt t="96619" x="8450263" y="3189288"/>
          <p14:tracePt t="96627" x="8450263" y="3181350"/>
          <p14:tracePt t="98344" x="8450263" y="3189288"/>
          <p14:tracePt t="98351" x="8442325" y="3197225"/>
          <p14:tracePt t="98359" x="8434388" y="3205163"/>
          <p14:tracePt t="98369" x="8426450" y="3221038"/>
          <p14:tracePt t="98374" x="8410575" y="3228975"/>
          <p14:tracePt t="98382" x="8394700" y="3244850"/>
          <p14:tracePt t="98389" x="8378825" y="3270250"/>
          <p14:tracePt t="98399" x="8362950" y="3286125"/>
          <p14:tracePt t="98404" x="8347075" y="3302000"/>
          <p14:tracePt t="98413" x="8315325" y="3325813"/>
          <p14:tracePt t="98420" x="8307388" y="3333750"/>
          <p14:tracePt t="98428" x="8291513" y="3349625"/>
          <p14:tracePt t="98441" x="8283575" y="3349625"/>
          <p14:tracePt t="98466" x="8283575" y="3357563"/>
          <p14:tracePt t="98569" x="8267700" y="3373438"/>
          <p14:tracePt t="98577" x="8251825" y="3389313"/>
          <p14:tracePt t="98584" x="8226425" y="3413125"/>
          <p14:tracePt t="98592" x="8178800" y="3444875"/>
          <p14:tracePt t="98600" x="8115300" y="3476625"/>
          <p14:tracePt t="98608" x="8027988" y="3516313"/>
          <p14:tracePt t="98614" x="7964488" y="3540125"/>
          <p14:tracePt t="98621" x="7843838" y="3605213"/>
          <p14:tracePt t="98630" x="7581900" y="3700463"/>
          <p14:tracePt t="98637" x="7334250" y="3795713"/>
          <p14:tracePt t="98645" x="7102475" y="3859213"/>
          <p14:tracePt t="98652" x="6824663" y="3930650"/>
          <p14:tracePt t="98660" x="6624638" y="3979863"/>
          <p14:tracePt t="98668" x="6376988" y="4035425"/>
          <p14:tracePt t="98674" x="6138863" y="4098925"/>
          <p14:tracePt t="98682" x="5922963" y="4138613"/>
          <p14:tracePt t="98689" x="5732463" y="4186238"/>
          <p14:tracePt t="98697" x="5603875" y="4210050"/>
          <p14:tracePt t="98705" x="5500688" y="4225925"/>
          <p14:tracePt t="98713" x="5421313" y="4241800"/>
          <p14:tracePt t="98720" x="5365750" y="4249738"/>
          <p14:tracePt t="98728" x="5300663" y="4265613"/>
          <p14:tracePt t="98735" x="5237163" y="4273550"/>
          <p14:tracePt t="98743" x="5197475" y="4273550"/>
          <p14:tracePt t="98750" x="5141913" y="4281488"/>
          <p14:tracePt t="98756" x="5102225" y="4291013"/>
          <p14:tracePt t="98764" x="5070475" y="4291013"/>
          <p14:tracePt t="98772" x="5046663" y="4291013"/>
          <p14:tracePt t="98779" x="5014913" y="4291013"/>
          <p14:tracePt t="98786" x="4983163" y="4291013"/>
          <p14:tracePt t="98794" x="4959350" y="4291013"/>
          <p14:tracePt t="98802" x="4926013" y="4281488"/>
          <p14:tracePt t="98810" x="4878388" y="4273550"/>
          <p14:tracePt t="98817" x="4838700" y="4273550"/>
          <p14:tracePt t="98824" x="4806950" y="4265613"/>
          <p14:tracePt t="98834" x="4759325" y="4265613"/>
          <p14:tracePt t="98839" x="4664075" y="4257675"/>
          <p14:tracePt t="98850" x="4608513" y="4249738"/>
          <p14:tracePt t="98854" x="4535488" y="4249738"/>
          <p14:tracePt t="98863" x="4479925" y="4249738"/>
          <p14:tracePt t="98871" x="4440238" y="4249738"/>
          <p14:tracePt t="98877" x="4384675" y="4241800"/>
          <p14:tracePt t="98903" x="4210050" y="4241800"/>
          <p14:tracePt t="98906" x="4176713" y="4241800"/>
          <p14:tracePt t="98915" x="4152900" y="4241800"/>
          <p14:tracePt t="98923" x="4129088" y="4241800"/>
          <p14:tracePt t="98932" x="4113213" y="4249738"/>
          <p14:tracePt t="98937" x="4097338" y="4249738"/>
          <p14:tracePt t="98946" x="4081463" y="4257675"/>
          <p14:tracePt t="98953" x="4065588" y="4265613"/>
          <p14:tracePt t="98959" x="4057650" y="4265613"/>
          <p14:tracePt t="98967" x="4049713" y="4265613"/>
          <p14:tracePt t="98975" x="4033838" y="4273550"/>
          <p14:tracePt t="98989" x="4017963" y="4281488"/>
          <p14:tracePt t="98997" x="4002088" y="4281488"/>
          <p14:tracePt t="99004" x="3994150" y="4281488"/>
          <p14:tracePt t="99011" x="3986213" y="4281488"/>
          <p14:tracePt t="99022" x="3986213" y="4291013"/>
          <p14:tracePt t="99169" x="3994150" y="4291013"/>
          <p14:tracePt t="99176" x="4002088" y="4298950"/>
          <p14:tracePt t="99191" x="4017963" y="4298950"/>
          <p14:tracePt t="99208" x="4025900" y="4306888"/>
          <p14:tracePt t="99213" x="4041775" y="4306888"/>
          <p14:tracePt t="99221" x="4049713" y="4306888"/>
          <p14:tracePt t="99229" x="4057650" y="4306888"/>
          <p14:tracePt t="99236" x="4065588" y="4314825"/>
          <p14:tracePt t="99245" x="4073525" y="4322763"/>
          <p14:tracePt t="99251" x="4089400" y="4322763"/>
          <p14:tracePt t="99259" x="4097338" y="4322763"/>
          <p14:tracePt t="99267" x="4113213" y="4330700"/>
          <p14:tracePt t="99274" x="4121150" y="4330700"/>
          <p14:tracePt t="99283" x="4137025" y="4330700"/>
          <p14:tracePt t="99289" x="4137025" y="4338638"/>
          <p14:tracePt t="99297" x="4144963" y="4338638"/>
          <p14:tracePt t="99312" x="4160838" y="4338638"/>
          <p14:tracePt t="99326" x="4168775" y="4338638"/>
          <p14:tracePt t="99334" x="4176713" y="4338638"/>
          <p14:tracePt t="99341" x="4192588" y="4346575"/>
          <p14:tracePt t="99357" x="4210050" y="4354513"/>
          <p14:tracePt t="99364" x="4217988" y="4354513"/>
          <p14:tracePt t="99371" x="4225925" y="4354513"/>
          <p14:tracePt t="99380" x="4241800" y="4354513"/>
          <p14:tracePt t="99386" x="4249738" y="4354513"/>
          <p14:tracePt t="99401" x="4265613" y="4362450"/>
          <p14:tracePt t="99409" x="4281488" y="4362450"/>
          <p14:tracePt t="99417" x="4289425" y="4362450"/>
          <p14:tracePt t="99424" x="4305300" y="4362450"/>
          <p14:tracePt t="99432" x="4321175" y="4370388"/>
          <p14:tracePt t="99439" x="4344988" y="4370388"/>
          <p14:tracePt t="99447" x="4376738" y="4370388"/>
          <p14:tracePt t="99454" x="4408488" y="4370388"/>
          <p14:tracePt t="99461" x="4432300" y="4378325"/>
          <p14:tracePt t="99469" x="4471988" y="4378325"/>
          <p14:tracePt t="99477" x="4487863" y="4386263"/>
          <p14:tracePt t="99484" x="4535488" y="4394200"/>
          <p14:tracePt t="99493" x="4567238" y="4394200"/>
          <p14:tracePt t="99499" x="4608513" y="4394200"/>
          <p14:tracePt t="99506" x="4640263" y="4402138"/>
          <p14:tracePt t="99514" x="4664075" y="4402138"/>
          <p14:tracePt t="99521" x="4695825" y="4402138"/>
          <p14:tracePt t="99530" x="4727575" y="4402138"/>
          <p14:tracePt t="99536" x="4751388" y="4402138"/>
          <p14:tracePt t="99543" x="4775200" y="4402138"/>
          <p14:tracePt t="99551" x="4799013" y="4410075"/>
          <p14:tracePt t="99559" x="4822825" y="4418013"/>
          <p14:tracePt t="99567" x="4838700" y="4418013"/>
          <p14:tracePt t="99574" x="4862513" y="4418013"/>
          <p14:tracePt t="99582" x="4878388" y="4418013"/>
          <p14:tracePt t="99589" x="4902200" y="4425950"/>
          <p14:tracePt t="99597" x="4943475" y="4425950"/>
          <p14:tracePt t="99604" x="4959350" y="4425950"/>
          <p14:tracePt t="99613" x="4975225" y="4425950"/>
          <p14:tracePt t="99626" x="4991100" y="4425950"/>
          <p14:tracePt t="99634" x="4999038" y="4425950"/>
          <p14:tracePt t="99641" x="5006975" y="4425950"/>
          <p14:tracePt t="99649" x="5014913" y="4425950"/>
          <p14:tracePt t="99664" x="5030788" y="4425950"/>
          <p14:tracePt t="99680" x="5038725" y="4425950"/>
          <p14:tracePt t="99687" x="5046663" y="4425950"/>
          <p14:tracePt t="99701" x="5054600" y="4425950"/>
          <p14:tracePt t="99709" x="5062538" y="4425950"/>
          <p14:tracePt t="99732" x="5070475" y="4425950"/>
          <p14:tracePt t="99762" x="5078413" y="4425950"/>
          <p14:tracePt t="99784" x="5086350" y="4425950"/>
          <p14:tracePt t="99814" x="5094288" y="4425950"/>
          <p14:tracePt t="99829" x="5102225" y="4425950"/>
          <p14:tracePt t="99844" x="5110163" y="4425950"/>
          <p14:tracePt t="99851" x="5126038" y="4425950"/>
          <p14:tracePt t="99859" x="5141913" y="4425950"/>
          <p14:tracePt t="99867" x="5165725" y="4425950"/>
          <p14:tracePt t="99874" x="5189538" y="4433888"/>
          <p14:tracePt t="99899" x="5292725" y="4441825"/>
          <p14:tracePt t="99904" x="5326063" y="4441825"/>
          <p14:tracePt t="99912" x="5365750" y="4449763"/>
          <p14:tracePt t="99919" x="5397500" y="4449763"/>
          <p14:tracePt t="99927" x="5421313" y="4449763"/>
          <p14:tracePt t="99934" x="5445125" y="4449763"/>
          <p14:tracePt t="99941" x="5476875" y="4449763"/>
          <p14:tracePt t="99949" x="5500688" y="4457700"/>
          <p14:tracePt t="99956" x="5524500" y="4457700"/>
          <p14:tracePt t="100324" x="5532438" y="4457700"/>
          <p14:tracePt t="100376" x="5540375" y="4457700"/>
          <p14:tracePt t="100421" x="5548313" y="4457700"/>
          <p14:tracePt t="100451" x="5556250" y="4457700"/>
          <p14:tracePt t="100519" x="5564188" y="4457700"/>
          <p14:tracePt t="100691" x="5572125" y="4457700"/>
          <p14:tracePt t="100729" x="5580063" y="4457700"/>
          <p14:tracePt t="100739" x="5580063" y="4449763"/>
          <p14:tracePt t="100894" x="5588000" y="4449763"/>
          <p14:tracePt t="100925" x="5595938" y="4449763"/>
          <p14:tracePt t="100976" x="5603875" y="4449763"/>
          <p14:tracePt t="102109" x="5611813" y="4449763"/>
          <p14:tracePt t="102123" x="5619750" y="4449763"/>
          <p14:tracePt t="102140" x="5619750" y="4441825"/>
          <p14:tracePt t="102177" x="5627688" y="4441825"/>
          <p14:tracePt t="102207" x="5635625" y="4441825"/>
          <p14:tracePt t="102223" x="5643563" y="4433888"/>
          <p14:tracePt t="102230" x="5651500" y="4433888"/>
          <p14:tracePt t="102238" x="5659438" y="4433888"/>
          <p14:tracePt t="102245" x="5667375" y="4425950"/>
          <p14:tracePt t="102251" x="5684838" y="4418013"/>
          <p14:tracePt t="102259" x="5700713" y="4418013"/>
          <p14:tracePt t="102266" x="5724525" y="4402138"/>
          <p14:tracePt t="102275" x="5740400" y="4394200"/>
          <p14:tracePt t="102283" x="5756275" y="4394200"/>
          <p14:tracePt t="102289" x="5780088" y="4378325"/>
          <p14:tracePt t="102299" x="5811838" y="4362450"/>
          <p14:tracePt t="102306" x="5827713" y="4354513"/>
          <p14:tracePt t="102311" x="5851525" y="4338638"/>
          <p14:tracePt t="102320" x="5883275" y="4330700"/>
          <p14:tracePt t="102329" x="5915025" y="4306888"/>
          <p14:tracePt t="102334" x="5938838" y="4281488"/>
          <p14:tracePt t="102344" x="5962650" y="4273550"/>
          <p14:tracePt t="102350" x="5978525" y="4257675"/>
          <p14:tracePt t="102356" x="5986463" y="4257675"/>
          <p14:tracePt t="102367" x="5994400" y="4249738"/>
          <p14:tracePt t="102381" x="6002338" y="4249738"/>
          <p14:tracePt t="102484" x="5978525" y="4249738"/>
          <p14:tracePt t="102491" x="5954713" y="4249738"/>
          <p14:tracePt t="102500" x="5922963" y="4241800"/>
          <p14:tracePt t="102507" x="5867400" y="4233863"/>
          <p14:tracePt t="102515" x="5795963" y="4233863"/>
          <p14:tracePt t="102523" x="5732463" y="4225925"/>
          <p14:tracePt t="102532" x="5643563" y="4217988"/>
          <p14:tracePt t="102538" x="5556250" y="4210050"/>
          <p14:tracePt t="102544" x="5476875" y="4194175"/>
          <p14:tracePt t="102551" x="5413375" y="4194175"/>
          <p14:tracePt t="102560" x="5326063" y="4194175"/>
          <p14:tracePt t="102567" x="5253038" y="4186238"/>
          <p14:tracePt t="102575" x="5197475" y="4186238"/>
          <p14:tracePt t="102582" x="5149850" y="4186238"/>
          <p14:tracePt t="102589" x="5118100" y="4186238"/>
          <p14:tracePt t="102599" x="5102225" y="4186238"/>
          <p14:tracePt t="102607" x="5094288" y="4186238"/>
          <p14:tracePt t="102613" x="5086350" y="4186238"/>
          <p14:tracePt t="102843" x="5094288" y="4186238"/>
          <p14:tracePt t="102851" x="5110163" y="4186238"/>
          <p14:tracePt t="102860" x="5133975" y="4186238"/>
          <p14:tracePt t="102867" x="5157788" y="4186238"/>
          <p14:tracePt t="102875" x="5173663" y="4186238"/>
          <p14:tracePt t="102882" x="5205413" y="4186238"/>
          <p14:tracePt t="102901" x="5268913" y="4194175"/>
          <p14:tracePt t="102904" x="5300663" y="4194175"/>
          <p14:tracePt t="102912" x="5341938" y="4194175"/>
          <p14:tracePt t="102919" x="5357813" y="4194175"/>
          <p14:tracePt t="102930" x="5381625" y="4202113"/>
          <p14:tracePt t="102934" x="5413375" y="4202113"/>
          <p14:tracePt t="102943" x="5445125" y="4210050"/>
          <p14:tracePt t="102949" x="5476875" y="4210050"/>
          <p14:tracePt t="102958" x="5532438" y="4210050"/>
          <p14:tracePt t="102965" x="5548313" y="4210050"/>
          <p14:tracePt t="102972" x="5564188" y="4210050"/>
          <p14:tracePt t="102980" x="5580063" y="4210050"/>
          <p14:tracePt t="102987" x="5595938" y="4210050"/>
          <p14:tracePt t="102995" x="5611813" y="4210050"/>
          <p14:tracePt t="103010" x="5619750" y="4210050"/>
          <p14:tracePt t="103016" x="5627688" y="4210050"/>
          <p14:tracePt t="103031" x="5635625" y="4210050"/>
          <p14:tracePt t="103063" x="5643563" y="4210050"/>
          <p14:tracePt t="103114" x="5651500" y="4210050"/>
          <p14:tracePt t="103129" x="5659438" y="4210050"/>
          <p14:tracePt t="103152" x="5667375" y="4210050"/>
          <p14:tracePt t="103166" x="5676900" y="4210050"/>
          <p14:tracePt t="103189" x="5684838" y="4210050"/>
          <p14:tracePt t="103197" x="5692775" y="4210050"/>
          <p14:tracePt t="103219" x="5700713" y="4210050"/>
          <p14:tracePt t="103279" x="5708650" y="4210050"/>
          <p14:tracePt t="104210" x="0" y="0"/>
        </p14:tracePtLst>
      </p14:laserTraceLst>
    </p:ext>
    <p:ext uri="{E180D4A7-C9FB-4DFB-919C-405C955672EB}">
      <p14:showEvtLst xmlns:p14="http://schemas.microsoft.com/office/powerpoint/2010/main">
        <p14:playEvt time="11" objId="20"/>
        <p14:stopEvt time="104481" objId="20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73E10F-533B-4D57-A1FA-48177426EA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2E2B54F-D870-43FA-95A4-495B10A642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64"/>
            <a:ext cx="9144000" cy="685007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Freihand 3">
                <a:extLst>
                  <a:ext uri="{FF2B5EF4-FFF2-40B4-BE49-F238E27FC236}">
                    <a16:creationId xmlns:a16="http://schemas.microsoft.com/office/drawing/2014/main" id="{0671F124-C8CD-4351-B02E-047E480C6019}"/>
                  </a:ext>
                </a:extLst>
              </p14:cNvPr>
              <p14:cNvContentPartPr/>
              <p14:nvPr/>
            </p14:nvContentPartPr>
            <p14:xfrm>
              <a:off x="542612" y="5716529"/>
              <a:ext cx="3592080" cy="87840"/>
            </p14:xfrm>
          </p:contentPart>
        </mc:Choice>
        <mc:Fallback xmlns="">
          <p:pic>
            <p:nvPicPr>
              <p:cNvPr id="4" name="Freihand 3">
                <a:extLst>
                  <a:ext uri="{FF2B5EF4-FFF2-40B4-BE49-F238E27FC236}">
                    <a16:creationId xmlns:a16="http://schemas.microsoft.com/office/drawing/2014/main" id="{0671F124-C8CD-4351-B02E-047E480C601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2612" y="5536889"/>
                <a:ext cx="3771720" cy="44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Freihand 4">
                <a:extLst>
                  <a:ext uri="{FF2B5EF4-FFF2-40B4-BE49-F238E27FC236}">
                    <a16:creationId xmlns:a16="http://schemas.microsoft.com/office/drawing/2014/main" id="{66E8041A-B27D-4246-8064-666B36C9C91B}"/>
                  </a:ext>
                </a:extLst>
              </p14:cNvPr>
              <p14:cNvContentPartPr/>
              <p14:nvPr/>
            </p14:nvContentPartPr>
            <p14:xfrm>
              <a:off x="3235412" y="3667049"/>
              <a:ext cx="951120" cy="418680"/>
            </p14:xfrm>
          </p:contentPart>
        </mc:Choice>
        <mc:Fallback xmlns="">
          <p:pic>
            <p:nvPicPr>
              <p:cNvPr id="5" name="Freihand 4">
                <a:extLst>
                  <a:ext uri="{FF2B5EF4-FFF2-40B4-BE49-F238E27FC236}">
                    <a16:creationId xmlns:a16="http://schemas.microsoft.com/office/drawing/2014/main" id="{66E8041A-B27D-4246-8064-666B36C9C91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145772" y="3487049"/>
                <a:ext cx="1130760" cy="77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43112242-5DA2-4E60-A2A0-94A707111C7C}"/>
                  </a:ext>
                </a:extLst>
              </p14:cNvPr>
              <p14:cNvContentPartPr/>
              <p14:nvPr/>
            </p14:nvContentPartPr>
            <p14:xfrm>
              <a:off x="4866572" y="3666329"/>
              <a:ext cx="23040" cy="353880"/>
            </p14:xfrm>
          </p:contentPart>
        </mc:Choice>
        <mc:Fallback xmlns=""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43112242-5DA2-4E60-A2A0-94A707111C7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776932" y="3486689"/>
                <a:ext cx="202680" cy="71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Freihand 6">
                <a:extLst>
                  <a:ext uri="{FF2B5EF4-FFF2-40B4-BE49-F238E27FC236}">
                    <a16:creationId xmlns:a16="http://schemas.microsoft.com/office/drawing/2014/main" id="{9006CAD1-4EC9-4F0E-AB13-6E230F66D539}"/>
                  </a:ext>
                </a:extLst>
              </p14:cNvPr>
              <p14:cNvContentPartPr/>
              <p14:nvPr/>
            </p14:nvContentPartPr>
            <p14:xfrm>
              <a:off x="4948292" y="3749849"/>
              <a:ext cx="2076120" cy="270000"/>
            </p14:xfrm>
          </p:contentPart>
        </mc:Choice>
        <mc:Fallback xmlns="">
          <p:pic>
            <p:nvPicPr>
              <p:cNvPr id="7" name="Freihand 6">
                <a:extLst>
                  <a:ext uri="{FF2B5EF4-FFF2-40B4-BE49-F238E27FC236}">
                    <a16:creationId xmlns:a16="http://schemas.microsoft.com/office/drawing/2014/main" id="{9006CAD1-4EC9-4F0E-AB13-6E230F66D53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858652" y="3569849"/>
                <a:ext cx="2255760" cy="62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Freihand 7">
                <a:extLst>
                  <a:ext uri="{FF2B5EF4-FFF2-40B4-BE49-F238E27FC236}">
                    <a16:creationId xmlns:a16="http://schemas.microsoft.com/office/drawing/2014/main" id="{E9454CB9-59F7-49BB-822F-622B42C436BA}"/>
                  </a:ext>
                </a:extLst>
              </p14:cNvPr>
              <p14:cNvContentPartPr/>
              <p14:nvPr/>
            </p14:nvContentPartPr>
            <p14:xfrm>
              <a:off x="4555892" y="5670449"/>
              <a:ext cx="3704760" cy="134280"/>
            </p14:xfrm>
          </p:contentPart>
        </mc:Choice>
        <mc:Fallback xmlns="">
          <p:pic>
            <p:nvPicPr>
              <p:cNvPr id="8" name="Freihand 7">
                <a:extLst>
                  <a:ext uri="{FF2B5EF4-FFF2-40B4-BE49-F238E27FC236}">
                    <a16:creationId xmlns:a16="http://schemas.microsoft.com/office/drawing/2014/main" id="{E9454CB9-59F7-49BB-822F-622B42C436BA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466252" y="5490449"/>
                <a:ext cx="3884400" cy="49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Freihand 8">
                <a:extLst>
                  <a:ext uri="{FF2B5EF4-FFF2-40B4-BE49-F238E27FC236}">
                    <a16:creationId xmlns:a16="http://schemas.microsoft.com/office/drawing/2014/main" id="{23AFF4DC-FF38-4E57-899C-48344931C414}"/>
                  </a:ext>
                </a:extLst>
              </p14:cNvPr>
              <p14:cNvContentPartPr/>
              <p14:nvPr/>
            </p14:nvContentPartPr>
            <p14:xfrm>
              <a:off x="4563092" y="5829929"/>
              <a:ext cx="1179000" cy="83880"/>
            </p14:xfrm>
          </p:contentPart>
        </mc:Choice>
        <mc:Fallback xmlns="">
          <p:pic>
            <p:nvPicPr>
              <p:cNvPr id="9" name="Freihand 8">
                <a:extLst>
                  <a:ext uri="{FF2B5EF4-FFF2-40B4-BE49-F238E27FC236}">
                    <a16:creationId xmlns:a16="http://schemas.microsoft.com/office/drawing/2014/main" id="{23AFF4DC-FF38-4E57-899C-48344931C414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473092" y="5649929"/>
                <a:ext cx="1358640" cy="44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Freihand 10">
                <a:extLst>
                  <a:ext uri="{FF2B5EF4-FFF2-40B4-BE49-F238E27FC236}">
                    <a16:creationId xmlns:a16="http://schemas.microsoft.com/office/drawing/2014/main" id="{8966FD28-E638-431B-9A7A-0369A39AA085}"/>
                  </a:ext>
                </a:extLst>
              </p14:cNvPr>
              <p14:cNvContentPartPr/>
              <p14:nvPr/>
            </p14:nvContentPartPr>
            <p14:xfrm>
              <a:off x="4596212" y="5124329"/>
              <a:ext cx="1345320" cy="68040"/>
            </p14:xfrm>
          </p:contentPart>
        </mc:Choice>
        <mc:Fallback xmlns="">
          <p:pic>
            <p:nvPicPr>
              <p:cNvPr id="11" name="Freihand 10">
                <a:extLst>
                  <a:ext uri="{FF2B5EF4-FFF2-40B4-BE49-F238E27FC236}">
                    <a16:creationId xmlns:a16="http://schemas.microsoft.com/office/drawing/2014/main" id="{8966FD28-E638-431B-9A7A-0369A39AA085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506212" y="4944689"/>
                <a:ext cx="1524960" cy="42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Freihand 11">
                <a:extLst>
                  <a:ext uri="{FF2B5EF4-FFF2-40B4-BE49-F238E27FC236}">
                    <a16:creationId xmlns:a16="http://schemas.microsoft.com/office/drawing/2014/main" id="{5D6D8607-DC01-40D7-AE58-A42F00389DBE}"/>
                  </a:ext>
                </a:extLst>
              </p14:cNvPr>
              <p14:cNvContentPartPr/>
              <p14:nvPr/>
            </p14:nvContentPartPr>
            <p14:xfrm>
              <a:off x="3213092" y="5141249"/>
              <a:ext cx="728280" cy="39240"/>
            </p14:xfrm>
          </p:contentPart>
        </mc:Choice>
        <mc:Fallback xmlns="">
          <p:pic>
            <p:nvPicPr>
              <p:cNvPr id="12" name="Freihand 11">
                <a:extLst>
                  <a:ext uri="{FF2B5EF4-FFF2-40B4-BE49-F238E27FC236}">
                    <a16:creationId xmlns:a16="http://schemas.microsoft.com/office/drawing/2014/main" id="{5D6D8607-DC01-40D7-AE58-A42F00389DBE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123092" y="4961609"/>
                <a:ext cx="907920" cy="39888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mm4s9">
            <a:hlinkClick r:id="" action="ppaction://media"/>
            <a:extLst>
              <a:ext uri="{FF2B5EF4-FFF2-40B4-BE49-F238E27FC236}">
                <a16:creationId xmlns:a16="http://schemas.microsoft.com/office/drawing/2014/main" id="{1428FDF4-D3B3-495C-B812-EE9BC80B90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385784" y="56704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76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779"/>
    </mc:Choice>
    <mc:Fallback xmlns="">
      <p:transition spd="slow" advTm="157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30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284" x="2319338" y="2001838"/>
          <p14:tracePt t="15522" x="2327275" y="2001838"/>
          <p14:tracePt t="15533" x="2335213" y="2001838"/>
          <p14:tracePt t="15538" x="2343150" y="2001838"/>
          <p14:tracePt t="15553" x="2359025" y="2001838"/>
          <p14:tracePt t="15560" x="2366963" y="2001838"/>
          <p14:tracePt t="15576" x="2374900" y="2001838"/>
          <p14:tracePt t="15583" x="2384425" y="2001838"/>
          <p14:tracePt t="15600" x="2392363" y="2001838"/>
          <p14:tracePt t="15613" x="2400300" y="2001838"/>
          <p14:tracePt t="15621" x="2416175" y="2001838"/>
          <p14:tracePt t="15636" x="2424113" y="2001838"/>
          <p14:tracePt t="15653" x="2432050" y="2001838"/>
          <p14:tracePt t="15666" x="2439988" y="2001838"/>
          <p14:tracePt t="15682" x="2447925" y="2001838"/>
          <p14:tracePt t="16078" x="2455863" y="2001838"/>
          <p14:tracePt t="16101" x="2463800" y="2001838"/>
          <p14:tracePt t="16109" x="2471738" y="2001838"/>
          <p14:tracePt t="16117" x="2479675" y="2001838"/>
          <p14:tracePt t="16123" x="2487613" y="2001838"/>
          <p14:tracePt t="16133" x="2495550" y="2009775"/>
          <p14:tracePt t="16140" x="2503488" y="2009775"/>
          <p14:tracePt t="16147" x="2511425" y="2017713"/>
          <p14:tracePt t="16154" x="2519363" y="2017713"/>
          <p14:tracePt t="16160" x="2519363" y="2025650"/>
          <p14:tracePt t="16168" x="2527300" y="2025650"/>
          <p14:tracePt t="16185" x="2535238" y="2025650"/>
          <p14:tracePt t="16199" x="2543175" y="2025650"/>
          <p14:tracePt t="16205" x="2551113" y="2025650"/>
          <p14:tracePt t="16220" x="2566988" y="2033588"/>
          <p14:tracePt t="16235" x="2590800" y="2033588"/>
          <p14:tracePt t="16243" x="2606675" y="2033588"/>
          <p14:tracePt t="16250" x="2638425" y="2041525"/>
          <p14:tracePt t="16258" x="2670175" y="2049463"/>
          <p14:tracePt t="16266" x="2709863" y="2049463"/>
          <p14:tracePt t="16273" x="2741613" y="2049463"/>
          <p14:tracePt t="16280" x="2774950" y="2049463"/>
          <p14:tracePt t="16288" x="2806700" y="2049463"/>
          <p14:tracePt t="16296" x="2830513" y="2049463"/>
          <p14:tracePt t="16303" x="2854325" y="2049463"/>
          <p14:tracePt t="16310" x="2878138" y="2049463"/>
          <p14:tracePt t="16318" x="2894013" y="2049463"/>
          <p14:tracePt t="16325" x="2909888" y="2049463"/>
          <p14:tracePt t="16333" x="2949575" y="2049463"/>
          <p14:tracePt t="16340" x="2981325" y="2049463"/>
          <p14:tracePt t="16348" x="3005138" y="2049463"/>
          <p14:tracePt t="16356" x="3036888" y="2033588"/>
          <p14:tracePt t="16364" x="3052763" y="2025650"/>
          <p14:tracePt t="16370" x="3084513" y="2017713"/>
          <p14:tracePt t="16377" x="3100388" y="2009775"/>
          <p14:tracePt t="16393" x="3109913" y="2001838"/>
          <p14:tracePt t="16602" x="3117850" y="2001838"/>
          <p14:tracePt t="16610" x="3117850" y="2009775"/>
          <p14:tracePt t="16625" x="3125788" y="2009775"/>
          <p14:tracePt t="16633" x="3125788" y="2017713"/>
          <p14:tracePt t="16647" x="3133725" y="2017713"/>
          <p14:tracePt t="16655" x="3141663" y="2017713"/>
          <p14:tracePt t="16663" x="3149600" y="2017713"/>
          <p14:tracePt t="16670" x="3165475" y="2017713"/>
          <p14:tracePt t="16678" x="3173413" y="2017713"/>
          <p14:tracePt t="16685" x="3189288" y="2017713"/>
          <p14:tracePt t="16693" x="3197225" y="2017713"/>
          <p14:tracePt t="16700" x="3205163" y="2017713"/>
          <p14:tracePt t="16716" x="3213100" y="2017713"/>
          <p14:tracePt t="16730" x="3221038" y="2017713"/>
          <p14:tracePt t="16738" x="3228975" y="2017713"/>
          <p14:tracePt t="16760" x="3236913" y="2017713"/>
          <p14:tracePt t="16783" x="3244850" y="2017713"/>
          <p14:tracePt t="16925" x="3252788" y="2017713"/>
          <p14:tracePt t="16978" x="3260725" y="2017713"/>
          <p14:tracePt t="17022" x="3268663" y="2017713"/>
          <p14:tracePt t="17046" x="3276600" y="2017713"/>
          <p14:tracePt t="17090" x="3284538" y="2017713"/>
          <p14:tracePt t="17099" x="3316288" y="2017713"/>
          <p14:tracePt t="17105" x="3355975" y="2017713"/>
          <p14:tracePt t="17113" x="3387725" y="2017713"/>
          <p14:tracePt t="17120" x="3427413" y="2017713"/>
          <p14:tracePt t="17128" x="3476625" y="2009775"/>
          <p14:tracePt t="17135" x="3532188" y="2001838"/>
          <p14:tracePt t="17143" x="3571875" y="2001838"/>
          <p14:tracePt t="17151" x="3611563" y="1993900"/>
          <p14:tracePt t="17158" x="3651250" y="1985963"/>
          <p14:tracePt t="17166" x="3683000" y="1985963"/>
          <p14:tracePt t="17173" x="3722688" y="1978025"/>
          <p14:tracePt t="17180" x="3746500" y="1978025"/>
          <p14:tracePt t="17187" x="3754438" y="1978025"/>
          <p14:tracePt t="17197" x="3762375" y="1978025"/>
          <p14:tracePt t="17203" x="3778250" y="1978025"/>
          <p14:tracePt t="17210" x="3786188" y="1978025"/>
          <p14:tracePt t="17225" x="3794125" y="1978025"/>
          <p14:tracePt t="17240" x="3794125" y="1970088"/>
          <p14:tracePt t="17270" x="3802063" y="1970088"/>
          <p14:tracePt t="18192" x="3802063" y="1978025"/>
          <p14:tracePt t="18275" x="3802063" y="1985963"/>
          <p14:tracePt t="18410" x="3802063" y="1993900"/>
          <p14:tracePt t="18426" x="3802063" y="2001838"/>
          <p14:tracePt t="18440" x="3802063" y="2009775"/>
          <p14:tracePt t="18456" x="3802063" y="2017713"/>
          <p14:tracePt t="18463" x="3794125" y="2017713"/>
          <p14:tracePt t="18471" x="3794125" y="2025650"/>
          <p14:tracePt t="18481" x="3794125" y="2033588"/>
          <p14:tracePt t="18493" x="3794125" y="2041525"/>
          <p14:tracePt t="18509" x="3794125" y="2049463"/>
          <p14:tracePt t="18517" x="3786188" y="2049463"/>
          <p14:tracePt t="18568" x="3786188" y="2057400"/>
          <p14:tracePt t="18590" x="3770313" y="2073275"/>
          <p14:tracePt t="18605" x="3754438" y="2089150"/>
          <p14:tracePt t="18614" x="3754438" y="2105025"/>
          <p14:tracePt t="18620" x="3738563" y="2105025"/>
          <p14:tracePt t="18628" x="3730625" y="2128838"/>
          <p14:tracePt t="18635" x="3722688" y="2128838"/>
          <p14:tracePt t="18643" x="3698875" y="2136775"/>
          <p14:tracePt t="18650" x="3675063" y="2144713"/>
          <p14:tracePt t="18657" x="3643313" y="2144713"/>
          <p14:tracePt t="18665" x="3619500" y="2144713"/>
          <p14:tracePt t="18673" x="3587750" y="2152650"/>
          <p14:tracePt t="18681" x="3532188" y="2152650"/>
          <p14:tracePt t="18688" x="3467100" y="2160588"/>
          <p14:tracePt t="18695" x="3403600" y="2168525"/>
          <p14:tracePt t="18703" x="3340100" y="2176463"/>
          <p14:tracePt t="18710" x="3260725" y="2192338"/>
          <p14:tracePt t="18718" x="3205163" y="2200275"/>
          <p14:tracePt t="18725" x="3157538" y="2208213"/>
          <p14:tracePt t="18733" x="3084513" y="2216150"/>
          <p14:tracePt t="18740" x="3052763" y="2224088"/>
          <p14:tracePt t="18748" x="3005138" y="2233613"/>
          <p14:tracePt t="18755" x="2981325" y="2233613"/>
          <p14:tracePt t="18764" x="2957513" y="2233613"/>
          <p14:tracePt t="18770" x="2949575" y="2241550"/>
          <p14:tracePt t="18779" x="2941638" y="2241550"/>
          <p14:tracePt t="18785" x="2925763" y="2249488"/>
          <p14:tracePt t="18800" x="2917825" y="2249488"/>
          <p14:tracePt t="18838" x="2909888" y="2249488"/>
          <p14:tracePt t="18845" x="2909888" y="2257425"/>
          <p14:tracePt t="18868" x="2901950" y="2257425"/>
          <p14:tracePt t="19017" x="2894013" y="2257425"/>
          <p14:tracePt t="19026" x="2878138" y="2257425"/>
          <p14:tracePt t="19033" x="2862263" y="2249488"/>
          <p14:tracePt t="19040" x="2838450" y="2249488"/>
          <p14:tracePt t="19048" x="2798763" y="2241550"/>
          <p14:tracePt t="19055" x="2751138" y="2216150"/>
          <p14:tracePt t="19064" x="2678113" y="2200275"/>
          <p14:tracePt t="19070" x="2622550" y="2176463"/>
          <p14:tracePt t="19079" x="2566988" y="2160588"/>
          <p14:tracePt t="19085" x="2511425" y="2136775"/>
          <p14:tracePt t="19093" x="2479675" y="2128838"/>
          <p14:tracePt t="19100" x="2432050" y="2120900"/>
          <p14:tracePt t="19108" x="2408238" y="2112963"/>
          <p14:tracePt t="19115" x="2392363" y="2112963"/>
          <p14:tracePt t="19123" x="2374900" y="2105025"/>
          <p14:tracePt t="19130" x="2366963" y="2105025"/>
          <p14:tracePt t="19145" x="2359025" y="2105025"/>
          <p14:tracePt t="19377" x="2366963" y="2105025"/>
          <p14:tracePt t="19385" x="2384425" y="2097088"/>
          <p14:tracePt t="19393" x="2392363" y="2089150"/>
          <p14:tracePt t="19400" x="2424113" y="2089150"/>
          <p14:tracePt t="19408" x="2455863" y="2081213"/>
          <p14:tracePt t="19415" x="2495550" y="2073275"/>
          <p14:tracePt t="19423" x="2535238" y="2065338"/>
          <p14:tracePt t="19431" x="2590800" y="2057400"/>
          <p14:tracePt t="19438" x="2630488" y="2049463"/>
          <p14:tracePt t="19445" x="2678113" y="2049463"/>
          <p14:tracePt t="19454" x="2725738" y="2041525"/>
          <p14:tracePt t="19461" x="2751138" y="2041525"/>
          <p14:tracePt t="19468" x="2782888" y="2041525"/>
          <p14:tracePt t="19475" x="2814638" y="2041525"/>
          <p14:tracePt t="19483" x="2830513" y="2041525"/>
          <p14:tracePt t="19490" x="2838450" y="2041525"/>
          <p14:tracePt t="19498" x="2862263" y="2041525"/>
          <p14:tracePt t="19505" x="2870200" y="2041525"/>
          <p14:tracePt t="19513" x="2878138" y="2041525"/>
          <p14:tracePt t="19550" x="2886075" y="2041525"/>
          <p14:tracePt t="19581" x="2894013" y="2041525"/>
          <p14:tracePt t="19603" x="2901950" y="2041525"/>
          <p14:tracePt t="19648" x="2909888" y="2041525"/>
          <p14:tracePt t="19663" x="2917825" y="2041525"/>
          <p14:tracePt t="19686" x="2925763" y="2041525"/>
          <p14:tracePt t="19693" x="2933700" y="2041525"/>
          <p14:tracePt t="19700" x="2941638" y="2041525"/>
          <p14:tracePt t="19715" x="2949575" y="2041525"/>
          <p14:tracePt t="19731" x="2957513" y="2041525"/>
          <p14:tracePt t="19745" x="2965450" y="2041525"/>
          <p14:tracePt t="19753" x="2973388" y="2041525"/>
          <p14:tracePt t="19761" x="2981325" y="2041525"/>
          <p14:tracePt t="19768" x="2989263" y="2041525"/>
          <p14:tracePt t="19775" x="2997200" y="2041525"/>
          <p14:tracePt t="19783" x="3013075" y="2041525"/>
          <p14:tracePt t="19798" x="3021013" y="2041525"/>
          <p14:tracePt t="19805" x="3036888" y="2041525"/>
          <p14:tracePt t="19813" x="3044825" y="2041525"/>
          <p14:tracePt t="19820" x="3052763" y="2041525"/>
          <p14:tracePt t="19828" x="3060700" y="2041525"/>
          <p14:tracePt t="20128" x="3068638" y="2041525"/>
          <p14:tracePt t="20135" x="3076575" y="2041525"/>
          <p14:tracePt t="20143" x="3084513" y="2041525"/>
          <p14:tracePt t="20157" x="3100388" y="2041525"/>
          <p14:tracePt t="20165" x="3109913" y="2041525"/>
          <p14:tracePt t="20172" x="3117850" y="2041525"/>
          <p14:tracePt t="20180" x="3125788" y="2041525"/>
          <p14:tracePt t="20188" x="3149600" y="2041525"/>
          <p14:tracePt t="20196" x="3165475" y="2041525"/>
          <p14:tracePt t="20203" x="3181350" y="2041525"/>
          <p14:tracePt t="20210" x="3189288" y="2041525"/>
          <p14:tracePt t="20219" x="3197225" y="2041525"/>
          <p14:tracePt t="20225" x="3221038" y="2041525"/>
          <p14:tracePt t="20233" x="3228975" y="2041525"/>
          <p14:tracePt t="20240" x="3244850" y="2033588"/>
          <p14:tracePt t="20255" x="3252788" y="2033588"/>
          <p14:tracePt t="21762" x="3244850" y="2033588"/>
          <p14:tracePt t="21772" x="3244850" y="2041525"/>
          <p14:tracePt t="21779" x="3236913" y="2041525"/>
          <p14:tracePt t="21786" x="3228975" y="2049463"/>
          <p14:tracePt t="21793" x="3221038" y="2057400"/>
          <p14:tracePt t="21801" x="3221038" y="2065338"/>
          <p14:tracePt t="21810" x="3205163" y="2065338"/>
          <p14:tracePt t="21832" x="3205163" y="2073275"/>
          <p14:tracePt t="21862" x="3197225" y="2073275"/>
          <p14:tracePt t="29663" x="3173413" y="2089150"/>
          <p14:tracePt t="29665" x="3125788" y="2112963"/>
          <p14:tracePt t="29666" x="3100388" y="2136775"/>
          <p14:tracePt t="29669" x="3084513" y="2136775"/>
          <p14:tracePt t="29676" x="3076575" y="2144713"/>
          <p14:tracePt t="29691" x="3068638" y="2144713"/>
          <p14:tracePt t="29700" x="3068638" y="2152650"/>
          <p14:tracePt t="29713" x="3060700" y="2152650"/>
          <p14:tracePt t="29721" x="3060700" y="2160588"/>
          <p14:tracePt t="29730" x="3052763" y="2160588"/>
          <p14:tracePt t="30583" x="3028950" y="2176463"/>
          <p14:tracePt t="30592" x="2989263" y="2208213"/>
          <p14:tracePt t="30600" x="2957513" y="2216150"/>
          <p14:tracePt t="30607" x="2917825" y="2249488"/>
          <p14:tracePt t="30613" x="2878138" y="2273300"/>
          <p14:tracePt t="30623" x="2846388" y="2297113"/>
          <p14:tracePt t="30629" x="2822575" y="2305050"/>
          <p14:tracePt t="30637" x="2806700" y="2320925"/>
          <p14:tracePt t="30644" x="2798763" y="2320925"/>
          <p14:tracePt t="30809" x="2806700" y="2320925"/>
          <p14:tracePt t="30817" x="2814638" y="2320925"/>
          <p14:tracePt t="30824" x="2822575" y="2320925"/>
          <p14:tracePt t="30831" x="2830513" y="2312988"/>
          <p14:tracePt t="30841" x="2838450" y="2305050"/>
          <p14:tracePt t="30847" x="2854325" y="2297113"/>
          <p14:tracePt t="30856" x="2862263" y="2297113"/>
          <p14:tracePt t="30861" x="2870200" y="2289175"/>
          <p14:tracePt t="30871" x="2878138" y="2281238"/>
          <p14:tracePt t="30876" x="2894013" y="2281238"/>
          <p14:tracePt t="30885" x="2901950" y="2265363"/>
          <p14:tracePt t="30891" x="2917825" y="2265363"/>
          <p14:tracePt t="30898" x="2925763" y="2249488"/>
          <p14:tracePt t="30925" x="2957513" y="2233613"/>
          <p14:tracePt t="30928" x="2965450" y="2233613"/>
          <p14:tracePt t="30938" x="2973388" y="2224088"/>
          <p14:tracePt t="30953" x="2981325" y="2224088"/>
          <p14:tracePt t="30960" x="2989263" y="2216150"/>
          <p14:tracePt t="30976" x="2989263" y="2208213"/>
          <p14:tracePt t="30982" x="2997200" y="2208213"/>
          <p14:tracePt t="31005" x="3005138" y="2208213"/>
          <p14:tracePt t="31020" x="3005138" y="2200275"/>
          <p14:tracePt t="31026" x="3013075" y="2200275"/>
          <p14:tracePt t="31042" x="3021013" y="2200275"/>
          <p14:tracePt t="31057" x="3028950" y="2200275"/>
          <p14:tracePt t="31074" x="3028950" y="2192338"/>
          <p14:tracePt t="31080" x="3036888" y="2192338"/>
          <p14:tracePt t="31089" x="3044825" y="2184400"/>
          <p14:tracePt t="31093" x="3052763" y="2184400"/>
          <p14:tracePt t="31103" x="3060700" y="2184400"/>
          <p14:tracePt t="31109" x="3076575" y="2176463"/>
          <p14:tracePt t="31118" x="3092450" y="2168525"/>
          <p14:tracePt t="31125" x="3109913" y="2160588"/>
          <p14:tracePt t="31131" x="3133725" y="2152650"/>
          <p14:tracePt t="31141" x="3141663" y="2152650"/>
          <p14:tracePt t="31146" x="3157538" y="2136775"/>
          <p14:tracePt t="31154" x="3173413" y="2136775"/>
          <p14:tracePt t="31162" x="3197225" y="2128838"/>
          <p14:tracePt t="31177" x="3205163" y="2120900"/>
          <p14:tracePt t="31184" x="3228975" y="2112963"/>
          <p14:tracePt t="31191" x="3236913" y="2112963"/>
          <p14:tracePt t="31202" x="3244850" y="2112963"/>
          <p14:tracePt t="31207" x="3252788" y="2105025"/>
          <p14:tracePt t="31221" x="3268663" y="2097088"/>
          <p14:tracePt t="31238" x="3276600" y="2097088"/>
          <p14:tracePt t="37194" x="3395663" y="2120900"/>
          <p14:tracePt t="37196" x="3635375" y="2152650"/>
          <p14:tracePt t="37197" x="3706813" y="2160588"/>
          <p14:tracePt t="37199" x="3810000" y="2176463"/>
          <p14:tracePt t="37200" x="3922713" y="2184400"/>
          <p14:tracePt t="37206" x="4065588" y="2184400"/>
          <p14:tracePt t="37215" x="4184650" y="2192338"/>
          <p14:tracePt t="37221" x="4289425" y="2192338"/>
          <p14:tracePt t="37232" x="4392613" y="2200275"/>
          <p14:tracePt t="37237" x="4487863" y="2208213"/>
          <p14:tracePt t="37245" x="4576763" y="2216150"/>
          <p14:tracePt t="37252" x="4664075" y="2216150"/>
          <p14:tracePt t="37260" x="4719638" y="2216150"/>
          <p14:tracePt t="37268" x="4751388" y="2216150"/>
          <p14:tracePt t="37275" x="4767263" y="2216150"/>
          <p14:tracePt t="37283" x="4775200" y="2216150"/>
          <p14:tracePt t="37290" x="4783138" y="2216150"/>
          <p14:tracePt t="37371" x="4791075" y="2216150"/>
          <p14:tracePt t="37387" x="4799013" y="2216150"/>
          <p14:tracePt t="37394" x="4806950" y="2216150"/>
          <p14:tracePt t="37403" x="4814888" y="2216150"/>
          <p14:tracePt t="37418" x="4822825" y="2216150"/>
          <p14:tracePt t="37435" x="4830763" y="2216150"/>
          <p14:tracePt t="37439" x="4838700" y="2216150"/>
          <p14:tracePt t="37448" x="4846638" y="2216150"/>
          <p14:tracePt t="37454" x="4862513" y="2216150"/>
          <p14:tracePt t="37463" x="4894263" y="2216150"/>
          <p14:tracePt t="37472" x="4926013" y="2216150"/>
          <p14:tracePt t="37478" x="4951413" y="2216150"/>
          <p14:tracePt t="37487" x="4975225" y="2216150"/>
          <p14:tracePt t="37492" x="5014913" y="2216150"/>
          <p14:tracePt t="37500" x="5054600" y="2216150"/>
          <p14:tracePt t="37506" x="5102225" y="2216150"/>
          <p14:tracePt t="37515" x="5126038" y="2216150"/>
          <p14:tracePt t="37521" x="5149850" y="2216150"/>
          <p14:tracePt t="37532" x="5157788" y="2216150"/>
          <p14:tracePt t="37537" x="5173663" y="2216150"/>
          <p14:tracePt t="37546" x="5197475" y="2216150"/>
          <p14:tracePt t="37552" x="5213350" y="2216150"/>
          <p14:tracePt t="37560" x="5229225" y="2208213"/>
          <p14:tracePt t="37568" x="5253038" y="2208213"/>
          <p14:tracePt t="37575" x="5268913" y="2192338"/>
          <p14:tracePt t="37583" x="5284788" y="2192338"/>
          <p14:tracePt t="37591" x="5300663" y="2192338"/>
          <p14:tracePt t="37596" x="5326063" y="2184400"/>
          <p14:tracePt t="37604" x="5334000" y="2176463"/>
          <p14:tracePt t="37613" x="5349875" y="2168525"/>
          <p14:tracePt t="37619" x="5357813" y="2168525"/>
          <p14:tracePt t="37627" x="5373688" y="2168525"/>
          <p14:tracePt t="37635" x="5381625" y="2168525"/>
          <p14:tracePt t="37643" x="5389563" y="2168525"/>
          <p14:tracePt t="37650" x="5405438" y="2168525"/>
          <p14:tracePt t="37656" x="5413375" y="2168525"/>
          <p14:tracePt t="37664" x="5429250" y="2168525"/>
          <p14:tracePt t="37672" x="5437188" y="2168525"/>
          <p14:tracePt t="37681" x="5453063" y="2168525"/>
          <p14:tracePt t="37687" x="5461000" y="2168525"/>
          <p14:tracePt t="37696" x="5476875" y="2168525"/>
          <p14:tracePt t="37702" x="5492750" y="2168525"/>
          <p14:tracePt t="37710" x="5500688" y="2168525"/>
          <p14:tracePt t="37718" x="5516563" y="2168525"/>
          <p14:tracePt t="37725" x="5540375" y="2168525"/>
          <p14:tracePt t="37734" x="5564188" y="2168525"/>
          <p14:tracePt t="37739" x="5588000" y="2168525"/>
          <p14:tracePt t="37748" x="5611813" y="2168525"/>
          <p14:tracePt t="37754" x="5635625" y="2168525"/>
          <p14:tracePt t="37763" x="5667375" y="2168525"/>
          <p14:tracePt t="37770" x="5684838" y="2168525"/>
          <p14:tracePt t="37778" x="5708650" y="2168525"/>
          <p14:tracePt t="37785" x="5732463" y="2168525"/>
          <p14:tracePt t="37792" x="5748338" y="2168525"/>
          <p14:tracePt t="37800" x="5756275" y="2168525"/>
          <p14:tracePt t="37807" x="5764213" y="2168525"/>
          <p14:tracePt t="37815" x="5772150" y="2168525"/>
          <p14:tracePt t="37851" x="5780088" y="2168525"/>
          <p14:tracePt t="39126" x="5764213" y="2176463"/>
          <p14:tracePt t="39135" x="5764213" y="2184400"/>
          <p14:tracePt t="39141" x="5756275" y="2192338"/>
          <p14:tracePt t="39149" x="5748338" y="2192338"/>
          <p14:tracePt t="39172" x="5748338" y="2200275"/>
          <p14:tracePt t="39750" x="5740400" y="2200275"/>
          <p14:tracePt t="39756" x="5732463" y="2216150"/>
          <p14:tracePt t="39765" x="5700713" y="2224088"/>
          <p14:tracePt t="39771" x="5684838" y="2241550"/>
          <p14:tracePt t="39787" x="5676900" y="2249488"/>
          <p14:tracePt t="39801" x="5667375" y="2249488"/>
          <p14:tracePt t="39809" x="5659438" y="2249488"/>
          <p14:tracePt t="39824" x="5651500" y="2249488"/>
          <p14:tracePt t="39831" x="5635625" y="2249488"/>
          <p14:tracePt t="39840" x="5627688" y="2249488"/>
          <p14:tracePt t="39847" x="5619750" y="2249488"/>
          <p14:tracePt t="39855" x="5603875" y="2249488"/>
          <p14:tracePt t="39864" x="5572125" y="2249488"/>
          <p14:tracePt t="39869" x="5548313" y="2249488"/>
          <p14:tracePt t="39878" x="5508625" y="2249488"/>
          <p14:tracePt t="39884" x="5453063" y="2257425"/>
          <p14:tracePt t="39897" x="5413375" y="2265363"/>
          <p14:tracePt t="39899" x="5349875" y="2265363"/>
          <p14:tracePt t="39908" x="5268913" y="2265363"/>
          <p14:tracePt t="39915" x="5189538" y="2265363"/>
          <p14:tracePt t="39921" x="5102225" y="2249488"/>
          <p14:tracePt t="39930" x="5006975" y="2241550"/>
          <p14:tracePt t="39937" x="4870450" y="2216150"/>
          <p14:tracePt t="39945" x="4743450" y="2192338"/>
          <p14:tracePt t="39952" x="4600575" y="2128838"/>
          <p14:tracePt t="39961" x="4456113" y="2049463"/>
          <p14:tracePt t="39967" x="4337050" y="1993900"/>
          <p14:tracePt t="39975" x="4160838" y="1881188"/>
          <p14:tracePt t="39983" x="3978275" y="1778000"/>
          <p14:tracePt t="39989" x="3906838" y="1762125"/>
          <p14:tracePt t="40207" x="3890963" y="1770063"/>
          <p14:tracePt t="40214" x="3867150" y="1785938"/>
          <p14:tracePt t="40221" x="3810000" y="1841500"/>
          <p14:tracePt t="40232" x="3746500" y="1898650"/>
          <p14:tracePt t="40236" x="3675063" y="1954213"/>
          <p14:tracePt t="40246" x="3571875" y="2017713"/>
          <p14:tracePt t="40252" x="3476625" y="2065338"/>
          <p14:tracePt t="40261" x="3387725" y="2112963"/>
          <p14:tracePt t="40267" x="3300413" y="2160588"/>
          <p14:tracePt t="40274" x="3213100" y="2200275"/>
          <p14:tracePt t="40284" x="3141663" y="2241550"/>
          <p14:tracePt t="40289" x="3092450" y="2273300"/>
          <p14:tracePt t="40297" x="3028950" y="2305050"/>
          <p14:tracePt t="40305" x="2981325" y="2328863"/>
          <p14:tracePt t="40313" x="2933700" y="2360613"/>
          <p14:tracePt t="40320" x="2886075" y="2392363"/>
          <p14:tracePt t="40328" x="2854325" y="2416175"/>
          <p14:tracePt t="40334" x="2830513" y="2439988"/>
          <p14:tracePt t="40342" x="2806700" y="2455863"/>
          <p14:tracePt t="40349" x="2782888" y="2479675"/>
          <p14:tracePt t="40356" x="2759075" y="2503488"/>
          <p14:tracePt t="40364" x="2717800" y="2535238"/>
          <p14:tracePt t="40371" x="2693988" y="2566988"/>
          <p14:tracePt t="40380" x="2646363" y="2608263"/>
          <p14:tracePt t="40387" x="2622550" y="2624138"/>
          <p14:tracePt t="40397" x="2614613" y="2640013"/>
          <p14:tracePt t="40402" x="2598738" y="2655888"/>
          <p14:tracePt t="40410" x="2566988" y="2679700"/>
          <p14:tracePt t="40417" x="2551113" y="2687638"/>
          <p14:tracePt t="40424" x="2535238" y="2703513"/>
          <p14:tracePt t="40431" x="2503488" y="2727325"/>
          <p14:tracePt t="40440" x="2487613" y="2743200"/>
          <p14:tracePt t="40448" x="2471738" y="2759075"/>
          <p14:tracePt t="40455" x="2455863" y="2767013"/>
          <p14:tracePt t="40462" x="2439988" y="2782888"/>
          <p14:tracePt t="40469" x="2432050" y="2790825"/>
          <p14:tracePt t="40478" x="2424113" y="2798763"/>
          <p14:tracePt t="40566" x="2432050" y="2798763"/>
          <p14:tracePt t="40581" x="2439988" y="2798763"/>
          <p14:tracePt t="40590" x="2447925" y="2790825"/>
          <p14:tracePt t="40598" x="2455863" y="2790825"/>
          <p14:tracePt t="40612" x="2463800" y="2782888"/>
          <p14:tracePt t="40629" x="2471738" y="2774950"/>
          <p14:tracePt t="40672" x="2479675" y="2774950"/>
          <p14:tracePt t="40739" x="2487613" y="2774950"/>
          <p14:tracePt t="40927" x="2487613" y="2767013"/>
          <p14:tracePt t="40934" x="2495550" y="2767013"/>
          <p14:tracePt t="40949" x="2511425" y="2759075"/>
          <p14:tracePt t="40956" x="2519363" y="2751138"/>
          <p14:tracePt t="40964" x="2543175" y="2751138"/>
          <p14:tracePt t="40972" x="2559050" y="2743200"/>
          <p14:tracePt t="40980" x="2582863" y="2735263"/>
          <p14:tracePt t="40987" x="2622550" y="2727325"/>
          <p14:tracePt t="40994" x="2662238" y="2719388"/>
          <p14:tracePt t="41002" x="2686050" y="2719388"/>
          <p14:tracePt t="41009" x="2717800" y="2719388"/>
          <p14:tracePt t="41017" x="2767013" y="2719388"/>
          <p14:tracePt t="41024" x="2806700" y="2719388"/>
          <p14:tracePt t="41031" x="2854325" y="2719388"/>
          <p14:tracePt t="41039" x="2886075" y="2719388"/>
          <p14:tracePt t="41048" x="2909888" y="2719388"/>
          <p14:tracePt t="41054" x="2941638" y="2719388"/>
          <p14:tracePt t="41062" x="2973388" y="2719388"/>
          <p14:tracePt t="41069" x="3021013" y="2719388"/>
          <p14:tracePt t="41077" x="3052763" y="2719388"/>
          <p14:tracePt t="41084" x="3092450" y="2719388"/>
          <p14:tracePt t="41092" x="3117850" y="2719388"/>
          <p14:tracePt t="41099" x="3149600" y="2727325"/>
          <p14:tracePt t="41106" x="3181350" y="2727325"/>
          <p14:tracePt t="41114" x="3205163" y="2727325"/>
          <p14:tracePt t="41122" x="3236913" y="2727325"/>
          <p14:tracePt t="41130" x="3260725" y="2727325"/>
          <p14:tracePt t="41137" x="3292475" y="2727325"/>
          <p14:tracePt t="41144" x="3316288" y="2727325"/>
          <p14:tracePt t="41152" x="3348038" y="2727325"/>
          <p14:tracePt t="41159" x="3371850" y="2727325"/>
          <p14:tracePt t="41167" x="3395663" y="2727325"/>
          <p14:tracePt t="41174" x="3427413" y="2727325"/>
          <p14:tracePt t="41181" x="3459163" y="2727325"/>
          <p14:tracePt t="41189" x="3500438" y="2727325"/>
          <p14:tracePt t="41197" x="3532188" y="2735263"/>
          <p14:tracePt t="41204" x="3579813" y="2735263"/>
          <p14:tracePt t="41212" x="3683000" y="2743200"/>
          <p14:tracePt t="41219" x="3746500" y="2751138"/>
          <p14:tracePt t="41227" x="3810000" y="2751138"/>
          <p14:tracePt t="41234" x="3867150" y="2751138"/>
          <p14:tracePt t="41242" x="3898900" y="2751138"/>
          <p14:tracePt t="41249" x="3930650" y="2751138"/>
          <p14:tracePt t="41257" x="3962400" y="2751138"/>
          <p14:tracePt t="41264" x="4002088" y="2751138"/>
          <p14:tracePt t="41272" x="4017963" y="2751138"/>
          <p14:tracePt t="41280" x="4025900" y="2743200"/>
          <p14:tracePt t="41287" x="4033838" y="2735263"/>
          <p14:tracePt t="41294" x="4041775" y="2735263"/>
          <p14:tracePt t="41489" x="4033838" y="2743200"/>
          <p14:tracePt t="41497" x="4025900" y="2743200"/>
          <p14:tracePt t="41504" x="4017963" y="2751138"/>
          <p14:tracePt t="41512" x="4002088" y="2759075"/>
          <p14:tracePt t="41519" x="3986213" y="2767013"/>
          <p14:tracePt t="41526" x="3970338" y="2774950"/>
          <p14:tracePt t="41534" x="3954463" y="2790825"/>
          <p14:tracePt t="41542" x="3930650" y="2798763"/>
          <p14:tracePt t="41549" x="3914775" y="2806700"/>
          <p14:tracePt t="41557" x="3898900" y="2814638"/>
          <p14:tracePt t="41564" x="3890963" y="2822575"/>
          <p14:tracePt t="41572" x="3883025" y="2822575"/>
          <p14:tracePt t="41580" x="3883025" y="2830513"/>
          <p14:tracePt t="41587" x="3875088" y="2830513"/>
          <p14:tracePt t="41594" x="3867150" y="2830513"/>
          <p14:tracePt t="41610" x="3859213" y="2830513"/>
          <p14:tracePt t="41617" x="3843338" y="2830513"/>
          <p14:tracePt t="41624" x="3825875" y="2822575"/>
          <p14:tracePt t="41632" x="3794125" y="2822575"/>
          <p14:tracePt t="41639" x="3738563" y="2806700"/>
          <p14:tracePt t="41646" x="3675063" y="2782888"/>
          <p14:tracePt t="41655" x="3571875" y="2759075"/>
          <p14:tracePt t="41662" x="3492500" y="2735263"/>
          <p14:tracePt t="41669" x="3379788" y="2719388"/>
          <p14:tracePt t="41676" x="3284538" y="2687638"/>
          <p14:tracePt t="41684" x="3133725" y="2655888"/>
          <p14:tracePt t="41691" x="2941638" y="2624138"/>
          <p14:tracePt t="41699" x="2751138" y="2592388"/>
          <p14:tracePt t="41706" x="2590800" y="2566988"/>
          <p14:tracePt t="41714" x="2400300" y="2527300"/>
          <p14:tracePt t="41722" x="2224088" y="2519363"/>
          <p14:tracePt t="41730" x="2112963" y="2511425"/>
          <p14:tracePt t="41737" x="1968500" y="2503488"/>
          <p14:tracePt t="41746" x="1817688" y="2503488"/>
          <p14:tracePt t="41752" x="1698625" y="2487613"/>
          <p14:tracePt t="41759" x="1601788" y="2479675"/>
          <p14:tracePt t="41767" x="1514475" y="2479675"/>
          <p14:tracePt t="41774" x="1450975" y="2479675"/>
          <p14:tracePt t="41781" x="1411288" y="2479675"/>
          <p14:tracePt t="41789" x="1387475" y="2479675"/>
          <p14:tracePt t="41797" x="1363663" y="2479675"/>
          <p14:tracePt t="41804" x="1347788" y="2479675"/>
          <p14:tracePt t="41812" x="1331913" y="2479675"/>
          <p14:tracePt t="41819" x="1331913" y="2487613"/>
          <p14:tracePt t="41826" x="1323975" y="2487613"/>
          <p14:tracePt t="41849" x="1316038" y="2487613"/>
          <p14:tracePt t="41857" x="1316038" y="2495550"/>
          <p14:tracePt t="41864" x="1300163" y="2495550"/>
          <p14:tracePt t="41872" x="1284288" y="2503488"/>
          <p14:tracePt t="41880" x="1266825" y="2503488"/>
          <p14:tracePt t="41887" x="1258888" y="2511425"/>
          <p14:tracePt t="41896" x="1243013" y="2519363"/>
          <p14:tracePt t="41901" x="1211263" y="2519363"/>
          <p14:tracePt t="41909" x="1187450" y="2527300"/>
          <p14:tracePt t="41917" x="1116013" y="2551113"/>
          <p14:tracePt t="41924" x="1084263" y="2551113"/>
          <p14:tracePt t="41932" x="1028700" y="2559050"/>
          <p14:tracePt t="41939" x="989013" y="2566988"/>
          <p14:tracePt t="41946" x="949325" y="2566988"/>
          <p14:tracePt t="41954" x="900113" y="2576513"/>
          <p14:tracePt t="41962" x="868363" y="2584450"/>
          <p14:tracePt t="41969" x="852488" y="2584450"/>
          <p14:tracePt t="41976" x="820738" y="2592388"/>
          <p14:tracePt t="41984" x="804863" y="2600325"/>
          <p14:tracePt t="41992" x="788988" y="2600325"/>
          <p14:tracePt t="41999" x="781050" y="2600325"/>
          <p14:tracePt t="42006" x="773113" y="2600325"/>
          <p14:tracePt t="42029" x="773113" y="2608263"/>
          <p14:tracePt t="42074" x="765175" y="2608263"/>
          <p14:tracePt t="42119" x="757238" y="2608263"/>
          <p14:tracePt t="42134" x="749300" y="2608263"/>
          <p14:tracePt t="42224" x="741363" y="2608263"/>
          <p14:tracePt t="42344" x="749300" y="2608263"/>
          <p14:tracePt t="42351" x="757238" y="2608263"/>
          <p14:tracePt t="42359" x="773113" y="2608263"/>
          <p14:tracePt t="42366" x="781050" y="2608263"/>
          <p14:tracePt t="42373" x="804863" y="2608263"/>
          <p14:tracePt t="42382" x="820738" y="2608263"/>
          <p14:tracePt t="42389" x="844550" y="2608263"/>
          <p14:tracePt t="42396" x="876300" y="2608263"/>
          <p14:tracePt t="42404" x="908050" y="2608263"/>
          <p14:tracePt t="42412" x="949325" y="2608263"/>
          <p14:tracePt t="42419" x="1004888" y="2608263"/>
          <p14:tracePt t="42427" x="1052513" y="2608263"/>
          <p14:tracePt t="42434" x="1092200" y="2608263"/>
          <p14:tracePt t="42442" x="1155700" y="2616200"/>
          <p14:tracePt t="42449" x="1203325" y="2616200"/>
          <p14:tracePt t="42458" x="1266825" y="2616200"/>
          <p14:tracePt t="42464" x="1323975" y="2616200"/>
          <p14:tracePt t="42472" x="1363663" y="2616200"/>
          <p14:tracePt t="42479" x="1419225" y="2616200"/>
          <p14:tracePt t="42486" x="1450975" y="2616200"/>
          <p14:tracePt t="42495" x="1514475" y="2616200"/>
          <p14:tracePt t="42501" x="1562100" y="2608263"/>
          <p14:tracePt t="42509" x="1601788" y="2600325"/>
          <p14:tracePt t="42517" x="1633538" y="2600325"/>
          <p14:tracePt t="42524" x="1666875" y="2600325"/>
          <p14:tracePt t="42531" x="1698625" y="2600325"/>
          <p14:tracePt t="42539" x="1714500" y="2600325"/>
          <p14:tracePt t="42546" x="1738313" y="2600325"/>
          <p14:tracePt t="42554" x="1746250" y="2600325"/>
          <p14:tracePt t="42562" x="1754188" y="2600325"/>
          <p14:tracePt t="42578" x="1762125" y="2600325"/>
          <p14:tracePt t="42599" x="1770063" y="2600325"/>
          <p14:tracePt t="42607" x="1793875" y="2600325"/>
          <p14:tracePt t="42614" x="1809750" y="2600325"/>
          <p14:tracePt t="42621" x="1841500" y="2600325"/>
          <p14:tracePt t="42629" x="1881188" y="2600325"/>
          <p14:tracePt t="42637" x="1905000" y="2600325"/>
          <p14:tracePt t="42645" x="1960563" y="2608263"/>
          <p14:tracePt t="42651" x="2041525" y="2616200"/>
          <p14:tracePt t="42659" x="2112963" y="2624138"/>
          <p14:tracePt t="42667" x="2200275" y="2647950"/>
          <p14:tracePt t="42675" x="2295525" y="2655888"/>
          <p14:tracePt t="42682" x="2384425" y="2663825"/>
          <p14:tracePt t="42689" x="2447925" y="2663825"/>
          <p14:tracePt t="42696" x="2511425" y="2663825"/>
          <p14:tracePt t="42704" x="2551113" y="2671763"/>
          <p14:tracePt t="42712" x="2590800" y="2671763"/>
          <p14:tracePt t="42719" x="2606675" y="2671763"/>
          <p14:tracePt t="42734" x="2614613" y="2671763"/>
          <p14:tracePt t="43244" x="2622550" y="2671763"/>
          <p14:tracePt t="43252" x="2654300" y="2671763"/>
          <p14:tracePt t="43259" x="2717800" y="2671763"/>
          <p14:tracePt t="43268" x="2774950" y="2671763"/>
          <p14:tracePt t="43275" x="2830513" y="2671763"/>
          <p14:tracePt t="43283" x="2909888" y="2671763"/>
          <p14:tracePt t="43290" x="2997200" y="2671763"/>
          <p14:tracePt t="43297" x="3092450" y="2671763"/>
          <p14:tracePt t="43305" x="3189288" y="2671763"/>
          <p14:tracePt t="43312" x="3284538" y="2671763"/>
          <p14:tracePt t="43320" x="3395663" y="2671763"/>
          <p14:tracePt t="43328" x="3467100" y="2671763"/>
          <p14:tracePt t="43334" x="3500438" y="2671763"/>
          <p14:tracePt t="43343" x="3524250" y="2671763"/>
          <p14:tracePt t="43349" x="3540125" y="2671763"/>
          <p14:tracePt t="43358" x="3548063" y="2671763"/>
          <p14:tracePt t="43364" x="3556000" y="2671763"/>
          <p14:tracePt t="43373" x="3563938" y="2671763"/>
          <p14:tracePt t="43439" x="3571875" y="2671763"/>
          <p14:tracePt t="43446" x="3579813" y="2671763"/>
          <p14:tracePt t="43462" x="3587750" y="2679700"/>
          <p14:tracePt t="43477" x="3595688" y="2679700"/>
          <p14:tracePt t="43484" x="3603625" y="2679700"/>
          <p14:tracePt t="43492" x="3619500" y="2687638"/>
          <p14:tracePt t="43499" x="3635375" y="2695575"/>
          <p14:tracePt t="43508" x="3667125" y="2711450"/>
          <p14:tracePt t="43514" x="3722688" y="2727325"/>
          <p14:tracePt t="43521" x="3802063" y="2767013"/>
          <p14:tracePt t="43529" x="3883025" y="2798763"/>
          <p14:tracePt t="43537" x="3962400" y="2822575"/>
          <p14:tracePt t="43545" x="4065588" y="2862263"/>
          <p14:tracePt t="43552" x="4168775" y="2878138"/>
          <p14:tracePt t="43559" x="4257675" y="2886075"/>
          <p14:tracePt t="43566" x="4313238" y="2894013"/>
          <p14:tracePt t="43575" x="4344988" y="2894013"/>
          <p14:tracePt t="43582" x="4368800" y="2894013"/>
          <p14:tracePt t="43589" x="4376738" y="2894013"/>
          <p14:tracePt t="43596" x="4384675" y="2894013"/>
          <p14:tracePt t="43649" x="4392613" y="2894013"/>
          <p14:tracePt t="43679" x="4392613" y="2886075"/>
          <p14:tracePt t="43686" x="4384675" y="2870200"/>
          <p14:tracePt t="43694" x="4376738" y="2862263"/>
          <p14:tracePt t="43701" x="4360863" y="2854325"/>
          <p14:tracePt t="43709" x="4344988" y="2846388"/>
          <p14:tracePt t="43717" x="4329113" y="2838450"/>
          <p14:tracePt t="43725" x="4313238" y="2830513"/>
          <p14:tracePt t="43732" x="4289425" y="2830513"/>
          <p14:tracePt t="43739" x="4273550" y="2822575"/>
          <p14:tracePt t="43747" x="4249738" y="2814638"/>
          <p14:tracePt t="43754" x="4233863" y="2806700"/>
          <p14:tracePt t="43762" x="4210050" y="2806700"/>
          <p14:tracePt t="43769" x="4184650" y="2798763"/>
          <p14:tracePt t="43777" x="4160838" y="2790825"/>
          <p14:tracePt t="43784" x="4113213" y="2774950"/>
          <p14:tracePt t="43792" x="4065588" y="2767013"/>
          <p14:tracePt t="43799" x="4002088" y="2759075"/>
          <p14:tracePt t="43807" x="3970338" y="2751138"/>
          <p14:tracePt t="43814" x="3930650" y="2743200"/>
          <p14:tracePt t="43821" x="3906838" y="2743200"/>
          <p14:tracePt t="43829" x="3890963" y="2743200"/>
          <p14:tracePt t="43837" x="3883025" y="2743200"/>
          <p14:tracePt t="43851" x="3875088" y="2743200"/>
          <p14:tracePt t="44916" x="3867150" y="2743200"/>
          <p14:tracePt t="44932" x="3867150" y="2751138"/>
          <p14:tracePt t="44954" x="3859213" y="2751138"/>
          <p14:tracePt t="45861" x="3851275" y="2751138"/>
          <p14:tracePt t="45870" x="3843338" y="2751138"/>
          <p14:tracePt t="45877" x="3833813" y="2751138"/>
          <p14:tracePt t="45885" x="3825875" y="2751138"/>
          <p14:tracePt t="45911" x="3817938" y="2759075"/>
          <p14:tracePt t="47166" x="3810000" y="2759075"/>
          <p14:tracePt t="47181" x="3802063" y="2759075"/>
          <p14:tracePt t="47219" x="3794125" y="2759075"/>
          <p14:tracePt t="47265" x="3786188" y="2759075"/>
          <p14:tracePt t="47571" x="3786188" y="2767013"/>
          <p14:tracePt t="47654" x="3778250" y="2767013"/>
          <p14:tracePt t="47744" x="3770313" y="2767013"/>
          <p14:tracePt t="47752" x="3770313" y="2774950"/>
          <p14:tracePt t="47768" x="3770313" y="2782888"/>
          <p14:tracePt t="48134" x="3762375" y="2782888"/>
          <p14:tracePt t="48141" x="3746500" y="2782888"/>
          <p14:tracePt t="48150" x="3730625" y="2782888"/>
          <p14:tracePt t="48158" x="3714750" y="2782888"/>
          <p14:tracePt t="48165" x="3690938" y="2782888"/>
          <p14:tracePt t="48174" x="3667125" y="2782888"/>
          <p14:tracePt t="48179" x="3643313" y="2782888"/>
          <p14:tracePt t="48191" x="3619500" y="2782888"/>
          <p14:tracePt t="48194" x="3595688" y="2782888"/>
          <p14:tracePt t="48202" x="3579813" y="2782888"/>
          <p14:tracePt t="48209" x="3563938" y="2782888"/>
          <p14:tracePt t="48217" x="3548063" y="2782888"/>
          <p14:tracePt t="48225" x="3540125" y="2782888"/>
          <p14:tracePt t="48231" x="3532188" y="2782888"/>
          <p14:tracePt t="48241" x="3516313" y="2782888"/>
          <p14:tracePt t="48248" x="3508375" y="2782888"/>
          <p14:tracePt t="48263" x="3492500" y="2782888"/>
          <p14:tracePt t="48269" x="3476625" y="2782888"/>
          <p14:tracePt t="48276" x="3459163" y="2774950"/>
          <p14:tracePt t="48285" x="3443288" y="2767013"/>
          <p14:tracePt t="48292" x="3419475" y="2767013"/>
          <p14:tracePt t="48301" x="3395663" y="2767013"/>
          <p14:tracePt t="48307" x="3363913" y="2767013"/>
          <p14:tracePt t="48314" x="3316288" y="2759075"/>
          <p14:tracePt t="48322" x="3284538" y="2759075"/>
          <p14:tracePt t="48329" x="3228975" y="2751138"/>
          <p14:tracePt t="48340" x="3197225" y="2751138"/>
          <p14:tracePt t="48344" x="3165475" y="2743200"/>
          <p14:tracePt t="48353" x="3133725" y="2743200"/>
          <p14:tracePt t="48360" x="3109913" y="2735263"/>
          <p14:tracePt t="48368" x="3084513" y="2735263"/>
          <p14:tracePt t="48376" x="3060700" y="2727325"/>
          <p14:tracePt t="48383" x="3052763" y="2711450"/>
          <p14:tracePt t="48391" x="3044825" y="2711450"/>
          <p14:tracePt t="48861" x="3044825" y="2703513"/>
          <p14:tracePt t="48876" x="3052763" y="2703513"/>
          <p14:tracePt t="48890" x="3060700" y="2695575"/>
          <p14:tracePt t="48899" x="3068638" y="2695575"/>
          <p14:tracePt t="48914" x="3076575" y="2687638"/>
          <p14:tracePt t="48929" x="3084513" y="2687638"/>
          <p14:tracePt t="48937" x="3092450" y="2687638"/>
          <p14:tracePt t="48944" x="3109913" y="2687638"/>
          <p14:tracePt t="48952" x="3133725" y="2687638"/>
          <p14:tracePt t="48959" x="3141663" y="2687638"/>
          <p14:tracePt t="48967" x="3149600" y="2687638"/>
          <p14:tracePt t="48974" x="3157538" y="2687638"/>
          <p14:tracePt t="48981" x="3173413" y="2695575"/>
          <p14:tracePt t="48996" x="3181350" y="2695575"/>
          <p14:tracePt t="51467" x="3181350" y="2719388"/>
          <p14:tracePt t="51469" x="3181350" y="2743200"/>
          <p14:tracePt t="51470" x="3181350" y="2751138"/>
          <p14:tracePt t="51471" x="3181350" y="2759075"/>
          <p14:tracePt t="51479" x="3181350" y="2767013"/>
          <p14:tracePt t="51488" x="3181350" y="2774950"/>
          <p14:tracePt t="53913" x="3197225" y="2774950"/>
          <p14:tracePt t="53914" x="3205163" y="2767013"/>
          <p14:tracePt t="53917" x="3205163" y="2759075"/>
          <p14:tracePt t="53933" x="3213100" y="2759075"/>
          <p14:tracePt t="53941" x="3213100" y="2743200"/>
          <p14:tracePt t="53956" x="3221038" y="2743200"/>
          <p14:tracePt t="54126" x="3221038" y="2735263"/>
          <p14:tracePt t="54366" x="3221038" y="2727325"/>
          <p14:tracePt t="56529" x="3228975" y="2703513"/>
          <p14:tracePt t="56531" x="3244850" y="2647950"/>
          <p14:tracePt t="56534" x="3244850" y="2632075"/>
          <p14:tracePt t="56542" x="3244850" y="2624138"/>
          <p14:tracePt t="56557" x="3244850" y="2616200"/>
          <p14:tracePt t="56565" x="3244850" y="2608263"/>
          <p14:tracePt t="56572" x="3244850" y="2600325"/>
          <p14:tracePt t="56586" x="3244850" y="2592388"/>
          <p14:tracePt t="63032" x="3244850" y="2608263"/>
          <p14:tracePt t="63034" x="3244850" y="2624138"/>
          <p14:tracePt t="63037" x="3244850" y="2632075"/>
          <p14:tracePt t="63922" x="3260725" y="2632075"/>
          <p14:tracePt t="63930" x="3268663" y="2632075"/>
          <p14:tracePt t="63938" x="3284538" y="2632075"/>
          <p14:tracePt t="63945" x="3300413" y="2632075"/>
          <p14:tracePt t="63952" x="3324225" y="2632075"/>
          <p14:tracePt t="63962" x="3348038" y="2632075"/>
          <p14:tracePt t="63967" x="3371850" y="2632075"/>
          <p14:tracePt t="63974" x="3395663" y="2632075"/>
          <p14:tracePt t="63982" x="3419475" y="2640013"/>
          <p14:tracePt t="63991" x="3443288" y="2640013"/>
          <p14:tracePt t="63997" x="3459163" y="2647950"/>
          <p14:tracePt t="64004" x="3484563" y="2647950"/>
          <p14:tracePt t="64012" x="3492500" y="2647950"/>
          <p14:tracePt t="64030" x="3500438" y="2647950"/>
          <p14:tracePt t="64035" x="3508375" y="2647950"/>
          <p14:tracePt t="64065" x="3516313" y="2647950"/>
          <p14:tracePt t="64079" x="3524250" y="2647950"/>
          <p14:tracePt t="64097" x="3540125" y="2640013"/>
          <p14:tracePt t="64102" x="3548063" y="2640013"/>
          <p14:tracePt t="64111" x="3556000" y="2640013"/>
          <p14:tracePt t="64117" x="3563938" y="2640013"/>
          <p14:tracePt t="64127" x="3579813" y="2640013"/>
          <p14:tracePt t="64132" x="3587750" y="2640013"/>
          <p14:tracePt t="64143" x="3595688" y="2640013"/>
          <p14:tracePt t="64148" x="3619500" y="2640013"/>
          <p14:tracePt t="64155" x="3643313" y="2640013"/>
          <p14:tracePt t="64162" x="3659188" y="2647950"/>
          <p14:tracePt t="64171" x="3683000" y="2647950"/>
          <p14:tracePt t="64178" x="3698875" y="2655888"/>
          <p14:tracePt t="64186" x="3714750" y="2655888"/>
          <p14:tracePt t="64193" x="3730625" y="2663825"/>
          <p14:tracePt t="64202" x="3746500" y="2663825"/>
          <p14:tracePt t="64210" x="3762375" y="2671763"/>
          <p14:tracePt t="64215" x="3770313" y="2671763"/>
          <p14:tracePt t="64223" x="3778250" y="2671763"/>
          <p14:tracePt t="64230" x="3786188" y="2679700"/>
          <p14:tracePt t="64247" x="3794125" y="2679700"/>
          <p14:tracePt t="64380" x="3794125" y="2687638"/>
          <p14:tracePt t="64440" x="3794125" y="2695575"/>
          <p14:tracePt t="64462" x="3786188" y="2703513"/>
          <p14:tracePt t="64469" x="3778250" y="2711450"/>
          <p14:tracePt t="64478" x="3762375" y="2727325"/>
          <p14:tracePt t="64485" x="3738563" y="2735263"/>
          <p14:tracePt t="64493" x="3722688" y="2751138"/>
          <p14:tracePt t="64500" x="3698875" y="2767013"/>
          <p14:tracePt t="64508" x="3675063" y="2774950"/>
          <p14:tracePt t="64515" x="3651250" y="2782888"/>
          <p14:tracePt t="64522" x="3603625" y="2782888"/>
          <p14:tracePt t="64530" x="3571875" y="2790825"/>
          <p14:tracePt t="64537" x="3524250" y="2790825"/>
          <p14:tracePt t="64545" x="3476625" y="2790825"/>
          <p14:tracePt t="64552" x="3411538" y="2790825"/>
          <p14:tracePt t="64560" x="3363913" y="2790825"/>
          <p14:tracePt t="64567" x="3300413" y="2790825"/>
          <p14:tracePt t="64575" x="3236913" y="2774950"/>
          <p14:tracePt t="64582" x="3173413" y="2759075"/>
          <p14:tracePt t="64590" x="3109913" y="2751138"/>
          <p14:tracePt t="64597" x="3036888" y="2727325"/>
          <p14:tracePt t="64605" x="2981325" y="2719388"/>
          <p14:tracePt t="64612" x="2941638" y="2711450"/>
          <p14:tracePt t="64620" x="2894013" y="2695575"/>
          <p14:tracePt t="64627" x="2846388" y="2687638"/>
          <p14:tracePt t="64635" x="2814638" y="2687638"/>
          <p14:tracePt t="64643" x="2790825" y="2687638"/>
          <p14:tracePt t="64650" x="2774950" y="2687638"/>
          <p14:tracePt t="64657" x="2759075" y="2687638"/>
          <p14:tracePt t="64665" x="2741613" y="2687638"/>
          <p14:tracePt t="64673" x="2725738" y="2679700"/>
          <p14:tracePt t="64680" x="2709863" y="2679700"/>
          <p14:tracePt t="64687" x="2701925" y="2679700"/>
          <p14:tracePt t="64694" x="2686050" y="2679700"/>
          <p14:tracePt t="64710" x="2670175" y="2679700"/>
          <p14:tracePt t="64717" x="2662238" y="2679700"/>
          <p14:tracePt t="64725" x="2654300" y="2679700"/>
          <p14:tracePt t="64732" x="2638425" y="2679700"/>
          <p14:tracePt t="64740" x="2630488" y="2679700"/>
          <p14:tracePt t="64748" x="2614613" y="2679700"/>
          <p14:tracePt t="64755" x="2606675" y="2679700"/>
          <p14:tracePt t="64762" x="2590800" y="2679700"/>
          <p14:tracePt t="64769" x="2574925" y="2679700"/>
          <p14:tracePt t="64778" x="2559050" y="2679700"/>
          <p14:tracePt t="64785" x="2519363" y="2679700"/>
          <p14:tracePt t="64793" x="2503488" y="2679700"/>
          <p14:tracePt t="64800" x="2487613" y="2679700"/>
          <p14:tracePt t="64807" x="2471738" y="2679700"/>
          <p14:tracePt t="64815" x="2463800" y="2679700"/>
          <p14:tracePt t="64823" x="2455863" y="2687638"/>
          <p14:tracePt t="64830" x="2439988" y="2687638"/>
          <p14:tracePt t="64845" x="2439988" y="2695575"/>
          <p14:tracePt t="64852" x="2432050" y="2695575"/>
          <p14:tracePt t="64867" x="2424113" y="2695575"/>
          <p14:tracePt t="64897" x="2416175" y="2695575"/>
          <p14:tracePt t="64920" x="2408238" y="2703513"/>
          <p14:tracePt t="65039" x="2424113" y="2703513"/>
          <p14:tracePt t="65047" x="2455863" y="2703513"/>
          <p14:tracePt t="65055" x="2487613" y="2703513"/>
          <p14:tracePt t="65062" x="2527300" y="2703513"/>
          <p14:tracePt t="65070" x="2582863" y="2711450"/>
          <p14:tracePt t="65078" x="2638425" y="2719388"/>
          <p14:tracePt t="65085" x="2701925" y="2719388"/>
          <p14:tracePt t="65094" x="2751138" y="2719388"/>
          <p14:tracePt t="65100" x="2822575" y="2727325"/>
          <p14:tracePt t="65107" x="2886075" y="2727325"/>
          <p14:tracePt t="65115" x="2957513" y="2727325"/>
          <p14:tracePt t="65123" x="3013075" y="2727325"/>
          <p14:tracePt t="65130" x="3068638" y="2727325"/>
          <p14:tracePt t="65138" x="3109913" y="2727325"/>
          <p14:tracePt t="65144" x="3141663" y="2727325"/>
          <p14:tracePt t="65152" x="3189288" y="2727325"/>
          <p14:tracePt t="65160" x="3221038" y="2727325"/>
          <p14:tracePt t="65167" x="3252788" y="2727325"/>
          <p14:tracePt t="65175" x="3260725" y="2727325"/>
          <p14:tracePt t="65182" x="3292475" y="2727325"/>
          <p14:tracePt t="65190" x="3332163" y="2727325"/>
          <p14:tracePt t="65197" x="3363913" y="2727325"/>
          <p14:tracePt t="65205" x="3395663" y="2727325"/>
          <p14:tracePt t="65213" x="3427413" y="2735263"/>
          <p14:tracePt t="65220" x="3524250" y="2751138"/>
          <p14:tracePt t="65227" x="3587750" y="2759075"/>
          <p14:tracePt t="65235" x="3643313" y="2767013"/>
          <p14:tracePt t="65242" x="3714750" y="2782888"/>
          <p14:tracePt t="65251" x="3754438" y="2790825"/>
          <p14:tracePt t="65257" x="3810000" y="2798763"/>
          <p14:tracePt t="65265" x="3843338" y="2806700"/>
          <p14:tracePt t="65272" x="3883025" y="2814638"/>
          <p14:tracePt t="65280" x="3906838" y="2814638"/>
          <p14:tracePt t="65289" x="3938588" y="2814638"/>
          <p14:tracePt t="65294" x="3962400" y="2822575"/>
          <p14:tracePt t="65302" x="3970338" y="2822575"/>
          <p14:tracePt t="65310" x="3994150" y="2830513"/>
          <p14:tracePt t="65317" x="4002088" y="2830513"/>
          <p14:tracePt t="65326" x="4017963" y="2830513"/>
          <p14:tracePt t="65332" x="4033838" y="2838450"/>
          <p14:tracePt t="65340" x="4049713" y="2838450"/>
          <p14:tracePt t="65347" x="4073525" y="2838450"/>
          <p14:tracePt t="65355" x="4089400" y="2838450"/>
          <p14:tracePt t="65363" x="4105275" y="2838450"/>
          <p14:tracePt t="65370" x="4121150" y="2838450"/>
          <p14:tracePt t="65377" x="4129088" y="2838450"/>
          <p14:tracePt t="65385" x="4144963" y="2838450"/>
          <p14:tracePt t="65393" x="4152900" y="2838450"/>
          <p14:tracePt t="65407" x="4160838" y="2838450"/>
          <p14:tracePt t="65430" x="4168775" y="2838450"/>
          <p14:tracePt t="66735" x="0" y="0"/>
        </p14:tracePtLst>
        <p14:tracePtLst>
          <p14:tracePt t="78520" x="2311400" y="2511425"/>
          <p14:tracePt t="78593" x="2319338" y="2511425"/>
          <p14:tracePt t="78600" x="2327275" y="2519363"/>
          <p14:tracePt t="78608" x="2343150" y="2519363"/>
          <p14:tracePt t="78616" x="2359025" y="2519363"/>
          <p14:tracePt t="78624" x="2374900" y="2527300"/>
          <p14:tracePt t="78632" x="2392363" y="2535238"/>
          <p14:tracePt t="78638" x="2416175" y="2543175"/>
          <p14:tracePt t="78646" x="2439988" y="2551113"/>
          <p14:tracePt t="78653" x="2455863" y="2551113"/>
          <p14:tracePt t="78662" x="2487613" y="2559050"/>
          <p14:tracePt t="78668" x="2511425" y="2559050"/>
          <p14:tracePt t="78677" x="2543175" y="2559050"/>
          <p14:tracePt t="78684" x="2566988" y="2566988"/>
          <p14:tracePt t="78690" x="2606675" y="2566988"/>
          <p14:tracePt t="78701" x="2638425" y="2566988"/>
          <p14:tracePt t="78707" x="2670175" y="2576513"/>
          <p14:tracePt t="78713" x="2693988" y="2584450"/>
          <p14:tracePt t="78720" x="2751138" y="2584450"/>
          <p14:tracePt t="78731" x="2790825" y="2592388"/>
          <p14:tracePt t="78736" x="2814638" y="2592388"/>
          <p14:tracePt t="78745" x="2838450" y="2592388"/>
          <p14:tracePt t="78751" x="2862263" y="2600325"/>
          <p14:tracePt t="78760" x="2878138" y="2600325"/>
          <p14:tracePt t="78767" x="2894013" y="2608263"/>
          <p14:tracePt t="78773" x="2917825" y="2616200"/>
          <p14:tracePt t="78781" x="2941638" y="2624138"/>
          <p14:tracePt t="78789" x="2965450" y="2624138"/>
          <p14:tracePt t="78796" x="2989263" y="2632075"/>
          <p14:tracePt t="78803" x="3036888" y="2632075"/>
          <p14:tracePt t="78813" x="3060700" y="2632075"/>
          <p14:tracePt t="78818" x="3084513" y="2632075"/>
          <p14:tracePt t="78826" x="3117850" y="2632075"/>
          <p14:tracePt t="78834" x="3157538" y="2632075"/>
          <p14:tracePt t="78841" x="3189288" y="2632075"/>
          <p14:tracePt t="78849" x="3236913" y="2632075"/>
          <p14:tracePt t="78857" x="3268663" y="2632075"/>
          <p14:tracePt t="78864" x="3308350" y="2632075"/>
          <p14:tracePt t="78871" x="3340100" y="2632075"/>
          <p14:tracePt t="78879" x="3371850" y="2632075"/>
          <p14:tracePt t="78885" x="3403600" y="2632075"/>
          <p14:tracePt t="78893" x="3427413" y="2632075"/>
          <p14:tracePt t="78915" x="3492500" y="2632075"/>
          <p14:tracePt t="78916" x="3500438" y="2632075"/>
          <p14:tracePt t="78923" x="3508375" y="2624138"/>
          <p14:tracePt t="78932" x="3516313" y="2624138"/>
          <p14:tracePt t="79021" x="3524250" y="2624138"/>
          <p14:tracePt t="79036" x="3532188" y="2624138"/>
          <p14:tracePt t="79043" x="3532188" y="2616200"/>
          <p14:tracePt t="79050" x="3540125" y="2616200"/>
          <p14:tracePt t="79066" x="3548063" y="2608263"/>
          <p14:tracePt t="79073" x="3556000" y="2608263"/>
          <p14:tracePt t="79081" x="3563938" y="2608263"/>
          <p14:tracePt t="79088" x="3579813" y="2608263"/>
          <p14:tracePt t="79104" x="3579813" y="2600325"/>
          <p14:tracePt t="79112" x="3587750" y="2600325"/>
          <p14:tracePt t="79118" x="3603625" y="2600325"/>
          <p14:tracePt t="79126" x="3611563" y="2592388"/>
          <p14:tracePt t="79133" x="3627438" y="2592388"/>
          <p14:tracePt t="79142" x="3635375" y="2592388"/>
          <p14:tracePt t="79149" x="3635375" y="2584450"/>
          <p14:tracePt t="79156" x="3643313" y="2584450"/>
          <p14:tracePt t="79164" x="3651250" y="2584450"/>
          <p14:tracePt t="79180" x="3659188" y="2584450"/>
          <p14:tracePt t="79209" x="3667125" y="2584450"/>
          <p14:tracePt t="79815" x="3683000" y="2592388"/>
          <p14:tracePt t="79823" x="3690938" y="2608263"/>
          <p14:tracePt t="79833" x="3706813" y="2616200"/>
          <p14:tracePt t="79840" x="3714750" y="2632075"/>
          <p14:tracePt t="79846" x="3730625" y="2632075"/>
          <p14:tracePt t="79853" x="3738563" y="2640013"/>
          <p14:tracePt t="79864" x="3746500" y="2647950"/>
          <p14:tracePt t="79869" x="3770313" y="2655888"/>
          <p14:tracePt t="79901" x="3778250" y="2663825"/>
          <p14:tracePt t="79922" x="3778250" y="2671763"/>
          <p14:tracePt t="79937" x="3778250" y="2679700"/>
          <p14:tracePt t="79946" x="3778250" y="2687638"/>
          <p14:tracePt t="79951" x="3770313" y="2703513"/>
          <p14:tracePt t="79961" x="3762375" y="2719388"/>
          <p14:tracePt t="79968" x="3738563" y="2743200"/>
          <p14:tracePt t="79973" x="3738563" y="2759075"/>
          <p14:tracePt t="79981" x="3714750" y="2798763"/>
          <p14:tracePt t="79990" x="3698875" y="2822575"/>
          <p14:tracePt t="79997" x="3690938" y="2846388"/>
          <p14:tracePt t="80005" x="3675063" y="2878138"/>
          <p14:tracePt t="80012" x="3667125" y="2901950"/>
          <p14:tracePt t="80022" x="3643313" y="2943225"/>
          <p14:tracePt t="80026" x="3619500" y="2967038"/>
          <p14:tracePt t="80033" x="3603625" y="3006725"/>
          <p14:tracePt t="80042" x="3571875" y="3054350"/>
          <p14:tracePt t="80049" x="3548063" y="3078163"/>
          <p14:tracePt t="80055" x="3524250" y="3117850"/>
          <p14:tracePt t="80065" x="3500438" y="3141663"/>
          <p14:tracePt t="80071" x="3492500" y="3165475"/>
          <p14:tracePt t="80078" x="3476625" y="3173413"/>
          <p14:tracePt t="80086" x="3476625" y="3181350"/>
          <p14:tracePt t="80102" x="3476625" y="3189288"/>
          <p14:tracePt t="80124" x="3476625" y="3197225"/>
          <p14:tracePt t="80175" x="3476625" y="3205163"/>
          <p14:tracePt t="80205" x="3484563" y="3205163"/>
          <p14:tracePt t="80214" x="3492500" y="3205163"/>
          <p14:tracePt t="80229" x="3500438" y="3205163"/>
          <p14:tracePt t="80237" x="3508375" y="3205163"/>
          <p14:tracePt t="80244" x="3516313" y="3197225"/>
          <p14:tracePt t="80251" x="3524250" y="3197225"/>
          <p14:tracePt t="80261" x="3540125" y="3181350"/>
          <p14:tracePt t="80273" x="3556000" y="3165475"/>
          <p14:tracePt t="80281" x="3571875" y="3165475"/>
          <p14:tracePt t="80289" x="3579813" y="3149600"/>
          <p14:tracePt t="80299" x="3587750" y="3149600"/>
          <p14:tracePt t="80305" x="3587750" y="3141663"/>
          <p14:tracePt t="80312" x="3603625" y="3125788"/>
          <p14:tracePt t="80320" x="3603625" y="3109913"/>
          <p14:tracePt t="80326" x="3611563" y="3094038"/>
          <p14:tracePt t="80333" x="3611563" y="3078163"/>
          <p14:tracePt t="80342" x="3611563" y="3054350"/>
          <p14:tracePt t="80349" x="3611563" y="3038475"/>
          <p14:tracePt t="80357" x="3611563" y="3030538"/>
          <p14:tracePt t="80364" x="3611563" y="3022600"/>
          <p14:tracePt t="80371" x="3611563" y="3006725"/>
          <p14:tracePt t="80379" x="3595688" y="2998788"/>
          <p14:tracePt t="80386" x="3579813" y="2982913"/>
          <p14:tracePt t="80394" x="3556000" y="2974975"/>
          <p14:tracePt t="80401" x="3540125" y="2959100"/>
          <p14:tracePt t="80411" x="3492500" y="2951163"/>
          <p14:tracePt t="80416" x="3451225" y="2943225"/>
          <p14:tracePt t="80425" x="3395663" y="2935288"/>
          <p14:tracePt t="80433" x="3332163" y="2927350"/>
          <p14:tracePt t="80438" x="3276600" y="2919413"/>
          <p14:tracePt t="80447" x="3221038" y="2919413"/>
          <p14:tracePt t="80453" x="3181350" y="2919413"/>
          <p14:tracePt t="80463" x="3125788" y="2919413"/>
          <p14:tracePt t="80469" x="3092450" y="2919413"/>
          <p14:tracePt t="80478" x="3060700" y="2919413"/>
          <p14:tracePt t="80484" x="3021013" y="2919413"/>
          <p14:tracePt t="80490" x="2997200" y="2919413"/>
          <p14:tracePt t="80500" x="2989263" y="2919413"/>
          <p14:tracePt t="80506" x="2981325" y="2919413"/>
          <p14:tracePt t="80514" x="2965450" y="2919413"/>
          <p14:tracePt t="80522" x="2949575" y="2919413"/>
          <p14:tracePt t="80530" x="2933700" y="2909888"/>
          <p14:tracePt t="80546" x="2925763" y="2901950"/>
          <p14:tracePt t="80551" x="2917825" y="2901950"/>
          <p14:tracePt t="80563" x="2917825" y="2894013"/>
          <p14:tracePt t="80568" x="2917825" y="2886075"/>
          <p14:tracePt t="80573" x="2909888" y="2886075"/>
          <p14:tracePt t="80581" x="2909888" y="2878138"/>
          <p14:tracePt t="80590" x="2909888" y="2870200"/>
          <p14:tracePt t="80605" x="2909888" y="2862263"/>
          <p14:tracePt t="80642" x="2917825" y="2854325"/>
          <p14:tracePt t="80649" x="2933700" y="2846388"/>
          <p14:tracePt t="80657" x="2957513" y="2838450"/>
          <p14:tracePt t="80665" x="2973388" y="2838450"/>
          <p14:tracePt t="80671" x="2997200" y="2830513"/>
          <p14:tracePt t="80679" x="3044825" y="2822575"/>
          <p14:tracePt t="80686" x="3076575" y="2822575"/>
          <p14:tracePt t="80694" x="3117850" y="2822575"/>
          <p14:tracePt t="80702" x="3165475" y="2822575"/>
          <p14:tracePt t="80709" x="3213100" y="2822575"/>
          <p14:tracePt t="80718" x="3268663" y="2822575"/>
          <p14:tracePt t="80725" x="3340100" y="2838450"/>
          <p14:tracePt t="80732" x="3411538" y="2862263"/>
          <p14:tracePt t="80740" x="3467100" y="2886075"/>
          <p14:tracePt t="80749" x="3548063" y="2919413"/>
          <p14:tracePt t="80753" x="3627438" y="2943225"/>
          <p14:tracePt t="80763" x="3690938" y="2959100"/>
          <p14:tracePt t="80769" x="3770313" y="2982913"/>
          <p14:tracePt t="80776" x="3794125" y="2998788"/>
          <p14:tracePt t="80785" x="3817938" y="3006725"/>
          <p14:tracePt t="80791" x="3843338" y="3014663"/>
          <p14:tracePt t="80800" x="3851275" y="3014663"/>
          <p14:tracePt t="80963" x="3851275" y="3022600"/>
          <p14:tracePt t="81015" x="3843338" y="3030538"/>
          <p14:tracePt t="81870" x="3851275" y="3022600"/>
          <p14:tracePt t="81879" x="3859213" y="3022600"/>
          <p14:tracePt t="81886" x="3867150" y="3006725"/>
          <p14:tracePt t="81901" x="3875088" y="3006725"/>
          <p14:tracePt t="81939" x="3883025" y="2998788"/>
          <p14:tracePt t="82111" x="3875088" y="2998788"/>
          <p14:tracePt t="82118" x="3867150" y="2998788"/>
          <p14:tracePt t="82126" x="3859213" y="2998788"/>
          <p14:tracePt t="82133" x="3843338" y="2998788"/>
          <p14:tracePt t="82141" x="3825875" y="2998788"/>
          <p14:tracePt t="82148" x="3817938" y="2998788"/>
          <p14:tracePt t="82155" x="3802063" y="2998788"/>
          <p14:tracePt t="82163" x="3794125" y="2998788"/>
          <p14:tracePt t="82170" x="3778250" y="2998788"/>
          <p14:tracePt t="82179" x="3762375" y="2998788"/>
          <p14:tracePt t="82186" x="3754438" y="2998788"/>
          <p14:tracePt t="82193" x="3738563" y="3006725"/>
          <p14:tracePt t="82200" x="3722688" y="3014663"/>
          <p14:tracePt t="82209" x="3706813" y="3030538"/>
          <p14:tracePt t="82216" x="3675063" y="3046413"/>
          <p14:tracePt t="82223" x="3659188" y="3062288"/>
          <p14:tracePt t="82231" x="3643313" y="3078163"/>
          <p14:tracePt t="82239" x="3611563" y="3094038"/>
          <p14:tracePt t="82246" x="3587750" y="3117850"/>
          <p14:tracePt t="82253" x="3571875" y="3133725"/>
          <p14:tracePt t="82261" x="3548063" y="3149600"/>
          <p14:tracePt t="82269" x="3540125" y="3157538"/>
          <p14:tracePt t="82276" x="3532188" y="3173413"/>
          <p14:tracePt t="82283" x="3532188" y="3181350"/>
          <p14:tracePt t="82291" x="3516313" y="3197225"/>
          <p14:tracePt t="82298" x="3508375" y="3213100"/>
          <p14:tracePt t="82306" x="3500438" y="3244850"/>
          <p14:tracePt t="82314" x="3492500" y="3278188"/>
          <p14:tracePt t="82321" x="3492500" y="3317875"/>
          <p14:tracePt t="82329" x="3484563" y="3373438"/>
          <p14:tracePt t="82336" x="3484563" y="3405188"/>
          <p14:tracePt t="82343" x="3484563" y="3460750"/>
          <p14:tracePt t="82351" x="3484563" y="3524250"/>
          <p14:tracePt t="82358" x="3484563" y="3587750"/>
          <p14:tracePt t="82366" x="3492500" y="3668713"/>
          <p14:tracePt t="82373" x="3500438" y="3708400"/>
          <p14:tracePt t="82381" x="3508375" y="3748088"/>
          <p14:tracePt t="82389" x="3516313" y="3779838"/>
          <p14:tracePt t="82396" x="3524250" y="3803650"/>
          <p14:tracePt t="82403" x="3524250" y="3835400"/>
          <p14:tracePt t="82411" x="3524250" y="3875088"/>
          <p14:tracePt t="82419" x="3524250" y="3914775"/>
          <p14:tracePt t="82427" x="3532188" y="3948113"/>
          <p14:tracePt t="82433" x="3532188" y="3979863"/>
          <p14:tracePt t="82441" x="3532188" y="4003675"/>
          <p14:tracePt t="82448" x="3532188" y="4027488"/>
          <p14:tracePt t="82456" x="3532188" y="4059238"/>
          <p14:tracePt t="82463" x="3532188" y="4090988"/>
          <p14:tracePt t="82470" x="3532188" y="4098925"/>
          <p14:tracePt t="82479" x="3532188" y="4106863"/>
          <p14:tracePt t="82523" x="3532188" y="4114800"/>
          <p14:tracePt t="82680" x="3532188" y="4106863"/>
          <p14:tracePt t="82689" x="3532188" y="4098925"/>
          <p14:tracePt t="82696" x="3532188" y="4090988"/>
          <p14:tracePt t="82703" x="3532188" y="4083050"/>
          <p14:tracePt t="82711" x="3532188" y="4075113"/>
          <p14:tracePt t="82718" x="3532188" y="4067175"/>
          <p14:tracePt t="82727" x="3532188" y="4059238"/>
          <p14:tracePt t="82733" x="3532188" y="4051300"/>
          <p14:tracePt t="82741" x="3532188" y="4043363"/>
          <p14:tracePt t="82748" x="3532188" y="4035425"/>
          <p14:tracePt t="82763" x="3540125" y="4027488"/>
          <p14:tracePt t="83100" x="3548063" y="4027488"/>
          <p14:tracePt t="83111" x="3548063" y="4035425"/>
          <p14:tracePt t="83116" x="3548063" y="4043363"/>
          <p14:tracePt t="83126" x="3556000" y="4051300"/>
          <p14:tracePt t="83131" x="3556000" y="4059238"/>
          <p14:tracePt t="83141" x="3556000" y="4075113"/>
          <p14:tracePt t="83148" x="3556000" y="4090988"/>
          <p14:tracePt t="83153" x="3556000" y="4106863"/>
          <p14:tracePt t="83161" x="3556000" y="4122738"/>
          <p14:tracePt t="83170" x="3556000" y="4138613"/>
          <p14:tracePt t="83176" x="3556000" y="4162425"/>
          <p14:tracePt t="83185" x="3556000" y="4170363"/>
          <p14:tracePt t="83191" x="3563938" y="4186238"/>
          <p14:tracePt t="83198" x="3563938" y="4210050"/>
          <p14:tracePt t="83206" x="3563938" y="4225925"/>
          <p14:tracePt t="83214" x="3571875" y="4241800"/>
          <p14:tracePt t="83222" x="3571875" y="4249738"/>
          <p14:tracePt t="83236" x="3571875" y="4257675"/>
          <p14:tracePt t="83333" x="3579813" y="4257675"/>
          <p14:tracePt t="83348" x="3587750" y="4257675"/>
          <p14:tracePt t="83363" x="3595688" y="4249738"/>
          <p14:tracePt t="83379" x="3603625" y="4241800"/>
          <p14:tracePt t="83761" x="3603625" y="4249738"/>
          <p14:tracePt t="83768" x="3587750" y="4249738"/>
          <p14:tracePt t="83776" x="3579813" y="4249738"/>
          <p14:tracePt t="83783" x="3563938" y="4265613"/>
          <p14:tracePt t="83791" x="3556000" y="4291013"/>
          <p14:tracePt t="83798" x="3524250" y="4330700"/>
          <p14:tracePt t="83806" x="3500438" y="4378325"/>
          <p14:tracePt t="83813" x="3451225" y="4441825"/>
          <p14:tracePt t="83821" x="3363913" y="4537075"/>
          <p14:tracePt t="83829" x="3276600" y="4641850"/>
          <p14:tracePt t="83836" x="3149600" y="4760913"/>
          <p14:tracePt t="83845" x="3021013" y="4903788"/>
          <p14:tracePt t="83850" x="2933700" y="5000625"/>
          <p14:tracePt t="83859" x="2862263" y="5080000"/>
          <p14:tracePt t="83866" x="2798763" y="5167313"/>
          <p14:tracePt t="83874" x="2741613" y="5238750"/>
          <p14:tracePt t="83881" x="2678113" y="5310188"/>
          <p14:tracePt t="83895" x="2670175" y="5327650"/>
          <p14:tracePt t="83897" x="2622550" y="5383213"/>
          <p14:tracePt t="83903" x="2574925" y="5438775"/>
          <p14:tracePt t="83911" x="2535238" y="5486400"/>
          <p14:tracePt t="83919" x="2511425" y="5518150"/>
          <p14:tracePt t="83926" x="2503488" y="5534025"/>
          <p14:tracePt t="83933" x="2487613" y="5541963"/>
          <p14:tracePt t="83941" x="2479675" y="5541963"/>
          <p14:tracePt t="83949" x="2479675" y="5549900"/>
          <p14:tracePt t="83957" x="2471738" y="5557838"/>
          <p14:tracePt t="83963" x="2455863" y="5557838"/>
          <p14:tracePt t="83970" x="2439988" y="5557838"/>
          <p14:tracePt t="83978" x="2416175" y="5557838"/>
          <p14:tracePt t="83986" x="2384425" y="5557838"/>
          <p14:tracePt t="83994" x="2335213" y="5557838"/>
          <p14:tracePt t="84001" x="2271713" y="5557838"/>
          <p14:tracePt t="84009" x="2208213" y="5549900"/>
          <p14:tracePt t="84016" x="2136775" y="5541963"/>
          <p14:tracePt t="84024" x="2089150" y="5534025"/>
          <p14:tracePt t="84030" x="2025650" y="5534025"/>
          <p14:tracePt t="84039" x="1936750" y="5534025"/>
          <p14:tracePt t="84045" x="1865313" y="5534025"/>
          <p14:tracePt t="84053" x="1793875" y="5526088"/>
          <p14:tracePt t="84061" x="1714500" y="5526088"/>
          <p14:tracePt t="84069" x="1651000" y="5526088"/>
          <p14:tracePt t="84077" x="1585913" y="5526088"/>
          <p14:tracePt t="84083" x="1554163" y="5526088"/>
          <p14:tracePt t="84091" x="1498600" y="5526088"/>
          <p14:tracePt t="84099" x="1458913" y="5526088"/>
          <p14:tracePt t="84107" x="1427163" y="5526088"/>
          <p14:tracePt t="84113" x="1395413" y="5526088"/>
          <p14:tracePt t="84121" x="1355725" y="5526088"/>
          <p14:tracePt t="84129" x="1347788" y="5534025"/>
          <p14:tracePt t="84136" x="1323975" y="5541963"/>
          <p14:tracePt t="84146" x="1284288" y="5565775"/>
          <p14:tracePt t="84151" x="1258888" y="5581650"/>
          <p14:tracePt t="84159" x="1227138" y="5605463"/>
          <p14:tracePt t="84166" x="1195388" y="5629275"/>
          <p14:tracePt t="84174" x="1163638" y="5653088"/>
          <p14:tracePt t="84182" x="1139825" y="5678488"/>
          <p14:tracePt t="84189" x="1131888" y="5702300"/>
          <p14:tracePt t="84195" x="1131888" y="5710238"/>
          <p14:tracePt t="84203" x="1123950" y="5726113"/>
          <p14:tracePt t="84211" x="1116013" y="5734050"/>
          <p14:tracePt t="84218" x="1116013" y="5749925"/>
          <p14:tracePt t="84227" x="1116013" y="5757863"/>
          <p14:tracePt t="84233" x="1116013" y="5765800"/>
          <p14:tracePt t="84241" x="1108075" y="5781675"/>
          <p14:tracePt t="84248" x="1108075" y="5789613"/>
          <p14:tracePt t="84263" x="1108075" y="5797550"/>
          <p14:tracePt t="84271" x="1108075" y="5805488"/>
          <p14:tracePt t="84278" x="1100138" y="5805488"/>
          <p14:tracePt t="84286" x="1100138" y="5813425"/>
          <p14:tracePt t="84295" x="1092200" y="5821363"/>
          <p14:tracePt t="84301" x="1092200" y="5829300"/>
          <p14:tracePt t="84308" x="1092200" y="5837238"/>
          <p14:tracePt t="84316" x="1084263" y="5845175"/>
          <p14:tracePt t="84324" x="1084263" y="5853113"/>
          <p14:tracePt t="84331" x="1068388" y="5861050"/>
          <p14:tracePt t="84339" x="1060450" y="5868988"/>
          <p14:tracePt t="84345" x="1044575" y="5876925"/>
          <p14:tracePt t="84353" x="1028700" y="5884863"/>
          <p14:tracePt t="84361" x="1004888" y="5892800"/>
          <p14:tracePt t="84368" x="989013" y="5892800"/>
          <p14:tracePt t="84376" x="973138" y="5900738"/>
          <p14:tracePt t="84383" x="949325" y="5916613"/>
          <p14:tracePt t="84392" x="933450" y="5916613"/>
          <p14:tracePt t="84399" x="925513" y="5916613"/>
          <p14:tracePt t="84405" x="908050" y="5924550"/>
          <p14:tracePt t="84413" x="900113" y="5932488"/>
          <p14:tracePt t="84420" x="892175" y="5940425"/>
          <p14:tracePt t="84429" x="884238" y="5948363"/>
          <p14:tracePt t="84436" x="876300" y="5956300"/>
          <p14:tracePt t="84444" x="876300" y="5964238"/>
          <p14:tracePt t="84495" x="876300" y="5972175"/>
          <p14:tracePt t="84518" x="892175" y="5988050"/>
          <p14:tracePt t="84526" x="900113" y="5988050"/>
          <p14:tracePt t="84533" x="949325" y="6005513"/>
          <p14:tracePt t="84541" x="989013" y="6021388"/>
          <p14:tracePt t="84548" x="1044575" y="6037263"/>
          <p14:tracePt t="84556" x="1092200" y="6045200"/>
          <p14:tracePt t="84563" x="1123950" y="6053138"/>
          <p14:tracePt t="84570" x="1179513" y="6061075"/>
          <p14:tracePt t="84578" x="1235075" y="6069013"/>
          <p14:tracePt t="84586" x="1292225" y="6084888"/>
          <p14:tracePt t="84594" x="1339850" y="6092825"/>
          <p14:tracePt t="84601" x="1371600" y="6100763"/>
          <p14:tracePt t="84608" x="1403350" y="6100763"/>
          <p14:tracePt t="84616" x="1443038" y="6108700"/>
          <p14:tracePt t="84624" x="1474788" y="6116638"/>
          <p14:tracePt t="84631" x="1498600" y="6116638"/>
          <p14:tracePt t="84639" x="1514475" y="6124575"/>
          <p14:tracePt t="84646" x="1546225" y="6132513"/>
          <p14:tracePt t="84653" x="1577975" y="6132513"/>
          <p14:tracePt t="84661" x="1609725" y="6132513"/>
          <p14:tracePt t="84669" x="1633538" y="6132513"/>
          <p14:tracePt t="84676" x="1658938" y="6132513"/>
          <p14:tracePt t="84683" x="1682750" y="6132513"/>
          <p14:tracePt t="84690" x="1690688" y="6132513"/>
          <p14:tracePt t="84699" x="1706563" y="6140450"/>
          <p14:tracePt t="84705" x="1722438" y="6140450"/>
          <p14:tracePt t="84713" x="1730375" y="6140450"/>
          <p14:tracePt t="84720" x="1746250" y="6140450"/>
          <p14:tracePt t="84728" x="1754188" y="6140450"/>
          <p14:tracePt t="84736" x="1762125" y="6140450"/>
          <p14:tracePt t="84744" x="1770063" y="6140450"/>
          <p14:tracePt t="84759" x="1785938" y="6140450"/>
          <p14:tracePt t="84774" x="1793875" y="6140450"/>
          <p14:tracePt t="84795" x="1801813" y="6140450"/>
          <p14:tracePt t="84811" x="1809750" y="6140450"/>
          <p14:tracePt t="84818" x="1817688" y="6140450"/>
          <p14:tracePt t="84827" x="1833563" y="6140450"/>
          <p14:tracePt t="84833" x="1841500" y="6140450"/>
          <p14:tracePt t="84841" x="1857375" y="6132513"/>
          <p14:tracePt t="84849" x="1881188" y="6132513"/>
          <p14:tracePt t="84856" x="1897063" y="6132513"/>
          <p14:tracePt t="84863" x="1920875" y="6124575"/>
          <p14:tracePt t="84870" x="1936750" y="6124575"/>
          <p14:tracePt t="84878" x="1960563" y="6116638"/>
          <p14:tracePt t="84886" x="1976438" y="6116638"/>
          <p14:tracePt t="84894" x="1984375" y="6108700"/>
          <p14:tracePt t="84901" x="2000250" y="6108700"/>
          <p14:tracePt t="84910" x="2017713" y="6108700"/>
          <p14:tracePt t="84924" x="2025650" y="6108700"/>
          <p14:tracePt t="84945" x="2025650" y="6100763"/>
          <p14:tracePt t="84953" x="2025650" y="6092825"/>
          <p14:tracePt t="84969" x="2025650" y="6076950"/>
          <p14:tracePt t="84976" x="2025650" y="6061075"/>
          <p14:tracePt t="84983" x="2008188" y="6037263"/>
          <p14:tracePt t="84991" x="1960563" y="6005513"/>
          <p14:tracePt t="84998" x="1905000" y="5988050"/>
          <p14:tracePt t="85006" x="1825625" y="5956300"/>
          <p14:tracePt t="85013" x="1730375" y="5940425"/>
          <p14:tracePt t="85020" x="1633538" y="5924550"/>
          <p14:tracePt t="85028" x="1530350" y="5924550"/>
          <p14:tracePt t="85036" x="1427163" y="5916613"/>
          <p14:tracePt t="85044" x="1347788" y="5916613"/>
          <p14:tracePt t="85051" x="1266825" y="5916613"/>
          <p14:tracePt t="85059" x="1187450" y="5916613"/>
          <p14:tracePt t="85066" x="1139825" y="5916613"/>
          <p14:tracePt t="85074" x="1092200" y="5916613"/>
          <p14:tracePt t="85080" x="1052513" y="5916613"/>
          <p14:tracePt t="85089" x="1044575" y="5916613"/>
          <p14:tracePt t="85336" x="1036638" y="5916613"/>
          <p14:tracePt t="85344" x="1028700" y="5916613"/>
          <p14:tracePt t="85351" x="1012825" y="5916613"/>
          <p14:tracePt t="85359" x="996950" y="5916613"/>
          <p14:tracePt t="85366" x="989013" y="5916613"/>
          <p14:tracePt t="85374" x="981075" y="5916613"/>
          <p14:tracePt t="85381" x="965200" y="5916613"/>
          <p14:tracePt t="85395" x="957263" y="5916613"/>
          <p14:tracePt t="85403" x="949325" y="5924550"/>
          <p14:tracePt t="85419" x="941388" y="5924550"/>
          <p14:tracePt t="85426" x="933450" y="5924550"/>
          <p14:tracePt t="85493" x="925513" y="5924550"/>
          <p14:tracePt t="85628" x="941388" y="5924550"/>
          <p14:tracePt t="85636" x="949325" y="5924550"/>
          <p14:tracePt t="85644" x="949325" y="5932488"/>
          <p14:tracePt t="85651" x="965200" y="5932488"/>
          <p14:tracePt t="85659" x="981075" y="5932488"/>
          <p14:tracePt t="85666" x="989013" y="5932488"/>
          <p14:tracePt t="85674" x="1004888" y="5932488"/>
          <p14:tracePt t="85681" x="1012825" y="5932488"/>
          <p14:tracePt t="85689" x="1028700" y="5932488"/>
          <p14:tracePt t="85696" x="1036638" y="5932488"/>
          <p14:tracePt t="85703" x="1044575" y="5932488"/>
          <p14:tracePt t="85711" x="1060450" y="5940425"/>
          <p14:tracePt t="85718" x="1084263" y="5940425"/>
          <p14:tracePt t="85726" x="1108075" y="5940425"/>
          <p14:tracePt t="85734" x="1123950" y="5940425"/>
          <p14:tracePt t="85741" x="1147763" y="5940425"/>
          <p14:tracePt t="85749" x="1163638" y="5940425"/>
          <p14:tracePt t="85757" x="1179513" y="5940425"/>
          <p14:tracePt t="85763" x="1195388" y="5940425"/>
          <p14:tracePt t="85770" x="1203325" y="5940425"/>
          <p14:tracePt t="85778" x="1211263" y="5940425"/>
          <p14:tracePt t="85793" x="1219200" y="5940425"/>
          <p14:tracePt t="85824" x="1227138" y="5940425"/>
          <p14:tracePt t="85872" x="1235075" y="5940425"/>
          <p14:tracePt t="85921" x="1243013" y="5940425"/>
          <p14:tracePt t="85959" x="1250950" y="5940425"/>
          <p14:tracePt t="85966" x="1258888" y="5940425"/>
          <p14:tracePt t="85981" x="1266825" y="5940425"/>
          <p14:tracePt t="85996" x="1274763" y="5940425"/>
          <p14:tracePt t="86003" x="1284288" y="5940425"/>
          <p14:tracePt t="86011" x="1292225" y="5940425"/>
          <p14:tracePt t="86027" x="1300163" y="5940425"/>
          <p14:tracePt t="86041" x="1316038" y="5940425"/>
          <p14:tracePt t="86063" x="1323975" y="5940425"/>
          <p14:tracePt t="86078" x="1331913" y="5940425"/>
          <p14:tracePt t="86094" x="1347788" y="5940425"/>
          <p14:tracePt t="86109" x="1355725" y="5940425"/>
          <p14:tracePt t="86123" x="1363663" y="5940425"/>
          <p14:tracePt t="86138" x="1371600" y="5940425"/>
          <p14:tracePt t="86153" x="1379538" y="5940425"/>
          <p14:tracePt t="86191" x="1387475" y="5940425"/>
          <p14:tracePt t="86228" x="1395413" y="5940425"/>
          <p14:tracePt t="86265" x="1403350" y="5940425"/>
          <p14:tracePt t="86295" x="1411288" y="5940425"/>
          <p14:tracePt t="86363" x="1419225" y="5940425"/>
          <p14:tracePt t="86393" x="1427163" y="5940425"/>
          <p14:tracePt t="86438" x="1435100" y="5940425"/>
          <p14:tracePt t="86461" x="1443038" y="5940425"/>
          <p14:tracePt t="86476" x="1450975" y="5940425"/>
          <p14:tracePt t="86491" x="1458913" y="5940425"/>
          <p14:tracePt t="86506" x="1474788" y="5940425"/>
          <p14:tracePt t="86514" x="1482725" y="5940425"/>
          <p14:tracePt t="86528" x="1490663" y="5940425"/>
          <p14:tracePt t="86536" x="1498600" y="5940425"/>
          <p14:tracePt t="86551" x="1506538" y="5940425"/>
          <p14:tracePt t="86589" x="1514475" y="5940425"/>
          <p14:tracePt t="86626" x="1522413" y="5940425"/>
          <p14:tracePt t="86648" x="1530350" y="5940425"/>
          <p14:tracePt t="86731" x="1538288" y="5940425"/>
          <p14:tracePt t="86768" x="1546225" y="5940425"/>
          <p14:tracePt t="86828" x="1554163" y="5940425"/>
          <p14:tracePt t="87068" x="1562100" y="5940425"/>
          <p14:tracePt t="87143" x="1570038" y="5940425"/>
          <p14:tracePt t="87188" x="1577975" y="5940425"/>
          <p14:tracePt t="87450" x="1593850" y="5932488"/>
          <p14:tracePt t="87459" x="1625600" y="5892800"/>
          <p14:tracePt t="87467" x="1651000" y="5861050"/>
          <p14:tracePt t="87474" x="1674813" y="5845175"/>
          <p14:tracePt t="87481" x="1690688" y="5789613"/>
          <p14:tracePt t="87490" x="1730375" y="5741988"/>
          <p14:tracePt t="87496" x="1793875" y="5694363"/>
          <p14:tracePt t="87508" x="1841500" y="5653088"/>
          <p14:tracePt t="87512" x="1873250" y="5613400"/>
          <p14:tracePt t="87520" x="1920875" y="5573713"/>
          <p14:tracePt t="87527" x="1960563" y="5534025"/>
          <p14:tracePt t="87533" x="1984375" y="5510213"/>
          <p14:tracePt t="87542" x="2008188" y="5486400"/>
          <p14:tracePt t="87549" x="2025650" y="5470525"/>
          <p14:tracePt t="87557" x="2033588" y="5462588"/>
          <p14:tracePt t="87582" x="2033588" y="5454650"/>
          <p14:tracePt t="87593" x="2041525" y="5454650"/>
          <p14:tracePt t="87616" x="2049463" y="5454650"/>
          <p14:tracePt t="87623" x="2049463" y="5438775"/>
          <p14:tracePt t="87632" x="2057400" y="5438775"/>
          <p14:tracePt t="87639" x="2057400" y="5430838"/>
          <p14:tracePt t="87645" x="2065338" y="5430838"/>
          <p14:tracePt t="87654" x="2073275" y="5422900"/>
          <p14:tracePt t="87668" x="2081213" y="5407025"/>
          <p14:tracePt t="87676" x="2089150" y="5407025"/>
          <p14:tracePt t="87683" x="2097088" y="5407025"/>
          <p14:tracePt t="87692" x="2097088" y="5399088"/>
          <p14:tracePt t="87699" x="2105025" y="5399088"/>
          <p14:tracePt t="87705" x="2112963" y="5383213"/>
          <p14:tracePt t="87722" x="2136775" y="5367338"/>
          <p14:tracePt t="87729" x="2160588" y="5335588"/>
          <p14:tracePt t="87736" x="2200275" y="5302250"/>
          <p14:tracePt t="87743" x="2239963" y="5262563"/>
          <p14:tracePt t="87751" x="2287588" y="5230813"/>
          <p14:tracePt t="87758" x="2335213" y="5191125"/>
          <p14:tracePt t="87768" x="2384425" y="5159375"/>
          <p14:tracePt t="87775" x="2424113" y="5119688"/>
          <p14:tracePt t="87782" x="2447925" y="5103813"/>
          <p14:tracePt t="87789" x="2487613" y="5072063"/>
          <p14:tracePt t="87796" x="2519363" y="5040313"/>
          <p14:tracePt t="87804" x="2559050" y="5008563"/>
          <p14:tracePt t="87811" x="2590800" y="4976813"/>
          <p14:tracePt t="87819" x="2630488" y="4943475"/>
          <p14:tracePt t="87825" x="2670175" y="4911725"/>
          <p14:tracePt t="87833" x="2701925" y="4879975"/>
          <p14:tracePt t="87842" x="2751138" y="4848225"/>
          <p14:tracePt t="87849" x="2782888" y="4824413"/>
          <p14:tracePt t="87857" x="2822575" y="4792663"/>
          <p14:tracePt t="87863" x="2870200" y="4752975"/>
          <p14:tracePt t="87871" x="2909888" y="4729163"/>
          <p14:tracePt t="87879" x="2949575" y="4697413"/>
          <p14:tracePt t="87886" x="2973388" y="4673600"/>
          <p14:tracePt t="87893" x="2997200" y="4657725"/>
          <p14:tracePt t="87907" x="3021013" y="4641850"/>
          <p14:tracePt t="87909" x="3036888" y="4624388"/>
          <p14:tracePt t="87915" x="3060700" y="4600575"/>
          <p14:tracePt t="87930" x="3060700" y="4592638"/>
          <p14:tracePt t="87945" x="3068638" y="4592638"/>
          <p14:tracePt t="87953" x="3068638" y="4584700"/>
          <p14:tracePt t="87969" x="3076575" y="4584700"/>
          <p14:tracePt t="87976" x="3076575" y="4576763"/>
          <p14:tracePt t="87983" x="3076575" y="4568825"/>
          <p14:tracePt t="87991" x="3076575" y="4560888"/>
          <p14:tracePt t="88006" x="3084513" y="4545013"/>
          <p14:tracePt t="88013" x="3084513" y="4537075"/>
          <p14:tracePt t="88021" x="3084513" y="4521200"/>
          <p14:tracePt t="88028" x="3084513" y="4513263"/>
          <p14:tracePt t="88036" x="3092450" y="4497388"/>
          <p14:tracePt t="88043" x="3092450" y="4481513"/>
          <p14:tracePt t="88051" x="3100388" y="4473575"/>
          <p14:tracePt t="88059" x="3109913" y="4457700"/>
          <p14:tracePt t="88065" x="3109913" y="4441825"/>
          <p14:tracePt t="88074" x="3117850" y="4418013"/>
          <p14:tracePt t="88081" x="3125788" y="4402138"/>
          <p14:tracePt t="88088" x="3133725" y="4386263"/>
          <p14:tracePt t="88095" x="3133725" y="4378325"/>
          <p14:tracePt t="88104" x="3133725" y="4362450"/>
          <p14:tracePt t="88111" x="3141663" y="4346575"/>
          <p14:tracePt t="88118" x="3149600" y="4322763"/>
          <p14:tracePt t="88126" x="3149600" y="4306888"/>
          <p14:tracePt t="88133" x="3157538" y="4298950"/>
          <p14:tracePt t="88142" x="3165475" y="4265613"/>
          <p14:tracePt t="88148" x="3173413" y="4249738"/>
          <p14:tracePt t="88157" x="3173413" y="4241800"/>
          <p14:tracePt t="88163" x="3189288" y="4217988"/>
          <p14:tracePt t="88171" x="3197225" y="4202113"/>
          <p14:tracePt t="88178" x="3205163" y="4186238"/>
          <p14:tracePt t="88186" x="3213100" y="4170363"/>
          <p14:tracePt t="88194" x="3213100" y="4154488"/>
          <p14:tracePt t="88201" x="3221038" y="4138613"/>
          <p14:tracePt t="88209" x="3228975" y="4114800"/>
          <p14:tracePt t="88216" x="3236913" y="4106863"/>
          <p14:tracePt t="88223" x="3236913" y="4090988"/>
          <p14:tracePt t="88231" x="3244850" y="4075113"/>
          <p14:tracePt t="88238" x="3252788" y="4051300"/>
          <p14:tracePt t="88245" x="3260725" y="4043363"/>
          <p14:tracePt t="88253" x="3260725" y="4035425"/>
          <p14:tracePt t="88261" x="3260725" y="4027488"/>
          <p14:tracePt t="88269" x="3260725" y="4011613"/>
          <p14:tracePt t="88276" x="3260725" y="4003675"/>
          <p14:tracePt t="88283" x="3268663" y="3995738"/>
          <p14:tracePt t="88291" x="3268663" y="3971925"/>
          <p14:tracePt t="88299" x="3276600" y="3963988"/>
          <p14:tracePt t="88306" x="3276600" y="3948113"/>
          <p14:tracePt t="88313" x="3276600" y="3930650"/>
          <p14:tracePt t="88321" x="3276600" y="3914775"/>
          <p14:tracePt t="88329" x="3276600" y="3898900"/>
          <p14:tracePt t="88335" x="3284538" y="3890963"/>
          <p14:tracePt t="88344" x="3284538" y="3883025"/>
          <p14:tracePt t="88350" x="3284538" y="3867150"/>
          <p14:tracePt t="88358" x="3292475" y="3859213"/>
          <p14:tracePt t="88366" x="3292475" y="3851275"/>
          <p14:tracePt t="88381" x="3292475" y="3843338"/>
          <p14:tracePt t="88396" x="3292475" y="3835400"/>
          <p14:tracePt t="88404" x="3292475" y="3827463"/>
          <p14:tracePt t="88411" x="3292475" y="3819525"/>
          <p14:tracePt t="88426" x="3292475" y="3811588"/>
          <p14:tracePt t="88433" x="3292475" y="3803650"/>
          <p14:tracePt t="88441" x="3284538" y="3795713"/>
          <p14:tracePt t="88456" x="3284538" y="3787775"/>
          <p14:tracePt t="88463" x="3284538" y="3779838"/>
          <p14:tracePt t="88471" x="3276600" y="3779838"/>
          <p14:tracePt t="88497" x="3276600" y="3771900"/>
          <p14:tracePt t="88501" x="3268663" y="3771900"/>
          <p14:tracePt t="88516" x="3252788" y="3771900"/>
          <p14:tracePt t="88531" x="3244850" y="3771900"/>
          <p14:tracePt t="88546" x="3236913" y="3763963"/>
          <p14:tracePt t="88554" x="3228975" y="3763963"/>
          <p14:tracePt t="88560" x="3221038" y="3763963"/>
          <p14:tracePt t="88576" x="3213100" y="3763963"/>
          <p14:tracePt t="88591" x="3205163" y="3763963"/>
          <p14:tracePt t="88598" x="3197225" y="3763963"/>
          <p14:tracePt t="88613" x="3189288" y="3763963"/>
          <p14:tracePt t="88631" x="3181350" y="3763963"/>
          <p14:tracePt t="88637" x="3181350" y="3771900"/>
          <p14:tracePt t="88643" x="3173413" y="3771900"/>
          <p14:tracePt t="88651" x="3173413" y="3779838"/>
          <p14:tracePt t="88658" x="3165475" y="3779838"/>
          <p14:tracePt t="88674" x="3157538" y="3779838"/>
          <p14:tracePt t="88688" x="3157538" y="3787775"/>
          <p14:tracePt t="88696" x="3149600" y="3787775"/>
          <p14:tracePt t="88718" x="3149600" y="3795713"/>
          <p14:tracePt t="88726" x="3141663" y="3795713"/>
          <p14:tracePt t="88733" x="3141663" y="3803650"/>
          <p14:tracePt t="88741" x="3133725" y="3803650"/>
          <p14:tracePt t="88748" x="3133725" y="3811588"/>
          <p14:tracePt t="88757" x="3133725" y="3819525"/>
          <p14:tracePt t="88771" x="3125788" y="3819525"/>
          <p14:tracePt t="88779" x="3125788" y="3827463"/>
          <p14:tracePt t="88801" x="3125788" y="3835400"/>
          <p14:tracePt t="88808" x="3117850" y="3835400"/>
          <p14:tracePt t="89086" x="3125788" y="3835400"/>
          <p14:tracePt t="89093" x="3133725" y="3835400"/>
          <p14:tracePt t="89101" x="3141663" y="3835400"/>
          <p14:tracePt t="89140" x="3149600" y="3835400"/>
          <p14:tracePt t="89386" x="3157538" y="3835400"/>
          <p14:tracePt t="89394" x="3165475" y="3835400"/>
          <p14:tracePt t="89400" x="3173413" y="3835400"/>
          <p14:tracePt t="89409" x="3181350" y="3835400"/>
          <p14:tracePt t="89423" x="3189288" y="3835400"/>
          <p14:tracePt t="89431" x="3197225" y="3835400"/>
          <p14:tracePt t="89446" x="3205163" y="3835400"/>
          <p14:tracePt t="89603" x="3205163" y="3827463"/>
          <p14:tracePt t="89619" x="3197225" y="3827463"/>
          <p14:tracePt t="89626" x="3189288" y="3827463"/>
          <p14:tracePt t="89641" x="3181350" y="3827463"/>
          <p14:tracePt t="89648" x="3173413" y="3827463"/>
          <p14:tracePt t="89663" x="3165475" y="3827463"/>
          <p14:tracePt t="89671" x="3157538" y="3827463"/>
          <p14:tracePt t="89679" x="3149600" y="3827463"/>
          <p14:tracePt t="89693" x="3133725" y="3835400"/>
          <p14:tracePt t="89708" x="3125788" y="3835400"/>
          <p14:tracePt t="89716" x="3117850" y="3843338"/>
          <p14:tracePt t="89723" x="3109913" y="3843338"/>
          <p14:tracePt t="89739" x="3100388" y="3851275"/>
          <p14:tracePt t="89753" x="3092450" y="3851275"/>
          <p14:tracePt t="89769" x="3076575" y="3851275"/>
          <p14:tracePt t="89783" x="3068638" y="3851275"/>
          <p14:tracePt t="89798" x="3052763" y="3851275"/>
          <p14:tracePt t="89813" x="3044825" y="3851275"/>
          <p14:tracePt t="89829" x="3036888" y="3851275"/>
          <p14:tracePt t="89881" x="3036888" y="3859213"/>
          <p14:tracePt t="89896" x="3036888" y="3867150"/>
          <p14:tracePt t="89903" x="3028950" y="3867150"/>
          <p14:tracePt t="89912" x="3028950" y="3875088"/>
          <p14:tracePt t="89926" x="3028950" y="3890963"/>
          <p14:tracePt t="89933" x="3028950" y="3898900"/>
          <p14:tracePt t="89941" x="3028950" y="3906838"/>
          <p14:tracePt t="89948" x="3028950" y="3922713"/>
          <p14:tracePt t="89956" x="3028950" y="3938588"/>
          <p14:tracePt t="89963" x="3028950" y="3956050"/>
          <p14:tracePt t="89971" x="3028950" y="3971925"/>
          <p14:tracePt t="89987" x="3028950" y="3987800"/>
          <p14:tracePt t="89993" x="3028950" y="3995738"/>
          <p14:tracePt t="90001" x="3036888" y="4003675"/>
          <p14:tracePt t="90008" x="3044825" y="4011613"/>
          <p14:tracePt t="90023" x="3052763" y="4019550"/>
          <p14:tracePt t="90031" x="3060700" y="4027488"/>
          <p14:tracePt t="90039" x="3068638" y="4027488"/>
          <p14:tracePt t="90046" x="3076575" y="4035425"/>
          <p14:tracePt t="90053" x="3084513" y="4035425"/>
          <p14:tracePt t="90060" x="3100388" y="4051300"/>
          <p14:tracePt t="90069" x="3109913" y="4059238"/>
          <p14:tracePt t="90076" x="3125788" y="4067175"/>
          <p14:tracePt t="90083" x="3141663" y="4075113"/>
          <p14:tracePt t="90090" x="3149600" y="4083050"/>
          <p14:tracePt t="90098" x="3157538" y="4090988"/>
          <p14:tracePt t="90106" x="3165475" y="4090988"/>
          <p14:tracePt t="90113" x="3173413" y="4090988"/>
          <p14:tracePt t="90122" x="3189288" y="4090988"/>
          <p14:tracePt t="90129" x="3189288" y="4098925"/>
          <p14:tracePt t="90137" x="3197225" y="4098925"/>
          <p14:tracePt t="90143" x="3197225" y="4106863"/>
          <p14:tracePt t="90158" x="3205163" y="4106863"/>
          <p14:tracePt t="90165" x="3213100" y="4106863"/>
          <p14:tracePt t="90173" x="3221038" y="4114800"/>
          <p14:tracePt t="90181" x="3228975" y="4114800"/>
          <p14:tracePt t="90189" x="3236913" y="4114800"/>
          <p14:tracePt t="90196" x="3252788" y="4122738"/>
          <p14:tracePt t="90203" x="3268663" y="4122738"/>
          <p14:tracePt t="90210" x="3300413" y="4130675"/>
          <p14:tracePt t="90219" x="3316288" y="4130675"/>
          <p14:tracePt t="90225" x="3332163" y="4138613"/>
          <p14:tracePt t="90233" x="3348038" y="4146550"/>
          <p14:tracePt t="90240" x="3363913" y="4146550"/>
          <p14:tracePt t="90248" x="3395663" y="4146550"/>
          <p14:tracePt t="90257" x="3427413" y="4154488"/>
          <p14:tracePt t="90263" x="3451225" y="4154488"/>
          <p14:tracePt t="90271" x="3459163" y="4162425"/>
          <p14:tracePt t="90278" x="3484563" y="4162425"/>
          <p14:tracePt t="90286" x="3492500" y="4170363"/>
          <p14:tracePt t="90293" x="3508375" y="4170363"/>
          <p14:tracePt t="90301" x="3524250" y="4170363"/>
          <p14:tracePt t="90308" x="3532188" y="4170363"/>
          <p14:tracePt t="90316" x="3540125" y="4170363"/>
          <p14:tracePt t="90323" x="3556000" y="4170363"/>
          <p14:tracePt t="90331" x="3563938" y="4178300"/>
          <p14:tracePt t="90339" x="3571875" y="4178300"/>
          <p14:tracePt t="90345" x="3587750" y="4178300"/>
          <p14:tracePt t="90361" x="3595688" y="4178300"/>
          <p14:tracePt t="90369" x="3611563" y="4178300"/>
          <p14:tracePt t="90376" x="3635375" y="4178300"/>
          <p14:tracePt t="90383" x="3659188" y="4178300"/>
          <p14:tracePt t="90390" x="3667125" y="4178300"/>
          <p14:tracePt t="90399" x="3675063" y="4178300"/>
          <p14:tracePt t="90406" x="3722688" y="4170363"/>
          <p14:tracePt t="90413" x="3738563" y="4170363"/>
          <p14:tracePt t="90421" x="3746500" y="4170363"/>
          <p14:tracePt t="90429" x="3754438" y="4170363"/>
          <p14:tracePt t="90436" x="3762375" y="4170363"/>
          <p14:tracePt t="90443" x="3778250" y="4162425"/>
          <p14:tracePt t="90456" x="3794125" y="4162425"/>
          <p14:tracePt t="90462" x="3810000" y="4154488"/>
          <p14:tracePt t="90466" x="3833813" y="4146550"/>
          <p14:tracePt t="90473" x="3851275" y="4138613"/>
          <p14:tracePt t="90480" x="3875088" y="4122738"/>
          <p14:tracePt t="90489" x="3883025" y="4122738"/>
          <p14:tracePt t="90496" x="3914775" y="4106863"/>
          <p14:tracePt t="90503" x="3930650" y="4098925"/>
          <p14:tracePt t="90511" x="3938588" y="4083050"/>
          <p14:tracePt t="90520" x="3970338" y="4059238"/>
          <p14:tracePt t="90526" x="3978275" y="4043363"/>
          <p14:tracePt t="90533" x="3994150" y="4019550"/>
          <p14:tracePt t="90540" x="4002088" y="4003675"/>
          <p14:tracePt t="90548" x="4025900" y="3979863"/>
          <p14:tracePt t="90556" x="4033838" y="3948113"/>
          <p14:tracePt t="90563" x="4049713" y="3906838"/>
          <p14:tracePt t="90572" x="4057650" y="3867150"/>
          <p14:tracePt t="90579" x="4057650" y="3843338"/>
          <p14:tracePt t="90586" x="4057650" y="3819525"/>
          <p14:tracePt t="90593" x="4057650" y="3803650"/>
          <p14:tracePt t="90601" x="4057650" y="3779838"/>
          <p14:tracePt t="90608" x="4057650" y="3763963"/>
          <p14:tracePt t="90616" x="4057650" y="3748088"/>
          <p14:tracePt t="90623" x="4049713" y="3732213"/>
          <p14:tracePt t="90630" x="4041775" y="3708400"/>
          <p14:tracePt t="90639" x="4025900" y="3692525"/>
          <p14:tracePt t="90646" x="4017963" y="3692525"/>
          <p14:tracePt t="90653" x="4010025" y="3676650"/>
          <p14:tracePt t="90661" x="3994150" y="3668713"/>
          <p14:tracePt t="90669" x="3986213" y="3660775"/>
          <p14:tracePt t="90676" x="3978275" y="3660775"/>
          <p14:tracePt t="90683" x="3962400" y="3660775"/>
          <p14:tracePt t="90691" x="3946525" y="3660775"/>
          <p14:tracePt t="90698" x="3922713" y="3660775"/>
          <p14:tracePt t="90706" x="3906838" y="3660775"/>
          <p14:tracePt t="90713" x="3883025" y="3660775"/>
          <p14:tracePt t="90721" x="3851275" y="3660775"/>
          <p14:tracePt t="90728" x="3825875" y="3660775"/>
          <p14:tracePt t="90736" x="3794125" y="3660775"/>
          <p14:tracePt t="90743" x="3762375" y="3660775"/>
          <p14:tracePt t="90751" x="3714750" y="3668713"/>
          <p14:tracePt t="90759" x="3683000" y="3676650"/>
          <p14:tracePt t="90766" x="3627438" y="3692525"/>
          <p14:tracePt t="90773" x="3603625" y="3700463"/>
          <p14:tracePt t="90780" x="3579813" y="3708400"/>
          <p14:tracePt t="90789" x="3556000" y="3724275"/>
          <p14:tracePt t="90796" x="3540125" y="3732213"/>
          <p14:tracePt t="90803" x="3516313" y="3748088"/>
          <p14:tracePt t="90811" x="3500438" y="3763963"/>
          <p14:tracePt t="90819" x="3492500" y="3779838"/>
          <p14:tracePt t="90826" x="3476625" y="3787775"/>
          <p14:tracePt t="90833" x="3476625" y="3795713"/>
          <p14:tracePt t="90841" x="3467100" y="3811588"/>
          <p14:tracePt t="90848" x="3459163" y="3819525"/>
          <p14:tracePt t="90856" x="3459163" y="3827463"/>
          <p14:tracePt t="90864" x="3459163" y="3843338"/>
          <p14:tracePt t="90871" x="3459163" y="3851275"/>
          <p14:tracePt t="90879" x="3459163" y="3859213"/>
          <p14:tracePt t="90886" x="3459163" y="3867150"/>
          <p14:tracePt t="90904" x="3459163" y="3883025"/>
          <p14:tracePt t="90908" x="3459163" y="3890963"/>
          <p14:tracePt t="90915" x="3467100" y="3898900"/>
          <p14:tracePt t="90923" x="3476625" y="3914775"/>
          <p14:tracePt t="90930" x="3484563" y="3914775"/>
          <p14:tracePt t="90939" x="3492500" y="3930650"/>
          <p14:tracePt t="90946" x="3500438" y="3930650"/>
          <p14:tracePt t="90954" x="3516313" y="3948113"/>
          <p14:tracePt t="90960" x="3524250" y="3956050"/>
          <p14:tracePt t="90969" x="3532188" y="3956050"/>
          <p14:tracePt t="90977" x="3548063" y="3956050"/>
          <p14:tracePt t="90983" x="3548063" y="3963988"/>
          <p14:tracePt t="90991" x="3556000" y="3963988"/>
          <p14:tracePt t="90998" x="3563938" y="3963988"/>
          <p14:tracePt t="91006" x="3571875" y="3963988"/>
          <p14:tracePt t="91561" x="3579813" y="3963988"/>
          <p14:tracePt t="92176" x="3571875" y="3971925"/>
          <p14:tracePt t="93069" x="3579813" y="3971925"/>
          <p14:tracePt t="93106" x="3587750" y="3971925"/>
          <p14:tracePt t="93122" x="3595688" y="3971925"/>
          <p14:tracePt t="93128" x="3603625" y="3971925"/>
          <p14:tracePt t="93136" x="3603625" y="3979863"/>
          <p14:tracePt t="93151" x="3611563" y="3979863"/>
          <p14:tracePt t="93158" x="3619500" y="3979863"/>
          <p14:tracePt t="93166" x="3627438" y="3987800"/>
          <p14:tracePt t="93173" x="3643313" y="3987800"/>
          <p14:tracePt t="93182" x="3651250" y="3995738"/>
          <p14:tracePt t="93188" x="3667125" y="3995738"/>
          <p14:tracePt t="93196" x="3683000" y="4003675"/>
          <p14:tracePt t="93204" x="3706813" y="4003675"/>
          <p14:tracePt t="93210" x="3722688" y="4003675"/>
          <p14:tracePt t="93219" x="3730625" y="4003675"/>
          <p14:tracePt t="93226" x="3738563" y="4003675"/>
          <p14:tracePt t="93241" x="3746500" y="4003675"/>
          <p14:tracePt t="93249" x="3754438" y="4003675"/>
          <p14:tracePt t="93256" x="3762375" y="4003675"/>
          <p14:tracePt t="93263" x="3770313" y="4003675"/>
          <p14:tracePt t="93271" x="3778250" y="4003675"/>
          <p14:tracePt t="93280" x="3786188" y="4003675"/>
          <p14:tracePt t="93286" x="3802063" y="4011613"/>
          <p14:tracePt t="93303" x="3810000" y="4011613"/>
          <p14:tracePt t="93317" x="3817938" y="4011613"/>
          <p14:tracePt t="93323" x="3825875" y="4011613"/>
          <p14:tracePt t="93333" x="3833813" y="4011613"/>
          <p14:tracePt t="93347" x="3843338" y="4011613"/>
          <p14:tracePt t="93354" x="3851275" y="4011613"/>
          <p14:tracePt t="93361" x="3859213" y="4003675"/>
          <p14:tracePt t="93371" x="3867150" y="4003675"/>
          <p14:tracePt t="93376" x="3875088" y="3995738"/>
          <p14:tracePt t="93383" x="3883025" y="3987800"/>
          <p14:tracePt t="93390" x="3890963" y="3979863"/>
          <p14:tracePt t="93406" x="3898900" y="3963988"/>
          <p14:tracePt t="93413" x="3898900" y="3956050"/>
          <p14:tracePt t="93420" x="3906838" y="3948113"/>
          <p14:tracePt t="93429" x="3906838" y="3930650"/>
          <p14:tracePt t="93437" x="3906838" y="3914775"/>
          <p14:tracePt t="93443" x="3906838" y="3898900"/>
          <p14:tracePt t="93460" x="3906838" y="3883025"/>
          <p14:tracePt t="93475" x="3890963" y="3867150"/>
          <p14:tracePt t="93481" x="3883025" y="3859213"/>
          <p14:tracePt t="93488" x="3875088" y="3859213"/>
          <p14:tracePt t="93496" x="3859213" y="3851275"/>
          <p14:tracePt t="93505" x="3843338" y="3843338"/>
          <p14:tracePt t="93512" x="3817938" y="3835400"/>
          <p14:tracePt t="93521" x="3802063" y="3835400"/>
          <p14:tracePt t="93526" x="3778250" y="3827463"/>
          <p14:tracePt t="93536" x="3762375" y="3827463"/>
          <p14:tracePt t="93541" x="3738563" y="3827463"/>
          <p14:tracePt t="93550" x="3706813" y="3819525"/>
          <p14:tracePt t="93556" x="3683000" y="3819525"/>
          <p14:tracePt t="93563" x="3659188" y="3819525"/>
          <p14:tracePt t="93570" x="3635375" y="3819525"/>
          <p14:tracePt t="93581" x="3619500" y="3819525"/>
          <p14:tracePt t="93587" x="3595688" y="3819525"/>
          <p14:tracePt t="93594" x="3587750" y="3827463"/>
          <p14:tracePt t="93601" x="3571875" y="3827463"/>
          <p14:tracePt t="93608" x="3563938" y="3827463"/>
          <p14:tracePt t="93618" x="3548063" y="3827463"/>
          <p14:tracePt t="93623" x="3540125" y="3827463"/>
          <p14:tracePt t="93630" x="3532188" y="3835400"/>
          <p14:tracePt t="93640" x="3524250" y="3835400"/>
          <p14:tracePt t="93647" x="3516313" y="3843338"/>
          <p14:tracePt t="93654" x="3500438" y="3843338"/>
          <p14:tracePt t="93660" x="3492500" y="3851275"/>
          <p14:tracePt t="93669" x="3484563" y="3859213"/>
          <p14:tracePt t="93676" x="3476625" y="3859213"/>
          <p14:tracePt t="93683" x="3467100" y="3867150"/>
          <p14:tracePt t="93690" x="3459163" y="3867150"/>
          <p14:tracePt t="93707" x="3451225" y="3875088"/>
          <p14:tracePt t="93715" x="3451225" y="3883025"/>
          <p14:tracePt t="93738" x="3443288" y="3890963"/>
          <p14:tracePt t="93743" x="3443288" y="3898900"/>
          <p14:tracePt t="93753" x="3443288" y="3906838"/>
          <p14:tracePt t="93760" x="3443288" y="3914775"/>
          <p14:tracePt t="93767" x="3443288" y="3938588"/>
          <p14:tracePt t="93775" x="3443288" y="3948113"/>
          <p14:tracePt t="93781" x="3459163" y="3956050"/>
          <p14:tracePt t="93788" x="3476625" y="3979863"/>
          <p14:tracePt t="93796" x="3492500" y="3987800"/>
          <p14:tracePt t="93804" x="3508375" y="4003675"/>
          <p14:tracePt t="93812" x="3532188" y="4027488"/>
          <p14:tracePt t="93820" x="3556000" y="4035425"/>
          <p14:tracePt t="93828" x="3579813" y="4059238"/>
          <p14:tracePt t="93834" x="3587750" y="4067175"/>
          <p14:tracePt t="93841" x="3635375" y="4083050"/>
          <p14:tracePt t="93850" x="3643313" y="4083050"/>
          <p14:tracePt t="93856" x="3651250" y="4090988"/>
          <p14:tracePt t="93863" x="3667125" y="4090988"/>
          <p14:tracePt t="93870" x="3667125" y="4098925"/>
          <p14:tracePt t="93968" x="3659188" y="4090988"/>
          <p14:tracePt t="93976" x="3635375" y="4075113"/>
          <p14:tracePt t="93983" x="3603625" y="4051300"/>
          <p14:tracePt t="93991" x="3548063" y="4027488"/>
          <p14:tracePt t="93999" x="3484563" y="4011613"/>
          <p14:tracePt t="94006" x="3427413" y="4011613"/>
          <p14:tracePt t="94013" x="3371850" y="4003675"/>
          <p14:tracePt t="94020" x="3300413" y="4003675"/>
          <p14:tracePt t="94028" x="3244850" y="4003675"/>
          <p14:tracePt t="94036" x="3197225" y="4003675"/>
          <p14:tracePt t="94043" x="3165475" y="4003675"/>
          <p14:tracePt t="94051" x="3141663" y="4003675"/>
          <p14:tracePt t="94059" x="3133725" y="4003675"/>
          <p14:tracePt t="94067" x="3125788" y="4003675"/>
          <p14:tracePt t="94073" x="3125788" y="4011613"/>
          <p14:tracePt t="94193" x="3125788" y="4019550"/>
          <p14:tracePt t="94202" x="3133725" y="4019550"/>
          <p14:tracePt t="94778" x="3181350" y="4019550"/>
          <p14:tracePt t="94787" x="3236913" y="4019550"/>
          <p14:tracePt t="94793" x="3324225" y="4019550"/>
          <p14:tracePt t="94801" x="3427413" y="4019550"/>
          <p14:tracePt t="94809" x="3532188" y="4019550"/>
          <p14:tracePt t="94816" x="3627438" y="4019550"/>
          <p14:tracePt t="94823" x="3714750" y="4019550"/>
          <p14:tracePt t="94830" x="3802063" y="4011613"/>
          <p14:tracePt t="94838" x="3867150" y="3995738"/>
          <p14:tracePt t="94846" x="3922713" y="3987800"/>
          <p14:tracePt t="94853" x="3954463" y="3979863"/>
          <p14:tracePt t="94860" x="3970338" y="3979863"/>
          <p14:tracePt t="94869" x="3978275" y="3979863"/>
          <p14:tracePt t="94981" x="3986213" y="3979863"/>
          <p14:tracePt t="94988" x="3994150" y="3979863"/>
          <p14:tracePt t="94996" x="4002088" y="3979863"/>
          <p14:tracePt t="95003" x="4010025" y="3979863"/>
          <p14:tracePt t="95011" x="4033838" y="3979863"/>
          <p14:tracePt t="95019" x="4057650" y="3979863"/>
          <p14:tracePt t="95026" x="4089400" y="3979863"/>
          <p14:tracePt t="95034" x="4152900" y="3979863"/>
          <p14:tracePt t="95041" x="4200525" y="3987800"/>
          <p14:tracePt t="95049" x="4273550" y="3995738"/>
          <p14:tracePt t="95056" x="4321175" y="4003675"/>
          <p14:tracePt t="95064" x="4376738" y="4019550"/>
          <p14:tracePt t="95072" x="4408488" y="4019550"/>
          <p14:tracePt t="95079" x="4432300" y="4019550"/>
          <p14:tracePt t="95086" x="4448175" y="4019550"/>
          <p14:tracePt t="95093" x="4456113" y="4027488"/>
          <p14:tracePt t="98178" x="4471988" y="4027488"/>
          <p14:tracePt t="98180" x="4487863" y="4027488"/>
          <p14:tracePt t="98183" x="4503738" y="4027488"/>
          <p14:tracePt t="98191" x="4519613" y="4035425"/>
          <p14:tracePt t="98199" x="4543425" y="4035425"/>
          <p14:tracePt t="98207" x="4559300" y="4035425"/>
          <p14:tracePt t="98214" x="4576763" y="4043363"/>
          <p14:tracePt t="98221" x="4584700" y="4043363"/>
          <p14:tracePt t="98229" x="4600575" y="4043363"/>
          <p14:tracePt t="98244" x="4608513" y="4043363"/>
          <p14:tracePt t="98603" x="4616450" y="4043363"/>
          <p14:tracePt t="98618" x="4632325" y="4043363"/>
          <p14:tracePt t="98627" x="4640263" y="4043363"/>
          <p14:tracePt t="98634" x="4648200" y="4043363"/>
          <p14:tracePt t="98641" x="4656138" y="4051300"/>
          <p14:tracePt t="98651" x="4672013" y="4051300"/>
          <p14:tracePt t="98664" x="4687888" y="4051300"/>
          <p14:tracePt t="98682" x="4695825" y="4051300"/>
          <p14:tracePt t="98688" x="4703763" y="4051300"/>
          <p14:tracePt t="98693" x="4711700" y="4051300"/>
          <p14:tracePt t="98709" x="4711700" y="4059238"/>
          <p14:tracePt t="98716" x="4719638" y="4059238"/>
          <p14:tracePt t="98813" x="4727575" y="4059238"/>
          <p14:tracePt t="98830" x="4735513" y="4067175"/>
          <p14:tracePt t="98844" x="4743450" y="4067175"/>
          <p14:tracePt t="98851" x="4751388" y="4067175"/>
          <p14:tracePt t="98866" x="4759325" y="4067175"/>
          <p14:tracePt t="98881" x="4775200" y="4075113"/>
          <p14:tracePt t="98888" x="4783138" y="4075113"/>
          <p14:tracePt t="98896" x="4791075" y="4075113"/>
          <p14:tracePt t="98914" x="4814888" y="4083050"/>
          <p14:tracePt t="98926" x="4830763" y="4083050"/>
          <p14:tracePt t="98941" x="4838700" y="4083050"/>
          <p14:tracePt t="98949" x="4846638" y="4083050"/>
          <p14:tracePt t="98956" x="4854575" y="4083050"/>
          <p14:tracePt t="98971" x="4862513" y="4083050"/>
          <p14:tracePt t="99766" x="4870450" y="4083050"/>
          <p14:tracePt t="99782" x="4878388" y="4083050"/>
          <p14:tracePt t="99789" x="4886325" y="4090988"/>
          <p14:tracePt t="99797" x="4902200" y="4090988"/>
          <p14:tracePt t="99803" x="4910138" y="4090988"/>
          <p14:tracePt t="99813" x="4918075" y="4098925"/>
          <p14:tracePt t="99820" x="4926013" y="4098925"/>
          <p14:tracePt t="99830" x="4943475" y="4098925"/>
          <p14:tracePt t="99834" x="4951413" y="4098925"/>
          <p14:tracePt t="99849" x="4959350" y="4098925"/>
          <p14:tracePt t="99865" x="4967288" y="4098925"/>
          <p14:tracePt t="99914" x="4975225" y="4098925"/>
          <p14:tracePt t="99961" x="4983163" y="4098925"/>
          <p14:tracePt t="99968" x="4991100" y="4098925"/>
          <p14:tracePt t="99984" x="4999038" y="4098925"/>
          <p14:tracePt t="99999" x="5006975" y="4098925"/>
          <p14:tracePt t="100016" x="5022850" y="4098925"/>
          <p14:tracePt t="100030" x="5038725" y="4098925"/>
          <p14:tracePt t="100036" x="5046663" y="4098925"/>
          <p14:tracePt t="100045" x="5054600" y="4098925"/>
          <p14:tracePt t="100051" x="5062538" y="4098925"/>
          <p14:tracePt t="100060" x="5070475" y="4098925"/>
          <p14:tracePt t="100066" x="5078413" y="4098925"/>
          <p14:tracePt t="100074" x="5086350" y="4098925"/>
          <p14:tracePt t="100083" x="5094288" y="4098925"/>
          <p14:tracePt t="100097" x="5102225" y="4098925"/>
          <p14:tracePt t="100104" x="5110163" y="4098925"/>
          <p14:tracePt t="100127" x="5118100" y="4098925"/>
          <p14:tracePt t="100149" x="5126038" y="4098925"/>
          <p14:tracePt t="100171" x="5133975" y="4098925"/>
          <p14:tracePt t="100195" x="5141913" y="4098925"/>
          <p14:tracePt t="100247" x="5149850" y="4098925"/>
          <p14:tracePt t="100269" x="5157788" y="4098925"/>
          <p14:tracePt t="100291" x="5165725" y="4098925"/>
          <p14:tracePt t="100307" x="5173663" y="4098925"/>
          <p14:tracePt t="100321" x="5181600" y="4098925"/>
          <p14:tracePt t="100336" x="5189538" y="4098925"/>
          <p14:tracePt t="100343" x="5197475" y="4098925"/>
          <p14:tracePt t="100350" x="5205413" y="4098925"/>
          <p14:tracePt t="100365" x="5213350" y="4098925"/>
          <p14:tracePt t="100381" x="5229225" y="4098925"/>
          <p14:tracePt t="100403" x="5237163" y="4098925"/>
          <p14:tracePt t="100419" x="5245100" y="4098925"/>
          <p14:tracePt t="100425" x="5253038" y="4098925"/>
          <p14:tracePt t="100433" x="5260975" y="4098925"/>
          <p14:tracePt t="103121" x="5253038" y="4106863"/>
          <p14:tracePt t="103123" x="5237163" y="4114800"/>
          <p14:tracePt t="103124" x="5237163" y="4122738"/>
          <p14:tracePt t="103126" x="5229225" y="4122738"/>
          <p14:tracePt t="103253" x="5221288" y="4122738"/>
          <p14:tracePt t="103306" x="5221288" y="4130675"/>
          <p14:tracePt t="103314" x="5213350" y="4130675"/>
          <p14:tracePt t="103344" x="5205413" y="4130675"/>
          <p14:tracePt t="103378" x="5197475" y="4130675"/>
          <p14:tracePt t="103382" x="5197475" y="4138613"/>
          <p14:tracePt t="103441" x="5189538" y="4138613"/>
          <p14:tracePt t="103479" x="5189538" y="4146550"/>
          <p14:tracePt t="103496" x="5181600" y="4146550"/>
          <p14:tracePt t="103516" x="5181600" y="4154488"/>
          <p14:tracePt t="103523" x="5173663" y="4154488"/>
          <p14:tracePt t="103577" x="5165725" y="4154488"/>
          <p14:tracePt t="104701" x="5165725" y="4146550"/>
          <p14:tracePt t="104716" x="5165725" y="4138613"/>
          <p14:tracePt t="104740" x="5165725" y="4130675"/>
          <p14:tracePt t="104755" x="5165725" y="4122738"/>
          <p14:tracePt t="104761" x="5165725" y="4114800"/>
          <p14:tracePt t="105076" x="5157788" y="4106863"/>
          <p14:tracePt t="105083" x="5157788" y="4090988"/>
          <p14:tracePt t="105096" x="5149850" y="4083050"/>
          <p14:tracePt t="105098" x="5133975" y="4067175"/>
          <p14:tracePt t="105108" x="5133975" y="4051300"/>
          <p14:tracePt t="105114" x="5126038" y="4043363"/>
          <p14:tracePt t="105122" x="5118100" y="4027488"/>
          <p14:tracePt t="105130" x="5094288" y="4011613"/>
          <p14:tracePt t="105136" x="5086350" y="3995738"/>
          <p14:tracePt t="105144" x="5078413" y="3987800"/>
          <p14:tracePt t="105152" x="5070475" y="3971925"/>
          <p14:tracePt t="105160" x="5062538" y="3971925"/>
          <p14:tracePt t="105168" x="5062538" y="3956050"/>
          <p14:tracePt t="105174" x="5054600" y="3948113"/>
          <p14:tracePt t="105181" x="5046663" y="3938588"/>
          <p14:tracePt t="105190" x="5046663" y="3930650"/>
          <p14:tracePt t="105196" x="5046663" y="3922713"/>
          <p14:tracePt t="105206" x="5046663" y="3914775"/>
          <p14:tracePt t="105212" x="5038725" y="3914775"/>
          <p14:tracePt t="105218" x="5038725" y="3898900"/>
          <p14:tracePt t="105234" x="5038725" y="3890963"/>
          <p14:tracePt t="105256" x="5038725" y="3883025"/>
          <p14:tracePt t="105272" x="5038725" y="3875088"/>
          <p14:tracePt t="105295" x="5038725" y="3867150"/>
          <p14:tracePt t="105391" x="5038725" y="3859213"/>
          <p14:tracePt t="105407" x="5038725" y="3851275"/>
          <p14:tracePt t="105428" x="5038725" y="3843338"/>
          <p14:tracePt t="105436" x="5038725" y="3835400"/>
          <p14:tracePt t="105450" x="5038725" y="3827463"/>
          <p14:tracePt t="105466" x="5038725" y="3819525"/>
          <p14:tracePt t="105474" x="5038725" y="3811588"/>
          <p14:tracePt t="105481" x="5038725" y="3803650"/>
          <p14:tracePt t="105496" x="5038725" y="3795713"/>
          <p14:tracePt t="105503" x="5038725" y="3787775"/>
          <p14:tracePt t="105511" x="5038725" y="3779838"/>
          <p14:tracePt t="105519" x="5038725" y="3771900"/>
          <p14:tracePt t="105527" x="5038725" y="3763963"/>
          <p14:tracePt t="105533" x="5038725" y="3756025"/>
          <p14:tracePt t="105542" x="5038725" y="3748088"/>
          <p14:tracePt t="105557" x="5038725" y="3740150"/>
          <p14:tracePt t="105571" x="5038725" y="3732213"/>
          <p14:tracePt t="105578" x="5038725" y="3724275"/>
          <p14:tracePt t="105773" x="5030788" y="3724275"/>
          <p14:tracePt t="105789" x="5030788" y="3732213"/>
          <p14:tracePt t="105803" x="5022850" y="3740150"/>
          <p14:tracePt t="105811" x="5022850" y="3763963"/>
          <p14:tracePt t="105819" x="5014913" y="3779838"/>
          <p14:tracePt t="105826" x="5014913" y="3795713"/>
          <p14:tracePt t="105833" x="5014913" y="3827463"/>
          <p14:tracePt t="105841" x="5014913" y="3851275"/>
          <p14:tracePt t="105849" x="5014913" y="3875088"/>
          <p14:tracePt t="105857" x="5014913" y="3898900"/>
          <p14:tracePt t="105863" x="5014913" y="3922713"/>
          <p14:tracePt t="105871" x="5014913" y="3938588"/>
          <p14:tracePt t="105879" x="5014913" y="3971925"/>
          <p14:tracePt t="105886" x="5014913" y="3995738"/>
          <p14:tracePt t="105894" x="5014913" y="4003675"/>
          <p14:tracePt t="105910" x="5014913" y="4027488"/>
          <p14:tracePt t="105924" x="5014913" y="4035425"/>
          <p14:tracePt t="106171" x="5022850" y="4035425"/>
          <p14:tracePt t="106178" x="5030788" y="4035425"/>
          <p14:tracePt t="106186" x="5038725" y="4035425"/>
          <p14:tracePt t="106194" x="5046663" y="4035425"/>
          <p14:tracePt t="106201" x="5054600" y="4035425"/>
          <p14:tracePt t="106209" x="5062538" y="4043363"/>
          <p14:tracePt t="106216" x="5078413" y="4043363"/>
          <p14:tracePt t="106231" x="5086350" y="4043363"/>
          <p14:tracePt t="106246" x="5094288" y="4043363"/>
          <p14:tracePt t="106261" x="5102225" y="4043363"/>
          <p14:tracePt t="106269" x="5110163" y="4043363"/>
          <p14:tracePt t="106283" x="5118100" y="4043363"/>
          <p14:tracePt t="106299" x="5126038" y="4043363"/>
          <p14:tracePt t="106306" x="5141913" y="4043363"/>
          <p14:tracePt t="106313" x="5149850" y="4043363"/>
          <p14:tracePt t="106321" x="5157788" y="4043363"/>
          <p14:tracePt t="106329" x="5165725" y="4043363"/>
          <p14:tracePt t="106343" x="5173663" y="4043363"/>
          <p14:tracePt t="106351" x="5181600" y="4043363"/>
          <p14:tracePt t="106359" x="5189538" y="4043363"/>
          <p14:tracePt t="106375" x="5197475" y="4043363"/>
          <p14:tracePt t="106390" x="5205413" y="4043363"/>
          <p14:tracePt t="106396" x="5213350" y="4043363"/>
          <p14:tracePt t="106448" x="5221288" y="4043363"/>
          <p14:tracePt t="106508" x="5229225" y="4043363"/>
          <p14:tracePt t="106531" x="5237163" y="4043363"/>
          <p14:tracePt t="106539" x="5245100" y="4043363"/>
          <p14:tracePt t="106553" x="5253038" y="4043363"/>
          <p14:tracePt t="106569" x="5260975" y="4043363"/>
          <p14:tracePt t="106584" x="5276850" y="4043363"/>
          <p14:tracePt t="106591" x="5292725" y="4051300"/>
          <p14:tracePt t="106599" x="5300663" y="4059238"/>
          <p14:tracePt t="106606" x="5318125" y="4059238"/>
          <p14:tracePt t="106614" x="5334000" y="4067175"/>
          <p14:tracePt t="106622" x="5349875" y="4075113"/>
          <p14:tracePt t="106628" x="5357813" y="4083050"/>
          <p14:tracePt t="106636" x="5373688" y="4083050"/>
          <p14:tracePt t="106644" x="5381625" y="4090988"/>
          <p14:tracePt t="106651" x="5389563" y="4090988"/>
          <p14:tracePt t="106660" x="5405438" y="4098925"/>
          <p14:tracePt t="106666" x="5413375" y="4098925"/>
          <p14:tracePt t="106673" x="5421313" y="4098925"/>
          <p14:tracePt t="106681" x="5429250" y="4098925"/>
          <p14:tracePt t="106690" x="5437188" y="4106863"/>
          <p14:tracePt t="106697" x="5445125" y="4106863"/>
          <p14:tracePt t="106710" x="5453063" y="4106863"/>
          <p14:tracePt t="106741" x="5461000" y="4106863"/>
          <p14:tracePt t="106801" x="5468938" y="4106863"/>
          <p14:tracePt t="106812" x="5476875" y="4106863"/>
          <p14:tracePt t="106816" x="5484813" y="4090988"/>
          <p14:tracePt t="106824" x="5492750" y="4083050"/>
          <p14:tracePt t="106831" x="5500688" y="4067175"/>
          <p14:tracePt t="106839" x="5516563" y="4043363"/>
          <p14:tracePt t="106847" x="5516563" y="4019550"/>
          <p14:tracePt t="106853" x="5540375" y="3995738"/>
          <p14:tracePt t="106861" x="5548313" y="3971925"/>
          <p14:tracePt t="106869" x="5548313" y="3956050"/>
          <p14:tracePt t="106876" x="5556250" y="3938588"/>
          <p14:tracePt t="106883" x="5564188" y="3914775"/>
          <p14:tracePt t="106891" x="5572125" y="3898900"/>
          <p14:tracePt t="106909" x="5572125" y="3875088"/>
          <p14:tracePt t="106913" x="5572125" y="3859213"/>
          <p14:tracePt t="106920" x="5572125" y="3835400"/>
          <p14:tracePt t="106928" x="5572125" y="3827463"/>
          <p14:tracePt t="106936" x="5572125" y="3811588"/>
          <p14:tracePt t="106944" x="5572125" y="3795713"/>
          <p14:tracePt t="106951" x="5572125" y="3779838"/>
          <p14:tracePt t="106960" x="5564188" y="3763963"/>
          <p14:tracePt t="106966" x="5556250" y="3756025"/>
          <p14:tracePt t="106975" x="5556250" y="3748088"/>
          <p14:tracePt t="106989" x="5548313" y="3740150"/>
          <p14:tracePt t="107003" x="5540375" y="3732213"/>
          <p14:tracePt t="107011" x="5540375" y="3724275"/>
          <p14:tracePt t="107019" x="5532438" y="3724275"/>
          <p14:tracePt t="107026" x="5524500" y="3716338"/>
          <p14:tracePt t="107033" x="5516563" y="3716338"/>
          <p14:tracePt t="107041" x="5516563" y="3708400"/>
          <p14:tracePt t="107049" x="5500688" y="3700463"/>
          <p14:tracePt t="107056" x="5484813" y="3700463"/>
          <p14:tracePt t="107063" x="5476875" y="3700463"/>
          <p14:tracePt t="107071" x="5461000" y="3692525"/>
          <p14:tracePt t="107078" x="5453063" y="3684588"/>
          <p14:tracePt t="107086" x="5437188" y="3684588"/>
          <p14:tracePt t="107093" x="5421313" y="3684588"/>
          <p14:tracePt t="107101" x="5405438" y="3684588"/>
          <p14:tracePt t="107109" x="5389563" y="3684588"/>
          <p14:tracePt t="107116" x="5381625" y="3684588"/>
          <p14:tracePt t="107125" x="5357813" y="3684588"/>
          <p14:tracePt t="107130" x="5341938" y="3684588"/>
          <p14:tracePt t="107139" x="5334000" y="3684588"/>
          <p14:tracePt t="107147" x="5318125" y="3684588"/>
          <p14:tracePt t="107153" x="5300663" y="3692525"/>
          <p14:tracePt t="107161" x="5284788" y="3700463"/>
          <p14:tracePt t="107169" x="5276850" y="3700463"/>
          <p14:tracePt t="107176" x="5260975" y="3708400"/>
          <p14:tracePt t="107183" x="5260975" y="3716338"/>
          <p14:tracePt t="107192" x="5253038" y="3716338"/>
          <p14:tracePt t="107199" x="5245100" y="3716338"/>
          <p14:tracePt t="107206" x="5245100" y="3724275"/>
          <p14:tracePt t="107213" x="5229225" y="3732213"/>
          <p14:tracePt t="107221" x="5229225" y="3740150"/>
          <p14:tracePt t="107228" x="5213350" y="3748088"/>
          <p14:tracePt t="107239" x="5205413" y="3756025"/>
          <p14:tracePt t="107246" x="5197475" y="3771900"/>
          <p14:tracePt t="107251" x="5181600" y="3779838"/>
          <p14:tracePt t="107259" x="5173663" y="3795713"/>
          <p14:tracePt t="107266" x="5165725" y="3819525"/>
          <p14:tracePt t="107274" x="5157788" y="3835400"/>
          <p14:tracePt t="107281" x="5149850" y="3851275"/>
          <p14:tracePt t="107289" x="5149850" y="3867150"/>
          <p14:tracePt t="107296" x="5149850" y="3875088"/>
          <p14:tracePt t="107303" x="5141913" y="3906838"/>
          <p14:tracePt t="107311" x="5141913" y="3914775"/>
          <p14:tracePt t="107318" x="5141913" y="3938588"/>
          <p14:tracePt t="107326" x="5141913" y="3948113"/>
          <p14:tracePt t="107333" x="5141913" y="3956050"/>
          <p14:tracePt t="107341" x="5141913" y="3979863"/>
          <p14:tracePt t="107348" x="5141913" y="3995738"/>
          <p14:tracePt t="107355" x="5149850" y="4003675"/>
          <p14:tracePt t="107363" x="5157788" y="4011613"/>
          <p14:tracePt t="107371" x="5173663" y="4035425"/>
          <p14:tracePt t="107378" x="5181600" y="4043363"/>
          <p14:tracePt t="107386" x="5197475" y="4059238"/>
          <p14:tracePt t="107393" x="5205413" y="4075113"/>
          <p14:tracePt t="107401" x="5221288" y="4083050"/>
          <p14:tracePt t="107409" x="5237163" y="4098925"/>
          <p14:tracePt t="107416" x="5253038" y="4106863"/>
          <p14:tracePt t="107424" x="5268913" y="4122738"/>
          <p14:tracePt t="107431" x="5276850" y="4122738"/>
          <p14:tracePt t="107439" x="5284788" y="4130675"/>
          <p14:tracePt t="107446" x="5300663" y="4138613"/>
          <p14:tracePt t="107453" x="5318125" y="4146550"/>
          <p14:tracePt t="107461" x="5334000" y="4154488"/>
          <p14:tracePt t="107469" x="5357813" y="4162425"/>
          <p14:tracePt t="107476" x="5389563" y="4178300"/>
          <p14:tracePt t="107483" x="5421313" y="4194175"/>
          <p14:tracePt t="107491" x="5445125" y="4194175"/>
          <p14:tracePt t="107499" x="5461000" y="4194175"/>
          <p14:tracePt t="107506" x="5468938" y="4194175"/>
          <p14:tracePt t="107513" x="5484813" y="4194175"/>
          <p14:tracePt t="107522" x="5492750" y="4194175"/>
          <p14:tracePt t="107528" x="5508625" y="4194175"/>
          <p14:tracePt t="107543" x="5516563" y="4194175"/>
          <p14:tracePt t="107550" x="5532438" y="4186238"/>
          <p14:tracePt t="107559" x="5540375" y="4178300"/>
          <p14:tracePt t="107566" x="5556250" y="4170363"/>
          <p14:tracePt t="107574" x="5556250" y="4162425"/>
          <p14:tracePt t="107581" x="5580063" y="4146550"/>
          <p14:tracePt t="107589" x="5580063" y="4138613"/>
          <p14:tracePt t="107596" x="5603875" y="4114800"/>
          <p14:tracePt t="107603" x="5603875" y="4098925"/>
          <p14:tracePt t="107611" x="5619750" y="4075113"/>
          <p14:tracePt t="107619" x="5627688" y="4067175"/>
          <p14:tracePt t="107626" x="5627688" y="4051300"/>
          <p14:tracePt t="107633" x="5627688" y="4027488"/>
          <p14:tracePt t="107642" x="5627688" y="4019550"/>
          <p14:tracePt t="107656" x="5627688" y="4011613"/>
          <p14:tracePt t="107663" x="5627688" y="4003675"/>
          <p14:tracePt t="107686" x="5627688" y="3995738"/>
          <p14:tracePt t="108211" x="5635625" y="3995738"/>
          <p14:tracePt t="108220" x="5651500" y="3995738"/>
          <p14:tracePt t="108230" x="5659438" y="3995738"/>
          <p14:tracePt t="108233" x="5676900" y="3987800"/>
          <p14:tracePt t="108241" x="5692775" y="3987800"/>
          <p14:tracePt t="108248" x="5716588" y="3979863"/>
          <p14:tracePt t="108257" x="5732463" y="3971925"/>
          <p14:tracePt t="108264" x="5748338" y="3971925"/>
          <p14:tracePt t="108271" x="5756275" y="3963988"/>
          <p14:tracePt t="108280" x="5772150" y="3956050"/>
          <p14:tracePt t="108288" x="5780088" y="3956050"/>
          <p14:tracePt t="108295" x="5788025" y="3956050"/>
          <p14:tracePt t="108302" x="5788025" y="3948113"/>
          <p14:tracePt t="108309" x="5795963" y="3938588"/>
          <p14:tracePt t="108317" x="5795963" y="3930650"/>
          <p14:tracePt t="108324" x="5803900" y="3922713"/>
          <p14:tracePt t="108331" x="5811838" y="3914775"/>
          <p14:tracePt t="108346" x="5811838" y="3906838"/>
          <p14:tracePt t="108362" x="5819775" y="3898900"/>
          <p14:tracePt t="108376" x="5819775" y="3890963"/>
          <p14:tracePt t="108383" x="5819775" y="3883025"/>
          <p14:tracePt t="108393" x="5827713" y="3883025"/>
          <p14:tracePt t="108398" x="5827713" y="3875088"/>
          <p14:tracePt t="108414" x="5827713" y="3867150"/>
          <p14:tracePt t="108428" x="5827713" y="3851275"/>
          <p14:tracePt t="108436" x="5827713" y="3835400"/>
          <p14:tracePt t="108443" x="5835650" y="3827463"/>
          <p14:tracePt t="108452" x="5843588" y="3819525"/>
          <p14:tracePt t="108458" x="5843588" y="3803650"/>
          <p14:tracePt t="108474" x="5843588" y="3787775"/>
          <p14:tracePt t="108481" x="5843588" y="3779838"/>
          <p14:tracePt t="108488" x="5843588" y="3771900"/>
          <p14:tracePt t="108496" x="5851525" y="3763963"/>
          <p14:tracePt t="108504" x="5851525" y="3748088"/>
          <p14:tracePt t="108519" x="5851525" y="3740150"/>
          <p14:tracePt t="108541" x="5851525" y="3732213"/>
          <p14:tracePt t="108616" x="5843588" y="3732213"/>
          <p14:tracePt t="108631" x="5835650" y="3732213"/>
          <p14:tracePt t="108638" x="5827713" y="3740150"/>
          <p14:tracePt t="108646" x="5819775" y="3740150"/>
          <p14:tracePt t="108654" x="5803900" y="3756025"/>
          <p14:tracePt t="108661" x="5788025" y="3763963"/>
          <p14:tracePt t="108669" x="5780088" y="3779838"/>
          <p14:tracePt t="108676" x="5748338" y="3803650"/>
          <p14:tracePt t="108683" x="5732463" y="3835400"/>
          <p14:tracePt t="108691" x="5708650" y="3851275"/>
          <p14:tracePt t="108699" x="5692775" y="3875088"/>
          <p14:tracePt t="108707" x="5659438" y="3914775"/>
          <p14:tracePt t="108714" x="5635625" y="3956050"/>
          <p14:tracePt t="108723" x="5611813" y="3995738"/>
          <p14:tracePt t="108729" x="5588000" y="4051300"/>
          <p14:tracePt t="108737" x="5580063" y="4059238"/>
          <p14:tracePt t="108743" x="5580063" y="4067175"/>
          <p14:tracePt t="108751" x="5580063" y="4090988"/>
          <p14:tracePt t="108758" x="5580063" y="4106863"/>
          <p14:tracePt t="108766" x="5588000" y="4114800"/>
          <p14:tracePt t="108774" x="5595938" y="4130675"/>
          <p14:tracePt t="108781" x="5603875" y="4130675"/>
          <p14:tracePt t="108788" x="5619750" y="4138613"/>
          <p14:tracePt t="108796" x="5627688" y="4146550"/>
          <p14:tracePt t="108804" x="5643563" y="4154488"/>
          <p14:tracePt t="108811" x="5651500" y="4154488"/>
          <p14:tracePt t="108819" x="5667375" y="4170363"/>
          <p14:tracePt t="108825" x="5684838" y="4178300"/>
          <p14:tracePt t="108833" x="5700713" y="4178300"/>
          <p14:tracePt t="108841" x="5716588" y="4186238"/>
          <p14:tracePt t="108848" x="5724525" y="4202113"/>
          <p14:tracePt t="108856" x="5748338" y="4202113"/>
          <p14:tracePt t="108863" x="5764213" y="4210050"/>
          <p14:tracePt t="108870" x="5772150" y="4217988"/>
          <p14:tracePt t="108879" x="5788025" y="4217988"/>
          <p14:tracePt t="108886" x="5803900" y="4217988"/>
          <p14:tracePt t="108893" x="5819775" y="4225925"/>
          <p14:tracePt t="108907" x="5827713" y="4225925"/>
          <p14:tracePt t="108908" x="5835650" y="4225925"/>
          <p14:tracePt t="108916" x="5851525" y="4225925"/>
          <p14:tracePt t="108924" x="5859463" y="4225925"/>
          <p14:tracePt t="108931" x="5867400" y="4225925"/>
          <p14:tracePt t="108939" x="5883275" y="4225925"/>
          <p14:tracePt t="108946" x="5899150" y="4225925"/>
          <p14:tracePt t="108954" x="5907088" y="4225925"/>
          <p14:tracePt t="108961" x="5922963" y="4225925"/>
          <p14:tracePt t="108969" x="5938838" y="4217988"/>
          <p14:tracePt t="108975" x="5954713" y="4210050"/>
          <p14:tracePt t="108983" x="5962650" y="4210050"/>
          <p14:tracePt t="108991" x="5978525" y="4194175"/>
          <p14:tracePt t="108999" x="6002338" y="4186238"/>
          <p14:tracePt t="109007" x="6010275" y="4170363"/>
          <p14:tracePt t="109013" x="6034088" y="4154488"/>
          <p14:tracePt t="109020" x="6067425" y="4122738"/>
          <p14:tracePt t="109029" x="6099175" y="4090988"/>
          <p14:tracePt t="109036" x="6115050" y="4067175"/>
          <p14:tracePt t="109043" x="6138863" y="4043363"/>
          <p14:tracePt t="109051" x="6146800" y="4019550"/>
          <p14:tracePt t="109058" x="6162675" y="4003675"/>
          <p14:tracePt t="109067" x="6170613" y="3971925"/>
          <p14:tracePt t="109074" x="6178550" y="3948113"/>
          <p14:tracePt t="109081" x="6186488" y="3930650"/>
          <p14:tracePt t="109089" x="6186488" y="3906838"/>
          <p14:tracePt t="109096" x="6186488" y="3890963"/>
          <p14:tracePt t="109104" x="6194425" y="3875088"/>
          <p14:tracePt t="109111" x="6194425" y="3867150"/>
          <p14:tracePt t="109119" x="6194425" y="3851275"/>
          <p14:tracePt t="109126" x="6194425" y="3835400"/>
          <p14:tracePt t="109133" x="6194425" y="3811588"/>
          <p14:tracePt t="109141" x="6194425" y="3803650"/>
          <p14:tracePt t="109149" x="6194425" y="3795713"/>
          <p14:tracePt t="109157" x="6194425" y="3787775"/>
          <p14:tracePt t="109163" x="6194425" y="3779838"/>
          <p14:tracePt t="109170" x="6194425" y="3763963"/>
          <p14:tracePt t="109178" x="6194425" y="3756025"/>
          <p14:tracePt t="109187" x="6194425" y="3740150"/>
          <p14:tracePt t="109193" x="6186488" y="3724275"/>
          <p14:tracePt t="109201" x="6186488" y="3716338"/>
          <p14:tracePt t="109208" x="6186488" y="3708400"/>
          <p14:tracePt t="109216" x="6178550" y="3700463"/>
          <p14:tracePt t="109224" x="6170613" y="3692525"/>
          <p14:tracePt t="109231" x="6162675" y="3684588"/>
          <p14:tracePt t="109246" x="6146800" y="3676650"/>
          <p14:tracePt t="109256" x="6146800" y="3668713"/>
          <p14:tracePt t="109261" x="6138863" y="3668713"/>
          <p14:tracePt t="109269" x="6130925" y="3668713"/>
          <p14:tracePt t="109276" x="6122988" y="3660775"/>
          <p14:tracePt t="109291" x="6115050" y="3660775"/>
          <p14:tracePt t="109306" x="6107113" y="3660775"/>
          <p14:tracePt t="109320" x="6099175" y="3660775"/>
          <p14:tracePt t="109329" x="6091238" y="3660775"/>
          <p14:tracePt t="109337" x="6083300" y="3660775"/>
          <p14:tracePt t="109343" x="6075363" y="3668713"/>
          <p14:tracePt t="109351" x="6067425" y="3676650"/>
          <p14:tracePt t="109358" x="6059488" y="3692525"/>
          <p14:tracePt t="109366" x="6043613" y="3700463"/>
          <p14:tracePt t="109374" x="6034088" y="3716338"/>
          <p14:tracePt t="109380" x="6026150" y="3724275"/>
          <p14:tracePt t="109389" x="6026150" y="3732213"/>
          <p14:tracePt t="109396" x="6018213" y="3740150"/>
          <p14:tracePt t="109411" x="6010275" y="3748088"/>
          <p14:tracePt t="109419" x="6010275" y="3756025"/>
          <p14:tracePt t="109426" x="6010275" y="3763963"/>
          <p14:tracePt t="109433" x="6002338" y="3763963"/>
          <p14:tracePt t="109441" x="6002338" y="3779838"/>
          <p14:tracePt t="109457" x="6002338" y="3787775"/>
          <p14:tracePt t="109463" x="6002338" y="3795713"/>
          <p14:tracePt t="109471" x="6002338" y="3803650"/>
          <p14:tracePt t="109479" x="6002338" y="3811588"/>
          <p14:tracePt t="109487" x="6002338" y="3819525"/>
          <p14:tracePt t="109493" x="6002338" y="3827463"/>
          <p14:tracePt t="109501" x="6002338" y="3835400"/>
          <p14:tracePt t="109508" x="6002338" y="3859213"/>
          <p14:tracePt t="109516" x="6002338" y="3867150"/>
          <p14:tracePt t="109524" x="6002338" y="3883025"/>
          <p14:tracePt t="109531" x="6010275" y="3890963"/>
          <p14:tracePt t="109539" x="6010275" y="3898900"/>
          <p14:tracePt t="109546" x="6010275" y="3914775"/>
          <p14:tracePt t="109554" x="6010275" y="3930650"/>
          <p14:tracePt t="109561" x="6018213" y="3948113"/>
          <p14:tracePt t="109568" x="6018213" y="3963988"/>
          <p14:tracePt t="109576" x="6026150" y="3979863"/>
          <p14:tracePt t="109583" x="6034088" y="3995738"/>
          <p14:tracePt t="109591" x="6034088" y="4003675"/>
          <p14:tracePt t="109599" x="6051550" y="4011613"/>
          <p14:tracePt t="109606" x="6051550" y="4019550"/>
          <p14:tracePt t="109613" x="6059488" y="4027488"/>
          <p14:tracePt t="109621" x="6067425" y="4027488"/>
          <p14:tracePt t="109637" x="6067425" y="4035425"/>
          <p14:tracePt t="109643" x="6075363" y="4043363"/>
          <p14:tracePt t="109696" x="6083300" y="4043363"/>
          <p14:tracePt t="109704" x="6083300" y="4051300"/>
          <p14:tracePt t="109719" x="6091238" y="4051300"/>
          <p14:tracePt t="109741" x="6099175" y="4051300"/>
          <p14:tracePt t="109771" x="6107113" y="4051300"/>
          <p14:tracePt t="109779" x="6122988" y="4051300"/>
          <p14:tracePt t="109787" x="6130925" y="4043363"/>
          <p14:tracePt t="109793" x="6138863" y="4043363"/>
          <p14:tracePt t="109809" x="6146800" y="4035425"/>
          <p14:tracePt t="111061" x="6154738" y="4035425"/>
          <p14:tracePt t="111796" x="6146800" y="4043363"/>
          <p14:tracePt t="111833" x="6146800" y="4051300"/>
          <p14:tracePt t="112396" x="6154738" y="4051300"/>
          <p14:tracePt t="112404" x="6162675" y="4051300"/>
          <p14:tracePt t="112412" x="6170613" y="4051300"/>
          <p14:tracePt t="112421" x="6194425" y="4051300"/>
          <p14:tracePt t="112427" x="6218238" y="4051300"/>
          <p14:tracePt t="112434" x="6242050" y="4051300"/>
          <p14:tracePt t="112441" x="6265863" y="4051300"/>
          <p14:tracePt t="112450" x="6297613" y="4051300"/>
          <p14:tracePt t="112456" x="6337300" y="4051300"/>
          <p14:tracePt t="112463" x="6369050" y="4051300"/>
          <p14:tracePt t="112471" x="6410325" y="4051300"/>
          <p14:tracePt t="112480" x="6457950" y="4051300"/>
          <p14:tracePt t="112487" x="6473825" y="4051300"/>
          <p14:tracePt t="112493" x="6513513" y="4051300"/>
          <p14:tracePt t="112503" x="6584950" y="4059238"/>
          <p14:tracePt t="112509" x="6608763" y="4059238"/>
          <p14:tracePt t="112515" x="6624638" y="4059238"/>
          <p14:tracePt t="112531" x="6632575" y="4059238"/>
          <p14:tracePt t="116840" x="6616700" y="4075113"/>
          <p14:tracePt t="116841" x="6600825" y="4083050"/>
          <p14:tracePt t="116843" x="6592888" y="4090988"/>
          <p14:tracePt t="116860" x="6584950" y="4090988"/>
          <p14:tracePt t="117451" x="6592888" y="4090988"/>
          <p14:tracePt t="117459" x="6600825" y="4098925"/>
          <p14:tracePt t="117468" x="6616700" y="4106863"/>
          <p14:tracePt t="117473" x="6640513" y="4114800"/>
          <p14:tracePt t="117482" x="6656388" y="4122738"/>
          <p14:tracePt t="117489" x="6696075" y="4130675"/>
          <p14:tracePt t="117497" x="6719888" y="4146550"/>
          <p14:tracePt t="117503" x="6743700" y="4154488"/>
          <p14:tracePt t="117512" x="6769100" y="4170363"/>
          <p14:tracePt t="117519" x="6792913" y="4178300"/>
          <p14:tracePt t="117526" x="6816725" y="4178300"/>
          <p14:tracePt t="117536" x="6824663" y="4178300"/>
          <p14:tracePt t="117542" x="6832600" y="4178300"/>
          <p14:tracePt t="119191" x="6824663" y="4178300"/>
          <p14:tracePt t="120023" x="6816725" y="4194175"/>
          <p14:tracePt t="120032" x="6792913" y="4202113"/>
          <p14:tracePt t="120040" x="6777038" y="4217988"/>
          <p14:tracePt t="120047" x="6759575" y="4225925"/>
          <p14:tracePt t="120053" x="6743700" y="4241800"/>
          <p14:tracePt t="120062" x="6711950" y="4257675"/>
          <p14:tracePt t="120069" x="6688138" y="4291013"/>
          <p14:tracePt t="120076" x="6648450" y="4298950"/>
          <p14:tracePt t="120084" x="6608763" y="4322763"/>
          <p14:tracePt t="120091" x="6577013" y="4338638"/>
          <p14:tracePt t="120102" x="6529388" y="4354513"/>
          <p14:tracePt t="120106" x="6473825" y="4370388"/>
          <p14:tracePt t="120116" x="6426200" y="4386263"/>
          <p14:tracePt t="120123" x="6384925" y="4394200"/>
          <p14:tracePt t="120130" x="6337300" y="4402138"/>
          <p14:tracePt t="120136" x="6305550" y="4402138"/>
          <p14:tracePt t="120146" x="6273800" y="4402138"/>
          <p14:tracePt t="120151" x="6210300" y="4410075"/>
          <p14:tracePt t="120160" x="6154738" y="4410075"/>
          <p14:tracePt t="120167" x="6107113" y="4418013"/>
          <p14:tracePt t="120175" x="6034088" y="4425950"/>
          <p14:tracePt t="120183" x="5946775" y="4441825"/>
          <p14:tracePt t="120190" x="5803900" y="4489450"/>
          <p14:tracePt t="120197" x="5700713" y="4497388"/>
          <p14:tracePt t="120204" x="5603875" y="4521200"/>
          <p14:tracePt t="120214" x="5540375" y="4529138"/>
          <p14:tracePt t="120219" x="5445125" y="4537075"/>
          <p14:tracePt t="120227" x="5365750" y="4545013"/>
          <p14:tracePt t="120235" x="5276850" y="4560888"/>
          <p14:tracePt t="120241" x="5165725" y="4600575"/>
          <p14:tracePt t="120249" x="5062538" y="4624388"/>
          <p14:tracePt t="120256" x="4959350" y="4641850"/>
          <p14:tracePt t="120264" x="4846638" y="4641850"/>
          <p14:tracePt t="120271" x="4743450" y="4657725"/>
          <p14:tracePt t="120280" x="4664075" y="4673600"/>
          <p14:tracePt t="120286" x="4543425" y="4689475"/>
          <p14:tracePt t="120294" x="4440238" y="4713288"/>
          <p14:tracePt t="120302" x="4321175" y="4745038"/>
          <p14:tracePt t="120309" x="4192588" y="4768850"/>
          <p14:tracePt t="120316" x="4065588" y="4792663"/>
          <p14:tracePt t="120325" x="4025900" y="4800600"/>
          <p14:tracePt t="120332" x="4002088" y="4800600"/>
          <p14:tracePt t="120340" x="3946525" y="4800600"/>
          <p14:tracePt t="120348" x="3851275" y="4808538"/>
          <p14:tracePt t="120354" x="3746500" y="4816475"/>
          <p14:tracePt t="120364" x="3643313" y="4816475"/>
          <p14:tracePt t="120369" x="3563938" y="4816475"/>
          <p14:tracePt t="120377" x="3484563" y="4816475"/>
          <p14:tracePt t="120385" x="3387725" y="4816475"/>
          <p14:tracePt t="120392" x="3292475" y="4816475"/>
          <p14:tracePt t="120401" x="3205163" y="4816475"/>
          <p14:tracePt t="120408" x="3125788" y="4816475"/>
          <p14:tracePt t="120415" x="3036888" y="4816475"/>
          <p14:tracePt t="120424" x="2917825" y="4816475"/>
          <p14:tracePt t="120429" x="2846388" y="4816475"/>
          <p14:tracePt t="120437" x="2790825" y="4816475"/>
          <p14:tracePt t="120446" x="2725738" y="4816475"/>
          <p14:tracePt t="120452" x="2662238" y="4808538"/>
          <p14:tracePt t="120460" x="2590800" y="4808538"/>
          <p14:tracePt t="120467" x="2527300" y="4800600"/>
          <p14:tracePt t="120475" x="2455863" y="4784725"/>
          <p14:tracePt t="120485" x="2400300" y="4776788"/>
          <p14:tracePt t="120489" x="2359025" y="4760913"/>
          <p14:tracePt t="120497" x="2319338" y="4745038"/>
          <p14:tracePt t="120505" x="2295525" y="4737100"/>
          <p14:tracePt t="120514" x="2263775" y="4729163"/>
          <p14:tracePt t="120519" x="2232025" y="4721225"/>
          <p14:tracePt t="120526" x="2208213" y="4713288"/>
          <p14:tracePt t="120533" x="2184400" y="4713288"/>
          <p14:tracePt t="120543" x="2168525" y="4705350"/>
          <p14:tracePt t="120551" x="2160588" y="4705350"/>
          <p14:tracePt t="120556" x="2152650" y="4705350"/>
          <p14:tracePt t="120624" x="2144713" y="4705350"/>
          <p14:tracePt t="120639" x="2136775" y="4705350"/>
          <p14:tracePt t="120646" x="2128838" y="4705350"/>
          <p14:tracePt t="120654" x="2120900" y="4705350"/>
          <p14:tracePt t="120664" x="2097088" y="4705350"/>
          <p14:tracePt t="120669" x="2081213" y="4705350"/>
          <p14:tracePt t="120678" x="2057400" y="4705350"/>
          <p14:tracePt t="120684" x="2041525" y="4705350"/>
          <p14:tracePt t="120691" x="2017713" y="4705350"/>
          <p14:tracePt t="120701" x="2000250" y="4705350"/>
          <p14:tracePt t="120708" x="1984375" y="4705350"/>
          <p14:tracePt t="120714" x="1968500" y="4705350"/>
          <p14:tracePt t="120723" x="1952625" y="4705350"/>
          <p14:tracePt t="120730" x="1944688" y="4705350"/>
          <p14:tracePt t="120737" x="1944688" y="4713288"/>
          <p14:tracePt t="121156" x="1936750" y="4721225"/>
          <p14:tracePt t="121193" x="1928813" y="4721225"/>
          <p14:tracePt t="121205" x="1928813" y="4729163"/>
          <p14:tracePt t="121232" x="1920875" y="4729163"/>
          <p14:tracePt t="121247" x="1920875" y="4737100"/>
          <p14:tracePt t="121254" x="1912938" y="4737100"/>
          <p14:tracePt t="121268" x="1912938" y="4745038"/>
          <p14:tracePt t="121448" x="1936750" y="4745038"/>
          <p14:tracePt t="121457" x="1952625" y="4745038"/>
          <p14:tracePt t="121464" x="1984375" y="4745038"/>
          <p14:tracePt t="121472" x="2017713" y="4745038"/>
          <p14:tracePt t="121480" x="2041525" y="4745038"/>
          <p14:tracePt t="121486" x="2073275" y="4745038"/>
          <p14:tracePt t="121495" x="2105025" y="4745038"/>
          <p14:tracePt t="121503" x="2136775" y="4745038"/>
          <p14:tracePt t="121510" x="2152650" y="4745038"/>
          <p14:tracePt t="121516" x="2184400" y="4745038"/>
          <p14:tracePt t="121523" x="2192338" y="4745038"/>
          <p14:tracePt t="121531" x="2200275" y="4745038"/>
          <p14:tracePt t="121540" x="2208213" y="4745038"/>
          <p14:tracePt t="121555" x="2216150" y="4745038"/>
          <p14:tracePt t="121614" x="2224088" y="4745038"/>
          <p14:tracePt t="121621" x="2224088" y="4737100"/>
          <p14:tracePt t="121629" x="2239963" y="4737100"/>
          <p14:tracePt t="121637" x="2255838" y="4737100"/>
          <p14:tracePt t="121644" x="2279650" y="4729163"/>
          <p14:tracePt t="121651" x="2295525" y="4721225"/>
          <p14:tracePt t="121659" x="2311400" y="4721225"/>
          <p14:tracePt t="121666" x="2335213" y="4721225"/>
          <p14:tracePt t="121673" x="2351088" y="4721225"/>
          <p14:tracePt t="121681" x="2366963" y="4713288"/>
          <p14:tracePt t="121689" x="2374900" y="4713288"/>
          <p14:tracePt t="121831" x="2384425" y="4713288"/>
          <p14:tracePt t="121839" x="2392363" y="4713288"/>
          <p14:tracePt t="121847" x="2400300" y="4713288"/>
          <p14:tracePt t="121853" x="2424113" y="4713288"/>
          <p14:tracePt t="121862" x="2439988" y="4713288"/>
          <p14:tracePt t="121869" x="2463800" y="4713288"/>
          <p14:tracePt t="121877" x="2479675" y="4713288"/>
          <p14:tracePt t="121884" x="2503488" y="4713288"/>
          <p14:tracePt t="121896" x="2535238" y="4713288"/>
          <p14:tracePt t="121898" x="2566988" y="4713288"/>
          <p14:tracePt t="121906" x="2598738" y="4713288"/>
          <p14:tracePt t="121914" x="2630488" y="4713288"/>
          <p14:tracePt t="121921" x="2654300" y="4713288"/>
          <p14:tracePt t="121929" x="2678113" y="4713288"/>
          <p14:tracePt t="121937" x="2709863" y="4713288"/>
          <p14:tracePt t="121944" x="2725738" y="4705350"/>
          <p14:tracePt t="121951" x="2741613" y="4705350"/>
          <p14:tracePt t="121959" x="2751138" y="4705350"/>
          <p14:tracePt t="121973" x="2759075" y="4705350"/>
          <p14:tracePt t="121981" x="2767013" y="4697413"/>
          <p14:tracePt t="122288" x="2774950" y="4697413"/>
          <p14:tracePt t="122297" x="2814638" y="4697413"/>
          <p14:tracePt t="122304" x="2870200" y="4713288"/>
          <p14:tracePt t="122311" x="2941638" y="4729163"/>
          <p14:tracePt t="122319" x="3021013" y="4745038"/>
          <p14:tracePt t="122327" x="3133725" y="4752975"/>
          <p14:tracePt t="122334" x="3252788" y="4768850"/>
          <p14:tracePt t="122342" x="3355975" y="4784725"/>
          <p14:tracePt t="122349" x="3451225" y="4800600"/>
          <p14:tracePt t="122357" x="3548063" y="4808538"/>
          <p14:tracePt t="122364" x="3635375" y="4816475"/>
          <p14:tracePt t="122371" x="3706813" y="4816475"/>
          <p14:tracePt t="122380" x="3754438" y="4824413"/>
          <p14:tracePt t="122386" x="3778250" y="4824413"/>
          <p14:tracePt t="122393" x="3786188" y="4832350"/>
          <p14:tracePt t="122401" x="3794125" y="4832350"/>
          <p14:tracePt t="122529" x="3778250" y="4824413"/>
          <p14:tracePt t="122536" x="3762375" y="4816475"/>
          <p14:tracePt t="122543" x="3754438" y="4808538"/>
          <p14:tracePt t="122551" x="3738563" y="4808538"/>
          <p14:tracePt t="122559" x="3698875" y="4792663"/>
          <p14:tracePt t="122567" x="3659188" y="4784725"/>
          <p14:tracePt t="122574" x="3619500" y="4776788"/>
          <p14:tracePt t="122581" x="3587750" y="4768850"/>
          <p14:tracePt t="122589" x="3540125" y="4760913"/>
          <p14:tracePt t="122596" x="3500438" y="4752975"/>
          <p14:tracePt t="122604" x="3459163" y="4745038"/>
          <p14:tracePt t="122612" x="3427413" y="4745038"/>
          <p14:tracePt t="122619" x="3403600" y="4745038"/>
          <p14:tracePt t="122627" x="3395663" y="4745038"/>
          <p14:tracePt t="122633" x="3379788" y="4745038"/>
          <p14:tracePt t="122731" x="3387725" y="4745038"/>
          <p14:tracePt t="122739" x="3411538" y="4737100"/>
          <p14:tracePt t="122746" x="3435350" y="4737100"/>
          <p14:tracePt t="122753" x="3459163" y="4737100"/>
          <p14:tracePt t="122762" x="3500438" y="4737100"/>
          <p14:tracePt t="122769" x="3548063" y="4737100"/>
          <p14:tracePt t="122776" x="3603625" y="4737100"/>
          <p14:tracePt t="122783" x="3635375" y="4745038"/>
          <p14:tracePt t="122791" x="3675063" y="4745038"/>
          <p14:tracePt t="122799" x="3706813" y="4745038"/>
          <p14:tracePt t="122807" x="3730625" y="4745038"/>
          <p14:tracePt t="122815" x="3738563" y="4745038"/>
          <p14:tracePt t="122822" x="3746500" y="4745038"/>
          <p14:tracePt t="122831" x="3754438" y="4745038"/>
          <p14:tracePt t="122851" x="3762375" y="4745038"/>
          <p14:tracePt t="122874" x="3770313" y="4745038"/>
          <p14:tracePt t="123234" x="3786188" y="4745038"/>
          <p14:tracePt t="123241" x="3794125" y="4745038"/>
          <p14:tracePt t="123248" x="3810000" y="4752975"/>
          <p14:tracePt t="123256" x="3833813" y="4760913"/>
          <p14:tracePt t="123264" x="3875088" y="4768850"/>
          <p14:tracePt t="123271" x="3898900" y="4768850"/>
          <p14:tracePt t="123279" x="3938588" y="4768850"/>
          <p14:tracePt t="123286" x="3970338" y="4768850"/>
          <p14:tracePt t="123294" x="3994150" y="4776788"/>
          <p14:tracePt t="123301" x="4017963" y="4776788"/>
          <p14:tracePt t="123309" x="4041775" y="4776788"/>
          <p14:tracePt t="123317" x="4049713" y="4776788"/>
          <p14:tracePt t="123323" x="4057650" y="4776788"/>
          <p14:tracePt t="123384" x="4065588" y="4776788"/>
          <p14:tracePt t="123399" x="4073525" y="4776788"/>
          <p14:tracePt t="123414" x="4089400" y="4776788"/>
          <p14:tracePt t="123421" x="4097338" y="4776788"/>
          <p14:tracePt t="123429" x="4113213" y="4776788"/>
          <p14:tracePt t="123436" x="4129088" y="4776788"/>
          <p14:tracePt t="123444" x="4144963" y="4776788"/>
          <p14:tracePt t="123451" x="4168775" y="4768850"/>
          <p14:tracePt t="123459" x="4184650" y="4768850"/>
          <p14:tracePt t="123466" x="4210050" y="4768850"/>
          <p14:tracePt t="123473" x="4225925" y="4768850"/>
          <p14:tracePt t="123481" x="4241800" y="4768850"/>
          <p14:tracePt t="123489" x="4257675" y="4760913"/>
          <p14:tracePt t="123496" x="4273550" y="4760913"/>
          <p14:tracePt t="123504" x="4289425" y="4760913"/>
          <p14:tracePt t="123512" x="4305300" y="4760913"/>
          <p14:tracePt t="123519" x="4321175" y="4760913"/>
          <p14:tracePt t="123527" x="4344988" y="4752975"/>
          <p14:tracePt t="123533" x="4360863" y="4752975"/>
          <p14:tracePt t="123542" x="4376738" y="4745038"/>
          <p14:tracePt t="123549" x="4400550" y="4745038"/>
          <p14:tracePt t="123557" x="4424363" y="4745038"/>
          <p14:tracePt t="123564" x="4456113" y="4737100"/>
          <p14:tracePt t="123571" x="4503738" y="4729163"/>
          <p14:tracePt t="123579" x="4576763" y="4729163"/>
          <p14:tracePt t="123587" x="4648200" y="4721225"/>
          <p14:tracePt t="123594" x="4695825" y="4713288"/>
          <p14:tracePt t="123601" x="4743450" y="4713288"/>
          <p14:tracePt t="123609" x="4783138" y="4705350"/>
          <p14:tracePt t="123617" x="4830763" y="4697413"/>
          <p14:tracePt t="123624" x="4894263" y="4689475"/>
          <p14:tracePt t="123631" x="4933950" y="4689475"/>
          <p14:tracePt t="123639" x="4967288" y="4681538"/>
          <p14:tracePt t="123646" x="4983163" y="4681538"/>
          <p14:tracePt t="123654" x="4991100" y="4681538"/>
          <p14:tracePt t="123662" x="5006975" y="4681538"/>
          <p14:tracePt t="123669" x="5022850" y="4673600"/>
          <p14:tracePt t="123677" x="5038725" y="4673600"/>
          <p14:tracePt t="123684" x="5054600" y="4673600"/>
          <p14:tracePt t="123692" x="5062538" y="4673600"/>
          <p14:tracePt t="123699" x="5086350" y="4665663"/>
          <p14:tracePt t="123714" x="5094288" y="4665663"/>
          <p14:tracePt t="123721" x="5110163" y="4665663"/>
          <p14:tracePt t="123729" x="5118100" y="4665663"/>
          <p14:tracePt t="123737" x="5133975" y="4657725"/>
          <p14:tracePt t="123744" x="5141913" y="4657725"/>
          <p14:tracePt t="123751" x="5157788" y="4657725"/>
          <p14:tracePt t="123767" x="5165725" y="4657725"/>
          <p14:tracePt t="123773" x="5189538" y="4657725"/>
          <p14:tracePt t="123781" x="5205413" y="4657725"/>
          <p14:tracePt t="123789" x="5221288" y="4657725"/>
          <p14:tracePt t="123796" x="5237163" y="4657725"/>
          <p14:tracePt t="123803" x="5260975" y="4657725"/>
          <p14:tracePt t="123812" x="5276850" y="4657725"/>
          <p14:tracePt t="123819" x="5300663" y="4657725"/>
          <p14:tracePt t="123826" x="5326063" y="4657725"/>
          <p14:tracePt t="123833" x="5349875" y="4657725"/>
          <p14:tracePt t="123842" x="5365750" y="4657725"/>
          <p14:tracePt t="123849" x="5397500" y="4657725"/>
          <p14:tracePt t="123856" x="5413375" y="4657725"/>
          <p14:tracePt t="123864" x="5437188" y="4657725"/>
          <p14:tracePt t="123871" x="5461000" y="4657725"/>
          <p14:tracePt t="123879" x="5476875" y="4657725"/>
          <p14:tracePt t="123886" x="5500688" y="4657725"/>
          <p14:tracePt t="123894" x="5532438" y="4657725"/>
          <p14:tracePt t="123911" x="5548313" y="4657725"/>
          <p14:tracePt t="125041" x="5548313" y="4649788"/>
          <p14:tracePt t="125048" x="5548313" y="4633913"/>
          <p14:tracePt t="125058" x="5548313" y="4624388"/>
          <p14:tracePt t="125064" x="5556250" y="4600575"/>
          <p14:tracePt t="125072" x="5556250" y="4576763"/>
          <p14:tracePt t="125079" x="5556250" y="4545013"/>
          <p14:tracePt t="125087" x="5564188" y="4521200"/>
          <p14:tracePt t="125095" x="5572125" y="4473575"/>
          <p14:tracePt t="125102" x="5580063" y="4418013"/>
          <p14:tracePt t="125110" x="5588000" y="4362450"/>
          <p14:tracePt t="125117" x="5595938" y="4298950"/>
          <p14:tracePt t="125125" x="5603875" y="4233863"/>
          <p14:tracePt t="125133" x="5611813" y="4194175"/>
          <p14:tracePt t="125140" x="5619750" y="4146550"/>
          <p14:tracePt t="125147" x="5619750" y="4130675"/>
          <p14:tracePt t="125155" x="5627688" y="4106863"/>
          <p14:tracePt t="125163" x="5635625" y="4083050"/>
          <p14:tracePt t="125170" x="5635625" y="4067175"/>
          <p14:tracePt t="125177" x="5635625" y="4059238"/>
          <p14:tracePt t="125185" x="5643563" y="4051300"/>
          <p14:tracePt t="125199" x="5643563" y="4043363"/>
          <p14:tracePt t="125356" x="5635625" y="4043363"/>
          <p14:tracePt t="125363" x="5627688" y="4043363"/>
          <p14:tracePt t="125379" x="5619750" y="4043363"/>
          <p14:tracePt t="125387" x="5611813" y="4043363"/>
          <p14:tracePt t="125394" x="5603875" y="4043363"/>
          <p14:tracePt t="125402" x="5595938" y="4043363"/>
          <p14:tracePt t="125410" x="5588000" y="4043363"/>
          <p14:tracePt t="125417" x="5580063" y="4043363"/>
          <p14:tracePt t="125424" x="5572125" y="4043363"/>
          <p14:tracePt t="125433" x="5556250" y="4051300"/>
          <p14:tracePt t="125446" x="5540375" y="4051300"/>
          <p14:tracePt t="125455" x="5540375" y="4059238"/>
          <p14:tracePt t="125462" x="5532438" y="4059238"/>
          <p14:tracePt t="125470" x="5524500" y="4059238"/>
          <p14:tracePt t="125478" x="5516563" y="4059238"/>
          <p14:tracePt t="125485" x="5508625" y="4059238"/>
          <p14:tracePt t="125648" x="5508625" y="4067175"/>
          <p14:tracePt t="125678" x="5508625" y="4075113"/>
          <p14:tracePt t="125687" x="5524500" y="4083050"/>
          <p14:tracePt t="125694" x="5532438" y="4083050"/>
          <p14:tracePt t="125705" x="5540375" y="4098925"/>
          <p14:tracePt t="125718" x="5556250" y="4106863"/>
          <p14:tracePt t="125724" x="5572125" y="4114800"/>
          <p14:tracePt t="125733" x="5580063" y="4114800"/>
          <p14:tracePt t="125742" x="5595938" y="4122738"/>
          <p14:tracePt t="125746" x="5619750" y="4130675"/>
          <p14:tracePt t="125754" x="5635625" y="4130675"/>
          <p14:tracePt t="125762" x="5667375" y="4138613"/>
          <p14:tracePt t="125770" x="5692775" y="4138613"/>
          <p14:tracePt t="125779" x="5724525" y="4138613"/>
          <p14:tracePt t="125785" x="5756275" y="4138613"/>
          <p14:tracePt t="125792" x="5795963" y="4138613"/>
          <p14:tracePt t="125799" x="5827713" y="4138613"/>
          <p14:tracePt t="125808" x="5843588" y="4138613"/>
          <p14:tracePt t="125814" x="5875338" y="4138613"/>
          <p14:tracePt t="125822" x="5899150" y="4146550"/>
          <p14:tracePt t="125829" x="5922963" y="4146550"/>
          <p14:tracePt t="125838" x="5946775" y="4146550"/>
          <p14:tracePt t="125845" x="5962650" y="4146550"/>
          <p14:tracePt t="125853" x="5986463" y="4154488"/>
          <p14:tracePt t="125861" x="6002338" y="4154488"/>
          <p14:tracePt t="125866" x="6026150" y="4162425"/>
          <p14:tracePt t="125881" x="6043613" y="4162425"/>
          <p14:tracePt t="125898" x="6051550" y="4162425"/>
          <p14:tracePt t="125905" x="6059488" y="4162425"/>
          <p14:tracePt t="125912" x="6067425" y="4162425"/>
          <p14:tracePt t="125920" x="6075363" y="4162425"/>
          <p14:tracePt t="125927" x="6083300" y="4154488"/>
          <p14:tracePt t="125935" x="6091238" y="4146550"/>
          <p14:tracePt t="125942" x="6099175" y="4138613"/>
          <p14:tracePt t="125950" x="6115050" y="4122738"/>
          <p14:tracePt t="125960" x="6130925" y="4106863"/>
          <p14:tracePt t="125965" x="6146800" y="4090988"/>
          <p14:tracePt t="125972" x="6154738" y="4075113"/>
          <p14:tracePt t="125979" x="6178550" y="4051300"/>
          <p14:tracePt t="125993" x="6194425" y="4043363"/>
          <p14:tracePt t="126003" x="6218238" y="4019550"/>
          <p14:tracePt t="126011" x="6226175" y="4011613"/>
          <p14:tracePt t="126017" x="6242050" y="3987800"/>
          <p14:tracePt t="126024" x="6249988" y="3971925"/>
          <p14:tracePt t="126031" x="6265863" y="3956050"/>
          <p14:tracePt t="126040" x="6265863" y="3938588"/>
          <p14:tracePt t="126046" x="6281738" y="3922713"/>
          <p14:tracePt t="126054" x="6297613" y="3883025"/>
          <p14:tracePt t="126062" x="6297613" y="3867150"/>
          <p14:tracePt t="126070" x="6297613" y="3843338"/>
          <p14:tracePt t="126079" x="6297613" y="3819525"/>
          <p14:tracePt t="126085" x="6297613" y="3803650"/>
          <p14:tracePt t="126092" x="6297613" y="3779838"/>
          <p14:tracePt t="126100" x="6297613" y="3763963"/>
          <p14:tracePt t="126108" x="6297613" y="3732213"/>
          <p14:tracePt t="126114" x="6297613" y="3708400"/>
          <p14:tracePt t="126123" x="6289675" y="3684588"/>
          <p14:tracePt t="126130" x="6273800" y="3660775"/>
          <p14:tracePt t="126138" x="6265863" y="3644900"/>
          <p14:tracePt t="126145" x="6242050" y="3613150"/>
          <p14:tracePt t="126152" x="6226175" y="3587750"/>
          <p14:tracePt t="126161" x="6194425" y="3556000"/>
          <p14:tracePt t="126167" x="6170613" y="3532188"/>
          <p14:tracePt t="126176" x="6130925" y="3500438"/>
          <p14:tracePt t="126182" x="6091238" y="3476625"/>
          <p14:tracePt t="126191" x="6051550" y="3444875"/>
          <p14:tracePt t="126197" x="6002338" y="3421063"/>
          <p14:tracePt t="126205" x="5978525" y="3413125"/>
          <p14:tracePt t="126213" x="5954713" y="3397250"/>
          <p14:tracePt t="126219" x="5875338" y="3373438"/>
          <p14:tracePt t="126226" x="5835650" y="3365500"/>
          <p14:tracePt t="126235" x="5795963" y="3365500"/>
          <p14:tracePt t="126242" x="5764213" y="3365500"/>
          <p14:tracePt t="126249" x="5708650" y="3389313"/>
          <p14:tracePt t="126259" x="5667375" y="3405188"/>
          <p14:tracePt t="126264" x="5627688" y="3429000"/>
          <p14:tracePt t="126273" x="5580063" y="3460750"/>
          <p14:tracePt t="126280" x="5532438" y="3492500"/>
          <p14:tracePt t="126287" x="5492750" y="3516313"/>
          <p14:tracePt t="126294" x="5461000" y="3540125"/>
          <p14:tracePt t="126303" x="5437188" y="3563938"/>
          <p14:tracePt t="126310" x="5405438" y="3579813"/>
          <p14:tracePt t="126318" x="5389563" y="3605213"/>
          <p14:tracePt t="126324" x="5373688" y="3621088"/>
          <p14:tracePt t="126333" x="5349875" y="3629025"/>
          <p14:tracePt t="126339" x="5334000" y="3644900"/>
          <p14:tracePt t="126346" x="5318125" y="3660775"/>
          <p14:tracePt t="126355" x="5300663" y="3676650"/>
          <p14:tracePt t="126362" x="5292725" y="3676650"/>
          <p14:tracePt t="126370" x="5292725" y="3684588"/>
          <p14:tracePt t="126378" x="5284788" y="3692525"/>
          <p14:tracePt t="126385" x="5276850" y="3700463"/>
          <p14:tracePt t="126394" x="5276850" y="3716338"/>
          <p14:tracePt t="126398" x="5268913" y="3732213"/>
          <p14:tracePt t="126408" x="5260975" y="3740150"/>
          <p14:tracePt t="126414" x="5260975" y="3756025"/>
          <p14:tracePt t="126423" x="5253038" y="3763963"/>
          <p14:tracePt t="126429" x="5253038" y="3771900"/>
          <p14:tracePt t="126437" x="5253038" y="3787775"/>
          <p14:tracePt t="126445" x="5253038" y="3803650"/>
          <p14:tracePt t="126454" x="5253038" y="3811588"/>
          <p14:tracePt t="126461" x="5253038" y="3827463"/>
          <p14:tracePt t="126466" x="5253038" y="3835400"/>
          <p14:tracePt t="126475" x="5260975" y="3867150"/>
          <p14:tracePt t="126482" x="5276850" y="3883025"/>
          <p14:tracePt t="126489" x="5284788" y="3898900"/>
          <p14:tracePt t="126496" x="5300663" y="3914775"/>
          <p14:tracePt t="126506" x="5334000" y="3938588"/>
          <p14:tracePt t="126512" x="5349875" y="3948113"/>
          <p14:tracePt t="126519" x="5365750" y="3963988"/>
          <p14:tracePt t="126527" x="5389563" y="3979863"/>
          <p14:tracePt t="126535" x="5413375" y="3979863"/>
          <p14:tracePt t="126542" x="5429250" y="3987800"/>
          <p14:tracePt t="126550" x="5437188" y="3995738"/>
          <p14:tracePt t="126559" x="5453063" y="3995738"/>
          <p14:tracePt t="126564" x="5476875" y="3995738"/>
          <p14:tracePt t="126572" x="5492750" y="4003675"/>
          <p14:tracePt t="126579" x="5516563" y="4011613"/>
          <p14:tracePt t="126587" x="5548313" y="4011613"/>
          <p14:tracePt t="126594" x="5580063" y="4011613"/>
          <p14:tracePt t="126601" x="5603875" y="4011613"/>
          <p14:tracePt t="126611" x="5635625" y="4011613"/>
          <p14:tracePt t="126618" x="5684838" y="4011613"/>
          <p14:tracePt t="126625" x="5708650" y="4011613"/>
          <p14:tracePt t="126631" x="5732463" y="3995738"/>
          <p14:tracePt t="126641" x="5764213" y="3995738"/>
          <p14:tracePt t="126646" x="5788025" y="3995738"/>
          <p14:tracePt t="126655" x="5803900" y="3987800"/>
          <p14:tracePt t="126662" x="5835650" y="3971925"/>
          <p14:tracePt t="126670" x="5859463" y="3963988"/>
          <p14:tracePt t="126678" x="5891213" y="3963988"/>
          <p14:tracePt t="126685" x="5907088" y="3948113"/>
          <p14:tracePt t="126693" x="5922963" y="3938588"/>
          <p14:tracePt t="126698" x="5930900" y="3930650"/>
          <p14:tracePt t="126708" x="5938838" y="3922713"/>
          <p14:tracePt t="126714" x="5946775" y="3914775"/>
          <p14:tracePt t="126724" x="5954713" y="3906838"/>
          <p14:tracePt t="126738" x="5954713" y="3898900"/>
          <p14:tracePt t="126752" x="5954713" y="3890963"/>
          <p14:tracePt t="126767" x="5954713" y="3883025"/>
          <p14:tracePt t="126774" x="5954713" y="3875088"/>
          <p14:tracePt t="126782" x="5946775" y="3875088"/>
          <p14:tracePt t="126812" x="5938838" y="3875088"/>
          <p14:tracePt t="126820" x="5938838" y="3867150"/>
          <p14:tracePt t="126827" x="5922963" y="3867150"/>
          <p14:tracePt t="126835" x="5915025" y="3867150"/>
          <p14:tracePt t="126842" x="5899150" y="3867150"/>
          <p14:tracePt t="126850" x="5875338" y="3867150"/>
          <p14:tracePt t="126858" x="5859463" y="3867150"/>
          <p14:tracePt t="126864" x="5835650" y="3875088"/>
          <p14:tracePt t="126872" x="5819775" y="3883025"/>
          <p14:tracePt t="126879" x="5795963" y="3890963"/>
          <p14:tracePt t="126887" x="5772150" y="3906838"/>
          <p14:tracePt t="126894" x="5764213" y="3906838"/>
          <p14:tracePt t="126911" x="5724525" y="3938588"/>
          <p14:tracePt t="126917" x="5700713" y="3948113"/>
          <p14:tracePt t="126924" x="5684838" y="3963988"/>
          <p14:tracePt t="126933" x="5667375" y="3979863"/>
          <p14:tracePt t="126940" x="5651500" y="3995738"/>
          <p14:tracePt t="126946" x="5611813" y="4035425"/>
          <p14:tracePt t="126955" x="5588000" y="4075113"/>
          <p14:tracePt t="126962" x="5556250" y="4122738"/>
          <p14:tracePt t="126972" x="5532438" y="4154488"/>
          <p14:tracePt t="126978" x="5508625" y="4194175"/>
          <p14:tracePt t="126985" x="5484813" y="4249738"/>
          <p14:tracePt t="126992" x="5476875" y="4273550"/>
          <p14:tracePt t="126999" x="5468938" y="4291013"/>
          <p14:tracePt t="127010" x="5453063" y="4322763"/>
          <p14:tracePt t="127014" x="5429250" y="4370388"/>
          <p14:tracePt t="127021" x="5413375" y="4410075"/>
          <p14:tracePt t="127030" x="5397500" y="4441825"/>
          <p14:tracePt t="127038" x="5381625" y="4481513"/>
          <p14:tracePt t="127045" x="5357813" y="4505325"/>
          <p14:tracePt t="127053" x="5357813" y="4529138"/>
          <p14:tracePt t="127061" x="5341938" y="4545013"/>
          <p14:tracePt t="127066" x="5334000" y="4560888"/>
          <p14:tracePt t="127074" x="5326063" y="4568825"/>
          <p14:tracePt t="127091" x="5318125" y="4576763"/>
          <p14:tracePt t="127105" x="5310188" y="4576763"/>
          <p14:tracePt t="127119" x="5300663" y="4576763"/>
          <p14:tracePt t="127127" x="5284788" y="4576763"/>
          <p14:tracePt t="127135" x="5276850" y="4568825"/>
          <p14:tracePt t="127143" x="5260975" y="4560888"/>
          <p14:tracePt t="127148" x="5253038" y="4545013"/>
          <p14:tracePt t="127159" x="5245100" y="4545013"/>
          <p14:tracePt t="127179" x="5245100" y="4537075"/>
          <p14:tracePt t="127187" x="5237163" y="4537075"/>
          <p14:tracePt t="127194" x="5229225" y="4521200"/>
          <p14:tracePt t="127202" x="5221288" y="4513263"/>
          <p14:tracePt t="127210" x="5197475" y="4505325"/>
          <p14:tracePt t="127217" x="5181600" y="4497388"/>
          <p14:tracePt t="127225" x="5165725" y="4489450"/>
          <p14:tracePt t="127233" x="5141913" y="4473575"/>
          <p14:tracePt t="127240" x="5126038" y="4473575"/>
          <p14:tracePt t="127246" x="5118100" y="4473575"/>
          <p14:tracePt t="127255" x="5110163" y="4473575"/>
          <p14:tracePt t="127261" x="5102225" y="4473575"/>
          <p14:tracePt t="127292" x="5094288" y="4473575"/>
          <p14:tracePt t="127299" x="5094288" y="4481513"/>
          <p14:tracePt t="127308" x="5094288" y="4489450"/>
          <p14:tracePt t="127314" x="5094288" y="4513263"/>
          <p14:tracePt t="127323" x="5094288" y="4537075"/>
          <p14:tracePt t="127331" x="5102225" y="4552950"/>
          <p14:tracePt t="127338" x="5110163" y="4576763"/>
          <p14:tracePt t="127345" x="5118100" y="4584700"/>
          <p14:tracePt t="127353" x="5133975" y="4616450"/>
          <p14:tracePt t="127363" x="5149850" y="4624388"/>
          <p14:tracePt t="127366" x="5157788" y="4641850"/>
          <p14:tracePt t="127376" x="5173663" y="4649788"/>
          <p14:tracePt t="127382" x="5197475" y="4657725"/>
          <p14:tracePt t="127389" x="5237163" y="4673600"/>
          <p14:tracePt t="127396" x="5276850" y="4673600"/>
          <p14:tracePt t="127406" x="5318125" y="4673600"/>
          <p14:tracePt t="127413" x="5341938" y="4673600"/>
          <p14:tracePt t="127420" x="5365750" y="4673600"/>
          <p14:tracePt t="127427" x="5389563" y="4673600"/>
          <p14:tracePt t="127435" x="5405438" y="4673600"/>
          <p14:tracePt t="127442" x="5429250" y="4657725"/>
          <p14:tracePt t="127450" x="5437188" y="4657725"/>
          <p14:tracePt t="127459" x="5445125" y="4641850"/>
          <p14:tracePt t="127464" x="5453063" y="4624388"/>
          <p14:tracePt t="127473" x="5468938" y="4616450"/>
          <p14:tracePt t="127479" x="5476875" y="4592638"/>
          <p14:tracePt t="127488" x="5476875" y="4568825"/>
          <p14:tracePt t="127495" x="5476875" y="4545013"/>
          <p14:tracePt t="127503" x="5476875" y="4529138"/>
          <p14:tracePt t="127510" x="5476875" y="4505325"/>
          <p14:tracePt t="127519" x="5476875" y="4481513"/>
          <p14:tracePt t="127525" x="5468938" y="4465638"/>
          <p14:tracePt t="127533" x="5461000" y="4449763"/>
          <p14:tracePt t="127541" x="5453063" y="4433888"/>
          <p14:tracePt t="127547" x="5445125" y="4425950"/>
          <p14:tracePt t="127553" x="5437188" y="4418013"/>
          <p14:tracePt t="127563" x="5429250" y="4418013"/>
          <p14:tracePt t="127571" x="5421313" y="4418013"/>
          <p14:tracePt t="127577" x="5413375" y="4418013"/>
          <p14:tracePt t="127585" x="5405438" y="4410075"/>
          <p14:tracePt t="127598" x="5397500" y="4410075"/>
          <p14:tracePt t="127607" x="5389563" y="4410075"/>
          <p14:tracePt t="127614" x="5381625" y="4410075"/>
          <p14:tracePt t="127630" x="5365750" y="4410075"/>
          <p14:tracePt t="127638" x="5365750" y="4418013"/>
          <p14:tracePt t="127645" x="5357813" y="4425950"/>
          <p14:tracePt t="127652" x="5341938" y="4441825"/>
          <p14:tracePt t="127667" x="5326063" y="4449763"/>
          <p14:tracePt t="127675" x="5310188" y="4457700"/>
          <p14:tracePt t="127681" x="5300663" y="4473575"/>
          <p14:tracePt t="127692" x="5276850" y="4473575"/>
          <p14:tracePt t="127697" x="5260975" y="4481513"/>
          <p14:tracePt t="127706" x="5237163" y="4481513"/>
          <p14:tracePt t="127712" x="5181600" y="4489450"/>
          <p14:tracePt t="127721" x="5126038" y="4489450"/>
          <p14:tracePt t="127726" x="5062538" y="4465638"/>
          <p14:tracePt t="127735" x="5006975" y="4433888"/>
          <p14:tracePt t="127742" x="4926013" y="4394200"/>
          <p14:tracePt t="127750" x="4862513" y="4362450"/>
          <p14:tracePt t="127756" x="4767263" y="4314825"/>
          <p14:tracePt t="127765" x="4672013" y="4281488"/>
          <p14:tracePt t="127774" x="4559300" y="4233863"/>
          <p14:tracePt t="127779" x="4448175" y="4194175"/>
          <p14:tracePt t="127786" x="4368800" y="4170363"/>
          <p14:tracePt t="127793" x="4273550" y="4138613"/>
          <p14:tracePt t="127801" x="4184650" y="4098925"/>
          <p14:tracePt t="127811" x="4105275" y="4067175"/>
          <p14:tracePt t="127818" x="4041775" y="4043363"/>
          <p14:tracePt t="127825" x="3986213" y="4019550"/>
          <p14:tracePt t="127831" x="3938588" y="4003675"/>
          <p14:tracePt t="127838" x="3906838" y="3979863"/>
          <p14:tracePt t="127846" x="3890963" y="3971925"/>
          <p14:tracePt t="127855" x="3883025" y="3963988"/>
          <p14:tracePt t="127862" x="3875088" y="3956050"/>
          <p14:tracePt t="127877" x="3875088" y="3948113"/>
          <p14:tracePt t="127885" x="3867150" y="3948113"/>
          <p14:tracePt t="127914" x="3867150" y="3938588"/>
          <p14:tracePt t="127930" x="3859213" y="3930650"/>
          <p14:tracePt t="127938" x="3859213" y="3922713"/>
          <p14:tracePt t="127945" x="3859213" y="3914775"/>
          <p14:tracePt t="127954" x="3843338" y="3883025"/>
          <p14:tracePt t="127961" x="3833813" y="3859213"/>
          <p14:tracePt t="127966" x="3825875" y="3827463"/>
          <p14:tracePt t="127975" x="3810000" y="3795713"/>
          <p14:tracePt t="127981" x="3794125" y="3779838"/>
          <p14:tracePt t="127989" x="3778250" y="3756025"/>
          <p14:tracePt t="127998" x="3770313" y="3748088"/>
          <p14:tracePt t="128005" x="3762375" y="3732213"/>
          <p14:tracePt t="128012" x="3746500" y="3716338"/>
          <p14:tracePt t="128020" x="3738563" y="3700463"/>
          <p14:tracePt t="128027" x="3730625" y="3700463"/>
          <p14:tracePt t="128035" x="3730625" y="3692525"/>
          <p14:tracePt t="128042" x="3722688" y="3684588"/>
          <p14:tracePt t="128050" x="3722688" y="3676650"/>
          <p14:tracePt t="128056" x="3714750" y="3676650"/>
          <p14:tracePt t="128065" x="3706813" y="3668713"/>
          <p14:tracePt t="128072" x="3698875" y="3668713"/>
          <p14:tracePt t="128079" x="3698875" y="3660775"/>
          <p14:tracePt t="128087" x="3690938" y="3660775"/>
          <p14:tracePt t="128102" x="3683000" y="3660775"/>
          <p14:tracePt t="128110" x="3675063" y="3652838"/>
          <p14:tracePt t="128118" x="3667125" y="3652838"/>
          <p14:tracePt t="128133" x="3651250" y="3652838"/>
          <p14:tracePt t="128140" x="3643313" y="3652838"/>
          <p14:tracePt t="128146" x="3635375" y="3652838"/>
          <p14:tracePt t="128155" x="3619500" y="3652838"/>
          <p14:tracePt t="128168" x="3611563" y="3660775"/>
          <p14:tracePt t="128178" x="3595688" y="3660775"/>
          <p14:tracePt t="128192" x="3579813" y="3668713"/>
          <p14:tracePt t="128199" x="3579813" y="3676650"/>
          <p14:tracePt t="128207" x="3571875" y="3676650"/>
          <p14:tracePt t="128215" x="3563938" y="3684588"/>
          <p14:tracePt t="128222" x="3556000" y="3700463"/>
          <p14:tracePt t="128229" x="3548063" y="3700463"/>
          <p14:tracePt t="128238" x="3540125" y="3716338"/>
          <p14:tracePt t="128245" x="3524250" y="3732213"/>
          <p14:tracePt t="128252" x="3524250" y="3740150"/>
          <p14:tracePt t="128259" x="3508375" y="3756025"/>
          <p14:tracePt t="128266" x="3500438" y="3779838"/>
          <p14:tracePt t="128276" x="3500438" y="3803650"/>
          <p14:tracePt t="128281" x="3500438" y="3819525"/>
          <p14:tracePt t="128290" x="3500438" y="3843338"/>
          <p14:tracePt t="128298" x="3500438" y="3859213"/>
          <p14:tracePt t="128305" x="3500438" y="3867150"/>
          <p14:tracePt t="128312" x="3500438" y="3883025"/>
          <p14:tracePt t="128318" x="3508375" y="3898900"/>
          <p14:tracePt t="128326" x="3516313" y="3906838"/>
          <p14:tracePt t="128334" x="3524250" y="3922713"/>
          <p14:tracePt t="128343" x="3532188" y="3930650"/>
          <p14:tracePt t="128350" x="3548063" y="3938588"/>
          <p14:tracePt t="128357" x="3556000" y="3956050"/>
          <p14:tracePt t="128363" x="3563938" y="3956050"/>
          <p14:tracePt t="128372" x="3571875" y="3963988"/>
          <p14:tracePt t="128379" x="3579813" y="3971925"/>
          <p14:tracePt t="128387" x="3595688" y="3971925"/>
          <p14:tracePt t="128394" x="3603625" y="3971925"/>
          <p14:tracePt t="128402" x="3611563" y="3971925"/>
          <p14:tracePt t="128410" x="3627438" y="3979863"/>
          <p14:tracePt t="128418" x="3643313" y="3979863"/>
          <p14:tracePt t="128425" x="3651250" y="3979863"/>
          <p14:tracePt t="128432" x="3675063" y="3979863"/>
          <p14:tracePt t="128440" x="3698875" y="3979863"/>
          <p14:tracePt t="128446" x="3722688" y="3971925"/>
          <p14:tracePt t="128455" x="3754438" y="3956050"/>
          <p14:tracePt t="128461" x="3786188" y="3930650"/>
          <p14:tracePt t="128470" x="3802063" y="3922713"/>
          <p14:tracePt t="128477" x="3817938" y="3898900"/>
          <p14:tracePt t="128483" x="3833813" y="3883025"/>
          <p14:tracePt t="128493" x="3851275" y="3859213"/>
          <p14:tracePt t="128499" x="3867150" y="3835400"/>
          <p14:tracePt t="128507" x="3875088" y="3795713"/>
          <p14:tracePt t="128516" x="3875088" y="3771900"/>
          <p14:tracePt t="128523" x="3875088" y="3740150"/>
          <p14:tracePt t="128529" x="3875088" y="3716338"/>
          <p14:tracePt t="128538" x="3875088" y="3700463"/>
          <p14:tracePt t="128545" x="3875088" y="3668713"/>
          <p14:tracePt t="128553" x="3875088" y="3644900"/>
          <p14:tracePt t="128560" x="3875088" y="3621088"/>
          <p14:tracePt t="128566" x="3875088" y="3613150"/>
          <p14:tracePt t="128574" x="3875088" y="3595688"/>
          <p14:tracePt t="128590" x="3875088" y="3587750"/>
          <p14:tracePt t="128596" x="3875088" y="3579813"/>
          <p14:tracePt t="128604" x="3875088" y="3571875"/>
          <p14:tracePt t="128611" x="3867150" y="3571875"/>
          <p14:tracePt t="128618" x="3859213" y="3571875"/>
          <p14:tracePt t="128626" x="3833813" y="3587750"/>
          <p14:tracePt t="128635" x="3817938" y="3595688"/>
          <p14:tracePt t="128643" x="3794125" y="3629025"/>
          <p14:tracePt t="128650" x="3754438" y="3668713"/>
          <p14:tracePt t="128658" x="3714750" y="3700463"/>
          <p14:tracePt t="128664" x="3659188" y="3771900"/>
          <p14:tracePt t="128672" x="3603625" y="3835400"/>
          <p14:tracePt t="128679" x="3563938" y="3890963"/>
          <p14:tracePt t="128688" x="3508375" y="3979863"/>
          <p14:tracePt t="128694" x="3476625" y="4051300"/>
          <p14:tracePt t="128702" x="3459163" y="4106863"/>
          <p14:tracePt t="128709" x="3451225" y="4138613"/>
          <p14:tracePt t="128718" x="3435350" y="4202113"/>
          <p14:tracePt t="128725" x="3427413" y="4281488"/>
          <p14:tracePt t="128733" x="3419475" y="4346575"/>
          <p14:tracePt t="128740" x="3419475" y="4386263"/>
          <p14:tracePt t="128746" x="3411538" y="4425950"/>
          <p14:tracePt t="128756" x="3411538" y="4465638"/>
          <p14:tracePt t="128762" x="3411538" y="4529138"/>
          <p14:tracePt t="128769" x="3411538" y="4576763"/>
          <p14:tracePt t="128778" x="3419475" y="4633913"/>
          <p14:tracePt t="128784" x="3419475" y="4673600"/>
          <p14:tracePt t="128793" x="3427413" y="4721225"/>
          <p14:tracePt t="128799" x="3427413" y="4752975"/>
          <p14:tracePt t="128808" x="3427413" y="4768850"/>
          <p14:tracePt t="128814" x="3427413" y="4784725"/>
          <p14:tracePt t="128823" x="3435350" y="4800600"/>
          <p14:tracePt t="128829" x="3435350" y="4816475"/>
          <p14:tracePt t="128839" x="3435350" y="4824413"/>
          <p14:tracePt t="128844" x="3443288" y="4824413"/>
          <p14:tracePt t="128852" x="3443288" y="4832350"/>
          <p14:tracePt t="128859" x="3443288" y="4840288"/>
          <p14:tracePt t="128866" x="3451225" y="4840288"/>
          <p14:tracePt t="128882" x="3459163" y="4848225"/>
          <p14:tracePt t="128897" x="3467100" y="4848225"/>
          <p14:tracePt t="128911" x="3476625" y="4856163"/>
          <p14:tracePt t="128926" x="3492500" y="4864100"/>
          <p14:tracePt t="128942" x="3500438" y="4864100"/>
          <p14:tracePt t="128951" x="3500438" y="4872038"/>
          <p14:tracePt t="129001" x="3500438" y="4879975"/>
          <p14:tracePt t="129011" x="3500438" y="4919663"/>
          <p14:tracePt t="129017" x="3492500" y="4951413"/>
          <p14:tracePt t="129026" x="3476625" y="5008563"/>
          <p14:tracePt t="129031" x="3459163" y="5072063"/>
          <p14:tracePt t="129039" x="3435350" y="5151438"/>
          <p14:tracePt t="129047" x="3419475" y="5214938"/>
          <p14:tracePt t="129056" x="3411538" y="5262563"/>
          <p14:tracePt t="129061" x="3411538" y="5294313"/>
          <p14:tracePt t="129070" x="3403600" y="5343525"/>
          <p14:tracePt t="129077" x="3403600" y="5367338"/>
          <p14:tracePt t="129085" x="3403600" y="5383213"/>
          <p14:tracePt t="129100" x="3403600" y="5391150"/>
          <p14:tracePt t="129123" x="3411538" y="5359400"/>
          <p14:tracePt t="129130" x="3443288" y="5319713"/>
          <p14:tracePt t="129137" x="3459163" y="5286375"/>
          <p14:tracePt t="129144" x="3492500" y="5238750"/>
          <p14:tracePt t="129152" x="3500438" y="5191125"/>
          <p14:tracePt t="129159" x="3516313" y="5167313"/>
          <p14:tracePt t="129166" x="3540125" y="5127625"/>
          <p14:tracePt t="129174" x="3556000" y="5103813"/>
          <p14:tracePt t="129183" x="3556000" y="5080000"/>
          <p14:tracePt t="129190" x="3571875" y="5056188"/>
          <p14:tracePt t="129198" x="3579813" y="5048250"/>
          <p14:tracePt t="129207" x="3579813" y="5040313"/>
          <p14:tracePt t="129212" x="3579813" y="5032375"/>
          <p14:tracePt t="129220" x="3587750" y="5024438"/>
          <p14:tracePt t="129226" x="3587750" y="5016500"/>
          <p14:tracePt t="129235" x="3587750" y="4992688"/>
          <p14:tracePt t="129242" x="3587750" y="4967288"/>
          <p14:tracePt t="129251" x="3587750" y="4919663"/>
          <p14:tracePt t="129257" x="3595688" y="4879975"/>
          <p14:tracePt t="129263" x="3595688" y="4832350"/>
          <p14:tracePt t="129273" x="3595688" y="4768850"/>
          <p14:tracePt t="129279" x="3595688" y="4697413"/>
          <p14:tracePt t="129290" x="3595688" y="4600575"/>
          <p14:tracePt t="129294" x="3595688" y="4505325"/>
          <p14:tracePt t="129302" x="3595688" y="4402138"/>
          <p14:tracePt t="129309" x="3595688" y="4306888"/>
          <p14:tracePt t="129318" x="3587750" y="4225925"/>
          <p14:tracePt t="129325" x="3571875" y="4122738"/>
          <p14:tracePt t="129333" x="3563938" y="4035425"/>
          <p14:tracePt t="129339" x="3556000" y="3963988"/>
          <p14:tracePt t="129346" x="3540125" y="3890963"/>
          <p14:tracePt t="129356" x="3524250" y="3827463"/>
          <p14:tracePt t="129363" x="3500438" y="3787775"/>
          <p14:tracePt t="129370" x="3492500" y="3763963"/>
          <p14:tracePt t="129377" x="3484563" y="3756025"/>
          <p14:tracePt t="129386" x="3467100" y="3732213"/>
          <p14:tracePt t="129393" x="3459163" y="3716338"/>
          <p14:tracePt t="129399" x="3451225" y="3700463"/>
          <p14:tracePt t="129407" x="3443288" y="3692525"/>
          <p14:tracePt t="129415" x="3443288" y="3676650"/>
          <p14:tracePt t="129431" x="3435350" y="3668713"/>
          <p14:tracePt t="129496" x="3435350" y="3660775"/>
          <p14:tracePt t="129506" x="3427413" y="3660775"/>
          <p14:tracePt t="129512" x="3419475" y="3660775"/>
          <p14:tracePt t="129519" x="3411538" y="3652838"/>
          <p14:tracePt t="129534" x="3403600" y="3644900"/>
          <p14:tracePt t="129558" x="3395663" y="3644900"/>
          <p14:tracePt t="129661" x="3387725" y="3644900"/>
          <p14:tracePt t="129671" x="3379788" y="3644900"/>
          <p14:tracePt t="129677" x="3371850" y="3644900"/>
          <p14:tracePt t="129684" x="3371850" y="3636963"/>
          <p14:tracePt t="129691" x="3363913" y="3636963"/>
          <p14:tracePt t="129709" x="3363913" y="3629025"/>
          <p14:tracePt t="129714" x="3355975" y="3629025"/>
          <p14:tracePt t="129761" x="3355975" y="3621088"/>
          <p14:tracePt t="129819" x="3355975" y="3629025"/>
          <p14:tracePt t="129826" x="3355975" y="3644900"/>
          <p14:tracePt t="129834" x="3348038" y="3660775"/>
          <p14:tracePt t="129841" x="3348038" y="3692525"/>
          <p14:tracePt t="129849" x="3340100" y="3716338"/>
          <p14:tracePt t="129857" x="3332163" y="3763963"/>
          <p14:tracePt t="129864" x="3332163" y="3795713"/>
          <p14:tracePt t="129872" x="3332163" y="3835400"/>
          <p14:tracePt t="129878" x="3324225" y="3883025"/>
          <p14:tracePt t="129887" x="3324225" y="3938588"/>
          <p14:tracePt t="129894" x="3324225" y="3987800"/>
          <p14:tracePt t="129905" x="3324225" y="4043363"/>
          <p14:tracePt t="129908" x="3332163" y="4083050"/>
          <p14:tracePt t="129916" x="3348038" y="4122738"/>
          <p14:tracePt t="129924" x="3355975" y="4170363"/>
          <p14:tracePt t="129931" x="3363913" y="4225925"/>
          <p14:tracePt t="129939" x="3379788" y="4273550"/>
          <p14:tracePt t="129946" x="3379788" y="4306888"/>
          <p14:tracePt t="129954" x="3395663" y="4330700"/>
          <p14:tracePt t="129961" x="3403600" y="4354513"/>
          <p14:tracePt t="129969" x="3411538" y="4370388"/>
          <p14:tracePt t="129976" x="3411538" y="4378325"/>
          <p14:tracePt t="129983" x="3411538" y="4386263"/>
          <p14:tracePt t="129991" x="3419475" y="4386263"/>
          <p14:tracePt t="130022" x="3427413" y="4386263"/>
          <p14:tracePt t="130037" x="3443288" y="4386263"/>
          <p14:tracePt t="130044" x="3459163" y="4386263"/>
          <p14:tracePt t="130052" x="3492500" y="4362450"/>
          <p14:tracePt t="130059" x="3540125" y="4338638"/>
          <p14:tracePt t="130068" x="3619500" y="4298950"/>
          <p14:tracePt t="130074" x="3706813" y="4241800"/>
          <p14:tracePt t="130081" x="3778250" y="4202113"/>
          <p14:tracePt t="130089" x="3875088" y="4146550"/>
          <p14:tracePt t="130097" x="4002088" y="4083050"/>
          <p14:tracePt t="130104" x="4097338" y="4035425"/>
          <p14:tracePt t="130111" x="4200525" y="3979863"/>
          <p14:tracePt t="130119" x="4265613" y="3948113"/>
          <p14:tracePt t="130126" x="4344988" y="3906838"/>
          <p14:tracePt t="130133" x="4424363" y="3867150"/>
          <p14:tracePt t="130141" x="4479925" y="3835400"/>
          <p14:tracePt t="130149" x="4527550" y="3803650"/>
          <p14:tracePt t="130156" x="4567238" y="3779838"/>
          <p14:tracePt t="130163" x="4584700" y="3771900"/>
          <p14:tracePt t="130172" x="4600575" y="3756025"/>
          <p14:tracePt t="130179" x="4616450" y="3732213"/>
          <p14:tracePt t="130187" x="4624388" y="3732213"/>
          <p14:tracePt t="130193" x="4632325" y="3716338"/>
          <p14:tracePt t="130209" x="4632325" y="3708400"/>
          <p14:tracePt t="130217" x="4640263" y="3708400"/>
          <p14:tracePt t="130224" x="4648200" y="3708400"/>
          <p14:tracePt t="130239" x="4648200" y="3700463"/>
          <p14:tracePt t="130313" x="4656138" y="3692525"/>
          <p14:tracePt t="130322" x="4656138" y="3684588"/>
          <p14:tracePt t="130337" x="4664075" y="3684588"/>
          <p14:tracePt t="130343" x="4664075" y="3676650"/>
          <p14:tracePt t="130359" x="4679950" y="3668713"/>
          <p14:tracePt t="130366" x="4695825" y="3660775"/>
          <p14:tracePt t="130374" x="4719638" y="3652838"/>
          <p14:tracePt t="130381" x="4727575" y="3644900"/>
          <p14:tracePt t="130389" x="4759325" y="3636963"/>
          <p14:tracePt t="130396" x="4775200" y="3629025"/>
          <p14:tracePt t="130403" x="4799013" y="3621088"/>
          <p14:tracePt t="130411" x="4822825" y="3613150"/>
          <p14:tracePt t="130420" x="4838700" y="3613150"/>
          <p14:tracePt t="130426" x="4870450" y="3605213"/>
          <p14:tracePt t="130433" x="4886325" y="3605213"/>
          <p14:tracePt t="130441" x="4902200" y="3605213"/>
          <p14:tracePt t="130449" x="4902200" y="3595688"/>
          <p14:tracePt t="130471" x="4910138" y="3595688"/>
          <p14:tracePt t="130523" x="4910138" y="3644900"/>
          <p14:tracePt t="130531" x="4910138" y="3676650"/>
          <p14:tracePt t="130539" x="4894263" y="3708400"/>
          <p14:tracePt t="130547" x="4886325" y="3748088"/>
          <p14:tracePt t="130553" x="4878388" y="3795713"/>
          <p14:tracePt t="130561" x="4870450" y="3843338"/>
          <p14:tracePt t="130570" x="4862513" y="3890963"/>
          <p14:tracePt t="130577" x="4854575" y="3930650"/>
          <p14:tracePt t="130583" x="4854575" y="3979863"/>
          <p14:tracePt t="130591" x="4854575" y="3995738"/>
          <p14:tracePt t="130599" x="4846638" y="4035425"/>
          <p14:tracePt t="130606" x="4838700" y="4075113"/>
          <p14:tracePt t="130614" x="4830763" y="4106863"/>
          <p14:tracePt t="130621" x="4830763" y="4146550"/>
          <p14:tracePt t="130628" x="4830763" y="4178300"/>
          <p14:tracePt t="130636" x="4822825" y="4225925"/>
          <p14:tracePt t="130644" x="4822825" y="4265613"/>
          <p14:tracePt t="130651" x="4814888" y="4306888"/>
          <p14:tracePt t="130659" x="4806950" y="4370388"/>
          <p14:tracePt t="130666" x="4806950" y="4402138"/>
          <p14:tracePt t="130674" x="4806950" y="4449763"/>
          <p14:tracePt t="130681" x="4806950" y="4481513"/>
          <p14:tracePt t="130690" x="4806950" y="4513263"/>
          <p14:tracePt t="130696" x="4806950" y="4529138"/>
          <p14:tracePt t="130704" x="4806950" y="4537075"/>
          <p14:tracePt t="130711" x="4806950" y="4545013"/>
          <p14:tracePt t="130720" x="4806950" y="4552950"/>
          <p14:tracePt t="130726" x="4806950" y="4568825"/>
          <p14:tracePt t="130734" x="4806950" y="4576763"/>
          <p14:tracePt t="130943" x="4806950" y="4584700"/>
          <p14:tracePt t="130951" x="4799013" y="4600575"/>
          <p14:tracePt t="130959" x="4783138" y="4624388"/>
          <p14:tracePt t="130967" x="4759325" y="4649788"/>
          <p14:tracePt t="130973" x="4735513" y="4681538"/>
          <p14:tracePt t="130981" x="4719638" y="4705350"/>
          <p14:tracePt t="130989" x="4687888" y="4745038"/>
          <p14:tracePt t="130996" x="4656138" y="4784725"/>
          <p14:tracePt t="131006" x="4616450" y="4840288"/>
          <p14:tracePt t="131011" x="4567238" y="4895850"/>
          <p14:tracePt t="131019" x="4527550" y="4943475"/>
          <p14:tracePt t="131026" x="4479925" y="5008563"/>
          <p14:tracePt t="131034" x="4416425" y="5064125"/>
          <p14:tracePt t="131041" x="4360863" y="5127625"/>
          <p14:tracePt t="131048" x="4313238" y="5175250"/>
          <p14:tracePt t="131056" x="4281488" y="5207000"/>
          <p14:tracePt t="131063" x="4273550" y="5222875"/>
          <p14:tracePt t="131072" x="4257675" y="5230813"/>
          <p14:tracePt t="131086" x="4257675" y="5238750"/>
          <p14:tracePt t="131093" x="4257675" y="5246688"/>
          <p14:tracePt t="131141" x="4257675" y="5254625"/>
          <p14:tracePt t="131155" x="4249738" y="5262563"/>
          <p14:tracePt t="131170" x="4241800" y="5262563"/>
          <p14:tracePt t="131176" x="4241800" y="5270500"/>
          <p14:tracePt t="131184" x="4233863" y="5270500"/>
          <p14:tracePt t="131191" x="4217988" y="5270500"/>
          <p14:tracePt t="131199" x="4210050" y="5270500"/>
          <p14:tracePt t="131206" x="4184650" y="5270500"/>
          <p14:tracePt t="131213" x="4152900" y="5262563"/>
          <p14:tracePt t="131221" x="4105275" y="5230813"/>
          <p14:tracePt t="131229" x="4065588" y="5207000"/>
          <p14:tracePt t="131236" x="4033838" y="5191125"/>
          <p14:tracePt t="131243" x="3986213" y="5159375"/>
          <p14:tracePt t="131252" x="3938588" y="5127625"/>
          <p14:tracePt t="131259" x="3875088" y="5087938"/>
          <p14:tracePt t="131267" x="3851275" y="5064125"/>
          <p14:tracePt t="131273" x="3825875" y="5032375"/>
          <p14:tracePt t="131281" x="3802063" y="5008563"/>
          <p14:tracePt t="131289" x="3794125" y="4984750"/>
          <p14:tracePt t="131296" x="3794125" y="4927600"/>
          <p14:tracePt t="131304" x="3794125" y="4879975"/>
          <p14:tracePt t="131311" x="3794125" y="4832350"/>
          <p14:tracePt t="131319" x="3794125" y="4776788"/>
          <p14:tracePt t="131326" x="3802063" y="4721225"/>
          <p14:tracePt t="131334" x="3810000" y="4673600"/>
          <p14:tracePt t="131341" x="3825875" y="4616450"/>
          <p14:tracePt t="131348" x="3833813" y="4576763"/>
          <p14:tracePt t="131356" x="3851275" y="4521200"/>
          <p14:tracePt t="131363" x="3859213" y="4489450"/>
          <p14:tracePt t="131372" x="3867150" y="4457700"/>
          <p14:tracePt t="131379" x="3883025" y="4441825"/>
          <p14:tracePt t="131386" x="3883025" y="4418013"/>
          <p14:tracePt t="131393" x="3883025" y="4402138"/>
          <p14:tracePt t="131401" x="3890963" y="4378325"/>
          <p14:tracePt t="131409" x="3890963" y="4370388"/>
          <p14:tracePt t="131416" x="3898900" y="4346575"/>
          <p14:tracePt t="131423" x="3898900" y="4338638"/>
          <p14:tracePt t="131432" x="3898900" y="4330700"/>
          <p14:tracePt t="131441" x="3898900" y="4306888"/>
          <p14:tracePt t="131447" x="3898900" y="4291013"/>
          <p14:tracePt t="131454" x="3898900" y="4273550"/>
          <p14:tracePt t="131461" x="3898900" y="4257675"/>
          <p14:tracePt t="131469" x="3898900" y="4233863"/>
          <p14:tracePt t="131476" x="3898900" y="4210050"/>
          <p14:tracePt t="131484" x="3898900" y="4202113"/>
          <p14:tracePt t="131491" x="3898900" y="4186238"/>
          <p14:tracePt t="131499" x="3898900" y="4178300"/>
          <p14:tracePt t="131508" x="3898900" y="4170363"/>
          <p14:tracePt t="131514" x="3890963" y="4170363"/>
          <p14:tracePt t="131522" x="3890963" y="4162425"/>
          <p14:tracePt t="131528" x="3883025" y="4162425"/>
          <p14:tracePt t="131536" x="3883025" y="4146550"/>
          <p14:tracePt t="131543" x="3875088" y="4146550"/>
          <p14:tracePt t="131559" x="3875088" y="4138613"/>
          <p14:tracePt t="131574" x="3875088" y="4130675"/>
          <p14:tracePt t="131581" x="3867150" y="4130675"/>
          <p14:tracePt t="131933" x="3859213" y="4130675"/>
          <p14:tracePt t="131941" x="3851275" y="4130675"/>
          <p14:tracePt t="131950" x="3843338" y="4130675"/>
          <p14:tracePt t="131957" x="3825875" y="4130675"/>
          <p14:tracePt t="131965" x="3810000" y="4138613"/>
          <p14:tracePt t="131973" x="3794125" y="4146550"/>
          <p14:tracePt t="131980" x="3778250" y="4146550"/>
          <p14:tracePt t="131987" x="3754438" y="4154488"/>
          <p14:tracePt t="131994" x="3746500" y="4154488"/>
          <p14:tracePt t="132004" x="3730625" y="4162425"/>
          <p14:tracePt t="132009" x="3714750" y="4170363"/>
          <p14:tracePt t="132016" x="3690938" y="4178300"/>
          <p14:tracePt t="132025" x="3683000" y="4186238"/>
          <p14:tracePt t="132031" x="3675063" y="4194175"/>
          <p14:tracePt t="132041" x="3659188" y="4210050"/>
          <p14:tracePt t="132054" x="3651250" y="4225925"/>
          <p14:tracePt t="132071" x="3635375" y="4225925"/>
          <p14:tracePt t="132085" x="3627438" y="4225925"/>
          <p14:tracePt t="132100" x="3627438" y="4233863"/>
          <p14:tracePt t="132107" x="3619500" y="4233863"/>
          <p14:tracePt t="132226" x="3627438" y="4233863"/>
          <p14:tracePt t="132234" x="3635375" y="4233863"/>
          <p14:tracePt t="132242" x="3643313" y="4233863"/>
          <p14:tracePt t="132250" x="3667125" y="4233863"/>
          <p14:tracePt t="132257" x="3690938" y="4233863"/>
          <p14:tracePt t="132265" x="3738563" y="4233863"/>
          <p14:tracePt t="132272" x="3786188" y="4233863"/>
          <p14:tracePt t="132281" x="3833813" y="4233863"/>
          <p14:tracePt t="132288" x="3875088" y="4233863"/>
          <p14:tracePt t="132294" x="3906838" y="4233863"/>
          <p14:tracePt t="132304" x="3962400" y="4233863"/>
          <p14:tracePt t="132309" x="4002088" y="4233863"/>
          <p14:tracePt t="132317" x="4033838" y="4233863"/>
          <p14:tracePt t="132325" x="4081463" y="4233863"/>
          <p14:tracePt t="132331" x="4113213" y="4233863"/>
          <p14:tracePt t="132341" x="4137025" y="4233863"/>
          <p14:tracePt t="132346" x="4168775" y="4233863"/>
          <p14:tracePt t="132355" x="4184650" y="4233863"/>
          <p14:tracePt t="132362" x="4217988" y="4233863"/>
          <p14:tracePt t="132371" x="4249738" y="4225925"/>
          <p14:tracePt t="132376" x="4273550" y="4225925"/>
          <p14:tracePt t="132384" x="4313238" y="4225925"/>
          <p14:tracePt t="132391" x="4360863" y="4225925"/>
          <p14:tracePt t="132401" x="4392613" y="4225925"/>
          <p14:tracePt t="132407" x="4424363" y="4225925"/>
          <p14:tracePt t="132414" x="4448175" y="4225925"/>
          <p14:tracePt t="132421" x="4479925" y="4217988"/>
          <p14:tracePt t="132430" x="4495800" y="4217988"/>
          <p14:tracePt t="132437" x="4527550" y="4210050"/>
          <p14:tracePt t="132445" x="4559300" y="4210050"/>
          <p14:tracePt t="132452" x="4584700" y="4210050"/>
          <p14:tracePt t="132461" x="4608513" y="4210050"/>
          <p14:tracePt t="132466" x="4632325" y="4202113"/>
          <p14:tracePt t="132474" x="4648200" y="4202113"/>
          <p14:tracePt t="132482" x="4672013" y="4202113"/>
          <p14:tracePt t="132490" x="4695825" y="4202113"/>
          <p14:tracePt t="132498" x="4711700" y="4202113"/>
          <p14:tracePt t="132505" x="4727575" y="4194175"/>
          <p14:tracePt t="132511" x="4743450" y="4194175"/>
          <p14:tracePt t="132521" x="4759325" y="4194175"/>
          <p14:tracePt t="132528" x="4783138" y="4194175"/>
          <p14:tracePt t="132535" x="4791075" y="4194175"/>
          <p14:tracePt t="132541" x="4814888" y="4194175"/>
          <p14:tracePt t="132550" x="4830763" y="4194175"/>
          <p14:tracePt t="132557" x="4854575" y="4194175"/>
          <p14:tracePt t="132565" x="4870450" y="4194175"/>
          <p14:tracePt t="132573" x="4894263" y="4194175"/>
          <p14:tracePt t="132580" x="4959350" y="4194175"/>
          <p14:tracePt t="132588" x="5006975" y="4194175"/>
          <p14:tracePt t="132594" x="5062538" y="4194175"/>
          <p14:tracePt t="132603" x="5102225" y="4194175"/>
          <p14:tracePt t="132609" x="5141913" y="4194175"/>
          <p14:tracePt t="132618" x="5181600" y="4194175"/>
          <p14:tracePt t="132624" x="5213350" y="4194175"/>
          <p14:tracePt t="132631" x="5245100" y="4194175"/>
          <p14:tracePt t="132638" x="5284788" y="4202113"/>
          <p14:tracePt t="132646" x="5310188" y="4202113"/>
          <p14:tracePt t="132654" x="5318125" y="4202113"/>
          <p14:tracePt t="132662" x="5326063" y="4202113"/>
          <p14:tracePt t="132671" x="5334000" y="4202113"/>
          <p14:tracePt t="132676" x="5341938" y="4202113"/>
          <p14:tracePt t="132849" x="5326063" y="4202113"/>
          <p14:tracePt t="132857" x="5310188" y="4202113"/>
          <p14:tracePt t="132865" x="5268913" y="4210050"/>
          <p14:tracePt t="132873" x="5221288" y="4233863"/>
          <p14:tracePt t="132880" x="5157788" y="4265613"/>
          <p14:tracePt t="132887" x="5110163" y="4298950"/>
          <p14:tracePt t="132894" x="5038725" y="4346575"/>
          <p14:tracePt t="132906" x="4975225" y="4378325"/>
          <p14:tracePt t="132909" x="4886325" y="4433888"/>
          <p14:tracePt t="132918" x="4799013" y="4473575"/>
          <p14:tracePt t="132925" x="4735513" y="4521200"/>
          <p14:tracePt t="132931" x="4656138" y="4568825"/>
          <p14:tracePt t="132940" x="4600575" y="4608513"/>
          <p14:tracePt t="132946" x="4551363" y="4657725"/>
          <p14:tracePt t="132954" x="4487863" y="4721225"/>
          <p14:tracePt t="132962" x="4440238" y="4792663"/>
          <p14:tracePt t="132970" x="4400550" y="4848225"/>
          <p14:tracePt t="132977" x="4360863" y="4903788"/>
          <p14:tracePt t="132988" x="4329113" y="4967288"/>
          <p14:tracePt t="132991" x="4289425" y="5024438"/>
          <p14:tracePt t="133000" x="4257675" y="5072063"/>
          <p14:tracePt t="133007" x="4217988" y="5143500"/>
          <p14:tracePt t="133014" x="4192588" y="5175250"/>
          <p14:tracePt t="133021" x="4176713" y="5207000"/>
          <p14:tracePt t="133028" x="4160838" y="5214938"/>
          <p14:tracePt t="133037" x="4152900" y="5230813"/>
          <p14:tracePt t="133045" x="4144963" y="5230813"/>
          <p14:tracePt t="133052" x="4144963" y="5238750"/>
          <p14:tracePt t="133066" x="4137025" y="5238750"/>
          <p14:tracePt t="133073" x="4129088" y="5246688"/>
          <p14:tracePt t="133090" x="4121150" y="5246688"/>
          <p14:tracePt t="133098" x="4105275" y="5246688"/>
          <p14:tracePt t="133105" x="4097338" y="5246688"/>
          <p14:tracePt t="133111" x="4081463" y="5246688"/>
          <p14:tracePt t="133120" x="4057650" y="5246688"/>
          <p14:tracePt t="133128" x="4041775" y="5246688"/>
          <p14:tracePt t="133136" x="4010025" y="5246688"/>
          <p14:tracePt t="133141" x="3986213" y="5246688"/>
          <p14:tracePt t="133150" x="3962400" y="5246688"/>
          <p14:tracePt t="133156" x="3930650" y="5246688"/>
          <p14:tracePt t="133165" x="3898900" y="5246688"/>
          <p14:tracePt t="133173" x="3875088" y="5246688"/>
          <p14:tracePt t="133180" x="3851275" y="5246688"/>
          <p14:tracePt t="133189" x="3817938" y="5246688"/>
          <p14:tracePt t="133194" x="3786188" y="5246688"/>
          <p14:tracePt t="133203" x="3746500" y="5246688"/>
          <p14:tracePt t="133209" x="3722688" y="5246688"/>
          <p14:tracePt t="133219" x="3698875" y="5246688"/>
          <p14:tracePt t="133224" x="3667125" y="5246688"/>
          <p14:tracePt t="133231" x="3643313" y="5246688"/>
          <p14:tracePt t="133240" x="3619500" y="5246688"/>
          <p14:tracePt t="133246" x="3603625" y="5246688"/>
          <p14:tracePt t="133254" x="3595688" y="5246688"/>
          <p14:tracePt t="133261" x="3571875" y="5254625"/>
          <p14:tracePt t="133269" x="3563938" y="5254625"/>
          <p14:tracePt t="133276" x="3548063" y="5262563"/>
          <p14:tracePt t="133285" x="3540125" y="5270500"/>
          <p14:tracePt t="133291" x="3524250" y="5270500"/>
          <p14:tracePt t="133301" x="3516313" y="5278438"/>
          <p14:tracePt t="133308" x="3508375" y="5278438"/>
          <p14:tracePt t="133321" x="3500438" y="5286375"/>
          <p14:tracePt t="133338" x="3492500" y="5294313"/>
          <p14:tracePt t="133352" x="3484563" y="5294313"/>
          <p14:tracePt t="133369" x="3476625" y="5294313"/>
          <p14:tracePt t="133374" x="3467100" y="5294313"/>
          <p14:tracePt t="133389" x="3459163" y="5294313"/>
          <p14:tracePt t="133524" x="3484563" y="5294313"/>
          <p14:tracePt t="133531" x="3508375" y="5294313"/>
          <p14:tracePt t="133538" x="3540125" y="5286375"/>
          <p14:tracePt t="133546" x="3587750" y="5278438"/>
          <p14:tracePt t="133554" x="3627438" y="5270500"/>
          <p14:tracePt t="133561" x="3690938" y="5262563"/>
          <p14:tracePt t="133569" x="3746500" y="5262563"/>
          <p14:tracePt t="133576" x="3825875" y="5262563"/>
          <p14:tracePt t="133584" x="3875088" y="5254625"/>
          <p14:tracePt t="133591" x="3962400" y="5246688"/>
          <p14:tracePt t="133599" x="4033838" y="5246688"/>
          <p14:tracePt t="133606" x="4113213" y="5238750"/>
          <p14:tracePt t="133613" x="4184650" y="5238750"/>
          <p14:tracePt t="133621" x="4265613" y="5238750"/>
          <p14:tracePt t="133629" x="4337050" y="5230813"/>
          <p14:tracePt t="133637" x="4392613" y="5230813"/>
          <p14:tracePt t="133643" x="4464050" y="5230813"/>
          <p14:tracePt t="133652" x="4527550" y="5230813"/>
          <p14:tracePt t="133659" x="4584700" y="5230813"/>
          <p14:tracePt t="133667" x="4648200" y="5230813"/>
          <p14:tracePt t="133674" x="4687888" y="5230813"/>
          <p14:tracePt t="133681" x="4751388" y="5230813"/>
          <p14:tracePt t="133688" x="4806950" y="5230813"/>
          <p14:tracePt t="133696" x="4854575" y="5230813"/>
          <p14:tracePt t="133705" x="4926013" y="5230813"/>
          <p14:tracePt t="133711" x="4991100" y="5238750"/>
          <p14:tracePt t="133719" x="5046663" y="5238750"/>
          <p14:tracePt t="133726" x="5086350" y="5238750"/>
          <p14:tracePt t="133734" x="5133975" y="5246688"/>
          <p14:tracePt t="133741" x="5165725" y="5246688"/>
          <p14:tracePt t="133749" x="5205413" y="5246688"/>
          <p14:tracePt t="133756" x="5253038" y="5246688"/>
          <p14:tracePt t="133763" x="5284788" y="5246688"/>
          <p14:tracePt t="133771" x="5318125" y="5246688"/>
          <p14:tracePt t="133779" x="5334000" y="5246688"/>
          <p14:tracePt t="133787" x="5365750" y="5246688"/>
          <p14:tracePt t="133793" x="5397500" y="5246688"/>
          <p14:tracePt t="133802" x="5421313" y="5246688"/>
          <p14:tracePt t="133809" x="5445125" y="5246688"/>
          <p14:tracePt t="133817" x="5468938" y="5246688"/>
          <p14:tracePt t="133823" x="5492750" y="5254625"/>
          <p14:tracePt t="133831" x="5516563" y="5254625"/>
          <p14:tracePt t="133838" x="5540375" y="5254625"/>
          <p14:tracePt t="133846" x="5548313" y="5254625"/>
          <p14:tracePt t="133854" x="5556250" y="5262563"/>
          <p14:tracePt t="133861" x="5564188" y="5262563"/>
          <p14:tracePt t="133869" x="5572125" y="5262563"/>
          <p14:tracePt t="133878" x="5580063" y="5262563"/>
          <p14:tracePt t="133883" x="5595938" y="5270500"/>
          <p14:tracePt t="133891" x="5603875" y="5270500"/>
          <p14:tracePt t="133902" x="5611813" y="5278438"/>
          <p14:tracePt t="133906" x="5627688" y="5286375"/>
          <p14:tracePt t="133913" x="5651500" y="5302250"/>
          <p14:tracePt t="133921" x="5667375" y="5302250"/>
          <p14:tracePt t="133929" x="5692775" y="5319713"/>
          <p14:tracePt t="133937" x="5708650" y="5327650"/>
          <p14:tracePt t="133943" x="5724525" y="5327650"/>
          <p14:tracePt t="133959" x="5732463" y="5335588"/>
          <p14:tracePt t="134423" x="5716588" y="5335588"/>
          <p14:tracePt t="134431" x="5700713" y="5343525"/>
          <p14:tracePt t="134441" x="5684838" y="5343525"/>
          <p14:tracePt t="134447" x="5643563" y="5351463"/>
          <p14:tracePt t="134455" x="5595938" y="5367338"/>
          <p14:tracePt t="134462" x="5564188" y="5383213"/>
          <p14:tracePt t="134471" x="5508625" y="5391150"/>
          <p14:tracePt t="134477" x="5461000" y="5407025"/>
          <p14:tracePt t="134485" x="5413375" y="5414963"/>
          <p14:tracePt t="134491" x="5373688" y="5422900"/>
          <p14:tracePt t="134501" x="5326063" y="5430838"/>
          <p14:tracePt t="134507" x="5276850" y="5454650"/>
          <p14:tracePt t="134519" x="5245100" y="5462588"/>
          <p14:tracePt t="134523" x="5205413" y="5486400"/>
          <p14:tracePt t="134528" x="5189538" y="5494338"/>
          <p14:tracePt t="134536" x="5173663" y="5502275"/>
          <p14:tracePt t="134556" x="5165725" y="5502275"/>
          <p14:tracePt t="134559" x="5118100" y="5526088"/>
          <p14:tracePt t="134569" x="5062538" y="5549900"/>
          <p14:tracePt t="134574" x="4999038" y="5589588"/>
          <p14:tracePt t="134582" x="4926013" y="5613400"/>
          <p14:tracePt t="134589" x="4838700" y="5653088"/>
          <p14:tracePt t="134597" x="4743450" y="5694363"/>
          <p14:tracePt t="134605" x="4656138" y="5726113"/>
          <p14:tracePt t="134611" x="4543425" y="5773738"/>
          <p14:tracePt t="134619" x="4408488" y="5781675"/>
          <p14:tracePt t="134628" x="4305300" y="5813425"/>
          <p14:tracePt t="134635" x="4210050" y="5845175"/>
          <p14:tracePt t="134641" x="4113213" y="5876925"/>
          <p14:tracePt t="134649" x="4025900" y="5900738"/>
          <p14:tracePt t="134656" x="3906838" y="5916613"/>
          <p14:tracePt t="134663" x="3794125" y="5948363"/>
          <p14:tracePt t="134671" x="3714750" y="5964238"/>
          <p14:tracePt t="134679" x="3675063" y="5980113"/>
          <p14:tracePt t="134686" x="3595688" y="6005513"/>
          <p14:tracePt t="134693" x="3556000" y="6021388"/>
          <p14:tracePt t="134702" x="3500438" y="6045200"/>
          <p14:tracePt t="134708" x="3451225" y="6069013"/>
          <p14:tracePt t="134716" x="3411538" y="6084888"/>
          <p14:tracePt t="134723" x="3371850" y="6108700"/>
          <p14:tracePt t="134731" x="3348038" y="6124575"/>
          <p14:tracePt t="134739" x="3332163" y="6132513"/>
          <p14:tracePt t="134746" x="3300413" y="6148388"/>
          <p14:tracePt t="134754" x="3252788" y="6172200"/>
          <p14:tracePt t="134755" x="0" y="0"/>
        </p14:tracePtLst>
        <p14:tracePtLst>
          <p14:tracePt t="135258" x="1395413" y="6045200"/>
          <p14:tracePt t="135391" x="1403350" y="6045200"/>
          <p14:tracePt t="135398" x="1419225" y="6045200"/>
          <p14:tracePt t="135406" x="1450975" y="6045200"/>
          <p14:tracePt t="135413" x="1482725" y="6045200"/>
          <p14:tracePt t="135421" x="1514475" y="6045200"/>
          <p14:tracePt t="135428" x="1570038" y="6045200"/>
          <p14:tracePt t="135436" x="1601788" y="6037263"/>
          <p14:tracePt t="135443" x="1658938" y="6037263"/>
          <p14:tracePt t="135452" x="1722438" y="6037263"/>
          <p14:tracePt t="135458" x="1778000" y="6037263"/>
          <p14:tracePt t="135467" x="1817688" y="6037263"/>
          <p14:tracePt t="135474" x="1857375" y="6037263"/>
          <p14:tracePt t="135483" x="1897063" y="6037263"/>
          <p14:tracePt t="135489" x="1928813" y="6037263"/>
          <p14:tracePt t="135497" x="2000250" y="6037263"/>
          <p14:tracePt t="135505" x="2065338" y="6037263"/>
          <p14:tracePt t="135512" x="2136775" y="6037263"/>
          <p14:tracePt t="135521" x="2224088" y="6037263"/>
          <p14:tracePt t="135526" x="2295525" y="6037263"/>
          <p14:tracePt t="135534" x="2384425" y="6037263"/>
          <p14:tracePt t="135542" x="2447925" y="6037263"/>
          <p14:tracePt t="135549" x="2511425" y="6037263"/>
          <p14:tracePt t="135557" x="2598738" y="6045200"/>
          <p14:tracePt t="135565" x="2670175" y="6045200"/>
          <p14:tracePt t="135571" x="2759075" y="6045200"/>
          <p14:tracePt t="135579" x="2830513" y="6045200"/>
          <p14:tracePt t="135587" x="2894013" y="6045200"/>
          <p14:tracePt t="135595" x="2941638" y="6045200"/>
          <p14:tracePt t="135602" x="2989263" y="6053138"/>
          <p14:tracePt t="135610" x="3044825" y="6053138"/>
          <p14:tracePt t="135618" x="3092450" y="6053138"/>
          <p14:tracePt t="135625" x="3125788" y="6053138"/>
          <p14:tracePt t="135635" x="3157538" y="6053138"/>
          <p14:tracePt t="135640" x="3181350" y="6053138"/>
          <p14:tracePt t="135646" x="3189288" y="6053138"/>
          <p14:tracePt t="135653" x="3197225" y="6053138"/>
          <p14:tracePt t="135788" x="3205163" y="6053138"/>
          <p14:tracePt t="135798" x="3228975" y="6053138"/>
          <p14:tracePt t="135804" x="3252788" y="6053138"/>
          <p14:tracePt t="135813" x="3268663" y="6053138"/>
          <p14:tracePt t="135819" x="3308350" y="6053138"/>
          <p14:tracePt t="135827" x="3363913" y="6053138"/>
          <p14:tracePt t="135835" x="3403600" y="6053138"/>
          <p14:tracePt t="135842" x="3459163" y="6053138"/>
          <p14:tracePt t="135851" x="3500438" y="6053138"/>
          <p14:tracePt t="135857" x="3524250" y="6053138"/>
          <p14:tracePt t="135866" x="3563938" y="6053138"/>
          <p14:tracePt t="135872" x="3603625" y="6045200"/>
          <p14:tracePt t="135879" x="3635375" y="6045200"/>
          <p14:tracePt t="135887" x="3651250" y="6045200"/>
          <p14:tracePt t="135903" x="3667125" y="6045200"/>
          <p14:tracePt t="135908" x="3675063" y="6045200"/>
          <p14:tracePt t="135918" x="3683000" y="6045200"/>
          <p14:tracePt t="135934" x="3690938" y="6045200"/>
          <p14:tracePt t="135939" x="3698875" y="6045200"/>
          <p14:tracePt t="135947" x="3706813" y="6045200"/>
          <p14:tracePt t="135954" x="3730625" y="6045200"/>
          <p14:tracePt t="135962" x="3746500" y="6045200"/>
          <p14:tracePt t="135970" x="3770313" y="6045200"/>
          <p14:tracePt t="135978" x="3794125" y="6045200"/>
          <p14:tracePt t="135986" x="3825875" y="6053138"/>
          <p14:tracePt t="135991" x="3875088" y="6061075"/>
          <p14:tracePt t="136000" x="3914775" y="6069013"/>
          <p14:tracePt t="136007" x="3970338" y="6069013"/>
          <p14:tracePt t="136013" x="4010025" y="6069013"/>
          <p14:tracePt t="136021" x="4049713" y="6076950"/>
          <p14:tracePt t="136028" x="4113213" y="6076950"/>
          <p14:tracePt t="136036" x="4152900" y="6084888"/>
          <p14:tracePt t="136043" x="4233863" y="6084888"/>
          <p14:tracePt t="136052" x="4289425" y="6092825"/>
          <p14:tracePt t="136058" x="4337050" y="6100763"/>
          <p14:tracePt t="136067" x="4392613" y="6108700"/>
          <p14:tracePt t="136073" x="4408488" y="6108700"/>
          <p14:tracePt t="136082" x="4440238" y="6108700"/>
          <p14:tracePt t="136088" x="4464050" y="6108700"/>
          <p14:tracePt t="136096" x="4479925" y="6116638"/>
          <p14:tracePt t="136103" x="4487863" y="6116638"/>
          <p14:tracePt t="136111" x="4495800" y="6116638"/>
          <p14:tracePt t="136119" x="4503738" y="6116638"/>
          <p14:tracePt t="136134" x="4511675" y="6116638"/>
          <p14:tracePt t="136141" x="4519613" y="6116638"/>
          <p14:tracePt t="136148" x="4527550" y="6116638"/>
          <p14:tracePt t="136163" x="4543425" y="6116638"/>
          <p14:tracePt t="136179" x="4551363" y="6116638"/>
          <p14:tracePt t="136186" x="4567238" y="6116638"/>
          <p14:tracePt t="136194" x="4584700" y="6116638"/>
          <p14:tracePt t="136202" x="4600575" y="6116638"/>
          <p14:tracePt t="136208" x="4624388" y="6116638"/>
          <p14:tracePt t="136218" x="4640263" y="6116638"/>
          <p14:tracePt t="136223" x="4664075" y="6108700"/>
          <p14:tracePt t="136235" x="4679950" y="6108700"/>
          <p14:tracePt t="136239" x="4703763" y="6108700"/>
          <p14:tracePt t="136246" x="4727575" y="6108700"/>
          <p14:tracePt t="136254" x="4759325" y="6100763"/>
          <p14:tracePt t="136263" x="4783138" y="6100763"/>
          <p14:tracePt t="136272" x="4830763" y="6092825"/>
          <p14:tracePt t="136276" x="4862513" y="6092825"/>
          <p14:tracePt t="136285" x="4902200" y="6092825"/>
          <p14:tracePt t="136291" x="4926013" y="6092825"/>
          <p14:tracePt t="136298" x="4967288" y="6092825"/>
          <p14:tracePt t="136306" x="4991100" y="6084888"/>
          <p14:tracePt t="136314" x="5038725" y="6084888"/>
          <p14:tracePt t="136321" x="5078413" y="6076950"/>
          <p14:tracePt t="136329" x="5126038" y="6069013"/>
          <p14:tracePt t="136336" x="5149850" y="6069013"/>
          <p14:tracePt t="136344" x="5181600" y="6069013"/>
          <p14:tracePt t="136352" x="5237163" y="6069013"/>
          <p14:tracePt t="136358" x="5260975" y="6069013"/>
          <p14:tracePt t="136367" x="5276850" y="6069013"/>
          <p14:tracePt t="136374" x="5300663" y="6069013"/>
          <p14:tracePt t="136381" x="5318125" y="6069013"/>
          <p14:tracePt t="136388" x="5341938" y="6069013"/>
          <p14:tracePt t="136396" x="5349875" y="6061075"/>
          <p14:tracePt t="136403" x="5373688" y="6061075"/>
          <p14:tracePt t="136411" x="5397500" y="6061075"/>
          <p14:tracePt t="136419" x="5413375" y="6053138"/>
          <p14:tracePt t="136426" x="5429250" y="6053138"/>
          <p14:tracePt t="136435" x="5437188" y="6053138"/>
          <p14:tracePt t="136441" x="5453063" y="6053138"/>
          <p14:tracePt t="136449" x="5468938" y="6053138"/>
          <p14:tracePt t="136463" x="5476875" y="6045200"/>
          <p14:tracePt t="136471" x="5484813" y="6045200"/>
          <p14:tracePt t="136478" x="5492750" y="6045200"/>
          <p14:tracePt t="136666" x="5484813" y="6045200"/>
          <p14:tracePt t="136891" x="5476875" y="6045200"/>
          <p14:tracePt t="136899" x="5461000" y="6037263"/>
          <p14:tracePt t="136906" x="5429250" y="6029325"/>
          <p14:tracePt t="136916" x="5365750" y="6021388"/>
          <p14:tracePt t="136921" x="5276850" y="6005513"/>
          <p14:tracePt t="136930" x="5213350" y="6005513"/>
          <p14:tracePt t="136937" x="5133975" y="6005513"/>
          <p14:tracePt t="136945" x="5054600" y="6005513"/>
          <p14:tracePt t="136955" x="5006975" y="6005513"/>
          <p14:tracePt t="136958" x="4951413" y="6005513"/>
          <p14:tracePt t="136968" x="4943475" y="6005513"/>
          <p14:tracePt t="136982" x="4933950" y="6005513"/>
          <p14:tracePt t="136988" x="4926013" y="6005513"/>
          <p14:tracePt t="136998" x="4918075" y="6005513"/>
          <p14:tracePt t="137004" x="4910138" y="5995988"/>
          <p14:tracePt t="137012" x="4894263" y="5980113"/>
          <p14:tracePt t="137020" x="4886325" y="5964238"/>
          <p14:tracePt t="137027" x="4862513" y="5940425"/>
          <p14:tracePt t="137035" x="4854575" y="5916613"/>
          <p14:tracePt t="137042" x="4838700" y="5884863"/>
          <p14:tracePt t="137049" x="4814888" y="5837238"/>
          <p14:tracePt t="137057" x="4799013" y="5821363"/>
          <p14:tracePt t="137066" x="4767263" y="5781675"/>
          <p14:tracePt t="137072" x="4743450" y="5741988"/>
          <p14:tracePt t="137080" x="4711700" y="5686425"/>
          <p14:tracePt t="137087" x="4679950" y="5629275"/>
          <p14:tracePt t="137094" x="4656138" y="5589588"/>
          <p14:tracePt t="137101" x="4624388" y="5541963"/>
          <p14:tracePt t="137110" x="4592638" y="5502275"/>
          <p14:tracePt t="137117" x="4567238" y="5486400"/>
          <p14:tracePt t="137125" x="4527550" y="5446713"/>
          <p14:tracePt t="137131" x="4511675" y="5430838"/>
          <p14:tracePt t="137139" x="4503738" y="5422900"/>
          <p14:tracePt t="137147" x="4487863" y="5414963"/>
          <p14:tracePt t="137154" x="4471988" y="5407025"/>
          <p14:tracePt t="137162" x="4471988" y="5391150"/>
          <p14:tracePt t="137171" x="4456113" y="5391150"/>
          <p14:tracePt t="137177" x="4440238" y="5375275"/>
          <p14:tracePt t="137185" x="4416425" y="5367338"/>
          <p14:tracePt t="137192" x="4392613" y="5351463"/>
          <p14:tracePt t="137199" x="4360863" y="5335588"/>
          <p14:tracePt t="137220" x="4273550" y="5302250"/>
          <p14:tracePt t="137222" x="4249738" y="5294313"/>
          <p14:tracePt t="137230" x="4210050" y="5286375"/>
          <p14:tracePt t="137238" x="4184650" y="5286375"/>
          <p14:tracePt t="137243" x="4168775" y="5278438"/>
          <p14:tracePt t="137251" x="4160838" y="5278438"/>
          <p14:tracePt t="137269" x="4152900" y="5278438"/>
          <p14:tracePt t="137274" x="4144963" y="5278438"/>
          <p14:tracePt t="137283" x="4137025" y="5278438"/>
          <p14:tracePt t="137290" x="4129088" y="5278438"/>
          <p14:tracePt t="137299" x="4105275" y="5278438"/>
          <p14:tracePt t="137305" x="4089400" y="5278438"/>
          <p14:tracePt t="137312" x="4065588" y="5278438"/>
          <p14:tracePt t="137319" x="4049713" y="5278438"/>
          <p14:tracePt t="137327" x="4017963" y="5278438"/>
          <p14:tracePt t="137335" x="4002088" y="5278438"/>
          <p14:tracePt t="137343" x="3986213" y="5278438"/>
          <p14:tracePt t="137350" x="3978275" y="5278438"/>
          <p14:tracePt t="137358" x="3962400" y="5278438"/>
          <p14:tracePt t="137366" x="3954463" y="5278438"/>
          <p14:tracePt t="137371" x="3946525" y="5270500"/>
          <p14:tracePt t="137379" x="3930650" y="5270500"/>
          <p14:tracePt t="137386" x="3922713" y="5270500"/>
          <p14:tracePt t="137395" x="3898900" y="5270500"/>
          <p14:tracePt t="137402" x="3867150" y="5262563"/>
          <p14:tracePt t="137410" x="3825875" y="5262563"/>
          <p14:tracePt t="137417" x="3786188" y="5262563"/>
          <p14:tracePt t="137431" x="3722688" y="5254625"/>
          <p14:tracePt t="137438" x="3683000" y="5254625"/>
          <p14:tracePt t="137447" x="3675063" y="5254625"/>
          <p14:tracePt t="137633" x="3667125" y="5246688"/>
          <p14:tracePt t="137642" x="3659188" y="5246688"/>
          <p14:tracePt t="137651" x="3643313" y="5246688"/>
          <p14:tracePt t="137657" x="3619500" y="5238750"/>
          <p14:tracePt t="137666" x="3603625" y="5230813"/>
          <p14:tracePt t="137672" x="3587750" y="5230813"/>
          <p14:tracePt t="137680" x="3579813" y="5230813"/>
          <p14:tracePt t="137686" x="3563938" y="5230813"/>
          <p14:tracePt t="137695" x="3548063" y="5230813"/>
          <p14:tracePt t="137702" x="3540125" y="5230813"/>
          <p14:tracePt t="137710" x="3524250" y="5230813"/>
          <p14:tracePt t="137717" x="3516313" y="5230813"/>
          <p14:tracePt t="137725" x="3508375" y="5230813"/>
          <p14:tracePt t="137739" x="3500438" y="5230813"/>
          <p14:tracePt t="137749" x="3492500" y="5230813"/>
          <p14:tracePt t="137754" x="3484563" y="5230813"/>
          <p14:tracePt t="137770" x="3467100" y="5230813"/>
          <p14:tracePt t="137792" x="3459163" y="5230813"/>
          <p14:tracePt t="137800" x="3451225" y="5230813"/>
          <p14:tracePt t="137816" x="3443288" y="5230813"/>
          <p14:tracePt t="137822" x="3435350" y="5230813"/>
          <p14:tracePt t="137861" x="3427413" y="5230813"/>
          <p14:tracePt t="137889" x="3427413" y="5238750"/>
          <p14:tracePt t="137934" x="3419475" y="5238750"/>
          <p14:tracePt t="137971" x="3419475" y="5246688"/>
          <p14:tracePt t="138001" x="3411538" y="5246688"/>
          <p14:tracePt t="138009" x="3411538" y="5254625"/>
          <p14:tracePt t="138106" x="3411538" y="5262563"/>
          <p14:tracePt t="138136" x="3411538" y="5270500"/>
          <p14:tracePt t="138166" x="3411538" y="5278438"/>
          <p14:tracePt t="138188" x="3411538" y="5286375"/>
          <p14:tracePt t="139569" x="3419475" y="5286375"/>
          <p14:tracePt t="139577" x="3427413" y="5286375"/>
          <p14:tracePt t="139584" x="3435350" y="5286375"/>
          <p14:tracePt t="139594" x="3451225" y="5286375"/>
          <p14:tracePt t="139600" x="3467100" y="5286375"/>
          <p14:tracePt t="139616" x="3476625" y="5286375"/>
          <p14:tracePt t="139622" x="3484563" y="5286375"/>
          <p14:tracePt t="139630" x="3492500" y="5294313"/>
          <p14:tracePt t="139639" x="3500438" y="5294313"/>
          <p14:tracePt t="139651" x="3516313" y="5294313"/>
          <p14:tracePt t="139674" x="3516313" y="5302250"/>
          <p14:tracePt t="139683" x="3524250" y="5302250"/>
          <p14:tracePt t="139697" x="3532188" y="5302250"/>
          <p14:tracePt t="139705" x="3540125" y="5310188"/>
          <p14:tracePt t="139713" x="3548063" y="5310188"/>
          <p14:tracePt t="139719" x="3571875" y="5310188"/>
          <p14:tracePt t="139727" x="3587750" y="5319713"/>
          <p14:tracePt t="139734" x="3603625" y="5319713"/>
          <p14:tracePt t="139743" x="3619500" y="5327650"/>
          <p14:tracePt t="139750" x="3643313" y="5327650"/>
          <p14:tracePt t="139757" x="3651250" y="5327650"/>
          <p14:tracePt t="139765" x="3675063" y="5327650"/>
          <p14:tracePt t="139772" x="3690938" y="5327650"/>
          <p14:tracePt t="139783" x="3706813" y="5327650"/>
          <p14:tracePt t="139786" x="3714750" y="5335588"/>
          <p14:tracePt t="139796" x="3730625" y="5335588"/>
          <p14:tracePt t="139802" x="3746500" y="5335588"/>
          <p14:tracePt t="139809" x="3762375" y="5335588"/>
          <p14:tracePt t="139816" x="3770313" y="5335588"/>
          <p14:tracePt t="139825" x="3786188" y="5335588"/>
          <p14:tracePt t="139832" x="3802063" y="5335588"/>
          <p14:tracePt t="139847" x="3810000" y="5335588"/>
          <p14:tracePt t="139865" x="3817938" y="5335588"/>
          <p14:tracePt t="139893" x="3825875" y="5335588"/>
          <p14:tracePt t="142293" x="3843338" y="5335588"/>
          <p14:tracePt t="142295" x="3859213" y="5335588"/>
          <p14:tracePt t="142298" x="3875088" y="5335588"/>
          <p14:tracePt t="142307" x="3883025" y="5335588"/>
          <p14:tracePt t="142315" x="3890963" y="5335588"/>
          <p14:tracePt t="142322" x="3906838" y="5335588"/>
          <p14:tracePt t="142332" x="3914775" y="5335588"/>
          <p14:tracePt t="142336" x="3922713" y="5335588"/>
          <p14:tracePt t="142346" x="3930650" y="5335588"/>
          <p14:tracePt t="142351" x="3946525" y="5335588"/>
          <p14:tracePt t="142362" x="3962400" y="5335588"/>
          <p14:tracePt t="142367" x="3978275" y="5335588"/>
          <p14:tracePt t="142375" x="3986213" y="5335588"/>
          <p14:tracePt t="142383" x="4002088" y="5335588"/>
          <p14:tracePt t="142389" x="4010025" y="5335588"/>
          <p14:tracePt t="142583" x="4017963" y="5335588"/>
          <p14:tracePt t="142592" x="4025900" y="5335588"/>
          <p14:tracePt t="142599" x="4033838" y="5335588"/>
          <p14:tracePt t="142607" x="4041775" y="5335588"/>
          <p14:tracePt t="142614" x="4049713" y="5335588"/>
          <p14:tracePt t="142622" x="4065588" y="5335588"/>
          <p14:tracePt t="142630" x="4081463" y="5335588"/>
          <p14:tracePt t="142637" x="4097338" y="5335588"/>
          <p14:tracePt t="142644" x="4105275" y="5335588"/>
          <p14:tracePt t="142651" x="4129088" y="5335588"/>
          <p14:tracePt t="142661" x="4144963" y="5335588"/>
          <p14:tracePt t="142666" x="4168775" y="5335588"/>
          <p14:tracePt t="142674" x="4192588" y="5335588"/>
          <p14:tracePt t="142682" x="4210050" y="5335588"/>
          <p14:tracePt t="142689" x="4233863" y="5335588"/>
          <p14:tracePt t="142697" x="4257675" y="5335588"/>
          <p14:tracePt t="142705" x="4281488" y="5335588"/>
          <p14:tracePt t="142712" x="4297363" y="5335588"/>
          <p14:tracePt t="142720" x="4305300" y="5335588"/>
          <p14:tracePt t="142729" x="4329113" y="5335588"/>
          <p14:tracePt t="142734" x="4337050" y="5335588"/>
          <p14:tracePt t="142742" x="4352925" y="5335588"/>
          <p14:tracePt t="142749" x="4368800" y="5335588"/>
          <p14:tracePt t="142757" x="4384675" y="5335588"/>
          <p14:tracePt t="142772" x="4400550" y="5335588"/>
          <p14:tracePt t="142787" x="4408488" y="5335588"/>
          <p14:tracePt t="142794" x="4424363" y="5335588"/>
          <p14:tracePt t="142810" x="4432300" y="5335588"/>
          <p14:tracePt t="142816" x="4440238" y="5335588"/>
          <p14:tracePt t="142825" x="4448175" y="5335588"/>
          <p14:tracePt t="142840" x="4456113" y="5335588"/>
          <p14:tracePt t="142847" x="4464050" y="5335588"/>
          <p14:tracePt t="142863" x="4471988" y="5335588"/>
          <p14:tracePt t="142869" x="4479925" y="5335588"/>
          <p14:tracePt t="142884" x="4487863" y="5335588"/>
          <p14:tracePt t="142898" x="4503738" y="5335588"/>
          <p14:tracePt t="142916" x="4519613" y="5335588"/>
          <p14:tracePt t="142921" x="4527550" y="5335588"/>
          <p14:tracePt t="142931" x="4543425" y="5335588"/>
          <p14:tracePt t="142936" x="4559300" y="5335588"/>
          <p14:tracePt t="142944" x="4567238" y="5335588"/>
          <p14:tracePt t="142954" x="4584700" y="5335588"/>
          <p14:tracePt t="142961" x="4592638" y="5335588"/>
          <p14:tracePt t="142966" x="4616450" y="5335588"/>
          <p14:tracePt t="142982" x="4624388" y="5335588"/>
          <p14:tracePt t="142990" x="4632325" y="5335588"/>
          <p14:tracePt t="142997" x="4640263" y="5335588"/>
          <p14:tracePt t="143446" x="4648200" y="5335588"/>
          <p14:tracePt t="143462" x="4656138" y="5335588"/>
          <p14:tracePt t="143468" x="4664075" y="5335588"/>
          <p14:tracePt t="143479" x="4672013" y="5335588"/>
          <p14:tracePt t="143484" x="4679950" y="5335588"/>
          <p14:tracePt t="143493" x="4687888" y="5335588"/>
          <p14:tracePt t="143499" x="4695825" y="5335588"/>
          <p14:tracePt t="143508" x="4711700" y="5335588"/>
          <p14:tracePt t="143515" x="4727575" y="5335588"/>
          <p14:tracePt t="143521" x="4743450" y="5335588"/>
          <p14:tracePt t="143531" x="4759325" y="5343525"/>
          <p14:tracePt t="143536" x="4775200" y="5343525"/>
          <p14:tracePt t="143544" x="4799013" y="5351463"/>
          <p14:tracePt t="143551" x="4814888" y="5359400"/>
          <p14:tracePt t="143561" x="4830763" y="5359400"/>
          <p14:tracePt t="143567" x="4838700" y="5359400"/>
          <p14:tracePt t="143576" x="4854575" y="5359400"/>
          <p14:tracePt t="143582" x="4878388" y="5367338"/>
          <p14:tracePt t="143589" x="4894263" y="5367338"/>
          <p14:tracePt t="143597" x="4910138" y="5367338"/>
          <p14:tracePt t="143605" x="4918075" y="5367338"/>
          <p14:tracePt t="143612" x="4933950" y="5367338"/>
          <p14:tracePt t="143620" x="4951413" y="5367338"/>
          <p14:tracePt t="143635" x="4959350" y="5367338"/>
          <p14:tracePt t="143738" x="4967288" y="5367338"/>
          <p14:tracePt t="143761" x="4975225" y="5367338"/>
          <p14:tracePt t="143779" x="4983163" y="5367338"/>
          <p14:tracePt t="143784" x="4991100" y="5367338"/>
          <p14:tracePt t="143808" x="4999038" y="5367338"/>
          <p14:tracePt t="143822" x="5014913" y="5359400"/>
          <p14:tracePt t="143837" x="5022850" y="5359400"/>
          <p14:tracePt t="143845" x="5022850" y="5351463"/>
          <p14:tracePt t="143851" x="5030788" y="5351463"/>
          <p14:tracePt t="143867" x="5038725" y="5351463"/>
          <p14:tracePt t="143874" x="5038725" y="5343525"/>
          <p14:tracePt t="143882" x="5046663" y="5343525"/>
          <p14:tracePt t="143897" x="5054600" y="5335588"/>
          <p14:tracePt t="143912" x="5062538" y="5335588"/>
          <p14:tracePt t="143920" x="5070475" y="5335588"/>
          <p14:tracePt t="143926" x="5078413" y="5335588"/>
          <p14:tracePt t="143935" x="5086350" y="5335588"/>
          <p14:tracePt t="143949" x="5094288" y="5335588"/>
          <p14:tracePt t="144031" x="5094288" y="5327650"/>
          <p14:tracePt t="144040" x="5102225" y="5327650"/>
          <p14:tracePt t="144064" x="5110163" y="5319713"/>
          <p14:tracePt t="144084" x="5118100" y="5319713"/>
          <p14:tracePt t="144094" x="5118100" y="5310188"/>
          <p14:tracePt t="144108" x="5118100" y="5302250"/>
          <p14:tracePt t="144114" x="5126038" y="5302250"/>
          <p14:tracePt t="144122" x="5133975" y="5302250"/>
          <p14:tracePt t="144129" x="5133975" y="5294313"/>
          <p14:tracePt t="144152" x="5133975" y="5286375"/>
          <p14:tracePt t="144167" x="5133975" y="5278438"/>
          <p14:tracePt t="144176" x="5133975" y="5270500"/>
          <p14:tracePt t="144182" x="5141913" y="5270500"/>
          <p14:tracePt t="144188" x="5141913" y="5262563"/>
          <p14:tracePt t="144204" x="5141913" y="5254625"/>
          <p14:tracePt t="144220" x="5149850" y="5238750"/>
          <p14:tracePt t="144243" x="5149850" y="5230813"/>
          <p14:tracePt t="144257" x="5149850" y="5222875"/>
          <p14:tracePt t="144265" x="5157788" y="5222875"/>
          <p14:tracePt t="144271" x="5157788" y="5214938"/>
          <p14:tracePt t="144496" x="5157788" y="5207000"/>
          <p14:tracePt t="144527" x="5157788" y="5199063"/>
          <p14:tracePt t="144563" x="5157788" y="5191125"/>
          <p14:tracePt t="144609" x="5157788" y="5183188"/>
          <p14:tracePt t="144617" x="5157788" y="5175250"/>
          <p14:tracePt t="144631" x="5157788" y="5167313"/>
          <p14:tracePt t="144648" x="5149850" y="5167313"/>
          <p14:tracePt t="144655" x="5141913" y="5167313"/>
          <p14:tracePt t="144662" x="5133975" y="5159375"/>
          <p14:tracePt t="144670" x="5126038" y="5151438"/>
          <p14:tracePt t="144685" x="5110163" y="5151438"/>
          <p14:tracePt t="144700" x="5102225" y="5143500"/>
          <p14:tracePt t="144713" x="5094288" y="5143500"/>
          <p14:tracePt t="144715" x="5086350" y="5143500"/>
          <p14:tracePt t="144730" x="5078413" y="5143500"/>
          <p14:tracePt t="144763" x="5070475" y="5143500"/>
          <p14:tracePt t="144814" x="5062538" y="5143500"/>
          <p14:tracePt t="144826" x="5054600" y="5143500"/>
          <p14:tracePt t="144834" x="5054600" y="5135563"/>
          <p14:tracePt t="144895" x="5046663" y="5127625"/>
          <p14:tracePt t="144961" x="5038725" y="5127625"/>
          <p14:tracePt t="144969" x="5038725" y="5119688"/>
          <p14:tracePt t="144999" x="5030788" y="5119688"/>
          <p14:tracePt t="145013" x="5022850" y="5119688"/>
          <p14:tracePt t="145021" x="5022850" y="5111750"/>
          <p14:tracePt t="145036" x="5014913" y="5111750"/>
          <p14:tracePt t="145051" x="5006975" y="5103813"/>
          <p14:tracePt t="145061" x="4999038" y="5095875"/>
          <p14:tracePt t="145066" x="4991100" y="5095875"/>
          <p14:tracePt t="145074" x="4975225" y="5087938"/>
          <p14:tracePt t="145089" x="4967288" y="5080000"/>
          <p14:tracePt t="145096" x="4959350" y="5072063"/>
          <p14:tracePt t="145103" x="4951413" y="5072063"/>
          <p14:tracePt t="145111" x="4951413" y="5064125"/>
          <p14:tracePt t="145119" x="4943475" y="5064125"/>
          <p14:tracePt t="145126" x="4933950" y="5064125"/>
          <p14:tracePt t="145133" x="4933950" y="5056188"/>
          <p14:tracePt t="145141" x="4926013" y="5048250"/>
          <p14:tracePt t="145149" x="4918075" y="5048250"/>
          <p14:tracePt t="145171" x="4910138" y="5048250"/>
          <p14:tracePt t="145179" x="4910138" y="5040313"/>
          <p14:tracePt t="145186" x="4902200" y="5040313"/>
          <p14:tracePt t="145194" x="4894263" y="5040313"/>
          <p14:tracePt t="145201" x="4894263" y="5032375"/>
          <p14:tracePt t="145209" x="4886325" y="5024438"/>
          <p14:tracePt t="145216" x="4878388" y="5024438"/>
          <p14:tracePt t="145224" x="4862513" y="5024438"/>
          <p14:tracePt t="145231" x="4846638" y="5016500"/>
          <p14:tracePt t="145239" x="4830763" y="5008563"/>
          <p14:tracePt t="145246" x="4814888" y="5008563"/>
          <p14:tracePt t="145253" x="4799013" y="5000625"/>
          <p14:tracePt t="145262" x="4775200" y="5000625"/>
          <p14:tracePt t="145269" x="4759325" y="4992688"/>
          <p14:tracePt t="145277" x="4743450" y="4992688"/>
          <p14:tracePt t="145283" x="4719638" y="4984750"/>
          <p14:tracePt t="145291" x="4695825" y="4984750"/>
          <p14:tracePt t="145299" x="4679950" y="4976813"/>
          <p14:tracePt t="145306" x="4664075" y="4976813"/>
          <p14:tracePt t="145314" x="4656138" y="4967288"/>
          <p14:tracePt t="145321" x="4648200" y="4967288"/>
          <p14:tracePt t="145328" x="4640263" y="4967288"/>
          <p14:tracePt t="145337" x="4632325" y="4967288"/>
          <p14:tracePt t="145344" x="4624388" y="4967288"/>
          <p14:tracePt t="145360" x="4616450" y="4967288"/>
          <p14:tracePt t="145381" x="4616450" y="4959350"/>
          <p14:tracePt t="145478" x="4608513" y="4959350"/>
          <p14:tracePt t="145546" x="4608513" y="4967288"/>
          <p14:tracePt t="145577" x="4608513" y="4976813"/>
          <p14:tracePt t="145599" x="4608513" y="4984750"/>
          <p14:tracePt t="145607" x="4608513" y="4992688"/>
          <p14:tracePt t="145621" x="4608513" y="5000625"/>
          <p14:tracePt t="145636" x="4608513" y="5016500"/>
          <p14:tracePt t="145651" x="4608513" y="5024438"/>
          <p14:tracePt t="145659" x="4616450" y="5024438"/>
          <p14:tracePt t="145703" x="4624388" y="5024438"/>
          <p14:tracePt t="145771" x="4624388" y="5032375"/>
          <p14:tracePt t="145786" x="4632325" y="5032375"/>
          <p14:tracePt t="145794" x="4632325" y="5040313"/>
          <p14:tracePt t="145809" x="4632325" y="5048250"/>
          <p14:tracePt t="145816" x="4640263" y="5056188"/>
          <p14:tracePt t="145831" x="4648200" y="5064125"/>
          <p14:tracePt t="145839" x="4648200" y="5072063"/>
          <p14:tracePt t="145846" x="4656138" y="5080000"/>
          <p14:tracePt t="145861" x="4664075" y="5087938"/>
          <p14:tracePt t="145869" x="4672013" y="5095875"/>
          <p14:tracePt t="145877" x="4679950" y="5103813"/>
          <p14:tracePt t="145883" x="4679950" y="5119688"/>
          <p14:tracePt t="145893" x="4687888" y="5127625"/>
          <p14:tracePt t="145899" x="4687888" y="5135563"/>
          <p14:tracePt t="145907" x="4703763" y="5151438"/>
          <p14:tracePt t="145914" x="4703763" y="5159375"/>
          <p14:tracePt t="145921" x="4719638" y="5175250"/>
          <p14:tracePt t="145929" x="4743450" y="5214938"/>
          <p14:tracePt t="145936" x="4751388" y="5214938"/>
          <p14:tracePt t="145944" x="4759325" y="5222875"/>
          <p14:tracePt t="145951" x="4767263" y="5230813"/>
          <p14:tracePt t="145960" x="4783138" y="5238750"/>
          <p14:tracePt t="145966" x="4799013" y="5246688"/>
          <p14:tracePt t="145974" x="4822825" y="5254625"/>
          <p14:tracePt t="145981" x="4830763" y="5262563"/>
          <p14:tracePt t="145990" x="4854575" y="5270500"/>
          <p14:tracePt t="145996" x="4870450" y="5278438"/>
          <p14:tracePt t="146003" x="4886325" y="5278438"/>
          <p14:tracePt t="146011" x="4902200" y="5286375"/>
          <p14:tracePt t="146018" x="4910138" y="5286375"/>
          <p14:tracePt t="146027" x="4918075" y="5286375"/>
          <p14:tracePt t="146033" x="4933950" y="5286375"/>
          <p14:tracePt t="146042" x="4951413" y="5286375"/>
          <p14:tracePt t="146049" x="4967288" y="5286375"/>
          <p14:tracePt t="146057" x="4975225" y="5278438"/>
          <p14:tracePt t="146064" x="4991100" y="5270500"/>
          <p14:tracePt t="146071" x="5014913" y="5262563"/>
          <p14:tracePt t="146079" x="5030788" y="5254625"/>
          <p14:tracePt t="146087" x="5038725" y="5246688"/>
          <p14:tracePt t="146093" x="5054600" y="5230813"/>
          <p14:tracePt t="146109" x="5062538" y="5222875"/>
          <p14:tracePt t="146116" x="5070475" y="5214938"/>
          <p14:tracePt t="146124" x="5070475" y="5207000"/>
          <p14:tracePt t="146131" x="5078413" y="5191125"/>
          <p14:tracePt t="146139" x="5086350" y="5183188"/>
          <p14:tracePt t="146146" x="5086350" y="5175250"/>
          <p14:tracePt t="146153" x="5094288" y="5159375"/>
          <p14:tracePt t="146161" x="5094288" y="5151438"/>
          <p14:tracePt t="146169" x="5102225" y="5143500"/>
          <p14:tracePt t="146177" x="5110163" y="5119688"/>
          <p14:tracePt t="146183" x="5118100" y="5111750"/>
          <p14:tracePt t="146191" x="5118100" y="5103813"/>
          <p14:tracePt t="146199" x="5118100" y="5095875"/>
          <p14:tracePt t="146215" x="5118100" y="5087938"/>
          <p14:tracePt t="146223" x="5126038" y="5087938"/>
          <p14:tracePt t="146229" x="5126038" y="5080000"/>
          <p14:tracePt t="146237" x="5126038" y="5072063"/>
          <p14:tracePt t="146252" x="5126038" y="5064125"/>
          <p14:tracePt t="146266" x="5126038" y="5048250"/>
          <p14:tracePt t="146281" x="5126038" y="5040313"/>
          <p14:tracePt t="146289" x="5118100" y="5024438"/>
          <p14:tracePt t="146296" x="5102225" y="5016500"/>
          <p14:tracePt t="146303" x="5078413" y="5000625"/>
          <p14:tracePt t="146311" x="5054600" y="4984750"/>
          <p14:tracePt t="146319" x="5030788" y="4967288"/>
          <p14:tracePt t="146328" x="5006975" y="4967288"/>
          <p14:tracePt t="146334" x="4983163" y="4959350"/>
          <p14:tracePt t="146341" x="4967288" y="4959350"/>
          <p14:tracePt t="146349" x="4943475" y="4959350"/>
          <p14:tracePt t="146357" x="4926013" y="4951413"/>
          <p14:tracePt t="146363" x="4894263" y="4951413"/>
          <p14:tracePt t="146371" x="4870450" y="4951413"/>
          <p14:tracePt t="146379" x="4854575" y="4951413"/>
          <p14:tracePt t="146386" x="4830763" y="4951413"/>
          <p14:tracePt t="146394" x="4806950" y="4951413"/>
          <p14:tracePt t="146401" x="4799013" y="4951413"/>
          <p14:tracePt t="146409" x="4775200" y="4967288"/>
          <p14:tracePt t="146417" x="4767263" y="4976813"/>
          <p14:tracePt t="146424" x="4759325" y="4984750"/>
          <p14:tracePt t="146431" x="4759325" y="4992688"/>
          <p14:tracePt t="146440" x="4751388" y="4992688"/>
          <p14:tracePt t="146453" x="4751388" y="5000625"/>
          <p14:tracePt t="146462" x="4743450" y="5000625"/>
          <p14:tracePt t="146701" x="4751388" y="5000625"/>
          <p14:tracePt t="146768" x="4759325" y="5000625"/>
          <p14:tracePt t="146783" x="4759325" y="5008563"/>
          <p14:tracePt t="146792" x="4767263" y="5008563"/>
          <p14:tracePt t="146800" x="4775200" y="5016500"/>
          <p14:tracePt t="146806" x="4791075" y="5024438"/>
          <p14:tracePt t="146814" x="4814888" y="5024438"/>
          <p14:tracePt t="146821" x="4830763" y="5032375"/>
          <p14:tracePt t="146829" x="4846638" y="5040313"/>
          <p14:tracePt t="146836" x="4878388" y="5048250"/>
          <p14:tracePt t="146843" x="4910138" y="5056188"/>
          <p14:tracePt t="146851" x="4951413" y="5064125"/>
          <p14:tracePt t="146860" x="4975225" y="5064125"/>
          <p14:tracePt t="146866" x="5014913" y="5064125"/>
          <p14:tracePt t="146875" x="5054600" y="5064125"/>
          <p14:tracePt t="146881" x="5110163" y="5064125"/>
          <p14:tracePt t="146890" x="5157788" y="5064125"/>
          <p14:tracePt t="146896" x="5213350" y="5064125"/>
          <p14:tracePt t="146909" x="5276850" y="5056188"/>
          <p14:tracePt t="146911" x="5326063" y="5040313"/>
          <p14:tracePt t="146919" x="5365750" y="5032375"/>
          <p14:tracePt t="146927" x="5421313" y="5024438"/>
          <p14:tracePt t="146933" x="5476875" y="5008563"/>
          <p14:tracePt t="146942" x="5516563" y="5008563"/>
          <p14:tracePt t="146948" x="5556250" y="5000625"/>
          <p14:tracePt t="146957" x="5588000" y="4992688"/>
          <p14:tracePt t="146964" x="5595938" y="4992688"/>
          <p14:tracePt t="146972" x="5619750" y="4984750"/>
          <p14:tracePt t="147001" x="5627688" y="4984750"/>
          <p14:tracePt t="147219" x="5619750" y="4992688"/>
          <p14:tracePt t="147226" x="5603875" y="5008563"/>
          <p14:tracePt t="147233" x="5588000" y="5016500"/>
          <p14:tracePt t="147241" x="5580063" y="5032375"/>
          <p14:tracePt t="147248" x="5556250" y="5048250"/>
          <p14:tracePt t="147256" x="5540375" y="5056188"/>
          <p14:tracePt t="147264" x="5524500" y="5080000"/>
          <p14:tracePt t="147272" x="5508625" y="5095875"/>
          <p14:tracePt t="147286" x="5500688" y="5111750"/>
          <p14:tracePt t="147294" x="5492750" y="5127625"/>
          <p14:tracePt t="147301" x="5492750" y="5135563"/>
          <p14:tracePt t="147309" x="5484813" y="5151438"/>
          <p14:tracePt t="147316" x="5484813" y="5159375"/>
          <p14:tracePt t="147324" x="5484813" y="5167313"/>
          <p14:tracePt t="147331" x="5484813" y="5175250"/>
          <p14:tracePt t="147339" x="5476875" y="5199063"/>
          <p14:tracePt t="147353" x="5476875" y="5207000"/>
          <p14:tracePt t="147361" x="5476875" y="5214938"/>
          <p14:tracePt t="147368" x="5476875" y="5222875"/>
          <p14:tracePt t="147376" x="5476875" y="5230813"/>
          <p14:tracePt t="147383" x="5476875" y="5238750"/>
          <p14:tracePt t="147391" x="5476875" y="5246688"/>
          <p14:tracePt t="147399" x="5476875" y="5254625"/>
          <p14:tracePt t="147406" x="5476875" y="5262563"/>
          <p14:tracePt t="147414" x="5476875" y="5278438"/>
          <p14:tracePt t="147422" x="5476875" y="5286375"/>
          <p14:tracePt t="147428" x="5476875" y="5302250"/>
          <p14:tracePt t="147436" x="5484813" y="5319713"/>
          <p14:tracePt t="147444" x="5500688" y="5335588"/>
          <p14:tracePt t="147451" x="5508625" y="5343525"/>
          <p14:tracePt t="147459" x="5516563" y="5367338"/>
          <p14:tracePt t="147467" x="5540375" y="5383213"/>
          <p14:tracePt t="147474" x="5556250" y="5391150"/>
          <p14:tracePt t="147481" x="5572125" y="5407025"/>
          <p14:tracePt t="147490" x="5595938" y="5422900"/>
          <p14:tracePt t="147496" x="5611813" y="5438775"/>
          <p14:tracePt t="147503" x="5635625" y="5446713"/>
          <p14:tracePt t="147511" x="5643563" y="5454650"/>
          <p14:tracePt t="147519" x="5676900" y="5478463"/>
          <p14:tracePt t="147526" x="5700713" y="5478463"/>
          <p14:tracePt t="147533" x="5724525" y="5478463"/>
          <p14:tracePt t="147542" x="5740400" y="5486400"/>
          <p14:tracePt t="147548" x="5756275" y="5486400"/>
          <p14:tracePt t="147557" x="5764213" y="5486400"/>
          <p14:tracePt t="147564" x="5780088" y="5486400"/>
          <p14:tracePt t="147572" x="5795963" y="5486400"/>
          <p14:tracePt t="147578" x="5803900" y="5486400"/>
          <p14:tracePt t="147586" x="5827713" y="5478463"/>
          <p14:tracePt t="147593" x="5843588" y="5462588"/>
          <p14:tracePt t="147603" x="5867400" y="5454650"/>
          <p14:tracePt t="147611" x="5875338" y="5430838"/>
          <p14:tracePt t="147617" x="5891213" y="5422900"/>
          <p14:tracePt t="147624" x="5907088" y="5407025"/>
          <p14:tracePt t="147632" x="5915025" y="5391150"/>
          <p14:tracePt t="147639" x="5922963" y="5383213"/>
          <p14:tracePt t="147646" x="5938838" y="5367338"/>
          <p14:tracePt t="147653" x="5938838" y="5343525"/>
          <p14:tracePt t="147661" x="5946775" y="5327650"/>
          <p14:tracePt t="147669" x="5954713" y="5310188"/>
          <p14:tracePt t="147676" x="5954713" y="5302250"/>
          <p14:tracePt t="147683" x="5954713" y="5286375"/>
          <p14:tracePt t="147692" x="5954713" y="5270500"/>
          <p14:tracePt t="147699" x="5962650" y="5262563"/>
          <p14:tracePt t="147706" x="5962650" y="5254625"/>
          <p14:tracePt t="147714" x="5962650" y="5246688"/>
          <p14:tracePt t="147722" x="5962650" y="5238750"/>
          <p14:tracePt t="147728" x="5962650" y="5230813"/>
          <p14:tracePt t="147743" x="5962650" y="5222875"/>
          <p14:tracePt t="147759" x="5962650" y="5214938"/>
          <p14:tracePt t="147766" x="5962650" y="5207000"/>
          <p14:tracePt t="147781" x="5962650" y="5199063"/>
          <p14:tracePt t="147797" x="5962650" y="5191125"/>
          <p14:tracePt t="147803" x="5954713" y="5183188"/>
          <p14:tracePt t="147811" x="5954713" y="5175250"/>
          <p14:tracePt t="147819" x="5946775" y="5175250"/>
          <p14:tracePt t="147826" x="5946775" y="5167313"/>
          <p14:tracePt t="147833" x="5930900" y="5159375"/>
          <p14:tracePt t="147842" x="5930900" y="5151438"/>
          <p14:tracePt t="147849" x="5915025" y="5143500"/>
          <p14:tracePt t="147857" x="5915025" y="5135563"/>
          <p14:tracePt t="147863" x="5907088" y="5135563"/>
          <p14:tracePt t="147872" x="5899150" y="5127625"/>
          <p14:tracePt t="147878" x="5891213" y="5111750"/>
          <p14:tracePt t="147886" x="5867400" y="5103813"/>
          <p14:tracePt t="147894" x="5867400" y="5087938"/>
          <p14:tracePt t="147907" x="5851525" y="5080000"/>
          <p14:tracePt t="147909" x="5835650" y="5064125"/>
          <p14:tracePt t="147916" x="5827713" y="5056188"/>
          <p14:tracePt t="147924" x="5811838" y="5048250"/>
          <p14:tracePt t="147939" x="5795963" y="5032375"/>
          <p14:tracePt t="147946" x="5788025" y="5032375"/>
          <p14:tracePt t="147953" x="5780088" y="5016500"/>
          <p14:tracePt t="147961" x="5756275" y="5016500"/>
          <p14:tracePt t="147976" x="5732463" y="4992688"/>
          <p14:tracePt t="147983" x="5724525" y="4992688"/>
          <p14:tracePt t="147992" x="5716588" y="4992688"/>
          <p14:tracePt t="148006" x="5700713" y="4992688"/>
          <p14:tracePt t="148022" x="5684838" y="4992688"/>
          <p14:tracePt t="148037" x="5667375" y="5000625"/>
          <p14:tracePt t="148044" x="5659438" y="5000625"/>
          <p14:tracePt t="148051" x="5643563" y="5016500"/>
          <p14:tracePt t="148059" x="5635625" y="5024438"/>
          <p14:tracePt t="148067" x="5619750" y="5040313"/>
          <p14:tracePt t="148081" x="5603875" y="5048250"/>
          <p14:tracePt t="148089" x="5603875" y="5056188"/>
          <p14:tracePt t="148104" x="5603875" y="5064125"/>
          <p14:tracePt t="148133" x="5603875" y="5072063"/>
          <p14:tracePt t="148201" x="5603875" y="5080000"/>
          <p14:tracePt t="148238" x="5603875" y="5087938"/>
          <p14:tracePt t="148246" x="5611813" y="5095875"/>
          <p14:tracePt t="148253" x="5611813" y="5103813"/>
          <p14:tracePt t="148261" x="5619750" y="5111750"/>
          <p14:tracePt t="148269" x="5627688" y="5119688"/>
          <p14:tracePt t="148276" x="5635625" y="5127625"/>
          <p14:tracePt t="148283" x="5635625" y="5135563"/>
          <p14:tracePt t="148293" x="5643563" y="5135563"/>
          <p14:tracePt t="148299" x="5643563" y="5143500"/>
          <p14:tracePt t="148307" x="5651500" y="5151438"/>
          <p14:tracePt t="148441" x="5659438" y="5151438"/>
          <p14:tracePt t="148448" x="5659438" y="5143500"/>
          <p14:tracePt t="148464" x="5667375" y="5135563"/>
          <p14:tracePt t="148472" x="5667375" y="5127625"/>
          <p14:tracePt t="148487" x="5667375" y="5119688"/>
          <p14:tracePt t="148682" x="0" y="0"/>
        </p14:tracePtLst>
      </p14:laserTraceLst>
    </p:ext>
    <p:ext uri="{E180D4A7-C9FB-4DFB-919C-405C955672EB}">
      <p14:showEvtLst xmlns:p14="http://schemas.microsoft.com/office/powerpoint/2010/main">
        <p14:playEvt time="12" objId="10"/>
        <p14:stopEvt time="157438" objId="10"/>
      </p14:showEvtLst>
    </p:ext>
  </p:extLst>
</p:sld>
</file>

<file path=ppt/theme/theme1.xml><?xml version="1.0" encoding="utf-8"?>
<a:theme xmlns:a="http://schemas.openxmlformats.org/drawingml/2006/main" name="powerpointvorlage">
  <a:themeElements>
    <a:clrScheme name="powerpointvorlag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owerpointvorlag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FF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FF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powerpointvorlag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Microsoft Office PowerPoint</Application>
  <PresentationFormat>Bildschirmpräsentation (4:3)</PresentationFormat>
  <Paragraphs>0</Paragraphs>
  <Slides>17</Slides>
  <Notes>0</Notes>
  <HiddenSlides>0</HiddenSlides>
  <MMClips>17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1" baseType="lpstr">
      <vt:lpstr>宋体</vt:lpstr>
      <vt:lpstr>Arial</vt:lpstr>
      <vt:lpstr>Wingdings</vt:lpstr>
      <vt:lpstr>powerpointvorlage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Dr. Ingo Sass</dc:creator>
  <cp:lastModifiedBy>Bai-Xiang Xu</cp:lastModifiedBy>
  <cp:revision>1817</cp:revision>
  <dcterms:created xsi:type="dcterms:W3CDTF">2005-10-14T14:03:22Z</dcterms:created>
  <dcterms:modified xsi:type="dcterms:W3CDTF">2021-01-12T09:45:05Z</dcterms:modified>
</cp:coreProperties>
</file>