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12"/>
  </p:notesMasterIdLst>
  <p:handoutMasterIdLst>
    <p:handoutMasterId r:id="rId13"/>
  </p:handout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8" r:id="rId10"/>
    <p:sldId id="277" r:id="rId11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00FF"/>
    <a:srgbClr val="CCE43C"/>
    <a:srgbClr val="00CC00"/>
    <a:srgbClr val="99CC00"/>
    <a:srgbClr val="D3E719"/>
    <a:srgbClr val="00FF99"/>
    <a:srgbClr val="CDE53B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7" autoAdjust="0"/>
    <p:restoredTop sz="78389" autoAdjust="0"/>
  </p:normalViewPr>
  <p:slideViewPr>
    <p:cSldViewPr>
      <p:cViewPr varScale="1">
        <p:scale>
          <a:sx n="114" d="100"/>
          <a:sy n="114" d="100"/>
        </p:scale>
        <p:origin x="1620" y="114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40:05.5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4352,'0'0'171,"0"0"170,0 0 43,0 0 21,0 0 43,0 0-128,25 9 811,15 5-191,-10-4-152,-1 2 1,27 14-789,-36-14 98,-10-5 122,2-1-1,-1 0 1,1-1 0,0 0 0,0 0-1,0-1 1,0-1 0,12 2-220,-10-5 97,-8 0-87,-1 0 1,0 0-1,0 1 1,0 0 0,0 0-1,0 0 1,0 0 0,0 1-1,0-1 1,0 1-1,0 1 1,-1-1 0,1 1-11,44 25 128,-46-26-109,-1-1 1,1 1 0,0-1 0,0 0 0,-1 0-1,1 0 1,0 0 0,0 0 0,0-1-1,0 1 1,0-1 0,1 0-20,52 8 147,-42-4-147,-3 0 65,-1-2 1,1 1-1,0-1 1,9 0-66,24 6 228,37 27-57,-79-34-64,-2-1 21,0 0-235,0 0-917,0 0-1301,0 0-4587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02:40.48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119 77 7936,'-8'14'239,"0"0"0,0-1 1,-2 0-1,-4 5-239,5-7 246,1-1-1,0 1 1,1 1 0,0 0 0,1-1 0,-4 13-246,6-10 75,0 0 0,2 0 1,0 0-1,0 1 1,1-1-1,1 0 0,0 1 1,1-1-1,1 1 0,0-1 1,1 0-1,1 0 1,0 0-1,1 0 0,3 6-75,-7-17 30,1 1-1,0 0 1,0-1 0,1 0-1,-1 1 1,1-1-1,-1 0 1,1 0-1,0 0 1,0-1-1,0 1 1,1-1 0,-1 0-1,1 1 1,-1-2-1,1 1 1,0 0-1,-1-1 1,1 1 0,2-1-30,1 0 46,0 0 0,0-1 0,0 0 1,0 0-1,0 0 0,0-1 0,0 0 1,0-1-1,0 0 0,-1 0 1,5-1-47,13-8 95,1-1 1,-2-1 0,1-1-1,-2 0 1,17-16-96,-26 20 43,23-18 404,-1-1 1,28-30-448,-55 51 105,0-1 0,-1 0 0,0-1 0,0 1 0,-1-1 0,0-1 0,-1 1 0,0-1 0,-1 0 1,0 0-1,-1 0 0,0-1 0,1-6-105,-4 13 37,1 0 1,-1 1 0,0-1-1,0 0 1,-1 0-1,1 1 1,-1-1-1,0 0 1,0 1-1,-1-1 1,1 1-1,-1-1 1,0 1 0,0 0-1,-1 0 1,1 0-1,-1 0 1,0 0-1,-1-1-37,-2 0 36,1 0 1,-1 1-1,0-1 0,-1 1 0,1 0 1,-1 1-1,1-1 0,-1 1 0,0 1 1,-1-1-1,-4 0-36,-7-1 30,0 1 1,0 0-1,0 2 1,0 0-1,-1 1 1,1 1-1,0 1 1,0 0-1,-4 2-30,-11 5 360,0 1 0,-28 12-360,0 9-1675,53-25-614,0 0 0,0 1 0,1 0 0,-8 8 2289,4-3-4608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02:37.49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16 165 9088,'0'0'0,"0"0"128,0 0 0,0 0 0,0 0 128,0 16-128,0-3 128,0 4-128,0 0 0,-3 0-256,2 1 128,-4-4-4736,-1 6-640</inkml:trace>
  <inkml:trace contextRef="#ctx0" brushRef="#br0" timeOffset="1034.93">172 1 7936,'3'2'302,"0"0"0,0 0 0,0 0-1,0 1 1,-1-1 0,1 1 0,-1-1 0,1 1 0,-1 0 0,0 0 0,0 0 0,-1 1 0,1-1 0,0 0 0,-1 2-302,21 60-192,-14-40 591,26 76 241,-5 0 0,-4 2 0,1 33-640,-25-125 127,0 0 0,0 0 1,-1-1-1,-1 1 1,0 0-1,0 0 1,-1-1-1,-1 2-127,3-9 38,-1 0 0,0-1 1,1 1-1,-2 0 0,1-1 1,0 0-1,0 1 0,-1-1 0,1 0 1,-1 1-1,0-1 0,1 0 1,-1 0-1,0 0 0,0-1 0,-1 1 1,1 0-1,0-1 0,-1 1 1,1-1-1,0 0 0,-1 0 0,1 0 1,-1 0-1,0 0 0,1-1 0,-1 1 1,0-1-1,0 0 0,1 0 1,-1 0-1,0 0 0,-1 0-38,-9-2-129,0 0-1,1-1 1,-1 0-1,1-1 0,0 0 1,0-1-1,0-1 1,1 0-1,-1 0 1,-3-4 129,0-1-1943,0 0 0,1-1 0,0-1 1,-3-4 1942,-14-17-5376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02:35.31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204 94 7552,'0'0'128,"0"0"0,0 0 0,0 0 0,0 0 21,1 4 64,17 41 113,-2 1-1,-1 0 0,-3 1 1,-2 1-1,-2 0 0,-3 0 1,-1 0-1,-3 48-325,-2-81 143,-1 0 0,-1-1 1,0 0-1,-1 1 0,-1-1 0,0-1 1,-4 9-144,9-22 23,0 1-1,0-1 1,-1 0 0,1 0 0,0 1 0,0-1 0,0 0 0,0 1-1,0-1 1,-1 0 0,1 0 0,0 1 0,0-1 0,-1 0 0,1 0 0,0 1-1,0-1 1,-1 0 0,1 0 0,0 0 0,0 0 0,-1 1 0,1-1-1,0 0 1,-1 0 0,1 0 0,0 0 0,-1 0 0,1 0 0,0 0 0,-1 0-1,1 0 1,0 0 0,-1 0 0,1 0 0,0 0 0,0 0 0,-1 0-23,-9-13 414,-5-31-182,12 32-105,-110-281 536,32 87-536,51 107-127,30 98 0,0 0 0,0 0 0,0 0 0,1 0 0,-1 0 0,0 0 0,0 1 0,0-1 0,1 0 0,-1 0 0,1 0 0,-1 0 0,0 0 0,1 1 0,0-1 0,-1 0 0,1 0 0,-1 1 0,1-1 0,0 0 0,-1 1 0,1-1 0,0 1 0,0-1 0,0 1 0,-1-1 0,1 1 0,0 0 0,0-1 0,0 1 0,0 0 0,0 0 0,0-1 0,0 1 0,30-6 0,13 4 0,-1 2 0,1 2 0,-1 2 0,12 4 0,5 0 0,23 3 0,-34-3 0,1-3 0,21-1 0,-60-4 0,-1-3-22,-8 3-84,-2 0-428,0 0-1620,0 0-1046,0 0-2560</inkml:trace>
  <inkml:trace contextRef="#ctx0" brushRef="#br0" timeOffset="572.28">446 450 7552,'3'0'113,"-1"1"0,-1-1-1,1 1 1,0 0 0,0 0 0,0-1 0,0 1 0,0 1 0,-1-1 0,1 0 0,0 0 0,-1 1 0,1-1-1,-1 1 1,0-1 0,1 1 0,-1 0 0,0-1 0,0 1 0,0 0 0,0 0 0,0 0 0,-1 0-1,1 0-112,20 58 1007,-16-42-798,13 35 184,-6-21-27,-2 0-1,-1 0 1,-2 1 0,-1 1-366,-5-47-2517,-1-1-4843</inkml:trace>
  <inkml:trace contextRef="#ctx0" brushRef="#br0" timeOffset="845.391">559 314 5504,'0'0'384,"0"0"0,0 0 256,0 0 0,-9 3-256,9-3 128,0 0-128,0 0 128,0 0-256,0 0 0,0 0-128,0 0 0,0 0-128,0 0 0,0 0-7168</inkml:trace>
  <inkml:trace contextRef="#ctx0" brushRef="#br0" timeOffset="1297.006">727 433 5760,'0'0'405,"0"0"86,0 0 21,0 0 21,0 0 86,3 27 1130,2-6-1316,2 0-1,0-1 1,0 1-1,2-1 1,9 14-433,18 45 312,-10-6 429,8 39-741,-29-88 285,0 1 0,-1-1 1,-1 1-1,-2 0 1,0 0-1,-3 20-285,2-40 70,-1 0-1,1 0 1,-1 0 0,0 0-1,-1 0 1,1 0 0,-1-1-1,0 1 1,-1 0 0,1-1 0,-1 1-1,1-1 1,-1 0 0,-1 0-1,1 0 1,0 0 0,-1-1-1,0 1 1,0-1 0,0 0-1,0 0 1,0-1 0,-1 1 0,0-1-1,1 0 1,-1 0 0,0 0-1,0-1 1,0 1 0,0-1-1,0-1 1,0 1 0,0-1-1,0 1 1,0-1 0,0-1 0,0 1-1,0-1-69,-5 0-153,0-1 0,0 1-1,0-2 1,0 1 0,1-2 0,-1 1-1,1-1 1,0-1 0,-3-1 153,5 2-755,0 0-1,1-1 1,-1 0 0,1 0-1,0-1 1,0 1-1,1-1 1,0-1 0,0 1-1,0-1 1,-1-2 755,-9-28-5845,-1-1 3861</inkml:trace>
  <inkml:trace contextRef="#ctx0" brushRef="#br0" timeOffset="1564.245">764 207 8576,'0'0'0,"0"0"256,0 0 0,0 0 128,0 0 0,0 0-128,0 0 0,0 0 0,0 0 0,0 0-128,0 0 128,5 11-128,-5-11 0,20 17-1024,-2-5 0,2-2-6016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02:45.1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27 328 8448,'-3'4'57,"0"0"0,0 0 0,1 0 0,-1 1 0,1-1 0,0 1 0,0-1 1,1 1-1,0 0 0,-1 0 0,2 0 0,-1-1 0,0 1 0,1 0 0,0 0 0,0 0 1,0 0-1,1 0 0,0 0 0,0 0 0,0 0 0,0-1 0,1 1 0,0 1-57,0 0 59,-1-1 19,1-1 1,-1 1-1,1-1 0,0 1 1,0-1-1,0 0 0,0 0 1,1 0-1,0 0 0,0 0 1,0-1-1,0 1 0,1-1 0,-1 0 1,1 1-1,0-2 0,0 1 1,3 1-79,-1-1 85,0-1 0,1-1 0,-1 1 1,1-1-1,-1 0 0,1 0 0,0-1 0,-1 0 1,1 0-1,0-1 0,-1 1 0,1-2 0,2 0-85,11-1 155,-1-2 0,0-1 1,0 0-1,-1-1 0,10-6-155,-20 9 99,0-1 0,1 1 0,-1-2-1,-1 1 1,1-1 0,-1-1 0,0 1 0,0-1 0,-1 0 0,0-1 0,0 1 0,2-7-99,-7 13 21,0 0 0,0-1 1,0 1-1,-1-1 0,1 1 0,-1-1 1,1 1-1,-1-1 0,0 0 0,0 1 1,1-1-1,-1 1 0,0-1 1,0 0-1,-1 1 0,1-1 0,0 1 1,0-1-1,-1 0 0,1 1 0,-1-1 1,1 1-1,-1-1 0,0 1 0,0 0 1,0-2-22,-2 0 21,0 0 0,0 1 1,0-1-1,0 1 1,0-1-1,0 1 1,-1 0-1,1 0 0,-1 1 1,1-1-1,-2 0-21,-10-3 39,0 1-1,0 0 1,-1 1 0,1 0-1,-7 1-38,6 2 58,0 0 0,0 1 0,0 1 0,1 0 0,-1 1 1,-11 4-59,-24 9-4420,44-14 3201,-3 1-5629</inkml:trace>
  <inkml:trace contextRef="#ctx0" brushRef="#br0" timeOffset="397.668">441 0 7552,'2'2'384,"19"14"-93,-1 1 1,-1 1-1,0 1 1,-2 0-1,0 2 1,-1 0 0,-1 0-1,-1 2 1,-1 0-1,-2 0 1,0 1-1,-1 0 1,-1 1-1,-1 0 1,-2 1 0,0-1-1,-2 1 1,-1 0-1,-1 1 1,-1-1-1,-1 0 1,-2 0-1,0 1 1,-4 9-292,0-13 76,-1 0 0,-1-1 0,-1 0 0,-1-1 0,-1 0 0,0 0 0,-2-1 0,0-1 0,-2 0 0,0-1 0,-1-1 0,-1 0 0,0-1 0,-1-1 0,-1-1 0,-4 3-76,1-4 169,-17 2-5089,36-14 4578,0 0 0,-1 0 1,1-1-1,0 0 1,0 1-1,0-1 0,0 0 1,0-1-1,0 1 0,0 0 1,0-1-1,-1 0 1,1 0-1,1 0 0,-1 0 1,0 0-1,0 0 1,0-1-1,1 0 0,-1 1 1,-1-2 341,-28-35-725,-2-6-1366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02:42.51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120 8 5504,'0'0'256,"0"0"21,0 0 86,-5 5-22,-8 9-200,0 1 0,2 0 0,-1 0 1,2 1-1,0 0 0,1 1 0,1 0 0,-3 10-141,7-15 85,0 0 1,1 0-1,1 0 1,0 0-1,0 0 1,1 1-1,1-1 1,0 0-1,1 1 1,0-1-1,1 0 0,0 0 1,1 0-1,1 4-85,5 5-77,1-1 0,0 0 1,2 0-1,0-1 0,1-1 0,0 0 0,2-1 0,14 14 77,-26-29-89,24 28-5457</inkml:trace>
  <inkml:trace contextRef="#ctx0" brushRef="#br0" timeOffset="502.887">604 23 5120,'-4'-3'297,"1"1"0,-1-1 0,0 1 0,0 0 0,0 0 0,-1 0 0,1 1 0,0-1 0,-1 1 1,1 0-1,-1 0 0,1 1 0,-4-1-297,4 2 48,0 0 0,1 1 0,-1-1 0,1 1-1,-1-1 1,1 1 0,0 0 0,-1 0 0,1 0 0,0 1 0,1-1 0,-1 1 0,0 0 0,1 0 0,-1 0 0,0 1-48,-7 8 64,1 0 0,1 1-1,0 0 1,0 0 0,1 1 0,1 0-1,1 0 1,0 0 0,0 1 0,1-1-1,1 1 1,1 0 0,0 1 0,1-1-1,1 0 1,0 8-64,4 29 196,3 1 0,2-1 0,2-1 0,6 9-196,-3-4 240,-2 1-1,4 41-239,-14-71 168,-1 0 1,-2 0-1,-1 9-168,2-27-184,-2-1 0,1 1-1,-1-1 1,0 1-1,-1-1 1,0 0 0,-1 0-1,1 0 1,-1 0 0,-1-1-1,1 1 1,-2-1 184,-3 6-6997</inkml:trace>
  <inkml:trace contextRef="#ctx0" brushRef="#br0" timeOffset="812.773">219 380 8064,'7'3'1757,"21"-1"-947,34-2-305,118-19 599,-61 6-2267,-41 7-3856,-51 5-911</inkml:trace>
  <inkml:trace contextRef="#ctx0" brushRef="#br0" timeOffset="1215.022">735 567 7808,'4'3'182,"-1"-1"1,1 1-1,-1 0 1,0 0 0,0 0-1,0 0 1,0 1-1,-1-1 1,1 1-1,-1-1 1,0 1 0,0 0-1,-1 0 1,1 0-1,-1 0 1,1 2-183,14 70 1261,-15-70-1219,19 162 726,-20-166-2667,0-2-5546</inkml:trace>
  <inkml:trace contextRef="#ctx0" brushRef="#br0" timeOffset="1543.866">725 497 9472,'0'0'0,"12"2"0,-12-2 0,11 3 0,-11-3 0,0 0 0,0 0 0,0 0-6656</inkml:trace>
  <inkml:trace contextRef="#ctx0" brushRef="#br0" timeOffset="2023.486">984 380 8448,'0'0'0,"17"6"128,-17-6 128,15 5 128,-15-5 0,17 0-128,-5 0 128,5 0-256,-2 0 128,2 0-128,5-4 0,2 3-128,-3-2 128,1 3-896,-4 0 0,-1 0-5888</inkml:trace>
  <inkml:trace contextRef="#ctx0" brushRef="#br0" timeOffset="2317.607">934 537 8448,'0'0'0,"12"6"256,-12-6 0,0 0 128,0 0 128,21 5-384,-4-4 128,3 2-128,0-3 0,1 0-128,5-3 0,2 2-7424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02:57.89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1 438 8448,'55'29'3732,"-46"-23"-3715,0-1 0,0 0 0,1 0 0,-1-1 1,1-1-1,0 1 0,0-2 0,1 1 0,-1-1 1,10 0-18,13-1 335,-14-1-2551,0-1 0,0 0 0,0-2-1,5-1 2217,15-9-1454,-18 3 110</inkml:trace>
  <inkml:trace contextRef="#ctx0" brushRef="#br0" timeOffset="305.631">151 236 6912,'0'0'256,"11"7"2837,-17 26-2350,2 0 0,0 1 0,3-1 0,1 18-743,14 139 36,-5-83-1572,-7-75-6485</inkml:trace>
  <inkml:trace contextRef="#ctx0" brushRef="#br0" timeOffset="872.797">459 129 9472,'-3'17'533,"-3"31"680,-41 401 1649,46-435-2832,-1 59 254,3-69-255,-1 0 0,0 0 0,1 0-1,0 0 1,-1 0 0,2 0 0,-1-1 0,0 1-1,1 0 1,0-1 0,0 1 0,0-1 0,0 1-1,0-1 1,2 2-29,-3-5 4,0 1 1,0-1-1,0 1 0,0-1 1,0 1-1,1-1 0,-1 0 0,0 1 1,0-1-1,0 0 0,1 0 1,-1 0-1,0 0 0,0 0 0,0 0 1,1 0-1,-1 0 0,0-1 1,0 1-1,0 0 0,0-1 0,0 1 1,1-1-1,-1 1 0,0-1 0,0 0-4,29-17 57,-26 15-54,12-10 27,0-1 0,-1 0 0,-1-1 0,0 0 0,-1-1 0,0-1 1,-1 0-1,-1 0 0,-1-1 0,-1-1 0,5-13-30,11-33 19,-4-2-1,11-54-18,-20 73-5,5-33 5,-39 139 0,11-4 82,2 1 1,3 0-1,3 1 1,1-1 0,4 16-83,13 75-2355,-8-119-3597,10-2-1386</inkml:trace>
  <inkml:trace contextRef="#ctx0" brushRef="#br0" timeOffset="1426.865">913 640 9216,'0'0'384,"-7"29"768,-5 5-125,8-25-677,0 1 0,1 0 0,0 0 0,1 0 0,0 0 0,0 0 0,1 4-350,2-19 44,1 0 0,-1 0 0,1 0 0,1 1 0,-1-1 1,1 0-1,-1 1 0,4-5-44,2-3 31,4-8 40,54-86 59,-58 96-84,-1 1 1,1 0-1,0 0 1,1 0-1,0 1 0,0 0 1,1 1-1,0 0 1,0 1-47,-9 5 9,-1 1 0,1 0 1,0-1-1,-1 1 1,1 0-1,0 0 1,-1-1-1,1 1 0,0 0 1,0 0-1,-1 0 1,1 0-1,0 0 1,0 0-1,-1 0 0,1 0 1,0 0-1,0 0 1,-1 0-1,1 1 1,0-1-1,-1 0 0,1 0 1,0 1-1,-1-1 1,1 0-1,0 1 1,-1-1-1,1 1 0,-1-1 1,1 1-1,0-1-9,11 28 225,-6 44 91,-5-64-262,-2 37 151,-2-1 1,-1 0 0,-5 12-206,-1 19 1,10-58-2493,3-10-5682,-3-7 4014</inkml:trace>
  <inkml:trace contextRef="#ctx0" brushRef="#br0" timeOffset="1722.822">1369 698 11648,'0'0'0,"0"0"512,0 0 0,0 0 0,0 0 0,-4 9-128,-1 3 0,0 2-256,-4 9 128,-1 3-128,-3 1 0,1 4-256,0-4 128,-2-3-2560,5-7 0,-2 0-4352</inkml:trace>
  <inkml:trace contextRef="#ctx0" brushRef="#br0" timeOffset="2540.028">1557 622 7552,'-13'60'4355,"-1"5"-3697,-23 67 345,77-227-513,-34 76-414,2 0 1,0 1-1,1 1 0,1-1 0,0 1 0,1 1 1,12-14-77,-22 30 8,-1 0 0,1 0 0,-1 0 1,1 0-1,-1 0 0,1 0 1,-1 1-1,1-1 0,-1 0 1,1 0-1,-1 0 0,0 0 1,1 1-1,-1-1 0,1 0 1,-1 0-1,1 1 0,-1-1 0,0 0 1,1 1-1,-1-1 0,0 0 1,1 1-1,-1-1 0,0 1 1,0-1-1,1 0 0,-1 1 1,0-1-1,0 1 0,0-1 1,1 1-1,-1-1 0,0 1 0,0-1 1,0 1-9,8 18 191,-5 14 22,-1 0-1,-1 1 1,-3 19-213,0 13 429,2-66-424,0 1 0,0-1 0,0 0 0,0 0 0,0 0 0,0 0 0,0 1 0,0-1 0,0 0 0,0 0 0,0 0 0,0 0 0,0 1 0,0-1 0,0 0 0,0 0 0,0 0 0,0 0 0,0 0 0,0 1 0,1-1 0,-1 0 0,0 0 0,0 0 0,0 0 0,0 0 0,0 0 0,0 0 0,1 1 0,-1-1 0,0 0 0,0 0 0,0 0 0,0 0 0,0 0 0,1 0 0,-1 0 0,0 0-1,0 0 1,0 0 0,0 0 0,1 0 0,-1 0 0,0 0 0,0 0 0,0 0 0,0 0 0,0 0 0,1 0 0,-1 0 0,0 0 0,0 0 0,0 0 0,0 0 0,1 0 0,-1-1 0,0 1 0,0 0-5,14-10 96,16-22-40,-28 30-28,30-35-24,-20 21 12,1 0 0,0 2 1,1-1-1,1 2 0,0 0 0,1 0 0,0 2 0,1 0 0,5-3-16,-21 14 0,0 0 0,-1 0 0,1 0 0,0 0 0,-1 0 0,1 0 0,0 0 0,0 0 0,-1 0 0,1 0 0,0 1 0,0-1 0,-1 0 0,1 0 0,0 1 0,-1-1 0,1 0 0,-1 1 0,1-1 0,0 1 0,-1-1 0,1 1 0,-1-1 0,1 1 0,-1-1 0,1 1 0,-1-1 0,1 1 0,-1 0 0,0-1 0,1 1 0,-1 0 0,0-1 0,0 1 0,1 0 0,-1 0 0,0-1 0,0 1 0,0 0 0,0-1 0,0 1 0,3 13 0,-1 0 0,0-1 0,-1 1 0,-1 0 0,0 0 0,-1 0 0,0 0 0,-2 5 0,-1 23 0,-1 76 220,5-103-4380,0-11-4507,3-18 5787</inkml:trace>
  <inkml:trace contextRef="#ctx0" brushRef="#br0" timeOffset="2987.949">1910 1 6656,'12'5'418,"0"0"0,-1 1 1,1 0-1,-1 1 0,0 0 0,-1 1 1,0 0-1,0 1 0,0 0 0,-1 1 1,-1 0-1,1 1-418,2 4 183,-2 0 0,0 1 0,0 0 0,-2 1 0,0-1 0,-1 1 0,0 1 1,0 7-184,0 4 53,-2 0 0,-1 0 1,-1 0-1,-1 0 1,-2 0-1,-1 0 1,-1 0-1,-1 0 1,-2 0-1,-8 23-53,-35 96-1813,-8 1 1813,25-73-8021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02:55.46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22 130 6016,'-9'75'4624,"0"-7"-3915,9-48-529,-3 164 1123,4-157-1105,1 1 1,1-2-1,2 1 0,1 0 1,7 19-199,-13-44 21,1 0 0,0 1 0,0-1 0,0 0 0,0 0 1,0 1-1,0-1 0,0 0 0,1 0 0,-1 0 0,1 0 1,0-1-1,-1 1 0,1 0 0,0-1 0,0 1 0,0-1 0,0 0 1,0 1-1,0-1 0,1 0 0,-1 0-21,0-1 15,1 0 0,-1 0 1,1 0-1,-1 0 0,1 0 0,-1 0 0,1-1 0,-1 1 0,0-1 1,1 0-1,-1 0 0,0 0 0,1 0 0,-1 0 0,0 0 0,0 0 0,0-1 1,0 1-16,8-8 25,0 1 1,-1-1-1,0-1 1,-1 1 0,0-1-1,0-1 1,3-6-26,12-25 39,-1-1 1,-2-1-1,-3 0 1,-1-1-1,0-9-39,9-44 166,10-93-166,-32 165 0,-4 9 9,-6 17 16,-5 12 40,12-12-58,-7 13 20,0 1 1,0-1-1,1 1 0,1 0 0,1 0 1,0 1-1,0 0 0,2-1 0,-1 4-27,-3 40 211,2 44-211,3-67 78,-2 28-228,3 0 1,2 1 0,3-1-1,3 0 1,3-1 0,10 31 149,-6-58-2679,8-6-5138,-8-17 4873</inkml:trace>
  <inkml:trace contextRef="#ctx0" brushRef="#br0" timeOffset="717.84">440 592 9472,'-5'47'1003,"1"4"971,6-41-1200,5-21-451,33-82-180,-27 59-12,2 0 1,12-18-132,-27 51 4,0 1 1,0 0 0,0 0-1,0 0 1,0 0 0,0-1-1,0 1 1,0 0 0,0 0-1,0 0 1,1 0 0,-1-1-1,0 1 1,0 0 0,0 0-1,0 0 1,0 0 0,1 0-1,-1 0 1,0 0 0,0-1-1,0 1 1,1 0 0,-1 0-1,0 0 1,0 0 0,0 0-1,0 0 1,1 0 0,-1 0-1,0 0 1,0 0 0,0 0-1,1 0 1,-1 0 0,0 0-1,0 0 1,0 0 0,1 0-1,-1 0 1,0 1 0,0-1-1,0 0 1,0 0 0,1 0-1,-1 0 1,0 0 0,0 0-1,0 0 1,0 1 0,0-1-1,1 0 1,-1 0 0,0 0-1,0 0 1,0 1 0,0-1-1,0 0 1,0 0 0,0 0-1,0 0 1,0 1 0,0-1-1,0 0 1,0 0 0,0 0-1,0 1-4,7 24 147,-1 29 55,-5 24 173,-1-47 205,1 1 1,4 25-581,-5-57 9,0 0 0,0 0 1,0 0-1,0 1 0,0-1 1,0 0-1,0 1 0,0-1 0,0 0 1,0 0-1,0 1 0,0-1 1,0 0-1,0 0 0,0 1 1,0-1-1,0 0 0,0 0 0,0 1 1,1-1-1,-1 0 0,0 0 1,0 0-1,0 1 0,0-1 1,1 0-1,-1 0 0,0 0 0,0 1 1,0-1-1,1 0 0,-1 0 1,0 0-1,0 0 0,0 0 0,1 1 1,-1-1-1,0 0 0,0 0 1,1 0-1,-1 0 0,0 0 1,0 0-1,1 0 0,-1 0 0,0 0 1,1 0-1,-1 0-9,10-14 144,7-29-125,-16 40 12,7-19 16,6-18 0,1 1 0,2 1 0,2 0-1,2 1-46,-13 26 0,-8 11 0,0 0 0,0-1 0,0 1 0,1 0 0,-1-1 0,0 1 0,0 0 0,1 0 0,-1-1 0,0 1 0,0 0 0,1 0 0,-1-1 0,0 1 0,1 0 0,-1 0 0,0 0 0,1 0 0,-1 0 0,0-1 0,1 1 0,-1 0 0,1 0 0,-1 0 0,0 0 0,1 0 0,-1 0 0,0 0 0,1 0 0,-1 0 0,1 0 0,-1 0 0,0 1 0,1-1 0,-1 0 0,0 0 0,1 0 0,-1 0 0,0 1 0,1-1 0,-1 0 0,0 0 0,1 0 0,-1 1 0,0-1 0,0 0 0,1 1 0,-1-1 0,0 0 0,0 0 0,0 1 0,0-1 0,1 1 0,4 16 0,-5-16 0,30 98-618,32 74 618,-61-171-1365,-1-2-3286,0 0-405,0 0 1387</inkml:trace>
  <inkml:trace contextRef="#ctx0" brushRef="#br0" timeOffset="1257.365">1092 662 9344,'0'0'0,"-9"5"384,9-5 0,0 0 512,0 0 0,-8 12-640,-4 5 0,-2 4-128,-9 5 0,-3 6-128,2-3 128,-1 0-2688,6-5 0,0 1-2816</inkml:trace>
  <inkml:trace contextRef="#ctx0" brushRef="#br0" timeOffset="1792.226">1216 572 10880,'0'0'128,"-1"4"21,-13 111 1984,15-101-1427,8-24-293,4-5-358,29-33 79,-27 29-129,2 1 0,0 0 0,14-10-5,-30 27 9,-1 1 0,1-1 0,0 1-1,-1-1 1,1 1 0,-1 0 0,1-1 0,0 1 0,-1 0 0,1 0 0,0 0 0,-1-1 0,1 1-1,0 0 1,-1 0 0,1 0 0,0 0 0,-1 0 0,1 0 0,0 0 0,-1 0 0,1 0-1,0 0 1,-1 1 0,1-1 0,0 0 0,-1 0 0,1 1 0,0-1 0,-1 1-9,15 19 186,3 39-10,-17-50-165,14 45 4,4 23 364,-10-17-3461,-9-58-331,0-2-832,0 0-534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02:49.75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414 265 7168,'0'0'405,"0"0"43,0 0-128,0 0 43,0 0 21,0 0 0,0 0 0,-5-14 597,-2 5-940,0 0-1,-1 0 1,0 1-1,0 0 1,-1 0-1,0 1 1,0 0-1,-1 0 1,0 1-1,-10-4-40,15 7 12,0 1-1,0 1 1,0-1 0,0 1-1,-1 0 1,1 0-1,0 1 1,-1-1-1,1 1 1,-1 0-1,1 1 1,0-1 0,-1 1-1,1 0 1,0 0-1,-1 1 1,1 0-1,0 0 1,0 0-1,0 0 1,1 1 0,-1 0-1,1 0 1,-4 3-12,-1 2 3,0 0-1,1 0 1,0 1 0,0 1 0,1-1 0,0 1 0,1 0 0,0 1 0,1-1 0,0 1 0,-3 12-3,5-14 7,0 0-1,0 0 1,1 1 0,1-1 0,-1 1 0,2 0 0,-1-1 0,1 1-1,1 0 1,0 0 0,0-1 0,1 1 0,0-1 0,3 9-7,-2-14 16,-1 1 1,1-1-1,-1 1 1,1-1 0,1 0-1,-1 0 1,0 0 0,1-1-1,0 1 1,0-1-1,0 0 1,0 0 0,1-1-1,-1 1 1,1-1-1,-1 0 1,1 0 0,0 0-1,0-1 1,0 1 0,0-1-1,0 0 1,0-1-1,0 1 1,0-1 0,0 0-1,0-1 1,0 1-1,4-1-16,6-1 103,0 0 0,0-1 0,0-1 0,0 0 0,-1-1 0,1-1 0,-1 0 0,-1-1 0,4-2-103,-90 55 42,2 3 1,2 2 0,-39 41-43,104-88 0,1-1 0,-1 1 0,1-1 0,0 1 0,0 0 0,0 0 0,1 0 0,-1 1 0,1-1 0,0 0 0,0 1 0,1 0 0,-1-1 0,1 1 0,0 0 0,0 0 0,1 0 0,-1 0 0,1 1 0,1-2 0,0-1 0,-1 0 0,1 0 0,1 0 0,-1-1 0,0 1 0,1 0 0,-1 0 0,1-1 0,0 1 0,0-1 0,0 1 0,0-1 0,0 0 0,1 0 0,-1 0 0,1 0 0,-1 0 0,1 0 0,0-1 0,0 0 0,0 1 0,0-1 0,0 0 0,0 0 0,0 0 0,0-1 0,0 1 0,0-1 0,2 0 0,7 2-450,-1-1 1,1-1-1,-1 1 1,0-2-1,1 0 1,-1 0-1,1-1 1,-1-1-1,0 0 1,4-1 449,17-9-3209,0-1 0,22-13 3209,-14 6-735,-31 17 95</inkml:trace>
  <inkml:trace contextRef="#ctx0" brushRef="#br0" timeOffset="720.751">432 673 8320,'-5'15'256,"1"8"104,1 0 0,0-1 1,2 1-1,0 11-360,-4 55 1225,4-80-768,3-11-178,5-23-84,11-32-102,-6 33-84,2 1 0,0 0 0,2-1-9,-10 15-1,1 1 1,0-1-1,1 2 1,-1-1-1,2 1 0,-1 0 1,1 1-1,0-1 1,1 1 0,-9 6 1,0-1 0,-1 1 0,1-1 0,0 1 0,0-1 0,0 1 0,0 0 0,0-1 1,0 1-1,0 0 0,0 0 0,1 0 0,-1 0 0,0 0 0,0 0 0,0 0 0,0 0 1,0 0-1,0 1 0,0-1 0,0 0 0,0 1 0,0-1 0,0 1 0,0-1 0,0 1 0,-1-1 1,1 1-1,0-1 0,0 1 0,0 0 0,-1 0 0,1-1 0,0 1 0,-1 0 0,1 0 1,-1 0-1,1 0 0,-1 0 0,1 0 0,-1 0 0,1 0 0,-1 0 0,0 0 0,0 0 0,1 0 1,-1 0-1,0 0 0,0 1-1,4 55 88,-4-54-81,-1 17 170,-1-1-1,0 1 1,-1-1 0,-1 0 0,-1 0-1,-1 0 1,-5 10-177,20-49 55,5-13 66,1 1 1,1 0-1,2 1 0,1 1 1,14-17-122,-25 41 0,-7 6 0,0 0 0,0 0 0,0 0 0,0 0 0,0 0 0,0 0 0,0 1 0,0-1 0,0 0 0,0 0 0,0 1 0,-1-1 0,1 1 0,0-1 0,0 1 0,0-1 0,0 1 0,-1-1 0,1 1 0,0 0 0,-1-1 0,1 1 0,0 0 0,-1-1 0,1 1 0,-1 0 0,1 0 0,-1 0 0,1 0 0,-1 0 0,0-1 0,1 1 0,-1 0 0,0 0 0,0 0 0,0 0 0,0 0 0,0 0 0,0 0 0,0 0 0,1 2 0,6 20-71,-1 1 0,-1 1 0,0-1 0,-2 0 0,-2 1 0,0 0 0,-2 21 71,1-24-122,0-21-1990,0-1-5781</inkml:trace>
  <inkml:trace contextRef="#ctx0" brushRef="#br0" timeOffset="1743.579">886 712 8576,'9'38'661,"-7"-17"-323,0-1 0,-2 1 0,0-1 0,-3 17-338,0 28 931,5-71-899,0-1 0,0 1 0,1 0 0,0 0 0,0 0 0,0 0 0,1 1 0,0-1 1,2-2-33,8-12 73,5-13-27,2 1-1,4-4-45,-19 28 5,0 0 1,0 1-1,1 0 0,0 0 1,0 1-1,0 0 0,1 0 1,0 1-1,0 0 0,1 0 1,2-1-6,-10 6 2,0 0 0,-1 0 1,1 0-1,0 0 0,0 0 1,0 0-1,-1 0 0,1 0 1,0 0-1,0 0 0,0 0 1,-1 0-1,1 0 0,0 1 1,0-1-1,0 0 0,-1 1 1,1-1-1,0 0 0,-1 1 1,1-1-1,0 1 0,-1-1 1,1 1-1,0-1 0,-1 1 1,1 0-1,-1-1 0,1 1 1,-1 0-1,0-1 0,1 1 1,-1 0-1,1 0-2,8 28 129,-7-24-103,55 181-367,-57-185-1814,0-1-4415</inkml:trace>
  <inkml:trace contextRef="#ctx0" brushRef="#br0" timeOffset="2252.426">1319 451 8576,'0'0'0,"17"-5"128,-17 5 128,12 0-128,-1 0 128,-2-3-128,0 3 128,3 0-128,4 0 128,2-3-256,2 2 128,1 1-128,-1-4 128,1 4-128,-1 0 128,0 0-128,-3 0 0,0 0-7424</inkml:trace>
  <inkml:trace contextRef="#ctx0" brushRef="#br0" timeOffset="2573.669">1339 651 6912,'0'0'533,"0"0"43,0 0-128,43-7 1429,0-1-1630,45-8 478,-32 1-3937,-42 10-2206</inkml:trace>
  <inkml:trace contextRef="#ctx0" brushRef="#br0" timeOffset="3067.656">2041 1 4864,'0'0'128,"0"0"85,0 0 363,0 0 192,0 0 107,-4 14 533,-12 45-349,2 1-1,3 0 1,-2 37-1059,9-38-2804,3 0 0,2 10 2804,0-55-5504</inkml:trace>
  <inkml:trace contextRef="#ctx0" brushRef="#br0" timeOffset="3500.851">1712 603 8320,'199'-1'3758,"100"-15"-3783,-280 13-1223,-2-1-3520,-6 1-1141</inkml:trace>
  <inkml:trace contextRef="#ctx0" brushRef="#br0" timeOffset="3965.562">1777 768 5888,'0'0'277,"13"0"1451,24-2-600,-26 1-909,0 0-1,0 1 0,1 0 1,-1 0-1,0 1 0,1 1 1,-1 0-1,0 1 0,10 3-218,-19-5 18,0 0 1,-1 0-1,1 1 0,-1-1 0,0 0 0,1 1 0,-1-1 0,0 1 0,0 0 0,0-1 0,0 1 1,0 0-1,0 0 0,-1-1 0,1 1 0,0 0 0,-1 0 0,1 0 0,-1 0 0,0 0 0,0 0 0,0 0 1,0 0-1,0 0 0,0 0 0,0 0 0,-1-1 0,1 1 0,-1 0 0,1 0 0,-1 0 0,0 0 1,0-1-1,0 1-18,-2 7 25,-1-1 1,0 1-1,0-1 0,-1 0 1,0 0-1,-5 4-25,-90 88 406,99-100-396,1 1 0,-1-1 1,1 1-1,-1-1 1,1 1-1,0-1 1,-1 1-1,1 0 0,0-1 1,0 1-1,-1 0 1,1-1-1,0 1 0,0 0 1,0 0-1,0-1 1,0 1-1,0 0 1,0-1-1,0 1 0,0 0 1,0-1-1,0 1 1,0 0-1,1 0 0,-1-1 1,0 1-1,0 0 1,1-1-1,-1 1 1,0-1-1,1 1 0,-1 0 1,1-1-1,-1 1 1,1-1-1,-1 1 0,1-1 1,-1 0-1,1 1 1,-1-1-1,1 1 1,0-1-1,-1 0 0,1 0 1,0 1-1,-1-1 1,1 0-1,0 0 0,-1 0 1,2 1-11,-1-1-19,12 7 115,0-1 0,1 0 0,0-1 0,0-1 0,0 0 0,1-1 0,-1 0 0,1-1 0,-1-1 1,3 0-97,67-3-2568,-4-8-6300,-35 2 6799</inkml:trace>
  <inkml:trace contextRef="#ctx0" brushRef="#br0" timeOffset="5062.572">2445 158 6784,'0'0'256,"-13"9"640,5-1-689,0 1 1,1 0 0,0 0-1,1 0 1,0 1 0,0 0-1,1 0 1,0 1 0,1-1-1,0 1 1,1 0 0,0 0-1,0 8-207,-2 9 227,1 1-1,2 0 1,1 0-1,2 25-226,1-35 75,2 0 0,0 0 1,0 0-1,2-1 0,0 1 0,2-2 0,0 1 0,0-1 1,2 0-1,6 8-75,40 50-9200,-42-58 7131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7T07:05:01.692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</inkml:definitions>
  <inkml:trace contextRef="#ctx0" brushRef="#br0">0 0,'0'0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03:56.990"/>
    </inkml:context>
    <inkml:brush xml:id="br0">
      <inkml:brushProperty name="width" value="0.05" units="cm"/>
      <inkml:brushProperty name="height" value="0.05" units="cm"/>
      <inkml:brushProperty name="color" value="#008C3A"/>
    </inkml:brush>
    <inkml:brush xml:id="br1">
      <inkml:brushProperty name="width" value="0.05" units="cm"/>
      <inkml:brushProperty name="height" value="0.05" units="cm"/>
      <inkml:brushProperty name="color" value="#E71224"/>
    </inkml:brush>
    <inkml:brush xml:id="br2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2499 377 6656,'9'5'56,"-6"-3"66,0-1 0,0 0 0,0 1 0,-1 0-1,1 0 1,0-1 0,-1 1 0,1 1 0,-1-1 0,1 0-1,-1 1 1,0-1 0,0 1 0,0 0 0,-1 0 0,1-1 0,-1 1-1,1 0 1,-1 0 0,0 1 0,0-1 0,0 0 0,0 0 0,-1 0-1,0 1 1,1-1 0,-1 0 0,0 1 0,-1-1 0,1 1-122,15 333 1380,-8-239-1096,-7-82-159,0-8 34,0-1 0,0 1 1,1-1-1,0 0 0,0 1 0,0-1 1,1 0-1,0 0 0,1 0 1,0 0-1,3 6-159,-5-13 32,-1 1 1,1-1 0,0 1-1,0-1 1,0 0-1,0 0 1,0 1-1,0-1 1,0 0-1,0 0 1,0 0-1,0 0 1,0 0 0,0 0-1,0 0 1,0 0-1,0 0 1,0-1-1,0 1 1,-1 0-1,1-1 1,0 1 0,0 0-1,0-1 1,0 1-1,0-1 1,-1 0-1,1 1 1,0-1-1,0 1 1,-1-1-33,31-25 314,-25 20-186,3-3-52,0 0 1,-1-1-1,0 1 1,-1-2-1,0 1 1,0-1-1,-2 0 1,1-1 0,-1 0-1,-1 1 1,2-7-77,6-26 133,-3 0 0,3-29-133,-5 27 171,12-41-171,9 0 0,-27 144 0,2-25 22,-1 58-788,1 8 2583,5 23-1817,12-14-2461,-14-82-333,2-1 0,1 1 0,3 3 2794,-5-11-4693</inkml:trace>
  <inkml:trace contextRef="#ctx0" brushRef="#br0" timeOffset="2489.161">4011 455 9856,'96'28'4513,"54"-3"-4234,-137-23-79,28 9-497,-16-4-3652,-16-5-3325</inkml:trace>
  <inkml:trace contextRef="#ctx0" brushRef="#br0" timeOffset="2798.234">4307 235 8832,'0'0'405,"5"43"3286,2 210-1628,1-7-3977,-8-193-838,0-3-4245</inkml:trace>
  <inkml:trace contextRef="#ctx0" brushRef="#br0" timeOffset="4043.627">4363 458 5120,'0'1'89,"0"1"1,0-1 0,0 1-1,0-1 1,-1 0-1,1 1 1,-1-1-1,1 0 1,-1 1 0,1-1-1,-1 0 1,0 0-1,0 0 1,1 0-1,-1 1 1,0-1 0,0 0-1,0 0 1,-1 0-90,-4 6 1772,0 2 3458,59-9-4996,96 0 1068,-148 0-1174,-1 0 21,0 0 64,0 0-255,0 0-790,0 0-1131,0 0-3840,0 0-1279</inkml:trace>
  <inkml:trace contextRef="#ctx0" brushRef="#br0" timeOffset="-3967.581">1200 484 8448,'0'0'128,"23"21"640,-15-5-286,-1 1-1,0 0 1,2 14-482,5 11 347,-1-5-89,-2 1 0,-1 0 0,-2 1 0,1 13-258,-7-28 218,0 0 0,-1 0 0,-1 0 1,-1 0-1,-2 1 0,0-1 1,-5 15-219,6-29 195,-1-1 1,-1 0-1,1 0 1,-1 0-1,-1 0 1,-2 3-196,6-12 22,0 1 1,0 0-1,0 0 1,0-1-1,0 1 0,-1-1 1,1 1-1,0-1 1,0 0-1,-1 1 0,1-1 1,0 0-1,0 0 1,-1 0-1,1 0 1,0 0-1,-1 0 0,1 0 1,0-1-1,0 1 1,-1 0-1,1-1 0,0 1 1,0-1-1,0 1 1,-1-1-1,1 1 0,0-1 1,0 0-1,0 0-22,-33-22 181,22 11-156,1 0 0,0-1 0,1 0 0,1-1 0,0 0 0,1 0 0,0-1-1,1 0 1,1 0 0,0-1 0,-2-11-25,-1-5 26,2 0 1,1-1-1,2 0 0,1 0 1,2-15-27,1 30 11,2 0 1,0 0-1,1 0 1,0 0 0,2 1-1,0-1 1,1 1 0,1 0-1,0 1 1,1-1 0,1 1-12,-5 12 0,0 0 0,0 1 0,0-1 0,1 1 0,-1 0 0,1 0 0,0 0 0,0 1 0,0 0 0,0 0 0,0 0 0,0 0 0,2 1 0,13-7 0,-10 4 0,-1 0 0,1 0 0,0 1 0,0 1 0,0 0 0,0 0 0,1 1 0,-1 0 0,8 0 0,-13 2 0,0 0 0,0 0 0,0 0 0,0 0 0,0 1 0,0-1 0,0 2 0,-1-1 0,1 0 0,-1 1 0,1 0 0,-1 0 0,0 0 0,0 0 0,0 1 0,-1-1 0,1 1 0,-1 0 0,0 0 0,1 2 0,-3-2 0,4 1 0,21 20 0,4 2-390,-12-19-4344,-6-4-766,0 0 1660</inkml:trace>
  <inkml:trace contextRef="#ctx0" brushRef="#br0" timeOffset="10854.767">541 0 9856,'0'0'149,"-5"22"854,-2 20-501,3 1 0,1-1 0,2 1 0,2 0 0,5 33-502,1-31-552,1-1-1,3-1 1,5 15 552,-9-37-8021</inkml:trace>
  <inkml:trace contextRef="#ctx0" brushRef="#br0" timeOffset="11235.881">201 726 6400,'52'14'5071,"-29"-7"-4757,1 0 1,0-2 0,0-1 0,1-1 0,-1-1-1,1-1 1,15-1-315,-8-4-16,1-1-1,-1-1 0,0-2 1,30-11 16,17-14-3070,-42 17-4140</inkml:trace>
  <inkml:trace contextRef="#ctx0" brushRef="#br0" timeOffset="11631.532">311 1053 7296,'0'0'512,"0"0"42,0 0 193,0 0 85,0 0-128,3 1-21,44 6 285,-37-7-897,0 1 0,0 1 0,0-1 0,0 2 0,0-1 0,0 1 0,-1 1 0,1 0 0,-1 0 0,0 1 0,7 4-71,-14-7 17,0 1 1,0-1-1,-1 0 1,1 1-1,0-1 1,-1 1-1,1-1 0,-1 1 1,0 0-1,0 0 1,0 0-1,-1-1 1,1 1-1,0 0 1,-1 0-1,0 0 0,0 0 1,0 0-1,0 0 1,0 0-1,-1 0 1,0 2-18,-2 11 34,-1-1 0,-1 0 1,0 0-1,-2 1-34,-10 34 98,17-48-81,-1-1 0,1 1 0,-1 0 1,1 0-1,0-1 0,0 1 1,0 0-1,0-1 0,0 1 0,0 0 1,0 0-1,1-1 0,-1 1 1,1 0-1,-1-1 0,1 1 0,0-1 1,-1 1-1,1-1 0,0 1 1,0-1-1,0 1 0,0-1 0,0 0 1,0 1-1,1-1 0,-1 0 1,0 0-1,1 0 0,-1 0 0,0 0 1,1 0-1,0-1 0,-1 1 0,1 0 1,-1-1-1,3 1-17,5 1-505,0-1-1,0 0 1,0-1 0,0 1 0,0-2-1,7 0 506,-11 0-509,26-1-6829</inkml:trace>
  <inkml:trace contextRef="#ctx0" brushRef="#br0" timeOffset="12153.917">1079 165 6528,'-1'4'429,"1"1"0,-1-1-1,0 0 1,0 0 0,-1 0 0,0 0 0,1 0 0,-1 0 0,0 0 0,-1 0-1,1-1 1,-1 1 0,0 0-429,-19 32 1891,-9 63-514,4 2-1,-13 98-1376,34-170 106,2-6-104,1-1 0,1 1 0,1 0 0,1-1 0,0 1-1,2 0 1,1-1 0,1 1 0,1-1 0,0 0 0,2 0 0,1-1 0,3 6-2,-1-5-1225,2-1 0,0-1-1,1 0 1,1-1 0,2 1 1225,39 40-5440,3 1 1792</inkml:trace>
  <inkml:trace contextRef="#ctx0" brushRef="#br0" timeOffset="24251.897">1 2026 8448,'10'1'21,"-8"-1"86,-2 0 42,0 0 86,0 0 42,12-1 7,-1-1 0,0 0 0,0-1 0,1 0 0,-2-1 0,9-4-284,18-5 216,6 2-11,1 2 0,1 1-1,-1 3 1,1 1 0,11 3-205,-30-4-1557,-26 5-5611</inkml:trace>
  <inkml:trace contextRef="#ctx0" brushRef="#br0" timeOffset="24606.214">155 2229 7808,'15'-5'624,"-1"0"1,1 2 0,1 0-1,-1 0 1,2 1-625,25-4 205,-16 1-70,1 1 0,-1 2 0,6 0-135,16 5-3072,-44-3 2500,-1 0 1,0-1-1,1 1 0,-1 0 0,0-1 1,1 0-1,-1 0 0,0 0 1,0 0-1,1-1 572,8-2-1600</inkml:trace>
  <inkml:trace contextRef="#ctx0" brushRef="#br0" timeOffset="24978.493">691 1672 9856,'0'2'140,"0"0"1,0 1 0,0-1-1,0 0 1,0 0-1,1 0 1,-1 0 0,1 0-1,-1 1 1,1-1 0,0 0-1,0 0 1,0 0 0,0-1-1,0 1 1,0 0-1,1 0 1,-1-1 0,0 1-1,1 0 1,0-1-141,17 33 1036,-14-4-813,-1 1 0,-1 0 0,-2 0 0,-1 0-1,-2 0 1,-4 26-223,-2 40-1849,7-77-1116,-2-1-4075</inkml:trace>
  <inkml:trace contextRef="#ctx0" brushRef="#br0" timeOffset="25526.546">541 2352 9856,'57'-7'948,"0"3"-1,0 2 1,0 3 0,46 6-948,3 0 646,-72-4-13339,-34-3 11221</inkml:trace>
  <inkml:trace contextRef="#ctx0" brushRef="#br0" timeOffset="25968.064">658 2555 11008,'0'0'128,"0"0"21,0 0 86,0 0-1,0 0-63,3-1 42,7-1-79,0 0-1,1 0 0,-1 1 1,1 0-1,-1 1 0,1 0 1,1 1-134,-10-1 16,0 1 0,0-1 1,0 0-1,0 1 0,1-1 1,-1 1-1,0 0 0,0 0 0,0 0 1,0 0-1,0 0 0,0 0 1,-1 0-1,1 1 0,0-1 0,-1 1 1,1-1-1,-1 1 0,1 0 0,-1 0 1,0-1-1,0 1 0,1 0 1,-1 0-1,-1 0 0,1 0 0,0 0 1,0 0-1,-1 1 0,1-1 1,-1 0-1,0 0 0,0 0 0,0 1 1,0-1-1,0 0 0,0 1-16,-3 15 23,-1 0-1,0 0 0,-2-1 1,0 0-1,-1 0 0,0 0 1,-1-1-1,-1 0 0,-1-1 1,-7 10-23,-31 55 54,97-85 74,106-26-826,-51 4-7394,-64 15 2930</inkml:trace>
  <inkml:trace contextRef="#ctx0" brushRef="#br0" timeOffset="26391.334">1146 1820 13440,'5'1'47,"-1"0"0,1 0 0,-1 1 0,1-1 0,-1 1 0,0 0 0,0 0 0,0 1 0,2 1-47,-5-3 59,1 1 1,-1-1 0,0 1-1,0-1 1,0 1 0,0-1 0,0 1-1,0 0 1,-1 0 0,1-1-1,-1 1 1,1 0 0,-1 0 0,1 0-1,-1 0 1,0-1 0,0 1-1,0 0 1,0 0 0,0 0-1,-1 0 1,1 0 0,0 0 0,-1 1-60,-24 100 1014,-11 61-475,32-138-500,1 0 0,1 1 0,1-1 1,2 1-1,1 5-39,2 2 180,1 1-1,2-1 1,4 9-180,17 24-2146,-22-55-140,1-1-1,0-1 1,1 0 0,7 8 2286,9 9-4373</inkml:trace>
  <inkml:trace contextRef="#ctx0" brushRef="#br0" timeOffset="33103.396">4605 2081 8576,'0'0'896,"0"0"-107,0 0-405,0 0-21,0 0 21,0 0 0,0 0 21,0 0 64,0 0-63,25 15 234,3-1-564,0-2 0,1-1 0,0-1 0,1-2 1,0-1-1,0-1 0,12 0-76,-41-6-408,1 0 1,-1 0-1,0 0 0,1 0 0,-1 0 1,0 0-1,1 0 0,-1-1 1,0 1-1,1-1 0,-1 1 1,0-1-1,0 1 0,0-1 0,0 0 1,1 0-1,-1 1 0,0-1 1,0 0-1,0 0 0,0 0 1,-1 0-1,1 0 0,0 0 0,0 0 1,-1-1-1,1 1 408,7-13-533,2-6-1003</inkml:trace>
  <inkml:trace contextRef="#ctx0" brushRef="#br0" timeOffset="33410.693">4751 1895 12416,'0'0'128,"0"0"21,0 0 86,0 0 42,1 3 86,7 41 161,-1 0 0,-3 0 0,-1 1 1,-3 20-525,-8 98-1543,12-131-8035,0-18 6442</inkml:trace>
  <inkml:trace contextRef="#ctx0" brushRef="#br0" timeOffset="26976.62">1699 1915 13440,'2'10'162,"0"0"0,0 0 0,1 0 1,1 0-1,0 0 0,0-1 1,1 2-163,9 23 165,-3-5 162,-1 0 0,-1 1 0,-2 0 0,-1 0 0,-2 1 0,1 20-327,-6-44 67,1 0-1,-2 0 0,1-1 0,-1 1 0,0 0 1,0-1-1,-1 0 0,0 1 0,0-1 0,0 0 0,-1-1 1,0 1-1,0 0 0,0-1 0,-1 0 0,-2 2-66,5-5 30,-1 1-1,1-1 1,0 0-1,-1 0 1,0 0-1,1-1 1,-1 1-1,0 0 1,0-1-1,0 0 1,0 0-1,0 0 1,0 0-1,0 0 1,0 0-1,0-1 0,-1 0 1,1 0-1,0 0 1,0 0-1,-1 0 1,1 0-1,0-1 1,0 1-1,0-1 1,0 0-1,0 0 1,0-1-1,0 1 1,0 0-1,0-1 1,0 0-1,1 1 1,-1-1-1,0-1-29,-6-5 20,1-1 0,-1-1-1,2 1 1,-1-1 0,1 0-1,1-1 1,0 0 0,1 0 0,0 0-1,0-1 1,1 1 0,-2-12-20,-3-19 20,1-1 0,-1-43-20,8 80 6,1 0 0,-1 0 1,1 0-1,1-1 0,-1 1 0,1 0 0,0 0 0,1 0 0,-1 0 0,1 1 0,0-1 0,1 0 0,0 1 0,-1-1 0,2 1 0,-1 0 0,0 0 0,1 0 0,0 0 0,0 1 0,1 0 0,-1-1 0,3 0-6,3-2-1,0 1 0,0 1 0,1 0 1,-1 0-1,1 1 0,0 0 0,1 1 0,-1 0 0,0 1 0,1 1 0,0-1 0,0 2 1,47-3-63,23-2-1898,-28-5-5998,-25 2 1559</inkml:trace>
  <inkml:trace contextRef="#ctx0" brushRef="#br0" timeOffset="29118.418">2896 1791 10496,'4'9'307,"-1"1"1,-1-1 0,1 1-1,-1 0 1,-1 0 0,0 0 0,0 0-1,-1 0 1,0-1 0,-1 1-1,-1 4-307,1 36 456,0 76 425,-1-77-557,2 1-1,2-1 1,2-1 0,5 16-324,-9-63 22,0 0 1,0 0 0,0 0 0,0 0 0,0 0 0,1 0 0,-1 0 0,0 0 0,1 0 0,-1 0 0,0-1-1,1 1 1,-1 0 0,1 0 0,-1 0 0,1-1 0,0 1 0,-1 0 0,1-1 0,0 1 0,0 0 0,-1-1 0,1 1-1,0-1 1,0 1 0,0-1 0,-1 1 0,1-1 0,0 0-23,1 0 23,-1 0 1,1-1-1,-1 1 1,1 0-1,-1-1 1,1 0-1,-1 1 0,0-1 1,0 0-1,1 1 1,-1-1-1,0 0 1,0 0-1,0 0 0,0 0 1,1-1-24,39-54 330,-38 52-292,18-35 44,-1 0-1,-2-1 1,-1-1-1,-3 0 1,-1-1-1,-2-1 1,-2 0-1,-2 0 1,-1-1-1,-3 0 0,-2-10-81,1 176-35,5 0-1,6 0 1,11 39 35,-10-114-1139,0-17-3162,-5-12-4872</inkml:trace>
  <inkml:trace contextRef="#ctx0" brushRef="#br0" timeOffset="31889.905">3944 2274 10368,'0'0'0,"0"0"128,0 0 0,0 0 384,0 0 0,0 0 0,0 0 0,0 0-128,0 0 128,4 10-384,-4-10 0,8 19 0,-5-6 0,1-1-128,-2 0 0,1 0-1408,-2-3 0,3 1-6656</inkml:trace>
  <inkml:trace contextRef="#ctx0" brushRef="#br1" timeOffset="77677.801">2606 2613 6016,'0'0'384,"0"0"0,0 0 21,0 0 64,2 11 427,7 31-596,-3 0-1,-1 0 1,-2 1-1,-2 4-299,2 22 232,11 9 54,-9-58-167,-4-17-12,-1-3 21,0 0 0,0 0 0,0 0 0,0 0 0,46 4 234,172-6-106,-156-5-177,0-2 1,0-4-1,-1-1 0,35-16-79,-19 7 44,0 3 1,44-4-45,-46 14 368,66 0-368,-109 10 101,0 2 0,0 0 1,0 2-1,-1 2 0,26 8-101,2-2 171,-58-12-64,-1 0 42,0 0 64,0 0-63,0 0-22,0 0 0,22-15 106,-10 5-210,-1 0-1,-1 0 0,0-1 0,0 0 1,-1 0-1,0-1 0,-1-1 1,0 1-1,-1-1 0,-1-1 1,2-5-24,10-28-26,-3-2 0,6-33 26,-14 56-55,4-1-1321,-5 15-1536,-2 1-4064</inkml:trace>
  <inkml:trace contextRef="#ctx0" brushRef="#br1" timeOffset="82657.843">2114 2468 6912,'0'0'128,"0"0"0,7 32 1024,0 15-170,-1 1-1,-3 11-981,0-13 106,0-23 59,-2 0-1,-1 0 1,0 0-1,-2 0 1,-1 0-1,0 0 1,-6 17-165,8-40 213,1 0-42,0 0 42,0 0-63,0 0-22,1-2-22,5-11-79,4 3-9,4 3 87,-4 1-105,-7 4 0,-1 1 0,1-1 0,-1 1 0,1-1 0,0 1 0,-1 0 0,1 0 0,0 1 0,0-1 0,0 0 0,0 1 0,-1 0 0,1-1 0,0 1 0,0 1 0,0-1 0,2 0 0,35 2 0,-25-1 0,6-1 0,-1-1 0,1 0 0,-1-2 0,1 0 0,9-3 0,51-12 48,-12 3 565,67-23-613,41-1 747,-170 37-743,13-6 54,1 1-1,0 1 0,1 1 0,-1 1 0,1 1 1,0 1-1,1 1-57,195-2 768,-142 18-256,-74-15-405,-2 0 21,1-1-22,20-8-102,0 0-1,0 1 1,4 0-4,54-20 139,-71 23-118,-1 1 68,-1 0-1,1-1 1,-1 1-1,0-1 0,-1 0 0,1 0 0,0-2-88,-4 4 1,0 1-1,0-1 1,-1 0-1,1 0 0,-1 0 1,0 0-1,0 0 0,0 0 1,0 0-1,0 0 0,0-1 1,-1 1-1,0 0 1,0 0-1,1-1 0,-2 1 1,1 0-1,-1-2 0,1-13 100,2 9-77,0-33 82,-2 40-212,0 2-127,0 0-406,0 0-235,0 0-810,0 0-1238,0 0-4415</inkml:trace>
  <inkml:trace contextRef="#ctx0" brushRef="#br0" timeOffset="34329.228">5380 1791 10624,'0'0'128,"0"0"0,0 0 21,0 0 107,0 0 128,0 0 107,0 0 42,11 12 470,3 8-802,-2 0 0,0 0 0,0 1 0,-2 1 0,-1 0 0,-1 0 0,0 0 0,-2 1 0,-1 1 0,0 1-201,-2-8 121,-1 0 1,-1 0-1,0 0 1,-1 0-1,-1 0 1,-1 0 0,0 0-1,-1-1 1,-1 1-1,-1-1 1,0 1-1,-1-1 1,-1-1-1,-3 6-121,10-20 14,-1 0-1,1-1 0,-1 1 1,1 0-1,-1-1 0,1 1 1,-1-1-1,1 1 0,-1-1 0,0 1 1,1-1-1,-1 0 0,0 1 1,0-1-1,1 0 0,-1 1 0,0-1 1,0 0-1,1 0 0,-1 0 1,0 0-1,0 0 0,1 0 0,-1 0 1,0 0-1,0 0 0,0 0 1,1 0-1,-1 0 0,0 0 1,0-1-1,1 1 0,-1 0 0,0-1 1,1 1-1,-1 0 0,0-1 1,1 1-1,-1-1 0,0 1 0,1-1 1,-1 1-1,1-1 0,-1 0-13,-31-33 122,25 26-61,-14-19-29,2-1 0,0-1 0,2 0 0,1-2 0,2 0 0,1 0 0,1-1 0,2-1 0,1 0 0,2 0 0,1-1 0,0-6-32,5 27 0,0-1 0,0 1 0,1-1 0,1 1 0,0-1 0,1 1 0,1 0 0,0 0 0,3-11 0,-4 18 0,1 1 0,-1-1 0,1 0 0,0 1 0,0 0 0,1-1 0,-1 1 0,1 1 0,0-1 0,1 1 0,-1-1 0,1 1 0,0 0 0,0 1 0,0-1 0,0 1 0,1 0 0,-1 0 0,1 1 0,0 0 0,4-2 0,3 2 0,0 0 0,0 0 0,0 1 0,0 1 0,0 0 0,0 1 0,0 0 0,0 1 0,5 2 0,17 4 0,-1 2 0,29 13 0,-33-7 101,-8-4-3145,-20-11-732,-2-1-4352</inkml:trace>
  <inkml:trace contextRef="#ctx0" brushRef="#br0" timeOffset="36316.248">5640 2188 1664,'0'0'384,"0"0"0,0 0 21,0 0 150,0 0 277,0 0 21,0 0-149,0 0 43,0 0 42,0 0 43,0 0-128,0 0-21,0 0-235,0 0-86,0 0-63,0 0 21,0 0-128,25 33 4501,-15 10-4138,-1 0-1,-3 0 1,2 38-555,-9-90 37,-1-26 44,2 0 0,1 0-1,1-2-80,-1 27 0,1 0 0,0 0 0,0 1 0,1-1 0,0 1-1,0-1 1,1 1 0,1 0 0,-1 0 0,2 1 0,-1 0 0,1-1-1,1 0 1,2 1 0,-8 7 0,1 0 0,-1 0 0,1 0 0,-1 1 0,1-1 0,-1 0 0,1 1 0,0-1 0,-1 1 0,1 0 0,0-1 0,-1 1 0,1 0 0,0 0 0,-1 0 0,1 0 0,0 0 0,-1 1 0,1-1 0,0 1 0,-1-1 0,1 1 0,0-1 0,-1 1 0,1 0 0,-1-1 0,1 1 0,-1 0 0,0 0 0,1 0 0,-1 1 0,0-1 0,0 0 0,1 0 0,-1 1 0,0-1 0,0 0 0,-1 1 0,2 0 0,1 2 0,5 6-69,0 0-1,0 0 0,-1 0 0,-1 1 0,0 0 0,0 1 0,-1-1 0,-1 1 0,0 0 0,0 1 0,-1-1 0,-1 0 0,0 1 1,-1-1-1,0 1 0,-1 0 0,0-1 0,-2 9 70,2-19-1301,0-2-1003,0 0-1046,0 0-3156</inkml:trace>
  <inkml:trace contextRef="#ctx0" brushRef="#br0" timeOffset="37229.526">6011 2139 10112,'4'30'512,"-3"-28"-235,-1-2 86,0 0 21,0 0 0,0 0 0,0 0 21,1 3 64,10 37-37,-2 1-1,-1 0 0,-3 0 0,1 25-431,-2-19 707,-2-79-580,0 0 0,3 0-1,0 1 1,2-1 0,7-17-127,-6 17 28,-6 25-27,-1 1 1,1 0 0,0 0 0,1-1 0,0 1 0,0 1 0,0-1 0,0 0 0,1 1 0,0 0 0,1-1-2,1 30 128,7 56 116,2 33 621,-13-139-846,2 1-1,1 1 1,1-1 0,2 1-1,0 0 1,1 0 0,1 1-1,8-11-18,-18 33 0,0 1 0,1-1 0,-1 1 0,0-1 0,1 1 0,-1-1 0,1 1 0,-1 0 0,1-1 0,-1 1 0,1-1 0,-1 1 0,1 0 0,-1 0 0,1-1 0,-1 1 0,1 0 0,-1 0 0,1-1 0,0 1 0,-1 0 0,1 0 0,-1 0 0,1 0 0,0 0 0,-1 0 0,1 0 0,0 0 0,-1 0 0,1 0 0,-1 0 0,1 1 0,0-1 0,22 16 0,12 27 0,-18-15 0,-2 0 0,-1 1 0,-1 0 0,9 31 0,6 16-21,-27-75-704,-9-70-14720,8 50 13973</inkml:trace>
  <inkml:trace contextRef="#ctx0" brushRef="#br0" timeOffset="38258.532">6565 1684 11008,'0'23'256,"0"-21"42,0-2 172,4 25 1151,-1 41-611,-3 1-1,-6 39-1009,1-52 183,3 0 1,2 1-1,3-1 0,4 17-183,-7-68 27,0-1 0,0 1 0,1-1 0,-1 0 1,1 1-1,-1-1 0,1 0 0,0 1 0,0-1 0,0 0 0,0 0 1,1 0-1,-1 0 0,0 0 0,1 0 0,0 0 0,-1 0 0,1 0 0,0-1 1,0 1-1,0-1 0,0 1-27,1-2 18,-1 0-1,0 0 1,1 1-1,-1-1 1,0-1 0,1 1-1,-1 0 1,0-1 0,1 1-1,-1-1 1,0 0 0,0 1-1,0-1 1,0 0-1,1 0 1,-1-1 0,-1 1-1,1 0 1,0-1 0,0 1-1,0-1 1,-1 0-1,1 0-17,10-10 48,-1-1 0,0 0 0,-1-1 0,0 0 0,-1 0 0,-1-1 0,-1 0 0,0 0 0,-1-1-1,0 0 1,-1 0 0,-1-1 0,0-5-48,5-27 98,-2 0 1,-3-1-1,-1-45-98,-8 201 98,-1-23-138,4-1 0,3 1 0,11 67 40,-12-150 16,10 36-2657,-9-35 2136,-1 0-1,1 1 1,0-1 0,-1 0-1,1 0 1,0 0 0,0 0-1,0 0 1,0 0-1,0 0 1,0-1 0,0 1-1,0 0 1,0-1 0,0 1-1,1 0 1,-1-1 0,0 1-1,0-1 1,0 0-1,1 1 1,-1-1 0,0 0-1,1 0 1,-1 0 0,0 0 505,10 0-1643</inkml:trace>
  <inkml:trace contextRef="#ctx0" brushRef="#br0" timeOffset="41217.526">7785 1791 12544,'5'7'500,"-1"0"0,1-1 0,1 1 0,-1-1 1,1 0-1,1 1-500,21 23 561,-13-8-377,-1 1-1,0 0 1,-2 1-1,-1 1 1,-1 0-1,-1 0 1,-1 1-1,-2 0 1,0 0-1,-2 1 1,-1 0-1,0 0 1,-3-1-1,-1 15-183,0-7-43,-3-1-1,0-1 1,-2 1-1,-2-1 1,-1 0-1,-1 0 1,-2-1-1,-1 0 1,-1-2-1,-2 1 1,-11 15 43,-29 23-3279,-10-7-5431,35-34 4422</inkml:trace>
  <inkml:trace contextRef="#ctx0" brushRef="#br1" timeOffset="73515.637">5767 2563 6144,'0'0'661,"0"0"0,0 0-319,5 12 511,9 52-317,-4 1 0,0 27-536,-7-67 101,0-5 6,-1 0 0,0-1-1,-2 1 1,0 0 0,-2-1-1,0 1 1,-1-1 0,0 1-1,-2-1 1,-3 7-107,3-7 495,11-13 61,21-19 291,1 0-974,11 3 127,0 3 0,1 1 0,-8 2 0,1-2 0,-1-2 0,14-5 0,10-7 0,-14 4 0,0 2 0,28-5 0,-55 16 0,0 0 0,1 2 0,-1 0 0,0 0 0,0 2 0,1 0 0,-1 0 0,0 2 0,10 2 0,16 6 1,-20-4 2,1-1-1,0 0 0,0-2 0,0-1 0,0 0 0,1-2 1,-1-1-1,1 0 0,5-2-2,-25 3 29,18-11 177,56-41 455,-46 15-422,-15 15-137,-5 9-75,-1-2-1,0 1 0,-2-1 0,1-1 1,-2 1-1,0-1 0,0-1 0,1-8-26,9-33 292,7-44-292,-17 65 53,-1 12 26,5-36 226,-11 59-198,0 1 21,0 0 0,0 0 0,0 0-64,0 0-256,0 0-491,0 0-1706,0 0-1046,0 0-2474</inkml:trace>
  <inkml:trace contextRef="#ctx0" brushRef="#br1" timeOffset="75402.711">6324 2497 7040,'3'12'202,"0"1"1,-1-1 0,0 1-1,-1-1 1,-1 1 0,0 0-1,0 1-202,3 59 864,25 132 54,-8 30-918,-12-102 384,-8-130-256,0-3 0,0 0 0,0 0 21,0 0 64,0 0-63,0 0-22,0 0 0,0 0 0,0 0 0,0 0 21,0 0 64,0 0-63,15-2-126,0 0 1,0 0-1,-1-1 1,1-1 0,10-4-25,13-4 5,59-16 26,-51 13 1,1 2 0,0 2 1,21-1-33,12 3 0,8-1 0,0 3 0,23 4 0,-102 4 11,1 0-1,0 1 1,-1 0 0,1 0 0,-1 1 0,0 0 0,0 0 0,0 1 0,1 1-11,35 14 51,-43-19-9,-1 0-1,1 0 1,0 0-1,-1 0 1,1-1-1,0 1 1,-1-1 0,1 1-1,-1-1 1,1 0-1,-1 1 1,1-1-1,-1 0 1,1 0 0,-1 0-1,0 0 1,0 0-1,1 0 1,-1-1-1,0 1-41,29-30-35,-26 26 114,10-10-47,0-1 0,-1-1 0,-1 0 0,0-1 0,-1 0 0,-1 0 0,-1-1 0,-1-2-32,-2 7 1,10-26 66,-1-1 1,5-32-68,-17 58 13,0-1 0,-1 0 1,-1 0-1,-1-1 0,0 1 1,-1 0-1,-1 0 0,0 0 1,-2-2-14,1 6 2,-2-37-26,5 48-125,0 1-192,0 0-726,0 0-2730,0 0-86,0 0 2411,0 0 534,0 0-577</inkml:trace>
  <inkml:trace contextRef="#ctx0" brushRef="#br1" timeOffset="93076.833">5458 2456 5376,'0'0'128,"0"0"21,0 0 64,0 0-42,0 0 42,0 0-63,0 0-22,0 0 0,0 0 0,0 0 0,0 0 0,0 0 0,0 0 21,0 0 64,0 0-42,0 0 42,0 0-42,0 0 42,0 0-63,0 0-22,0 0 0,0 0 0,0 0 0,0 0 0,0 0 0,0 0 21,0 0 64,0 0-63,0 0-22,0 0 0,0 0 0,0 0 0,0 0 0,0 0-43,0 0-170,0 0-43,0 0-64,0 0-235,0 0-1002,0 0-4075</inkml:trace>
  <inkml:trace contextRef="#ctx0" brushRef="#br0" timeOffset="5048.818">4855 319 8064,'2'3'319,"-1"0"1,1 0 0,0 0-1,-1-1 1,1 1-1,1-1 1,-1 1 0,0-1-1,1 0 1,-1 0-1,1 0 1,-1 0 0,4 1-320,24 24 218,-22-13-141,0-1 0,-1 1-1,-1 0 1,0 0 0,-1 0 0,0 1-1,-1 0 1,-1 0 0,-1 0 0,0 1 0,0-1-1,-2 4-76,0 13 119,-1 0 0,-2-1-1,-1 0 1,-2 0 0,-5 16-119,-4-9 577,3-34-227,-4-17-125,5-3-98,2-1 1,0 0-1,0 0 1,2-1 0,0 0-1,1 0 1,1-1 0,0-1-128,-4-21 207,2 0 0,2-1 0,2-9-207,3 31 24,0-1 0,1 0-1,2 1 1,0-1 0,1 1 0,1 0 0,1-1-24,-1 7 11,0 0 0,1 0 0,0 1 0,1 0 0,0 0 0,1 1 0,1 0 0,0 0 0,0 1 0,5-4-11,-9 12 18,0-1 0,0 1 0,0 0-1,1 1 1,-1-1 0,1 1-1,-1 0 1,1 1 0,0-1-1,0 1 1,0 0 0,0 1 0,0-1-1,0 1 1,0 0 0,0 1-1,0-1 1,0 1 0,3 1-18,56 14-1237,-9 5-4390,-43-15 4065,1 1 1,-1 0-1,0 1 0,-1 1 1,5 4 1561,7 6-1536</inkml:trace>
  <inkml:trace contextRef="#ctx0" brushRef="#br0" timeOffset="5851.912">5090 658 10752,'3'38'789,"-1"1"0,-2-1 1,-2 1-1,-1-1 0,-4 9-789,10-76 890,-1 9-824,0-1-1,2 1 1,0 0-1,3-7-65,-5 22 7,7-21 90,1 0 0,2 0 1,7-11-98,-18 36 9,-1 1 0,0-1 0,1 0 0,-1 1 1,1-1-1,-1 1 0,1-1 0,-1 0 0,1 1 0,-1-1 0,1 1 0,-1 0 1,1-1-1,0 1 0,-1-1 0,1 1 0,0 0 0,-1 0 0,1-1 1,0 1-1,-1 0 0,1 0 0,0 0 0,0 0 0,-1 0 0,1 0 1,0 0-1,0 0 0,-1 0 0,1 0 0,0 0 0,0 0 0,-1 0 0,1 1 1,0-1-10,2 1 15,-1 1 1,1 0 0,-1 0-1,0 0 1,1 0 0,-1 0-1,0 0 1,0 0 0,0 1 0,0 0-16,33 57 248,-27-36 8,-1 1 0,-1-1 0,-1 1 0,1 16-256,10-120 150,-14 73-150,0-1 0,1 1 0,0-1 0,0 1 0,0 0 0,1 0 0,-1 0 0,2 1 0,-1-1-1,4-2 1,-8 7 0,0 1 0,1 0 0,-1-1 0,1 1 0,-1 0 0,0 0 0,1-1 0,-1 1 0,1 0 0,-1 0 0,0 0 0,1 0 0,-1 0 0,1 0 0,-1 0 0,1 0 0,-1 0 0,1 0 0,-1 0 0,1 0 0,-1 0 0,1 0 0,-1 0 0,0 0 0,1 0 0,-1 0 0,1 1 0,-1-1 0,1 0 0,-1 0 0,0 0 0,1 1 0,-1-1 0,0 0 0,1 1 0,13 18 0,5 26 0,-5-7-1154,14 52 2833,-22-59-6702,-4-1-5987,-2-30 9623</inkml:trace>
  <inkml:trace contextRef="#ctx0" brushRef="#br0" timeOffset="6342.388">5437 675 10368,'5'3'160,"0"1"0,0 1 0,0-1 0,0 1 0,-1 0 0,0 0 0,0 0 0,0 1 0,-1-1 0,1 1 0,-1 0 0,-1 0 0,1 0 0,-1 0 0,0 1 0,-1-1 0,1 0 0,-1 1 0,0-1 0,-1 3-160,3 28 262,3 43 384,-3-55-307,-2-21-179,-1-7-10,2-24-89,0-1 1,2 0-1,1 1 0,2 0 1,0 0-1,2 1 0,1 0 1,2-1-62,-12 26 16,0 0 1,1 0 0,-1 0-1,1 0 1,-1 0 0,1 0 0,0 0-1,-1 0 1,1 0 0,0 0-1,0 0 1,0 0 0,-1 1 0,1-1-1,0 0 1,0 1 0,0-1-1,0 1 1,0-1 0,0 1 0,0-1-1,1 1 1,-1 0 0,0-1-1,0 1 1,0 0 0,0 0 0,0 0-1,1 0-16,0 0 21,1 1 0,0 0-1,0 0 1,-1 0-1,1 0 1,0 0 0,-1 0-1,1 1 1,-1-1 0,0 1-1,1 0 1,-1 0-21,8 7 80,0 0-1,-1 0 1,-1 1 0,1 1-1,-1 0-79,3 8 192,0 1 0,-1 0 0,0 1 0,3 14-192,10 22-3349,-23-57 2187,2 4-807,-1-3-7252,-1-1 8304</inkml:trace>
  <inkml:trace contextRef="#ctx0" brushRef="#br0" timeOffset="9355.164">7269 620 7680,'0'0'0,"19"4"0,-19-4 0,15 3-768,-15-3 0,9 0-1024,-9 0 128,0 0 128</inkml:trace>
  <inkml:trace contextRef="#ctx0" brushRef="#br0" timeOffset="13320.13">7323 87 9600,'0'0'149,"0"0"128,0 0 214,0 0 106,0 0-42,0 0 0,0 0-214,9 30 790,1 9-677,55 248 2243,-53-219-2161,-3 1-1,-3 0 0,-2 18-535,-5-63 120,-1 0 1,0 1 0,-2-1-1,-1 0 1,-1-1 0,-1 1-1,-1-1 1,-1-1 0,-1 0-1,0 0 1,-10 12-121,-2 2-834,-2-2 1,-18 19 833,-62 62-8172,55-63 1303</inkml:trace>
  <inkml:trace contextRef="#ctx0" brushRef="#br2" timeOffset="136845.84">5116 1065 7040,'14'3'239,"0"0"1,-1 1 0,1 0-1,-1 1 1,0 0 0,0 1-1,3 3-239,-8-4 189,1 0-1,-1-1 1,0-1-1,1 1 1,0-1-1,0-1 1,0 0-1,0 0 1,0-1-1,8 1-188,19-4 148,-25 1-45,0 1 1,1 0-1,-1 0 1,0 1-1,0 1 0,7 1-103,-1 0 161,1-1-1,-1-1 0,1 0 0,-1-1 0,0-1 0,7-2-160,40 0 597,-32 7-325,7-1-182,-11-8-98,0 0 0,0-3 0,8-3 8,3-4-3291,-3-2-4465,-21 10 6561</inkml:trace>
  <inkml:trace contextRef="#ctx0" brushRef="#br2" timeOffset="138562.632">5719 2506 7040,'0'0'277,"0"0"128,0 0 193,0 0-22,0 0-256,0 0-64,0 0 0,0 0-22,0 0-84,0 0-22,0 0 0,0 0 21,0 0 86,33-12 533,0-4-473,-28 12-279,1 1 0,0 0 0,0 0 0,-1 0 1,2 1-1,-1 0 0,0 0 0,0 0 0,1 1 0,-1 0 1,1 0-1,-1 1 0,1 0 0,-1 0 0,1 0 1,-1 1-1,0 0 0,1 0 0,-1 1 0,6 1-16,34 12 72,-39-14-59,0 1 0,-1 1 0,1-1 0,0 1 0,-1 0 0,5 3-13,-2 0 0,17 2 120,-24-8-111,1 0 0,-1 0 0,0 0 0,1 0 0,-1 0 0,0 1 0,0-1 1,1 1-1,-1-1 0,0 1 0,0 0 0,0 0 0,0 0 0,0 0 0,1 1-9,10 2 0,0-4 0,-1-2 0,-8 1 0,0 0 0,0 1 0,0 0 0,1 0 0,-1 0 0,0 0 0,0 1 0,1-1 0,-1 1 0,0 0 0,1 1 0,19 2 0,-13-4-8,-3 0-7,0-1 0,0 0 0,0 0 0,0 0 0,0-1 0,0-1 0,0 1 0,4-4 15,-6 5-32,0-1 1,1-1-1,-2 1 1,1-1-1,0 0 1,-1-1 0,1 1-1,-1-1 1,0 0-1,0 0 1,0-1-1,-1 1 1,2-3 31,8-7-82,-9 6 392,-3 5-1925,-1 3-6680,-1 0 6866</inkml:trace>
  <inkml:trace contextRef="#ctx0" brushRef="#br0" timeOffset="150755.006">300 3620 9856,'30'0'277,"-28"0"-42,-2 0 21,0 0 21,0 0 86,0 0 63,0 0 172,22 12 1172,-8-7-1484,-1 0-1,1-1 1,1-1-1,-1 0 0,0-1 1,1-1-1,2 0-285,107-2 663,-69-1-359,34 0 283,0-4 0,6-4-587,-81 3-1006,-26 0-525,-30-3-6961,24 6 2348</inkml:trace>
  <inkml:trace contextRef="#ctx0" brushRef="#br0" timeOffset="151266.96">291 3909 7296,'0'0'384,"0"0"-22,0 0-84,0 0-44,0 0-84,0 0-1,0 0 86,0 0 42,0 0 107,26-1 1152,42-9-325,1 3-1,0 3 1,0 3 0,18 4-1211,-80-3 216,1 2 1,0-1 0,0 1 0,-1 0 0,1 1 0,5 2-217,-11-4 42,-2-1-212,0 0-300,0 0-1236,8 4-4790,-6-3 4907,9 9-4555</inkml:trace>
  <inkml:trace contextRef="#ctx0" brushRef="#br0" timeOffset="155825.878">3482 3475 11776,'2'0'96,"1"1"1,-1 0-1,0 0 0,0 0 1,0 0-1,-1 0 1,1 0-1,0 0 1,0 0-1,0 1 0,-1-1 1,1 1-1,-1 0 1,1-1-1,-1 1 1,0 0-1,0 0 0,0-1 1,0 1-1,1 2-96,-2-1 162,0 0-1,0 0 0,0 0 1,0 1-1,-1-1 0,1 0 1,-1 0-1,0 0 1,0 0-1,0 0 0,-1 1-161,-6 21 158,-3 34 165,3 0 0,3 1 0,2 0 0,2 0 0,3 0-323,-1-48 27,-1 12 27,-1-4 26,1 0 0,1 0 0,1 0 0,1-1 0,1 1 0,5 16-80,-9-35 10,0 0 0,1-1 0,-1 1 0,0 0 1,0 0-1,1-1 0,-1 1 0,0 0 0,1-1 0,-1 1 0,1-1 1,-1 1-1,1 0 0,-1-1 0,1 1 0,-1-1 0,1 1 1,0-1-1,-1 0 0,1 1 0,0-1 0,-1 0 0,1 1 0,0-1 1,0 0-1,-1 0 0,1 1 0,0-1 0,0 0-10,18-12 220,12-33 12,-19 16-132,-1 0-1,-1-1 0,-1 0 0,-2 0 0,-1-1 1,-2 0-1,-1 0 0,0-8-99,10-79 742,-10 116-737,2 12 24,3 14 44,20 149 272,-10-53-1821,18 56 1476,-24-144-2529,-10-27 1223,1 1 1,1-1-1,-1 0 0,0 0 1,1-1-1,0 1 0,1-1 1306,12 13-5098</inkml:trace>
  <inkml:trace contextRef="#ctx0" brushRef="#br0" timeOffset="156589.87">3847 4007 11904,'0'0'256,"1"0"-193,-1 0 0,0 0 1,0 0-1,1-1 1,-1 1-1,0 0 0,1 0 1,-1 0-1,0 0 1,1 0-1,-1 0 0,0 0 1,1 0-1,-1 0 1,0 0-1,0 0 1,1 0-1,-1 1 0,0-1 1,1 0-1,-1 0 1,0 0-1,0 0 0,1 0 1,-1 1-1,0-1 1,0 0-1,1 0 0,-1 0 1,0 1-1,0-1 1,0 0-1,1 0 0,-1 1 1,0-1-1,0 0-63,4 26 717,-1-1-1,-1 1 0,-2 23-716,0-36 454,0-12-177,3-14 832,30-170 1046,-29 173-2134,-4 9-21,1 1 0,-1 0 0,0-1 0,1 1 0,-1-1 0,1 1 0,-1-1 0,0 1 0,1 0 0,-1-1 0,1 1 0,0 0 0,-1-1 0,1 1 0,-1 0 0,1 0 0,-1 0 0,1-1 0,0 1 0,-1 0 0,1 0 0,-1 0 0,1 0 0,0 0 0,-1 0 0,1 0 0,-1 0 0,1 1 0,0-1 0,-1 0 0,1 0 0,-1 0 0,1 1 0,-1-1 0,1 0 0,-1 0 0,1 1 0,-1-1 0,1 1 0,-1-1 0,1 0 0,-1 1 0,1-1 0,-1 1 0,0-1 0,1 1 0,-1 0 0,8 6 11,0 2-1,0-1 1,-1 1-1,0 0 1,-1 0-1,0 1 1,0 0-1,-1 0 1,-1 1-1,1-1 1,-2 1 0,2 6-11,1-1 108,9-59 148,18-50-233,-29 85-23,0 0 0,0 1 0,0-1-1,1 1 1,0 0 0,0 0 0,1 1 0,0 0 0,0 0-1,5-4 1,-10 10 0,-1-1 0,1 1 0,0-1 0,0 1 0,0-1 0,0 1 0,0 0 0,-1 0 0,1-1 0,0 1 0,0 0 0,0 0 0,0 0 0,0 0 0,0 0 0,0 0 0,0 0 0,0 0 0,0 0 0,0 0 0,0 1 0,0-1 0,-1 0 0,1 1 0,0-1 0,0 1 0,21 21 0,9 42 0,-27-55 0,3 12 91,0 1 0,-1-1 0,-1 1 0,1 14-91,11 55-3052,-16-89-1086,-1-2-5803</inkml:trace>
  <inkml:trace contextRef="#ctx0" brushRef="#br0" timeOffset="156897.049">4402 3999 14592,'0'0'0,"0"13"384,0-13 128,0 9 128,0-9-1,0 0-127,0 0 128,-5 12-512,0 3 128,-2 7-128,-1-3 0,1 3-128,0-1 0,-3 2-1024,2-6 128,2 0-2431,1-5-1,-1 0-3712</inkml:trace>
  <inkml:trace contextRef="#ctx0" brushRef="#br0" timeOffset="157459.21">4567 3891 15232,'0'0'128,"0"0"0,0 0 21,4 25 960,0 22 555,-2 0 0,-3 31-1664,19-169 254,-16 83-226,0 0 0,1 0 0,1 1-1,-1-1 1,1 1 0,0-1 0,1 1 0,0 1 0,0-1 0,1 0-28,-5 5 7,1 1 0,-1-1 0,1 1 0,0-1 0,-1 1 0,1 0 0,0 0 0,0 0 0,0 0 0,0 0 0,0 0-1,0 0 1,0 1 0,0-1 0,0 1 0,0 0 0,0-1 0,0 1 0,0 0 0,1 0 0,-1 0 0,0 0 0,0 1 0,0-1-7,2 2 11,0-1 1,-1 1 0,1 0-1,-1 0 1,1 0 0,-1 0-1,0 0 1,0 1-1,0-1 1,0 1 0,-1 0-1,3 2-11,3 7 17,0 0 0,0 0-1,-1 0 1,-1 1-1,0 0 1,4 11-17,-2 6 21,0 0 0,-2 0 1,-1 1-1,0 25-21,-4-50-1738,1 6 4800,-1-10-4528,-1-1-4520,0 0-6445,0-1 10916</inkml:trace>
  <inkml:trace contextRef="#ctx0" brushRef="#br0" timeOffset="153760.482">1922 3504 8320,'0'0'256,"24"31"3562,-11-11-3557,-1 0 0,-1 1 0,-1 0-1,0 1 1,-2 0 0,-1 0 0,-1 1-1,0 0 1,0 15-261,3 28 245,-3 0 1,-3 55-246,-2-91 93,-4 72 226,2-94-192,0-1 0,0 1 1,-1-1-1,0 0 0,0 0 1,-1 0-1,1 0 1,-2 0-1,1 0 0,-1 0 1,-3 3-128,7-9 37,-1 0 1,0 0 0,0 0-1,0 0 1,0 0-1,0 0 1,0 0 0,0-1-1,0 1 1,0 0-1,0-1 1,-1 1 0,1 0-1,0-1 1,0 0-1,-1 1 1,1-1 0,0 0-1,-1 1 1,1-1-1,0 0 1,0 0 0,-1 0-1,1 0 1,0-1-1,-1 1 1,0 0-38,0-1 42,-1 0 1,0-1-1,0 1 1,0-1-1,1 0 0,-1 0 1,1 0-1,-1 0 1,1 0-1,0 0 1,-2-2-43,-4-6 79,0-1 0,1 1 0,1-1 0,-1 0 0,-1-7-79,-17-50 263,4-1 0,2-1 0,-4-43-263,17 82 115,2 0-1,1 0 1,1-25-115,2 43 17,1 0 0,0 0-1,0 0 1,2 0 0,-1 1 0,2-1 0,0 1 0,0 0 0,1 0-1,3-6-16,-2 11 0,-1 0 0,1 1 0,0-1 0,0 1 0,1 0 0,0 1 0,0-1 0,0 2 0,1-1 0,0 1 0,-1 0 0,2 0 0,-1 1 0,0 0 0,1 1 0,-1 0 0,1 0 0,-1 1 0,6-1 0,25-2 0,1 2 0,-1 2 0,30 4 0,-47-3 0,14 0-163,1 3-1,-1 0 1,18 7 163,-52-11-425,0 1 0,0-1 0,-1 1 0,1 0 0,-1 0 0,1 0 0,0 0 0,-1 0 0,0 0 0,1 0 0,-1 0 0,0 1 0,2 0 425,6 8-9856</inkml:trace>
  <inkml:trace contextRef="#ctx0" brushRef="#br0" timeOffset="154613.482">2392 3891 12800,'-10'1'93,"-27"4"738,36-5-809,0 0 1,0 0-1,0 1 1,0-1-1,0 0 1,0 1-1,0-1 1,1 0-1,-1 1 1,0-1-1,0 1 1,1-1-1,-1 1 1,0-1-1,0 1 1,1 0-1,-1-1 1,1 1-1,-1 0 1,1 0-1,-1-1 1,1 1-1,-1 0 1,1 0-1,-1 0 0,1 0 1,0 0-1,0-1 1,-1 1-1,1 0 1,0 1-23,4 115 1963,-7 32-1963,0-127 1395,7-54-871,8-12-346,-2 0 0,-2-1 0,-1-2-178,-8 44 21,9-12 64,-7 14-85,-1 1 0,1-1 0,-1 1 0,1 0 0,-1-1 0,1 1 0,0 0 0,-1-1 0,1 1 0,-1 0 0,1 0 0,0-1 0,-1 1 0,1 0 0,0 0 0,-1 0 0,1 0 0,0 0 0,-1 0 0,1 0 0,0 0 0,-1 0 0,1 0 0,-1 1 0,1-1 0,0 0 0,-1 0 0,1 1 0,0-1 0,-1 0 0,1 1 0,-1-1 0,1 0 0,-1 1 0,1-1 0,-1 1 0,1-1 0,-1 1 0,1-1 0,-1 1 0,0-1 0,1 1 0,4 4 0,0-1-1,0 1 0,0 0 0,0 1 0,-1-1 0,0 1 0,0 0 0,0 0 0,-1 0 1,0 1-1,1 3 1,2 7 49,-2 1 0,0-1 0,1 14-49,4 17 374,-9-48-368,0 1-1,0-1 0,1 0 1,-1 0-1,0 1 0,0-1 0,0 0 1,1 0-1,-1 0 0,0 1 0,0-1 1,0 0-1,1 0 0,-1 0 1,0 0-1,0 0 0,1 1 0,-1-1 1,0 0-1,0 0 0,1 0 1,-1 0-1,0 0 0,0 0 0,1 0 1,-1 0-1,0 0 0,1 0 0,-1 0 1,0 0-1,0 0 0,1 0 1,-1 0-1,0 0 0,0-1 0,1 1 1,-1 0-1,0 0 0,0 0 0,1 0 1,-1 0-1,0-1 0,0 1 1,0 0-1,1 0 0,-1 0 0,0-1 1,0 1-1,0 0 0,0 0 1,1-1-1,-1 1 0,0 0 0,0 0 1,0-1-1,0 1 0,0 0 0,0-1-5,13-14 57,2-11 59,-1 0 0,9-25-116,-10 23 86,0 1 1,10-14-87,-23 41 0,1-1 0,-1 0 0,1 0 0,-1 0 0,1 1 0,0-1 0,-1 0 0,1 1 0,-1-1 0,1 0 0,0 1 0,0-1 0,-1 1 0,1-1 0,0 1 0,0 0 0,0-1 0,0 1 0,-1 0 0,1-1 0,0 1 0,0 0 0,0 0 0,0 0 0,0 0 0,0 0 0,0 0 0,0 0 0,0 0 0,0 0 0,-1 0 0,1 1 0,0-1 0,0 0 0,0 0 0,0 1 0,0-1 0,-1 1 0,1-1 0,0 1 0,0-1 0,-1 1 0,1 0 0,0-1 0,-1 1 0,1 0 0,24 31 0,-24-29 0,6 8-44,0 0-1,-1 0 0,-1 0 0,0 1 0,0 0 0,-2 0 0,1 1 1,-1 3 44,1 9-5154,-3 3-5184,-1-28 7501</inkml:trace>
  <inkml:trace contextRef="#ctx0" brushRef="#br0" timeOffset="155092.168">2754 4045 12032,'0'0'512,"0"0"0,0 0 21,0 0 43,0 0-149,0 0-86,0 0-149,26 13 512,-17-7-641,-1 1 1,-1 0-1,1 1 0,-2 0 1,1 0-1,-1 0 0,0 1 1,0-1-1,-1 2 1,0-1-1,-1 0 0,0 1 1,1 4-64,15 33 882,-19-46-647,-1-1-86,0 0-21,3-11 128,0 1-173,4-15 106,0 1-1,2-1 0,1 2 0,1-1 0,7-10-188,-15 31 20,0 0-1,0 0 1,1 1-1,-1 0 0,1-1 1,-1 1-1,1 0 1,0 1-1,0-1 0,0 1 1,0 0-1,0-1 1,0 2-1,0-1 0,0 0 1,0 1-1,0 0 1,2 0-20,9 0 14,0 0 0,0 0 0,-1 2 0,9 1-14,-18-2 44,0 1-1,-1 0 1,1 0 0,0 0 0,-1 0 0,1 1 0,-1-1-1,0 1 1,1 0 0,-2 0 0,1 1 0,0-1-1,-1 1 1,1 0 0,-1 0 0,0 0 0,0 1 0,-1-1-1,1 1 1,1 4-44,-1-2-147,0 1 0,0 1 0,-1-1 1,0 0-1,1 7 147,-2-7-1083,0 0 1,-1 0 0,0 0 0,0 0 0,-2 7 1082,2-13-4459,0-2-2474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40:07.9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10 2 5376,'-8'-1'21,"7"0"128,1 1 214,14 12 640,-2-6-786,0-1 1,1 0 0,0-1-1,0 0 1,0-1 0,0-1-1,0 0 1,1 0 0,-1-2-1,1 1 1,5-2-218,61 7 422,-31 0-56,0-2 1,1-2-1,5-2-366,-48 0 53,28 2 200,0 2 0,0 1 1,-1 2-1,9 3-253,64 12 373,10 2-89,-72-13-31,0-3 0,17 1-253,21 0 398,-31-2 100,45-2-498,8 2 294,-74-4-235,-1-1 1,1-1 0,-1-2 0,6-1-60,178-23 487,148-22 541,-299 35-994,-12 2 40,0 2 0,0 2 0,12 2-74,95 11 128,-130-7-128,1 1 0,18 3 0,-22 0 0,0-2 0,0-2 0,21-1 0,146-25 127,-176 24-57,1 0-1,-1 1 1,1 0-1,4 2-69,38-1 85,-54 0 21,28 0-4649,-32-2-1068,7-12-1087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07:12.8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265 1 7040,'-32'23'64,"9"-8"214,1 1-1,0 0 0,1 2 0,1 1 1,0 0-1,2 2 0,0 0 0,-1 4-277,13-15 25,0 0-1,0 0 0,1 0 0,0 1 0,1-1 0,0 1 0,0 1 0,1-1 1,1 0-1,0 1 0,1-1 0,0 5-24,1 2 13,1 0 1,1 0-1,0 0 1,2 0-1,0 0 1,1 0-1,4 9-13,-7-22 12,16 49 31,3 0 1,3-2 0,5 7-44,-22-45 19,1-1-1,1 0 1,0 0-1,1-1 1,0 0-1,1 0 1,0-1 0,1-1-1,0 0 1,1 0-1,0-1 1,0-1-1,14 6-18,-22-12 8,0-1-1,1 0 0,-1 0 1,1 0-1,-1-1 0,1 1 0,0-1 1,-1-1-1,1 1 0,-1-1 1,1 0-1,-1 0 0,1-1 1,-1 1-1,0-1 0,0-1 0,0 1 1,0-1-1,0 1 0,0-1 1,-1-1-1,1 1 0,-1-1 0,0 0 1,1 0-8,10-11 101,0 0 0,-1 0 0,-1-1 0,0-1 1,-2 0-1,3-5-101,7-17 299,-1-1 1,-2-1 0,-2 0-1,-2-1 1,-1-1 0,-1-8-300,-4 15 200,-3 0 0,0-1 1,-2 1-1,-2-1 0,-2 0 0,-1 1 1,-4-25-201,4 52 32,1 0 0,-1 1 0,0-1 0,-1 1 0,0-1 0,0 1 0,-1 0 0,0 0 0,-2-2-32,5 8 7,-1 0 0,0 0 0,0 0 0,0 1 0,0-1 0,0 1 0,-1-1 0,1 1 0,0 0 0,-1 0 0,1 0 0,-1 0 0,1 0 0,-1 0 0,0 1 0,1-1 0,-1 1 0,0 0 0,1 0 0,-1 0 0,0 0 0,1 0 0,-1 0 0,0 1 0,1-1 0,-1 1 0,1 0 0,-1 0 0,1 0 0,-1 0 0,1 0 0,-1 1-7,-8 3-12,-1 0 0,1 2 0,0-1 1,0 1-1,1 1 0,-1 0 0,2 0 1,-1 1-1,1 0 0,1 1 0,0 0 1,0 0-1,1 1 0,0-1 1,1 2-1,0-1 0,1 1 0,0 0 1,1 0-1,0 1 12,-30 105-5013,24-75-1387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07:14.0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51 1 4992,'1'8'34,"0"1"-1,1 0 1,0-1 0,1 1 0,0-1 0,0 0-1,1 0 1,-1 0 0,2-1 0,-1 1-1,1-1 1,1 0 0,-1 0 0,1-1-1,6 6-33,7 7 135,1-1 0,0-2-1,2 0 1,14 9-135,-7-8 76,1-1 0,14 6-76,-33-18 90,0 1 1,1-1-1,-1-1 0,1 0 1,-1-1-1,1 0 0,0-1 1,8 0-91,-17-1 85,0 0 0,0-1 0,0 1 0,-1-1 1,1 0-1,0 0 0,0 0 0,0 0 0,-1 0 0,1-1 1,0 1-1,-1-1 0,0 0 0,1 0 0,-1 0 0,0 0 1,2-2-86,0-1 146,0 0 1,0-1 0,0 0-1,-1 1 1,0-1 0,0-1-1,-1 1 1,1-2-147,1-5 187,-1 1 0,0 0 0,-1-1 0,-1 1 0,0-1 0,0 0 0,-1 0 0,-2-7-187,2 18 30,-1 1-1,0-1 1,1 1 0,-1-1 0,0 1-1,0-1 1,0 1 0,0-1 0,-1 1-1,1 0 1,0 0 0,-1 0 0,1 0-1,0 0 1,-1 0 0,1 0 0,-1 0-1,1 0 1,-1 1 0,0-1 0,1 1-1,-1-1 1,0 1 0,1 0 0,-1-1-1,-1 1-29,-59-5 253,42 4-127,-7-1-6,-27-4 118,1 3 0,-28 3-238,63 2-12,1-1 1,-1 2-1,1 0 0,0 1 1,0 1-1,0 1 0,1 0 0,0 1 1,-11 6 11,20-9-305,-8 3-1463,10-3-5076,5-4 4369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1:05.57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4352,'0'0'128,"0"0"0,0 0 0,10 14 128,6 8-56,0-1-1,2-1 1,1-1 0,0 0 0,1-1-1,1-2 1,1 0 0,0-1 0,1-1-1,1-1 1,23 9-200,-40-19 112,1-1-1,-1 0 1,1-1-1,0 0 1,0 0-1,-1 0 0,1-1 1,0 0-1,0-1 1,0 1-1,-1-2 1,1 1-1,0-1 1,-1 0-1,1-1 1,-1 0-1,0 0 1,0 0-1,0-1 1,0 0-1,-1 0 1,0-1-1,0 0 1,0 0-1,0 0 1,-1-1-1,1 0 1,-2 0-1,1 0 1,-1-1-1,1 0-111,-4 3 24,-1 0 0,0 0 0,0 1 0,0-1 0,0 0 0,-1 1 0,1-1 0,-1 0 0,0 1 0,0-1 0,0 1 0,0-1 0,-1 1 0,0-2-24,-3-9 48,4 10-30,-1-1 1,1 0-1,-1 0 1,0 1-1,0-1 1,0 1-1,-1-1 1,1 1-1,-1 0 1,0 0-1,0 0 1,-1 0-19,1 2-3,1 0 0,-1 1 0,0-1 0,0 0 1,0 1-1,0 0 0,0 0 0,0 0 0,0 0 0,-1 0 1,1 0-1,0 1 0,-1 0 0,1 0 0,0 0 0,-1 0 0,1 0 1,-2 1 2,-25 3-991,11 1-3693,9-3-713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1:06.40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359 375 5632,'13'-11'832,"2"-1"-680,-2-1 1,0-1 0,0 0-1,-1-1 1,-1 0-1,0-1 1,-2 0 0,1-1-1,-2 0 1,0 0 0,-2-1-1,0 1 1,0-2-153,-5 14 40,0 1 0,0 0-1,-1-1 1,1 1 0,-1-1 0,0 1 0,0-1 0,-1 1 0,0-1 0,1 1 0,-1-1 0,-1 1 0,1 0 0,0 0-1,-1 0 1,0-1 0,0 1 0,-1 1 0,1-1 0,-1 0 0,1 1 0,-1-1 0,0 1 0,-1 0 0,1 0 0,0 0-1,-1 0 1,0 1 0,0-1 0,1 1 0,-1 0 0,-1 0 0,1 0 0,0 1 0,-3-1-40,-8-2 70,0 0 0,-1 1 0,1 1 0,-1 0 0,1 1-1,-1 1 1,1 1 0,-1 0 0,-11 2-70,-18 7-571,0 2 0,0 2-1,-31 14 572,29-10-4557,32-12 1890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1:07.63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64 1 5120,'0'2'19,"0"-1"1,0 1 0,0 0-1,0 0 1,-1-1-1,1 1 1,0 0 0,-1 0-1,1-1 1,-1 1-1,0 0 1,0-1 0,1 1-1,-1-1 1,0 1-1,0-1 1,0 1 0,-1-1-1,1 0 1,0 0-1,0 1 1,-1-1 0,1 0-1,-2 1-19,3-2 42,-6 10 53,0 0 1,1 1-1,0 0 1,1-1-1,0 2 1,1-1-1,0 0 1,1 1-1,1-1 0,-1 5-95,0 10 109,1 1-1,2-1 1,2 25-109,-2-43-53,0 0 198,0 0-1,0-1 1,0 1-1,1-1 1,0 1 0,1-1-1,0 2-144,-2-8 38,0 0 0,0 1 0,0-1 0,0 0 0,0 0 0,0 1 0,0-1 0,0 0 0,0 0 0,1 0 0,-1-1 0,0 1 0,1 0-1,-1 0 1,0-1 0,1 1 0,-1-1 0,1 1 0,0-1 0,-1 1 0,1-1 0,-1 0 0,1 0 0,-1 0 0,1 0 0,0 0 0,-1 0 0,1 0-1,-1-1 1,1 1 0,-1 0 0,1-1 0,-1 0 0,1 1 0,-1-1 0,1 0-38,7-3 54,0 0 1,-1-1-1,1 0 1,-1 0-1,0-1 0,-1 0 1,0 0-1,1-1 0,-2 0 1,1 0-1,3-7-54,3-4-283,-1 0 0,-1 0 1,-1-1-1,7-18 283,-7 13-5760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1:47.84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5760,'16'0'0,"-5"0"21,-9 0 107,-2 0 85,0 0-42,0 0 42,0 0-42,0 0 85,0 0 107,0 0-22,0 0-149,0 0 21,0 0-63,26 20 342,-12-8-344,-6-6-60,1 0-1,0-1 1,1 0 0,-1-1 0,1 0 0,0 0 0,0-1 0,0-1 0,0 1-1,0-2 1,2 1-88,22 0 335,0-2 0,30-2-335,24-2 433,-41 16-198,-35-10-257,0-2-242,0 1 0,0 1 0,0 0 0,-1 1-1,1 0 1,3 2 264,-1-1-1465,1 1-3911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1:50.75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4480,'0'0'128,"0"0"43,0 0 191,0 0 86,0 0-128,0 0 0,0 0-128,11 8 299,0-1-368,1 0 1,-1-1 0,1 0-1,0-1 1,0-1-1,1 0 1,-1-1 0,1 0-1,0-1 1,11 1-124,27 0 321,-1-2 0,15-2-321,55 0 426,44 18-104,-82-8 124,63 0-446,-58-7 135,-1 4 0,1 4 0,17 7-135,10-3 173,1-5-1,107-5-172,-95-2 39,402-6 196,-468 4-212,-1 3 1,0 3-1,22 6-23,-12-2 29,0-2 0,21-3-29,170-1 533,-218-5-430,-1-2 0,1-2 0,0-1 0,11-6-103,58-7 228,-70 13-100,-1-1 0,0-3 0,-1-1 0,2-3-128,-38 14 85,4-2-63,-5-6-22,1-4-22,-1 3-255,-3 8-704,0 1-1217,0 0-4180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2:09.82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1272 7808,'11'-7'0,"-3"3"42,-6 3 193,-2 1 128,0 0 21,2-3-300,1 0 1,-1 0-1,1 1 1,0-1-1,-1 0 1,1 1-1,1 0 1,-1 0-1,3-2-84,4-2 136,27-26 185,-1-1 1,-1-2-1,-2-1 0,6-12-321,112-164 1168,4-6-630,-54 79 289,51-96-827,-42 65 278,-106 162-257,-3 7-170,-1 1-982,0 0-1301,0 0-4501</inkml:trace>
  <inkml:trace contextRef="#ctx0" brushRef="#br0" timeOffset="856.55">714 110 6016,'27'-6'4635,"13"-18"-4099,-9 4-331,128-36 456,-159 55-651,1 1 1,-1 0 0,1-1-1,0 1 1,-1 0-1,1 0 1,0-1-1,-1 1 1,1 0-1,0 0 1,0 0-1,-1 0 1,1 0-1,0 0 1,-1 0-1,1 0 1,0 0-1,-1 0 1,1 0-1,0 1 1,0-1-1,-1 0 1,1 0-1,-1 1 1,1-1-1,0 0 1,-1 1-1,1-1 1,-1 1 0,1-1-11,8 23 304,-8 26-156,-6-22-89,-1 1 0,-2-1 1,0 0-1,-2 1-59,-11 31-45,21-57-147,0-2-533,0 0-2283,0 0-597,0 0-86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2:11.74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71 45 8448,'-6'7'143,"1"0"-1,0 1 1,0-1 0,0 1 0,1 1-1,0-1 1,1 1 0,-2 4-143,-19 74 159,22-78-138,1 0 0,0 1 1,1-1-1,0 0 0,0 1 0,1-1 0,0 0 1,1 0-1,0 1 0,0-1 0,1-1 1,0 1-1,0 0 0,2 0-21,-4-6 23,0 0 0,1 0 0,0 0 0,0 0 0,0 0 1,0-1-1,0 1 0,1 0 0,-1-1 0,1 0 0,0 0 0,-1 0 0,1 0 0,0 0 1,0 0-1,0-1 0,1 1 0,-1-1 0,0 0 0,0 0 0,1 0 0,-1 0 0,1-1 1,-1 1-1,1-1 0,-1 0 0,1 0 0,-1 0 0,0-1 0,1 1 0,-1-1 0,1 0 1,-1 0-1,0 0 0,1 0 0,-1 0 0,2-2-23,4-2 77,0 1-1,0-2 1,-1 1 0,0-1-1,0 0 1,0-1-1,-1 0 1,0 0 0,0-1-1,0 0 1,-1 0 0,-1 0-1,1-1 1,-2 1-1,1-2 1,-1 1 0,0 0-1,0-3-76,-2 6 53,0 0-1,-1-1 1,0 1-1,0-1 0,0 1 1,-1-1-1,0 1 1,0-1-1,-1 1 1,0-1-1,0 1 0,0-1 1,-1 1-1,0 0 1,0 0-1,-1 0 0,1 0 1,-1 0-1,-1 0 1,1 1-1,-1-1 1,0 1-1,0 0 0,-1 0 1,1 1-1,-1-1 1,-4-2-53,-7-6 210,3 2-69,-1 0 1,-1 1-1,1 1 0,-2 0 1,-4-1-142,17 9 85,2 1-153,0 1 1,-1-1-1,1 0 0,0 0 0,0 1 0,0-1 0,-1 1 1,1-1-1,0 1 0,0 0 0,0-1 0,0 1 0,0 0 1,0 0-1,0 0 0,0-1 0,1 1 0,-1 0 1,0 0-1,0 0 0,1 0 0,-1 1 0,1-1 0,-1 0 1,1 0-1,-1 0 68,-1 3-1522,-6 6-6307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3:29.46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8832,'0'0'256,"0"0"21,0 0 86,0 0-22,0 0-149,0 0 43,0 0 21,0 0-22,0 0-63,0 0 42,0 0-42,0 0 64,0 0 21,2 6 0,31 111 896,-2 8-1152,-31-125 14,0 0 1,0 0 0,0 0 0,0 1 0,0-1 0,0 0-1,1 0 1,-1 0 0,0 1 0,0-1 0,0 0-1,0 0 1,1 0 0,-1 0 0,0 0 0,0 0 0,0 0-1,0 1 1,1-1 0,-1 0 0,0 0 0,0 0 0,1 0-1,-1 0 1,0 0 0,0 0 0,0 0 0,1 0-1,-1 0 1,0 0 0,0 0 0,0 0 0,1 0 0,-1 0-1,0 0 1,0 0 0,1-1 0,-1 1 0,0 0 0,0 0-1,0 0 1,0 0 0,1 0 0,-1 0 0,0-1-15,16-10 263,12-16-20,-16 13-86,-1-1 1,-1 0-1,0-1 1,7-15-158,6-11 117,-22 41-117,-1 1 0,0-1 0,1 1 0,-1-1 0,1 0 0,-1 1 0,1-1 0,-1 1 0,1-1 0,0 1 0,-1-1 0,1 1 0,0-1 0,-1 1 0,1 0 0,0-1 0,-1 1 0,1 0 0,0 0 0,0 0 0,-1-1 0,1 1 0,0 0 0,0 0 0,-1 0 0,1 0 0,0 0 0,0 0 0,-1 1 0,1-1 0,0 0 0,0 0 0,-1 0 0,1 1 0,0-1 0,-1 0 0,1 1 0,0-1 0,0 1 0,20 17 0,-20-16 0,11 11 0,-1 1 0,-1 0 0,-1 1 0,0 0 0,0 0 0,-2 1 0,1 2 0,-8-17 2,1 1 1,-1-1 0,1 0 0,-1 1 0,1-1 0,0 0-1,-1 1 1,1-1 0,0 0 0,0 0 0,0 0 0,0 0 0,0 0-1,0 0 1,0 0 0,1 0 0,-1 0 0,0 0 0,0-1 0,1 1-1,-1 0 1,0-1 0,1 1 0,-1-1 0,1 0 0,-1 1 0,0-1-1,1 0 1,-1 0 0,1 0 0,-1 0 0,1 0 0,-1 0-1,1 0 1,-1-1 0,1 1 0,-1-1 0,0 1 0,1-1 0,-1 1-1,0-1 1,1 1 0,-1-1 0,1-1-3,5-2 20,0-1 0,-1 0 0,0-1 1,0 1-1,0-1 0,1-2-20,-6 7 10,2-4-10,1 0 0,0 1 0,0 0 0,0 0 0,0 0 0,1 1 0,-1-1 0,1 1 0,4-2 0,-6 4 0,-1 1 0,0 0 0,0 0 0,0 0 0,0 0 0,1 0 0,-1 1 0,0-1 0,0 0 0,0 1 0,0 0 0,0-1 0,0 1 0,0 0 0,0 0 0,0 0 0,0 0 0,0 1 0,-1-1 0,1 0 0,0 1 0,-1-1 0,1 1 0,-1 0 0,0-1 0,1 1 0,-1 1 0,22 26-13,-19-22 20,1-1 0,0 0 0,0-1 0,0 1-1,0-1 1,1 0 0,5 4-7,-9-8 4,1 0 0,-1 0 0,1 0-1,-1 0 1,1 0 0,-1-1 0,1 1 0,0-1 0,-1 0 0,1 0-1,0 0 1,0 0 0,-1 0 0,1 0 0,0-1 0,-1 1 0,1-1-1,-1 0 1,1 0 0,0 0 0,-1 0 0,0 0 0,1-1 0,1 0-4,30-20 25,-1-2 1,-1-1-1,-1-1 1,-1-2 0,5-8-26,-25 27 0,1 6 0,-3 13 0,-3 6 0,-2-4 0,0-3 0,7-8 0,10-5 0,-17 3 0,0 0 0,-1 0 0,1 0 0,0 1 0,0-1 0,0 1 0,0-1 0,0 1 0,0 0 0,0 0 0,0 1 0,0-1 0,-1 1 0,1-1 0,0 1 0,0 0 0,0 0 0,0 0 0,-1 0 0,1 1 0,-1-1 0,1 1 0,-1-1 0,1 1 0,-1 0 0,0 0 0,0 0 0,0 0 0,0 0 0,0 1 0,0-1 0,-1 1 0,1 0 0,40 72 0,-38-68 0,-4-7 0,1 1 0,-1-1 0,0 0 0,1 1 0,-1-1 0,1 0 0,-1 0 0,0 0 0,1 1 0,-1-1 0,1 0 0,-1 0 0,1 0 0,-1 0 0,1 0 0,-1 0 0,0 0 0,1 0 0,-1 0 0,1 0 0,-1 0 0,1 0 0,-1 0 0,1 0 0,-1 0 0,1-1 0,-1 1 0,0 0 0,1 0 0,-1-1 0,1 1 0,-1 0 0,0 0 0,1-1 0,-1 1 0,0 0 0,1-1 0,5-6 0,18-26 0,-20 26 0,0 0 0,1 0 0,0 1 0,0 0 0,1 0 0,-1 0 0,2 0 0,-1 1 0,0 0 0,1 0 0,0 1 0,4-2 0,-10 5 0,1 1 0,0 0 0,-1-1 0,1 1 0,0 0 0,-1 0 0,1 0 0,0 0 0,-1 0 0,1 0 0,-1 1 0,1-1 0,0 1 0,-1-1 0,1 1 0,-1-1 0,1 1 0,-1 0 0,1 0 0,-1 0 0,0 0 0,1 0 0,-1 0 0,1 1 0,4 2 0,-1 0 0,1-1 0,1 1 0,-1-1 0,0-1 0,1 1 0,-1-1 0,5 1 0,2-1 0,-5-1 0,-1-1 0,1 0 0,-1 0 0,1 0 0,-1-1 0,1 0 0,-1-1 0,0 0 0,1 0 0,-1 0 0,0-1 0,0 0 0,-1-1 0,1 1 0,-1-1 0,0-1 0,1 1 0,4-6 0,-3 4 0,1 0 0,1 0 0,-1 0 0,1 1 0,1 0 0,-10 5 0,0 0 0,0-1 0,0 1 0,0 0 0,0-1 0,0 1 0,0 0 0,0 0 0,0 0 0,0 0 0,0 0 0,0 0 0,0 0 0,0 1 0,0-1 0,0 0 0,0 0 0,0 1 0,0-1 0,0 1 0,0-1 0,0 1 0,0-1 0,0 1 0,24 28 0,-14-18 0,-10-10 0,0-1 0,0 1 0,0-1 0,-1 1 0,1-1 0,0 1 0,0-1 0,0 1 0,0-1 0,0 0 0,0 0 0,0 1 0,0-1 0,0 0 0,0 0 0,0 0 0,0 0 0,0 0 0,0 0 0,0-1 0,0 1 0,0 0 0,0 0 0,0-1 0,0 1 0,1-1 0,-1 0 0,5 1 0,0 1 0,-1-1 0,1-1 0,-1 1 0,1-1 0,-1 0 0,0 0 0,1 0 0,-1-1 0,0 0 0,0 0 0,0 0 0,0-1 0,0 1 0,2-3 0,6-1 0,-13 5 0,1 1 0,-1 0 0,1 0 0,-1 0 0,1 0 0,-1 0 0,1 0 0,0 0 0,-1 0 0,1 0 0,-1 0 0,1 0 0,-1 0 0,1 0 0,-1 0 0,1 1 0,-1-1 0,1 0 0,-1 0 0,1 1 0,-1-1 0,1 0 0,-1 0 0,0 1 0,1-1 0,-1 0 0,1 1 0,-1-1 0,0 1 0,1-1 0,1 7 0,3 8 0,0-4 0,22 23 0,-26-33 0,0 0 0,0 0 0,0 0 0,0 0 0,0 0 0,0-1 0,1 1 0,-1 0 0,0-1 0,0 1 0,1-1 0,-1 1 0,0-1 0,0 0 0,1 0 0,-1 1 0,0-1 0,1 0 0,-1 0 0,1 0 0,-1-1 0,0 1 0,1 0 0,-1 0 0,0-1 0,0 1 0,1-1 0,-1 1 0,0-1 0,0 1 0,1-1 0,-1 0 0,0 0 0,0 1 0,0-1 0,0 0 0,0 0 0,0 0 0,0 0 0,-1 0 0,1 0 0,0-1 0,0 1 0,1-2 0,31-34 0,2-5 0,-27 35 0,-3 15 0,2 6 0,-7-13-5,1 0 1,-1 0-1,1 0 1,0 0-1,-1 0 1,1 0-1,0 0 1,0 0-1,-1 0 1,1 0-1,0 0 1,0 0-1,0 0 1,0-1 0,0 1-1,0 0 1,0-1-1,1 1 1,-1-1-1,0 1 1,0-1-1,0 0 1,1 1-1,-1-1 1,0 0-1,0 0 1,1 0-1,-1 0 1,0 0 0,0 0-1,1 0 1,-1 0-1,0 0 1,0-1-1,0 1 1,1-1-1,0 1 5,2-3-555,0 0 0,0 1-1,0-1 1,-1 0 0,1-1 0,-1 1-1,3-4 556,1 0-3478,10-7-1770,0-1 3179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40:17.7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 7040,'0'0'213,"0"0"342,0 0 106,0 0 107,0 0 107,10 3 938,15 3-1510,1-1 0,0 0 0,0-2 0,0 0 0,0-1 0,0-2 1,18 0-304,7 0 310,67 0 757,-1-3-1,49-10-1066,-155 12-456,7 0 699,-12 0-4318,0 1-3967,-6 0 5162</inkml:trace>
  <inkml:trace contextRef="#ctx0" brushRef="#br0" timeOffset="752.593">184 129 11264,'16'13'278,"1"-2"0,0 0 0,1 0 0,1-1 1,2 0-279,-3-2 280,0 1 0,-1 1 0,0 0 0,-1 1 0,-1 0 1,0 1-281,-13-9 33,0 0 0,0 0 0,0 0 0,0 0-1,0 0 1,-1 0 0,0 0 0,0 0 0,0 0 0,0 0 0,-1 1 0,1-1 0,-1 0 0,0 1 0,0-1 0,-1 0 0,1 0 0,-1 1 0,0-1 0,0 0 0,0 0 0,-1 0 0,0 0 0,1 0 0,-1 0 0,-1 0 0,1 0-33,-7 8 40,0 0 0,-1 0 0,-1-1 0,0 0 0,-1 0 0,-2 1-40,7-6 17,-1 0 0,1 0 0,-2-1-1,1 0 1,0 0 0,-1-1 0,0 1-1,0-1 1,-8 1-17,-7 1 0,0-1-1,-1-1 1,-2-1 0,-6 1 0,0 2 0,-21 4 0,52-6 0,9 1 0,11 0 0,4-2 35,1 0-1,-1-2 1,1 0 0,0-1 0,-1-1 0,1-1 0,-1 0 0,15-5-35,77-7 126,-79 12-44,0 1-1,0 2 1,0 1 0,0 1 0,0 1-1,19 4-81,-51-5-206,3 0 117,-2-2-4252,1 1-3865,-5-1 5689</inkml:trace>
  <inkml:trace contextRef="#ctx0" brushRef="#br0" timeOffset="1444.581">799 490 11264,'22'43'388,"24"47"1796,-41-77-1905,0 0 0,-1 0-1,-1 0 1,-1 0 0,0 0 0,-1 2-279,-1-12 86,0 0 0,-1 0 0,1 0 0,-1 0 0,1 0 0,-1 0 0,0 0 0,-1 0 0,1 0-1,-1 0 1,0 0 0,1 0 0,-2-1 0,1 1 0,0-1 0,-1 1 0,1-1 0,-1 0 0,-1 1-86,-1 0 69,-1 0 0,1 0 0,-1-1 0,1 1 0,-1-1 0,0 0 0,0-1-1,0 1 1,-1-1 0,1 0 0,-4 0-69,-9 1-31,0-1 1,0-1-1,0-1 0,0 0 0,0 0 1,0-2-1,-13-2 31,-22-10-1438,5-8-3567,19 7-2781</inkml:trace>
  <inkml:trace contextRef="#ctx0" brushRef="#br0" timeOffset="1717.109">803 243 14464,'0'0'0,"6"6"0,-6-6 0,7 12-128,-6-2 0,-1 2-512,-1-3 128,-2 3-3712,1-2 0,0 0 1152</inkml:trace>
  <inkml:trace contextRef="#ctx0" brushRef="#br0" timeOffset="2028.658">983 300 10624,'12'28'408,"-1"0"1,-2 1-1,-2-1 1,-1 1 0,-2 1-1,-1 4-408,9 51 642,-12-84-422,4 21-4173,-4-20 49,0-2-256</inkml:trace>
  <inkml:trace contextRef="#ctx0" brushRef="#br0" timeOffset="2427.287">1278 359 11392,'-17'4'61,"1"1"0,-1 1 0,1 0 0,0 0 0,-6 4-61,5-2 79,1-1-17,-10 3 390,1 2-1,1 0 1,1 0 0,0 2 0,1 0 0,1 2-452,21-16 18,0 0 1,-1 0 0,1 0-1,0 1 1,0-1-1,0 0 1,0 0 0,0 0-1,0 0 1,-1 0-1,1 1 1,0-1 0,0 0-1,0 0 1,0 0-1,0 1 1,0-1 0,0 0-1,0 0 1,0 0-1,0 1 1,0-1 0,0 0-1,0 0 1,0 0-1,0 0 1,0 1 0,0-1-1,0 0 1,1 0-1,-1 0 1,0 0 0,0 1-1,0-1 1,0 0-1,0 0 1,1 0 0,-1 0-1,0 1-18,13 4 217,20 0-264,-28-4 112,47 6-321,50 7 222,-33-9-8124,-40-5 1225</inkml:trace>
  <inkml:trace contextRef="#ctx0" brushRef="#br0" timeOffset="3178.223">1500 308 8064,'0'0'149,"0"0"86,23 6 1941,9-2-1930,1-1 1,-1 0-1,1-2 1,0-1-1,9-2-246,34 1 176,-6 4-6683,-61-3 1110</inkml:trace>
  <inkml:trace contextRef="#ctx0" brushRef="#br0" timeOffset="3499.252">1486 490 9984,'117'-2'585,"-77"2"-182,0-1 0,0-1 0,0-2 0,28-6-403,-63 10-989,-1-1 1,1 0-1,-1-1 0,0 1 1,0 0-1,1-1 1,-1 0-1,0 0 989,13-14-1605,-7 1 90</inkml:trace>
  <inkml:trace contextRef="#ctx0" brushRef="#br0" timeOffset="3798.814">1721 106 11008,'-11'24'256,"8"-16"-136,1 1 1,0 0-1,0 0 1,1 0-1,0 0 1,1 0-1,1 0 1,1 8-121,4 15 242,11 27-242,-1-3 180,6 56 67,8 36-1880,-26-132-6047</inkml:trace>
  <inkml:trace contextRef="#ctx0" brushRef="#br0" timeOffset="4213.406">2222 0 12672,'49'12'586,"1"-1"1,1-2 0,-1-2 0,2-2 0,11 0-587,-32-3-12,18 8 542,-20-4-5753,-29-6-2222</inkml:trace>
  <inkml:trace contextRef="#ctx0" brushRef="#br0" timeOffset="4755.376">2258 87 12672,'18'13'26,"16"9"357,-2 1 0,-1 2 0,-1 0 0,-2 2 0,11 14-383,-37-38 16,1 0 0,-1 0 0,0 1 1,0-1-1,-1 1 0,1 0 0,-1-1 0,0 1 0,0 0 1,-1 0-1,1-1 0,-1 1 0,0 0 0,0 0 1,-1 0-1,1-1 0,-1 1 0,0 0 0,-1 0 0,1-1 1,-1 1-1,0-1 0,0 1 0,0-1 0,-1 0 1,0 1-1,1-1 0,-1 0 0,-1-1 0,1 1-16,-7 5 39,0 0 0,0-1 0,-1-1 0,-1 1 0,1-1 0,-1-1 0,-1 0 0,1 0 0,-1-1 0,-2 1-39,-1-1 0,0 0 0,1 1 0,-1 1 0,1 0 0,1 1 0,0 0 0,0 1 0,0 0 0,-3 4 0,16-11 3,0-1 0,0 1 0,0 0 0,0-1 0,0 1 0,0 0 0,1 0 0,-1 0 1,0 0-1,0 0 0,1-1 0,-1 1 0,1 0 0,-1 0 0,1 0 0,0 0 0,0 0 1,-1 0-1,1 1 0,0-1 0,0 0 0,0 0 0,0 0 0,1 0 0,-1 0 0,0 0 1,0 0-1,1 0 0,-1 0 0,1 0-3,0 0 15,1 0-1,0 1 1,0-1-1,0 0 1,0 0 0,0 0-1,0 0 1,0 0-1,1 0 1,-1 0 0,0-1-1,1 1 1,-1 0-1,1-1 1,0 0-15,15 3 112,1-1 0,0-1 0,0 0 0,0-1-112,-17 0 8,64-3 189,0-2 0,-1-2 0,38-9-197,-88 14-208,15-2-6319,-15 2-385</inkml:trace>
  <inkml:trace contextRef="#ctx0" brushRef="#br0" timeOffset="5844.292">2865 442 11392,'0'0'128,"0"0"21,0 0 107,0 0 107,0 0 42,0 0 86,-6 20 511,-1 22-373,3 0 0,1 29-629,1 9-616,-10 1-3994,10-73-2408</inkml:trace>
  <inkml:trace contextRef="#ctx0" brushRef="#br0" timeOffset="6186.893">3115 481 12416,'-1'2'-15,"0"1"0,-1-1 1,1 0-1,-1 0 1,0 0-1,0 0 1,0-1-1,0 1 0,0 0 1,0-1-1,-1 1 1,1-1-1,-1 1 1,1-1-1,-1 0 0,0 0 1,0 0-1,0 0 1,1 0-1,-3 0 15,-8 2-71,-175 63 711,187-66-604,1 0 1,-1 0-1,1 0 1,-1 0-1,1 0 1,-1 0-1,1 0 1,-1 0-1,1 1 1,-1-1-1,1 0 1,-1 0-1,1 1 1,-1-1-1,1 0 1,-1 0-1,1 1 1,0-1-1,-1 0 1,1 1-1,0-1 1,-1 0-1,1 1 1,0-1-1,-1 1 1,1-1-1,0 0 1,0 1-1,0-1 1,0 1-1,0-1 1,-1 0-1,1 1 1,0-1-1,0 1 1,0-1-1,0 1 1,1-1-1,-1 1 1,0-1-1,0 0 1,0 1-1,0-1 1,0 1-1,1-1 1,-1 0-1,0 1 1,1-1-1,-1 0 1,0 1-1,1-1 1,-1 0-1,0 1 1,1-1-1,-1 0 1,1 1-1,-1-1 1,1 0-1,-1 0 1,1 1-1,-1-1 1,1 0-1,-1 0 1,1 0-37,3 2 169,0 0 0,0-1 0,1 1 0,-1-1 1,1 0-1,-1 0 0,3 0-169,14 1 145,1-1 1,-1-1-1,1-1 1,-1 0-1,1-1 1,0-1-146,42-6-2990,-42 6 691,3 0-5786</inkml:trace>
  <inkml:trace contextRef="#ctx0" brushRef="#br0" timeOffset="6604.392">3314 563 13824,'7'13'26,"-2"1"1,0 0 0,-1 0 0,0 0-1,-2 0 1,0 0 0,-1 6-27,0-7 69,2 7 318,1-1 1,6 15-388,-3-13 665,-2-1 0,1 11-665,-5-24 133,-1-1 1,0 1-1,0 0 1,-1-1-1,0 1 1,-1-1-1,0 1 1,0-1-1,-3 6-133,3-9 17,0 0 0,1 0-1,-2-1 1,1 1 0,0-1-1,0 1 1,-1-1 0,0 0-1,0 0 1,0 0 0,0 0-1,0 0 1,0 0 0,0-1 0,-1 1-1,1-1 1,-1 0 0,0 1-1,1-1 1,-1-1 0,0 1-1,0 0 1,0-1 0,0 1-1,0-1 1,-3 0-17,-1 0-139,1-1 0,0 1 0,0-1-1,0 0 1,0 0 0,0-1 0,0 0 0,1 0-1,-1 0 1,1 0 0,0-1 0,-1 0 0,1 0 0,-3-2 139,1-1-1024,0 0 0,1-1 0,0 1 0,0-1 0,1 0 0,-2-4 1024,-16-19-6656</inkml:trace>
  <inkml:trace contextRef="#ctx0" brushRef="#br0" timeOffset="6897.619">3324 302 17279,'0'0'0,"5"6"0,-5-6 0,10 6 0,-10-6 0,0 0-640,0 0 1,0 0-7041,0 0-512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3:09.87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10 8448,'0'0'128,"0"0"0,0 0 0,0 0 21,0 0 107,0 0 64,0 0-128,0 0 64,0 0 128,8 14 256,10 32-397,-2 0 0,-2 1 1,-2 0-1,-2 1 0,3 38-243,-5-35 320,-8-51-312,0 0 0,0 1 1,0-1-1,1 1 0,-1-1 1,0 0-1,0 1 0,0-1 0,0 0 1,0 1-1,1-1 0,-1 0 0,0 1 1,0-1-1,1 0 0,-1 1 0,0-1 1,0 0-1,1 0 0,-1 1 0,0-1 1,1 0-1,-1 0 0,0 0 0,1 1 1,-1-1-1,1 0 0,-1 0 1,0 0-1,1 0 0,-1 0 0,0 0 1,1 0-1,-1 0 0,1 0 0,-1 0 1,0 0-1,1 0 0,-1 0 0,1 0 1,-1 0-1,0 0 0,1 0 0,-1 0 1,0-1-1,1 1 0,-1 0 0,0 0 1,1 0-1,-1-1 0,0 1 0,1 0 1,-1-1-1,0 1 0,0 0 1,1 0-1,-1-1 0,0 1 0,0 0 1,1-1-1,-1 1 0,0-1 0,0 1 1,0 0-1,0-1 0,0 1-8,21-27 82,-19 24-69,24-39 133,-3-2-1,-1-1 1,-2 0 0,-2-2 0,-2 0 0,1-12-146,-17 56-1,1 0 1,0 0 0,0 0 0,0 0 0,1 1 0,-1-1-1,1 0 1,-1 1 0,1-1 0,0 1 0,1-1 0,-2 2 0,0 1 1,-1-1 0,1 1-1,0 0 1,0 0 0,0-1-1,0 1 1,0 0 0,0 0-1,0 0 1,0 0 0,0 0-1,0 0 1,0 0 0,0 0-1,0 1 1,0-1 0,-1 0-1,1 0 1,0 1 0,0-1-1,0 1 1,0-1 0,0 1-1,-1-1 1,1 1 0,0-1-1,0 1 1,-1 0 0,1-1-1,0 1 1,-1 0 0,1 0-1,-1-1 1,1 2-1,16 18 62,-1 1 1,-1 1 0,-1 0-1,-1 1 1,0 0-1,-2 1 1,-1 1-63,11 20 159,-21-43-155,1-1 0,-1 1 0,1-1-1,0 0 1,0 1 0,-1-1 0,1 0 0,0 0-1,0 1 1,0-1 0,1 0 0,-1 0 0,0 0-1,0 0 1,0-1 0,1 1 0,-1 0-1,1 0 1,-1-1 0,0 1 0,1-1 0,-1 1-1,1-1 1,-1 0 0,1 1-4,1-1 8,-1-1-1,1 1 1,0-1 0,-1 1-1,1-1 1,-1 0-1,0 0 1,1 0 0,-1 0-1,0 0 1,1-1 0,-1 1-1,0-1 1,0 0-8,11-9 22,-2 0 1,1-1-1,-2-1 0,7-9-22,-12 16-13,-3 3 15,3-4-3,0 1-1,-1 0 0,2 1 0,-1-1 1,1 1-1,0 0 0,5-4 2,-8 8 5,-1 0 0,0 0-1,1 0 1,-1 1-1,1-1 1,-1 1 0,1-1-1,-1 1 1,1 0 0,-1 0-1,1 0 1,-1 0 0,1 0-1,0 1 1,-1-1-1,0 1 1,1 0 0,-1 0-1,1 0 1,-1 0 0,0 0-1,1 0 1,-1 0 0,0 1-1,2 1-4,35 23 21,-11-6-21,0-2 0,2 0 1,16 5-1,-38-20-1,0-1 1,1-1-1,-1 1 1,0-1-1,1-1 1,-1 0 0,0 0-1,1 0 1,-1-1-1,0 0 1,1-1 0,-1 0-1,5-2 1,16-5 9,0-2 0,0 0 0,0-3-9,37-23 100,-52 28-99,0 1 0,0 0-1,1 0 1,0 2 0,0 0 0,0 0-1,1 2 1,0 0 0,14-2-1,-23 6 0,-1 1 0,1 0 0,-1 0 0,1 0 0,-1 1 0,0 0 0,1 0 0,-1 1 0,0-1 0,-1 1 0,1 1 0,4 2 0,-5-2 0,-1-1 0,1 0 0,0 0 0,-1-1 0,1 0 0,0 0 0,1 0 0,-1 0 0,0-1 0,0 0 0,1 0 0,-1 0 0,1 0 0,-1-1 0,1 0 0,-1-1 0,0 1 0,1-1 0,-1 0 0,5-1 0,8-4 0,0 0 0,0 1 0,1 2 0,-1 0 0,11-1 0,-18 4 0,0 0 0,0 1 0,-1 0 0,1 1 0,-1 0 0,1 1 0,-1-1 0,0 2 0,0 0 0,7 3 0,16 12 64,0 2 0,0 0 0,-2 3 0,-1 0 0,-1 2 0,11 14-64,-37-37-41,-1 0 0,1-1 1,0 0-1,0 1 1,0-1-1,1 0 0,-1-1 1,0 1-1,1 0 1,-1-1-1,1 0 0,0 0 41,-2 0-248,1-1 0,-1 0 0,0 0 0,0 0 0,1 0 0,-1 0 0,0-1 0,0 1 0,0-1 0,0 1 0,1-1 0,-1 0 0,1 0 248,18-10-8192</inkml:trace>
  <inkml:trace contextRef="#ctx0" brushRef="#br0" timeOffset="22339.181">2167 202 4992,'0'0'277,"-6"33"1259,1-12-869,0-1-1,-1 0 1,-1 0 0,-2 2-667,7-17 98,0 1 1,1 0 0,-1-1-1,1 1 1,1 0 0,-1 0-1,1 0 1,0 3-99,0-7 128,0-2 128,0 0 85,0 0-63,6-1-200,-1 1 0,1-1 1,0 0-1,0-1 0,-1 1 1,1-1-1,-1 0 0,1 0 1,-1-1-1,0 0 0,0 0 1,4-3-79,56-50 214,-20 15-88,-30 30-110,-7 4-22,0 0 1,1 1 0,0 0-1,0 0 1,0 1-1,4-1 6,-11 5 8,0 1 0,0-1 0,0 0 0,0 1 0,0 0-1,0-1 1,0 1 0,1 0 0,-1 0 0,0 0 0,0 0-1,0 0 1,0 1 0,0-1 0,1 1 0,-1-1 0,0 1-1,0 0 1,0 0 0,0 0 0,-1 0 0,1 0 0,0 0 0,0 1-1,-1-1 1,1 0 0,0 1 0,-1 0 0,0-1 0,1 1-1,-1 0 1,1 1-8,16 28 22,-17-26-22,1-1 0,0 1 0,0-1 0,0 0 0,1 0 0,-1 0 0,1 0 0,0 0 0,0 0 0,0-1 0,1 0 0,-1 1 0,1-1 0,0-1 0,0 1 0,0 0 0,0-1 0,0 0 0,1 0 0,1 1 0,19 0 112,1 0 0,-1-1 0,0-2 0,24-2-112,-36 1 44,0-1 1,0-1 0,0 0 0,0-1 0,0 0-1,-1-1 1,1 0 0,-1-1 0,-1 0 0,3-2-45,27-19-306,-27 18-2133,-1 2-3499,-11 6 1053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3:42.9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379 191 7680,'0'0'128,"0"0"0,0 0 0,0 0 0,0 4-22,1 1-93,11 96 529,-1 72-542,-12-153 287,1-19-255,-1-1 0,1 1 0,0-1 0,0 0 0,0 1 0,0-1 0,0 1 0,0-1 0,0 1 1,0-1-1,0 1 0,0-1 0,0 1 0,0-1 0,0 0 0,0 1 0,0-1 0,0 1 0,0-1 0,0 1 0,1-1 0,-1 1 0,0-1 1,0 0-1,1 1 0,-1-1 0,0 0 0,1 1 0,-1-1-32,25-4 554,-13 2-535,0 1 1,-1 0 0,1 0 0,0 1-1,5 1-19,25 0 30,-29 0-30,40 12 0,-49-12 0,0 1 0,0-1 0,0 0 0,1 0 0,-1 0 0,0-1 0,0 1 0,2-1 0,423-5 0,-87-15 106,-264 20 172,-62-1-278,30-10 128,-40 10-128,1-1 0,-1 1 0,0-2 0,0 1 0,0-1 0,0 0 0,1-1 0,26-10 0,-26 14 33,0 0 29,26-13-29,-9 3-23,14-12 301,-22 11-248,-11 9-31,15-18 64,-15 11-69,0 1 1,-1-2-1,1 1 1,-2 0-1,1-1 1,-2 0-1,1 0 1,0-8-28,4-9 36,-4 12-1,0-1 0,-1 1 0,-1-1-1,0 0-34,-1 5-174,0 0-1,1 0 0,1 0 0,0 0 0,0 1 1,1-1-1,1 0 0,2-6 175,-1 7-2219,0 0-3647</inkml:trace>
  <inkml:trace contextRef="#ctx0" brushRef="#br0" timeOffset="4800.492">0 188 2048,'0'0'256,"0"0"21,0 0 107,0 0 86,0 0-65,0 0-64,0 0-170,0 0-43,0 0 21,0 3 43,6 87 705,-3-61-758,-1 0-1,-1 0 0,-2-1 1,-2 10-139,3-37 11,0-1 1,0 0-1,0 0 1,0 0-1,-1 0 1,1 0-1,0 1 1,0-1-1,0 0 1,0 0-1,0 0 1,0 0-1,0 1 1,0-1-1,0 0 1,0 0 0,0 0-1,0 1 1,0-1-1,0 0 1,0 0-1,0 0 1,0 0-1,0 1 1,0-1-1,0 0 1,0 0-1,0 0 1,0 1-1,0-1 1,0 0-1,0 0 1,1 0-1,-1 0 1,0 0-1,0 1 1,0-1-1,0 0 1,0 0-1,1 0 1,-1 0-1,0 0 1,0 0-1,0 0 1,0 1-1,0-1 1,1 0-1,-1 0 1,0 0-1,0 0 1,0 0-1,1 0 1,-1 0-1,0 0 1,0 0-1,0 0 1,1 0-1,-1 0-11,18-12 885,-7 3-773,0 2-112,-1 4 0,2 0 0,2-1 0,12-1-19,0 2 1,0 0-1,1 2 0,6 1 19,-8 0-18,-1 0 1,1-2-1,1-2 18,-7 0 0,-1-1 0,0-1 0,0-1 0,16-8 0,38-15 0,-56 25 0,-1 0 0,1 1 0,0 1 0,0 0 0,0 1 0,0 1 0,0 1 0,1 0 0,-1 1 0,0 1 0,14 3 0,-19-3 0,-1 1 0,1 0 0,-1 0 0,0 1 0,8 5 0,-14-7 0,1 0 0,0 0 0,0 0 0,0 0 0,0-1 0,0 1 0,0-1 0,0-1 0,0 1 0,5-1 0,33 3 220,-31-1-121,0-1 1,-1-1 0,1 0-1,-1 0 1,1-1-1,-1 0 1,3-2-100,65-30 640,-76 30-617,-1 0 0,1 0 0,-1 0 0,0 0 0,0 0 0,0 0 0,-1 0 0,1-1-1,-1 1 1,0-1-23,1 1 6,63-198-540,-46 152-1919,-9 26-1856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3:50.1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20 3968,'-5'72'612,"3"-56"-355,1 1 0,0 0 0,1-1 0,1 1 0,0 0 0,3 9-257,3-8 29,-5-16-15,0 0 93,-2-2 21,0 0 0,0 0 21,0 0 64,0 0-63,0 0-22,0 0 0,1 0-22,17-5-65,-1 1 0,1 1 0,0 1 1,0 1-1,0 0 0,0 2 0,-1 0 0,12 2-41,39 0 77,-33-2 8,-1 2 0,1 0 1,0 3-1,2 1-85,-10-3 98,0-2 1,0-1-1,0-1 0,0-1 0,14-4-98,18 1 64,-45 2-64,11-3 12,-20 5-2,1-1 1,0 0-1,-1 0 1,1-1-1,-1 0 1,1 0-1,-1 0 1,0-1-1,1 0-10,-2-1 52,-1 1-1,1-1 0,-1-1 0,0 1 0,0 0 1,-1-1-1,1 1 0,-1-1 0,0 0 0,2-5-51,10-53-3712,-12 45 22</inkml:trace>
  <inkml:trace contextRef="#ctx0" brushRef="#br0" timeOffset="1938.139">327 1 2944,'0'0'256,"-7"12"853,-1 31-449,2 1 0,2 0 1,2 8-661,0-2 86,-2 0 1,-2 0-1,-4 3-86,10-50 107,36 19 170,-11-12-227,0-2 0,1-1-1,0-1 1,0-1 0,0-1 0,1-2-1,7 0-49,47-2 466,58-9-466,-53 3 61,-22 1-11,0-2-1,0-3 1,62-19-50,15-4 128,-139 32-21,-2 1 21,0 0 0,0 0 0,0 0 0,0 0 0,6-24 128,5-38-796,-9 49 140,0-1 0,0 1 1,1 0-1,1-1 0,2-3 400,10-19-2218,2 0-577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49:07.278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1129 252 5504,'0'0'128,"0"0"0,0 0 0,0 0 21,-7 2 150,-40 13 979,-1-3 1,-41 5-1279,24-5 173,40-6-123,2 2 0,-1 0-1,1 1 1,0 1-1,1 2 1,0 0-1,-2 3-49,-48 34 306,-24 23-306,79-59 30,-21 18 9,2 3 0,1 0 1,2 2-1,-28 41-39,-106 169 184,108-153-162,48-78-3,2 2 0,1-1 0,0 1 0,1 1 1,0-1-1,2 1 0,0 0 0,1 1 0,1-1 1,-1 18-20,3-4 32,2-1 0,1 0 0,1 0 0,2 0 0,1 0 0,2 4-32,6 24 151,3-1 0,2-1 0,16 33-151,-27-72 42,2 0 1,-1-1-1,2 0 0,1-1 0,0 0 1,0-1-1,2 0 0,0-1 0,1 0 1,0-2-1,0 1 0,2-2 0,0 0-42,12 6 122,1-2-1,0 0 1,2-2-1,-1-1 0,1-2 1,1-1-1,0-2 1,0-1-1,1-1 1,0-2-1,-1-2 0,1-1 1,17-2-122,61-8 100,-1-5 0,-1-5 1,-1-5-1,0-4 0,-3-5 1,0-5-1,-3-4 0,-2-5 0,-1-4 1,51-39-101,-112 64 109,-1-2 1,-2-1-1,-1-3 1,-1 0-1,-2-2 1,24-36-110,-8 3 207,-3-3 1,-3-1 0,15-40-208,-45 85 91,0 0 0,-3-1 0,0 0 1,-1 0-1,-2-1 0,-1 0 0,-1 0 1,-2-1-1,-1 1 0,-1-1 0,-1 1 1,-2 0-1,-1-1 0,-1 1 0,-2 1 1,-1-1-1,0 1 0,-11-19-91,-2-7 84,8 19 7,-1 1-1,-4-3-90,12 26 18,0 0-1,-1 0 1,-1 1-1,0 1 1,0-1-1,0 1 1,-1 1-1,-3-3-17,-56-40 0,-3 2 0,-1 4 0,-63-29 0,111 62 0,0 1 0,0 2 0,-1 0 0,0 2 0,-1 1 0,1 1 0,-1 1 0,0 1 0,0 1 0,-1 1 0,1 2 0,0 1 0,0 0 0,0 2 0,0 1 0,1 2 0,-5 1 0,-16 10 0,2 1 0,0 3 0,1 1 0,1 2 0,-35 29 0,5-6 0,53-36 0,-1 0 0,0-1 0,0-2 0,-1 0 0,-5 1 0,-80 34 397,20-7-4889,84-36 993,2-1-3242</inkml:trace>
  <inkml:trace contextRef="#ctx0" brushRef="#br0" timeOffset="1025.29">1494 1624 8064,'6'1'382,"-1"-1"0,0 1 0,1 0 0,-1 0 0,0 0 0,0 1 0,0 0 0,0 0 0,0 0-1,1 1-381,23 8 362,3-4-195,1-2 0,0-1 0,0-1 0,0-2 0,0-2 0,25-3-167,49 1 961,-129 43-705,-2 1-265,1 1 0,2 1 1,3 1-1,1 1 1,-7 33 8,21-50-410,2-23-3959,1-5-2201</inkml:trace>
  <inkml:trace contextRef="#ctx0" brushRef="#br0" timeOffset="1941.368">2476 1614 11776,'-8'-1'241,"-1"1"0,1 1 0,-1-1 0,1 1 0,0 1 0,0-1 0,0 2 0,0-1 0,0 1 0,0 0 0,0 1 0,1-1 0,-2 3-241,-15 6 17,1 1-1,1 1 1,0 1 0,-9 10-17,29-24 0,1 0 0,-1 0 0,1 0 0,0 1 0,-1-1 0,1 1 0,0-1 0,0 1 0,0-1 0,0 1 0,0-1 0,1 1 0,-1 0 0,0 0 0,1-1 0,-1 1 0,1 0 0,0 0 0,-1 0 0,1 0 0,0-1 0,0 1 0,0 0 0,0 0 0,1 0 0,-1 0 0,1-1 0,-1 1 0,1 0 0,-1 0 0,1-1 0,0 1 0,0 0 0,0-1 0,0 1 0,0-1 0,0 1 0,0-1 0,0 1 0,1-1 0,-1 0 0,0 0 0,1 1 0,0-1 0,10 9 0,0-1 0,1 0 0,1-1 0,0 0 0,2 1 0,-3-2 0,-3-3 12,-1 2 0,0-1 1,0 1-1,0 1 1,-1-1-1,5 6-12,-11-10 36,0 0 0,-1 1-1,1-1 1,0 0 0,-1 1-1,0-1 1,0 1 0,0-1-1,0 1 1,0 0 0,0-1 0,0 1-1,-1 0 1,0 0 0,1 0-1,-1-1 1,0 1 0,0 0-1,-1 0 1,1 0 0,-1-1-1,1 1 1,-1 0 0,0 0-1,0-1 1,-1 3-36,-3 7 103,-1-1 1,0 1-1,-1-1 0,0 0 1,0-1-1,-2 0 0,1 0 1,-1 0-1,-7 5-103,12-11 28,-1 0 1,0-1-1,0 0 1,0 1 0,0-1-1,0-1 1,0 1-1,-1-1 1,1 0-1,-1 0 1,0-1-1,0 1 1,1-1-1,-1-1 1,0 1-1,0-1 1,0 0-1,0 0 1,0-1-1,0 1 1,0-1-1,-1-1-28,4 1-59,0 0-1,0 0 1,1-1-1,-1 1 0,0-1 1,1 1-1,-1-1 0,1 0 1,0 0-1,0 0 1,-1 0-1,2 0 0,-1-1 1,-1 0 59,-13-24-3304,4 6-5869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49:43.004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0 138 5376,'8'16'0,"-3"-5"43,-4-9 170,-1-2 107,0 0 277,0 0 107,0 0-128,0 0-43,0 0-319,6 10-86,1-1 0,1 1 0,-1-1 0,2-1 0,-1 0 0,1 0 0,0 0 0,0-1 0,1-1 0,0 0 0,1 0 0,2 1-128,-8-6 59,-1-1 0,0 1 0,0-1 0,0 0 0,0 0 0,1 0 0,-1 0 1,0-1-1,0 0 0,0 0 0,0 0 0,0 0 0,0-1 0,0 1 0,0-1 0,-1 0 0,1 0 1,0-1-60,72-52 236,-49 34-235,-14 10 15,1 1 1,1 1-1,-1 0 0,2 1 1,-1 1-1,1 0 0,11-2-16,-22 8 1,0 0-1,0 0 1,0 0-1,0 1 1,0-1-1,1 2 1,-1-1-1,0 0 1,0 1-1,0 0 1,1 0-1,-1 1 1,0-1-1,-1 1 1,1 0-1,0 0 1,0 1-1,-1-1 1,0 1-1,1 0 1,-1 1-1,0-1 1,0 0-1,-1 1 1,1 0-1,-1 0 1,0 0-1,33 56 96,-18-27 64,-16-32-126,0 1 0,-1-1 0,1 0 0,0 0 0,0 1 0,0-1 0,0-1 0,0 1 0,0 0 0,0 0 0,0-1 0,0 1 0,0-1 0,1 0 0,-1 0 0,0 1 0,0-1 0,2-1-34,44-1 461,-44 2-425,53-7-20,-34 3-15,1 1 1,-1 1-1,1 2 0,0 0 1,2 1-2,-19 0 0,1 1 0,-1-1-1,0 1 1,0 0 0,0 1 0,0 0 0,-1 0 0,1 0 0,-1 1 0,1 0 0,-1 0 0,0 1 0,-1-1 0,1 1 0,-1 1 0,0-1 0,0 1 0,2 3 0,13 18 149,-19-26-42,1-4-77,1-1 0,-1 1 0,0-1 0,1 1 0,0 0 0,-1 0 0,1 0 0,1 0 0,-1 1 0,3-3-30,4-4 62,157-175 88,-166 183-149,-1-1 0,2 1 1,-1 0-1,0 0 1,0 1-1,0-1 1,0 0-1,1 0 0,-1 1 1,0-1-1,1 0 1,-1 1-1,0-1 1,1 1-1,-1 0 0,1-1 1,-1 1-1,0 0 1,1 0-1,-1 0 1,1 0-1,-1 0 0,1 0 1,-1 1-1,1-1 1,-1 0-1,0 1 1,1-1-2,1 2 8,0 0 0,0 0 0,0 0 0,0 0 0,0 1 0,-1-1 0,1 1 0,-1-1 0,1 1 0,-1 0 0,1 3-8,5 6 25,-1 1 1,0 0-1,-1 1 1,-1 0 0,2 6-26,-2 0 23,-4-16-2,-1 0-1,1 0 1,0-1-1,1 1 1,-1 0-1,1-1 1,0 1-1,-1-1 1,2 2-21,-1-4 5,-1 0 1,0 0-1,0-1 1,0 1-1,0 0 1,1-1-1,-1 1 1,0-1-1,1 1 1,-1-1-1,0 1 1,1-1-1,-1 0 1,1 0-1,-1 0 1,0 0-1,1 0 1,-1 0-1,1 0 1,-1 0 0,0-1-1,1 1 1,-1-1-1,0 1 1,1-1-1,-1 1 1,0-1-1,1 0-5,39-17 265,38-22-265,7-4 141,-81 42-139,0 1 1,0-1-1,0 1 1,0 0-1,0 1 1,0-1-1,0 1 1,0 0-1,0 0 1,0 0-1,0 1 1,0 0-1,0 0 1,0 0-1,0 0 1,-1 1 0,1 0-1,0 0 1,-1 0-1,1 1 1,-1 0-1,2 0-2,12 11 18,0-1-1,-1 2 0,0 0 1,6 9-18,-9-9 3,-11-13 3,-1 0 1,0 0 0,1 0-1,0 0 1,-1 0-1,1-1 1,0 1 0,0-1-1,0 0 1,0 0 0,0 0-1,0 0 1,0 0 0,0-1-1,0 1 1,1-1 0,-1 0-1,0 0 1,0 0 0,0 0-1,1-1 1,-1 1 0,3-2-7,7-2 58,1-1 1,-1-1 0,0 0 0,0-1 0,1-1-59,-5 2 27,1 1 1,0 0-1,-1 1 1,1 0-1,1 0 1,-1 1 0,10-2-28,-11 4 11,1 4 78,3 7-61,-3-3-28,1 4 0,-4-3 9,-6-7-2,-1 0 0,1 0 0,0 0-1,-1 0 1,1 0 0,0 0 0,0-1 0,0 1-1,0 0 1,0 0 0,0-1 0,0 1-1,0 0 1,0-1 0,1 1 0,-1-1 0,0 0-1,0 1 1,0-1 0,1 0 0,-1 0-1,0 0 1,0 0 0,1 0 0,-1 0 0,0 0-1,0 0 1,0 0 0,1 0 0,-1-1-1,0 1 1,1-1-7,4 1 30,33-3 98,-25 4-128,1 4 0,1 2 0,1 4 0,-15-8 19,1-1 1,0 0 0,-1 0 0,1-1 0,0 1 0,0 0 0,1-1 0,-1 0 0,0 0 0,0 0 0,1 0 0,-1 0 0,0-1 0,1 1 0,-1-1 0,0 0 0,1 0 0,-1 0 0,1-1 0,-1 1 0,0-1 0,1 0 0,0 0-20,3-2 8,0-1-1,0 0 1,0 0 0,-1-1 0,0 0 0,0 0 0,0 0 0,0-1-8,10-9-11,64-59 11,-56 49 1,1 1-1,0 2 0,15-9 0,52-26-1,-81 52 1,0-1 0,0 1 0,0 1 0,1 0 1,0 1-1,-1 0 0,12-1-1,-13 4 1,1 0 0,-3 1 22,-6-1 84,-2 0 22,0 0-149,0 0-576,0 0-982,0 0-3626,0 0-171,0 0 2667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49:39.864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758 22 7552,'0'0'128,"0"0"0,0 0 0,0 0 0,0 0 21,0 0 86,0 0 42,0 0 86,0 0-22,0 0-149,0 0 21,0 0-42,0 0 42,0 0-63,0 0-22,0 0 0,3 6 0,65 113 768,-68-118-883,1-1 0,-1 0 0,1 1 0,-1-1 0,0 0 0,1 0 0,-1 1 0,1-1 0,-1 0 0,0 0-1,1 0 1,-1 1 0,1-1 0,-1 0 0,1 0 0,-1 0 0,1 0 0,-1 0 0,1 0 0,-1 0 0,1 0 0,-1 0 0,1 0 0,-1 0 0,1-1 0,-1 1 0,1 0 0,-1 0 0,0 0 0,1 0 0,-1-1 0,1 1 0,-1 0 0,0-1 0,1 1 0,-1 0 0,0-1 0,1 1 0,-1 0 0,0-1 0,1 1 0,-1 0 0,0-1 0,0 1 0,1-1 0,-1 1 0,0-1 0,0 1 0,0-1 0,0 1 0,0-1-13,17-27 85,-15 24-43,7-12 36,-4 8-55,-1-1-1,-1 1 0,1-1 1,-1 1-1,0-1 0,-1 0 1,1-6-23,0 6 0,9 6 0,-10 2 0,0 1 0,0 0 0,1-1 0,-1 1 0,0 0 0,0 0 0,1 1 0,-1-1 0,0 0 0,0 1 0,0 0 0,0-1 0,1 1 0,-1 0 0,0 0 0,0 0 0,0 0 0,-1 0 0,2 1 0,0 2 0,0 0-1,0 0 1,-1 0 0,1 0 0,-1 0 0,0 0-1,0 1 1,0 1 0,4 8 8,1 1-1,0-1 1,9 12-8,-15-25 16,-1 0 0,1 0 0,-1-1 0,1 1 0,-1 0 0,1 0 0,-1-1 0,1 1 0,0 0 0,-1-1 0,1 1 0,0 0 0,0-1 0,0 1 0,-1-1 0,1 1 0,0-1 0,0 0 0,0 1 0,0-1 0,0 0 0,0 0 0,0 0 0,-1 1 0,1-1 0,0 0 0,0 0 0,0 0 0,0 0 0,0-1 0,0 1 0,0 0 0,0 0 0,0-1 0,0 1 0,0 0 0,-1-1 0,1 1 0,0-1 0,0 1 0,0-1 0,-1 1 0,1-1 0,0 1 0,-1-1 0,1 0 0,0 0 0,-1 1 0,1-1-16,5-6 26,-1-1 0,0 1 1,0-1-1,-1 0 0,1-3-26,4-5 88,7-19-88,-15 35 0,0 0 0,0 0 0,0 0 0,0 0 0,0 0 0,0 0 0,-1 0 0,1 0 0,0 0 0,0 0 0,0 1 0,0-1 0,0 0 0,-1 1 0,1-1 0,0 0 0,0 1 0,0-1 0,-1 1 0,1-1 0,0 1 0,-1 0 0,1-1 0,0 1 0,0 0 0,18 15 0,-14-12-1,-1 1 1,1 0 0,-1 1 0,-1-1 0,1 1 0,-1-1 0,0 1 0,0 0 0,1 5 0,12 23 129,-15-33-1,-1-1 0,0 0 0,14-34 106,49-74-447,-61 106-128,-2 2-747,0 0-811,0 0-2474,0 0-22,0 0 2390</inkml:trace>
  <inkml:trace contextRef="#ctx0" brushRef="#br0" timeOffset="15349.835">25 87 7424,'9'7'21,"-7"-6"107,-2-1 85,0 0-42,0 0 85,0 0 128,0 0 85,0 0-42,-3 50 927,-1-1-1,-7 27-1353,4-37 182,2 1 0,1 0 0,3 1 0,1 10-182,1-42 44,0-1 1,1 1-1,0-1 1,0 0-1,1 0 1,0 0-1,0 0 1,1-1-1,0 1 1,0-1-1,0 0 1,1 0-1,1 0 1,-1-1-1,1 0 1,0 0-1,0 0 1,1-1-1,-1 0 1,1 0 0,1 0-1,-1-1 1,3 1-45,-9-5 16,0 1 0,0-1 0,0 0 0,0 1 0,0-1 0,1 0 0,-1 0 1,0 0-1,0 1 0,0-1 0,1 0 0,-1-1 0,0 1 0,0 0 0,0 0 1,0 0-1,1-1 0,-1 1 0,0-1 0,0 1 0,0-1 0,0 1 0,0-1 1,0 0-1,0 1-16,26-23 84,-17 13-38,9-5 15,-1-1 0,-1 0 0,0-2 0,-1 0 0,-1 0 0,5-9-61,-12 13 15,0 0-1,-1-1 1,0 0 0,-2 0-1,1 0 1,-2 0-1,0-1 1,-1 0-1,0 0 1,-1-1-15,-1-1 40,-1 0 0,0 0 0,-2 0 0,0 0 0,0 0 0,-2 0 0,0 1 0,-1 0 0,-4-6-40,5 6-19,3 15-151,1 2-257,0 0-490,0 0-2027,0 0-790,0 0-1108</inkml:trace>
  <inkml:trace contextRef="#ctx0" brushRef="#br0" timeOffset="15836.508">578 429 8320,'0'0'149,"0"0"107,0 0 128,-7 12 469,-105 104-1450,98-102-5696</inkml:trace>
  <inkml:trace contextRef="#ctx0" brushRef="#br0" timeOffset="16312.621">731 475 8320,'0'0'149,"0"0"107,0 0 107,0 0 21,0 0 0,-2 33 661,-8 49-264,5-38-94,-2 1 0,-3 3-687,10-47 6,0 0 1,0 0-1,0 0 1,-1 0-1,1 0 1,0 0-1,-1 0 1,1 0-1,-1 0 1,1 0-1,-1 0 1,0 0-1,1 0 1,-1-1-1,0 1 1,0 0-1,1 0 1,-1-1-1,0 1 1,0-1-1,0 1 1,0 0 0,0-1-1,0 0 1,0 1-1,0-1 1,0 0-1,0 1 1,0-1-1,0 0 1,0 0-1,0 0 1,0 0-1,0 0 1,0 0-1,0 0 1,0 0-1,0 0 1,0-1-1,0 1 1,0 0-1,0-1 1,0 1-1,0-1 1,0 1-1,0-1 1,0 1-1,0-1 1,-1 0-7,-1-2-557,-1 1 1,0-1-1,1 0 1,-1 1-1,1-2 1,0 1-1,0 0 1,0-1-1,0 1 1,0-1-1,1 0 557,-9-37-4864,9 18 3499</inkml:trace>
  <inkml:trace contextRef="#ctx0" brushRef="#br0" timeOffset="16763.856">709 364 8320,'14'14'4256,"-11"-12"-6315,-3-2-5002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50:44.481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30 8448,'2'9'471,"0"0"0,0 0 0,-1 0 0,0 0 0,0 0 0,-1 0 0,-1 5-471,3 34 287,19 86 161,6 0 0,10 13-448,-30-127 24,1-1 1,0 1-1,1-2 1,1 1-1,1-1 1,1-1 0,0 0-25,14 17 70,2-1 1,0-2 0,3-1-71,-5-6 95,1-2 0,2-1 0,0-2 0,1 0 0,0-2 0,2-2 0,0 0 0,1-2 0,0-2 0,0-1 0,2-1 0,-1-2 0,8-1-95,60 5 271,0-5 0,0-4 0,94-11-271,438-9 789,-483 3-546,0-7 0,40-15-243,-28 5 154,-113 22-17,-1-1 1,0-3-1,-1-2 1,-1-2-1,29-16-137,-51 21 40,0-1 1,-2-1-1,0-1 0,-1-1 1,0-1-1,-2-1 0,0 0 1,-1-2-1,-1 0 0,-1-1 0,0-3-40,204-336 0,-217 357 0,-2-4-7,4-12-71,-5 18-327,-1 2-171,0 0-640,0 0-619,0 0-2090,0 0-342,0 0 449</inkml:trace>
  <inkml:trace contextRef="#ctx0" brushRef="#br0" timeOffset="440.675">3357 1 9600,'0'2'72,"-1"1"1,1-1 0,-1 1-1,0-1 1,1 1 0,-1-1-1,0 0 1,-1 1 0,1-1 0,0 0-1,-1 0 1,1 0 0,-1 0-1,0 0 1,1 0 0,-1-1-1,0 1 1,0 0 0,0-1-1,0 0 1,-3 2-73,-56 26 655,34-17-170,5 0-227,1 1 0,1 1 0,-17 16-258,16-13-927,0-1 1,-1-1 0,-6 2 926,18-12-6933</inkml:trace>
  <inkml:trace contextRef="#ctx0" brushRef="#br0" timeOffset="698.473">3452 11 14080,'0'0'0,"0"17"0,3-8 0,-2 4 0,6 0 0,-3 3-512,1 0 128,-1 4-128,-1 5 0,-3 4 128,0 1 0,0 2-7680</inkml:trace>
  <inkml:trace contextRef="#ctx0" brushRef="#br0" timeOffset="2099.94">932 207 9600,'0'0'384,"0"0"0,0 0 21,0 0 43,0 0-128,-13-4 533,-30-16-58,38 17-744,0 0 0,0 0 0,0 0 0,-1 1 1,1 0-1,-1 0 0,1 0 0,-1 1 0,0-1 0,0 1 1,1 1-1,-1-1 0,0 1 0,0 0 0,0 0 0,0 1 0,0 0 1,1 0-1,-1 0 0,0 1 0,1 0 0,-5 2-51,1 1 9,-1 1 0,2 1 0,-1-1 0,1 2 0,0-1 0,0 1 0,1 0 0,0 1 0,0 0 0,1 0 0,0 0 1,1 1-1,0-1 0,0 1 0,1 1 0,1-1 0,-1 1 0,1 2-9,-4 14-3,2 0 1,0 0 0,2 0 0,1 1 0,1-1 0,3 22 2,-2-42 0,1 1 0,0-1 0,0 0 0,1 0 0,-1 0 0,2 0 0,-1 0 0,1 0 0,0-1 0,0 1 0,4 4 0,-4-8 0,0 0 0,-1 1 0,2-2 0,-1 1 0,0 0 0,0-1 0,1 1 0,-1-1 0,1 0 0,0 0 0,0 0 0,0-1 0,0 1 0,0-1 0,0 0 0,0 0 0,0-1 0,0 1 0,0-1 0,3 0 0,9 1-196,-1-2 0,0 0 0,0 0 0,0-2 0,14-3 196,4-7-3351,-4-5-4009,-14 6 5611</inkml:trace>
  <inkml:trace contextRef="#ctx0" brushRef="#br0" timeOffset="2414.145">818 437 9088,'-30'1'393,"42"3"472,38 0 394,-42-4-1656,42-4-8870,-41 1 7454</inkml:trace>
  <inkml:trace contextRef="#ctx0" brushRef="#br0" timeOffset="2590.988">893 437 10112,'0'0'0,"10"17"0,-8 0 128,1 7-128,-3 0 0,-3 2 0,1 3 128,2 5-128,-3-7 128,3-1-256,0-1 128,0-1-7296</inkml:trace>
  <inkml:trace contextRef="#ctx0" brushRef="#br0" timeOffset="3374.824">1201 446 6912,'0'0'384,"-1"-1"-57,0-1 1,-1 0 0,1 1-1,-1 0 1,1-1-1,-1 1 1,0 0 0,1 0-1,-1 0 1,0 0-1,0 0 1,0 0 0,0 1-1,0-1-327,-21 27 175,1 1-1,1 2 1,-17 29-175,31-46 24,0 1 0,1 0 0,1 0 1,0 0-1,1 0 0,0 1 0,1 0 0,0-1 0,1 1 0,1 0 1,0 10-25,1-23 0,0 0 0,0 0 0,0 0 0,0 0 0,0 0 0,0 0 0,0 0 0,0 0 0,0 0 0,0 0 0,1 0 0,-1-1 0,0 1 0,1 0 0,-1 0 0,1 0 0,-1 0 0,1 0 0,-1 0 0,1-1 0,-1 1 0,1 0 0,0 0 0,0-1 0,-1 1 0,1-1 0,0 1 0,0 0 0,0-1 0,0 0 0,0 1 0,1-1 0,-1 0 0,1-1 0,0 1 0,0 0 0,-1-1 0,1 1 0,0-1 0,-1 0 0,1 0 0,0 1 0,-1-1 0,1 0 0,-1 0 0,0 0 0,1-1 0,-1 1 0,8-7 0,0 0 0,-1-1 0,-1 1 0,1-2 0,-1 0 0,4-10 39,-1 0 1,-2-1-1,0-1 1,-1 1 0,0-1-1,-2-1 1,-1-3-40,-3 25 107,1 4-84,0 0 1,0 1-1,-1-1 0,1 1 1,-1-1-1,1 1 1,-1 0-1,0 0 1,-1-1-1,1 2-23,4 29 72,-2 0 0,-1 31-72,2 26 112,2-72-89,4-20-36,7-21-67,-15 20 65,16-26-10,-1-1 0,-2-1 0,-1-1 0,-1 0 0,-1-1 1,2-14 24,-13 41 66,1 1 57,-3 6-30,-8 57 371,23-17 1,-1-18-1933,4-12-5443,-8-13 1663</inkml:trace>
  <inkml:trace contextRef="#ctx0" brushRef="#br0" timeOffset="4260.529">1404 649 7168,'3'4'236,"-1"1"1,1-1-1,-1 1 1,-1-1 0,1 1-1,-1 0 1,1 0-1,-1 0 1,0 2-237,5 20 708,-5-26-675,-1 0-1,1 0 1,-1 0 0,1 0-1,-1 0 1,1 0-1,0 0 1,-1 0 0,1 0-1,0 0 1,0 0-1,0-1 1,0 1 0,0 0-1,0-1 1,0 1 0,0-1-1,0 1 1,0-1-1,0 1 1,0-1 0,0 0-1,0 0 1,1 1 0,-1-1-1,0 0 1,0 0-1,0 0 1,0 0 0,0 0-1,1-1 1,-1 1 0,0 0-1,0 0 1,0-1-1,0 1 1,0-1 0,0 1-1,0-1 1,0 1-1,0-1 1,0 0 0,0 1-1,0-1 1,0 0 0,0 0-33,41-33 291,-33 22-248,-1 0-1,-1 0 1,1-1 0,-2 0-1,0 0 1,-1-1 0,0 0-1,-1 0 1,0 0 0,-2 0-1,1 0 1,-2-1 0,0 1-1,0-1 1,-2-1-43,1 13 85,-10 19-62,1 15-24,2 2 66,2 1 1,2 1 0,0 31-66,8 7-3717,-3-54-2363</inkml:trace>
  <inkml:trace contextRef="#ctx0" brushRef="#br0" timeOffset="5066.941">1726 1047 6528,'0'0'256,"6"7"754,-3-7 1926,1-31-2460,-1-1 0,-2 1 0,-1-1 0,-1 1-1,-1-1 1,-2 1 0,-3-6-476,2 0 168,-19-119 254,10 80-122,4-2 0,2 1-1,5-1 1,2-12-300,1 86 12,0 1 0,0-1 0,1 1 0,-1 0 0,1-1 0,-1 1 0,1 0 0,0-1-1,0 1 1,1 0 0,-1 0 0,1 0 0,-1 0 0,1 0 0,0 0 0,0 0 0,0 1 0,0-1 0,1 1-1,-1-1 1,1 1 0,0 0 0,0 0 0,-1 0 0,1 0 0,0 1 0,0-1 0,1 1 0,-1 0 0,1 0-12,0 0 2,0 1 0,0 0 0,0 0 0,0 0 0,0 1 0,0-1 0,0 1 0,0 0 0,0 1 0,0-1 0,0 0 0,0 1 0,-1 0 0,1 0 0,0 0 0,-1 0 0,0 1 0,1 0 0,-1-1 0,0 1 0,-1 0 0,1 0 0,0 0 0,1 3-2,-1-1 0,0-1 0,0 1 0,0 0 0,-1 0 0,0 0 0,0 0 0,0 1 0,0-1 0,-1 0 0,0 1 0,0-1 0,0 1 0,-1-1 0,0 1 0,0 0 0,0-1 0,-1 1 0,0-1 0,0 3 0,-2 1 0,0-1 0,0 1 0,0-1 0,-1 0 0,0-1 0,-1 1 0,0-1 0,0 1 0,0-1 0,-1-1 0,0 1 0,-1-1 0,-3 3 0,-2 0 0,20-8 0,0 1 0,-1 1 0,1 0 0,-1 0 0,1 0 0,-1 1 0,0 0 0,-1 0 0,1 0 0,-1 1 0,1 0 0,1 3 0,-7-7-2,0 1 1,1-1-1,-1 1 1,0-1-1,0 1 1,0 0-1,-1-1 1,1 1-1,0 0 1,-1-1-1,1 1 1,-1 0 0,1 0-1,-1 0 1,0 0-1,0-1 1,0 1-1,0 0 1,0 0-1,0 0 1,0 0-1,-1 0 1,1-1-1,-1 2 2,0-1 0,-1 1 1,1-1-1,-1 1 0,0-1 0,0 0 0,0 0 0,0 0 0,0 0 0,0 0 0,-1 0 0,1 0 0,-1-1 0,1 1 0,-2 0 0,-6 2-657,-1 1 1,0-1 0,0-1-1,0 0 1,-1 0 0,1-1-1,-7 0 657,-42 2-8938,33-3 7146</inkml:trace>
  <inkml:trace contextRef="#ctx0" brushRef="#br0" timeOffset="7384.645">1351 397 8960,'0'0'128,"21"18"789,-35 45 554,10-52-1315,1 1-1,0 0 1,1 0-1,1 0 1,0 0-1,0 0 1,1 12-156,14 64 250,-13-81-218,1 0-1,0 0 1,1 0-1,0-1 1,0 1 0,0-1-1,1 1 1,-1-1-1,2 0 1,-1 0-1,1 0-31,-3-5 6,0 1 0,1-1 0,-1 1-1,0-1 1,1 0 0,-1 0 0,0 0-1,1-1 1,-1 1 0,1 0 0,-1-1 0,1 0-1,0 1 1,-1-1 0,1 0 0,-1 0-1,1-1 1,-1 1 0,1 0 0,-1-1 0,1 0-1,-1 0 1,1 1 0,-1-1 0,0-1-1,1 1 1,-1 0 0,2-2-6,4-1-2,-1-1 1,0 1-1,0-2 1,0 1-1,-1-1 1,0 0-1,0 0 1,1-2 1,3-8-10,-2 1 0,0-1 0,0-1 0,-2 1 0,0-1 1,-1 0-1,0-1 0,-2 1 0,0-1 0,-1 1 0,0-1 0,-2 0 1,0-8 9,-1 18 0,-1 0-22,2 7-84,-2 69-18,0-38 119,2-1 0,1 1 0,1-1 0,1 0-1,5 18 6,24 54-945,-1-36-3016,-11-31-1479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51:19.50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61 10624,'13'2'2410,"-8"54"-1995,-3-43-328,-1 1 0,0-1-1,-1 0 1,0 0-1,-1 1 1,0-1 0,-1 0-1,-1 0 1,-3 9-87,6-21 213,0-1-63,0 0-22,0 0 0,2-15-86,0-1 1,2 1 0,0 0-1,0 0 1,2 0 0,-1 1-1,2 0 1,0 0 0,2-2-43,7-5 0,-16 20 0,1 0 0,0 0 0,0 0 0,0 1 0,-1-1 0,1 0 0,0 0 0,0 1 0,0-1 0,0 1 0,0-1 0,0 0 0,1 1 0,-1 0 0,0-1 0,0 1 0,0 0 0,0 0 0,0-1 0,1 1 0,-1 0 0,0 0 0,0 0 0,0 0 0,0 1 0,1-1 0,-1 0 0,0 0 0,0 1 0,0-1 0,0 1 0,0-1 0,1 1 0,21 19 0,-22-19 0,3 5 2,0 1 0,0-1 0,0 1 1,-1 0-1,0-1 0,-1 1 0,1 1 1,-1-1-1,0 5-2,10 72 147,-9-60-80,0-3 128,-3-21-190,0 0 0,0 0-1,0 0 1,1 0 0,-1 0 0,0 0-1,0 0 1,0 0 0,0 0-1,0 0 1,0 0 0,0 0 0,0-1-1,0 1 1,0 0 0,0 0 0,0 0-1,0 0 1,0 0 0,0 0 0,1 0-1,-1 0 1,0 0 0,0 0 0,0 0-1,0 0 1,0 0 0,0 0 0,0 0-1,0 0 1,0 1 0,0-1 0,0 0-1,0 0 1,0 0 0,0 0 0,1 0-1,-1 0 1,0 0 0,0 0 0,0 0-1,0 0 1,0 0 0,0 0 0,0 0-1,0 0 1,0 0 0,0 0 0,0 0-1,0 0 1,0 1-5,4-35 403,1 1-453,4-2 50,1 1 0,2 0 0,15-29 0,-19 52 0,2 0 0,0 6 0,1 8 0,-7 0 0,1 0 0,-1 0 0,0 1 0,-1-1 0,1 1 0,-1 0 0,0 0 0,1 0 0,-2 1 0,1-1 0,0 1 0,-1-1 0,0 1 0,0 0 0,-1 0 0,1 0 0,-1 0 0,0 0 0,0 0 0,-1 0 0,1 0 0,-1 1 0,0-1 0,-1 0 0,0 3 0,1-2 0,0 42 53,0-16-3200,0-32-5919</inkml:trace>
  <inkml:trace contextRef="#ctx0" brushRef="#br0" timeOffset="819.94">534 0 9728,'-3'18'512,"-16"201"1536,23-232-1101,11-32-653,1 0 1,12-23-295,-20 58 0,1-2 0,-9 11 0,1 1 0,-1-1 0,1 1 0,-1 0 0,1-1 0,0 1 0,-1 0 0,1-1 0,0 1 0,-1 0 0,1 0 0,0 0 0,-1 0 0,1-1 0,0 1 0,-1 0 0,1 0 0,0 0 0,0 0 0,-1 1 0,1-1 0,0 0 0,-1 0 0,1 0 0,0 1 0,5 3 0,1-2 0,0 1 0,0 1 0,0-1 1,0 1-1,-1 1 0,1-1 0,-1 1 1,0 0-1,-1 0 0,1 1 0,-1 0 1,0 0-1,-1 0 0,1 0 0,-1 1 1,0 0-1,-1 0 0,1 1 0,4 14-9,-1 1 0,-1 0 1,-1 0-1,-1 1 0,0 3 9,-1-5-24,0-12-2088,-3-10-5824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51:27.15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26 83 4736,'0'0'405,"3"30"1088,-4-5-749,-2 1 0,0-1 0,-7 21-744,-1 11 1523,10-56-1310,1-1-42,5-31 298,0 8-450,1 1 0,1 1-1,1-1 1,1 1 0,1 0-1,0 1 1,2 1 0,5-7-19,-16 25 0,0 0 0,0 1 0,0-1 0,0 1 0,0-1 0,0 1 0,0 0 0,0-1 0,0 1 0,0 0 0,0 0 0,0 0 0,0 0 0,1 0 0,-1 0 0,0 0 0,0 0 0,0 0 0,0 0 0,0 1 0,0-1 0,0 0 0,0 1 0,0-1 0,0 1 0,0-1 0,0 1 0,0-1 0,0 1 0,0 0 0,0 0 0,0-1 0,0 2 0,1-1 0,2 1 9,1 1 1,0 0 0,-1 0 0,0 0 0,1 0 0,-1 1 0,0 0-1,-1 0 1,1 0 0,-1 0 0,0 0 0,0 1 0,0-1-1,0 1 1,-1 0 0,0 0 0,0 0 0,0 0 0,-1 0 0,0 0-1,0 1 1,0-1 0,0 0 0,-1 1 0,0-1 0,0 4-10,0-8 128,0-1 0,0 0 0,13-36 106,44-106-84,-53 134-150,3 0 0,4 9 0,-6 1 30,0 1 0,0 0 1,0 0-1,-1 1 1,1-1-1,-1 1 1,0 0-1,0 0 0,0 1 1,0-1-1,-1 1 1,1 0-1,-1-1 1,-1 2-1,1-1 1,-1 0-1,1 2-30,2 6 69,-1 1 1,-1-1-1,0 1 0,-1 0 1,0 0-1,-1 0 0,0 11-69,-1-23-106,0-2-1046,0 0-4182,0 0-1364</inkml:trace>
  <inkml:trace contextRef="#ctx0" brushRef="#br0" timeOffset="398.91">588 188 9088,'0'0'128,"0"0"0,0 0 0,0 0 128,0 0-128,0 0 0,0 0-128,0 0 128,-1 9-128,1-9 128,-3 20-512,-2-8 0,1 0-6272</inkml:trace>
  <inkml:trace contextRef="#ctx0" brushRef="#br0" timeOffset="1578.875">741 83 7936,'-4'26'1859,"-4"70"762,9-103-2585,0 0 1,1 1 0,0-1-1,0 1 1,0 0 0,1-1 0,3-4-37,5-13 105,-10 21-61,1-1-1,0 1 1,0-1-1,0 1 0,0 0 1,1 0-1,-1 0 1,1 0-1,-1 0 0,1 1 1,0-1-1,2 0-43,-2 0 119,6-4-97,0-2-39,-8 8 33,1-1 0,-1 1 0,0 0 0,0 0 0,0 0 0,1 0 0,-1 0 0,0 1 0,1-1 0,-1 0 0,1 1 1,-1-1-1,1 1 0,-1-1 0,1 1 0,0-1 0,-1 1 0,1 0 0,-1 0 0,1 0 0,0 0 0,-1 0 0,1 0 0,-1 1 0,2-1-16,1 1 9,-1-1 0,1 1 0,-1-1 0,0 1 0,1 0 1,-1 1-1,0-1 0,1 0 0,-1 1 0,0 0 0,0 0 1,0-1-1,0 2 0,-1-1 0,1 0 0,-1 1 0,1-1 1,-1 1-1,0 0 0,0 0 0,0-1 0,0 2 1,0-1-10,3 7 56,-1 1 0,0 0 0,0 0 1,-1 0-1,1 9-56,0-4 20,6 42 257,-9-56-170,-1-2 21,0 0 0,0 0 0,0 0 0,0 0 0,0 0-43,0 0-874,0 0-2859,0 0-747,0 0-170</inkml:trace>
  <inkml:trace contextRef="#ctx0" brushRef="#br0" timeOffset="2401.547">741 98 6528,'8'3'-294,"12"7"2412,-23 14-124,-5 3-1577,-10 55 724,15-73-852,2-7-9517,1-2 7287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51:40.75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 56 7040,'0'0'256,"0"0"21,0 0 107,0 0 64,0 0-149,0 0-22,0 0 86,0 6-1,-3 170 1138,0-88-547,5 23-953,-1-83 154,2 0-1,2 1 1,0-1 0,2-1 0,9 27-154,-15-52 4,-1 1 1,1 0-1,0-1 1,0 1-1,0-1 1,0 1 0,1-1-1,-1 0 1,0 0-1,1 1 1,0-1-1,0 0 1,-1 0 0,1 0-1,0-1 1,0 1-1,1 0 1,-1-1-1,0 1 1,1-1 0,-1 0-1,0 0 1,1 0-1,0 0 1,-1 0-1,1-1 1,-1 1 0,2-1-5,0 0 7,0-1 1,1 0-1,-1-1 1,0 1-1,0-1 1,0 0-1,0 0 1,0 0-1,0 0 1,0-1-1,-1 0 1,1 1-1,-1-1 1,0-1 0,0 1-1,0 0 1,0-1-8,9-10 0,-1 0 0,-1-1 0,0 0 0,-1-1 0,-1 0 0,0 0 0,-1 0 0,-1-1 0,1-4 0,6-31 0,-1-1 0,-1-21 0,5-22 0,-12 71 0,-2 0 0,0 0 0,-2-9 0,5-62 0,-5 174 0,2-13 0,-8 10 41,-6 20-41,5-54 11,1 0 0,3 0 0,1 1-1,2-1 1,2 1 0,4 22-11,-4-53-211,1 0-1,0 0 1,1 0-1,3 7 212,17 18-4103,-9-19-1550</inkml:trace>
  <inkml:trace contextRef="#ctx0" brushRef="#br0" timeOffset="3289.385">485 569 5888,'3'21'5073,"-2"89"-3469,-1-87-1267,0-3 5,-1-1 0,0 1 1,-1-1-1,-2 0 0,-1 5-342,5-23 213,0-14-42,3-31-79,2 1 1,2-1-1,2 1 0,11-30-92,-14 48-6,-4 20 6,-2 3 0,0 0 0,0 0 0,1 0 0,-1 0 0,1 0 0,0 0 0,-1 0 0,1 1 0,0-1 0,0 0 0,0 0 0,1 1 0,-1-1 0,0 1 0,0-1 0,1 1 0,-1 0 0,1-1 0,-1 1 0,1 0 0,1-1 0,8-4 28,2 4 69,-8 3-94,-4-1-3,0 1 0,0-1 0,0 0 0,0 1 0,0-1 0,0 1 0,0-1 0,0 1 0,0 0 0,0-1 0,0 1 0,-1 0 0,1-1 0,0 1 0,0 0 0,-1 0 0,1 0 0,0 0 0,-1 0 0,1 0 0,-1 0 0,1 0 0,-1 0 0,0 0 0,1 0 0,-1 0 0,0 1 0,1 0 0,6 11 0,-1 0 1,-1 1-1,0-1 1,0 1-1,-2 0 1,1 0-1,-1 10 0,1 17-31,-3-1 0,-2 11 31,0 15-69,3-74-3148,-1 5-517,-1 2 104,0 1 387</inkml:trace>
  <inkml:trace contextRef="#ctx0" brushRef="#br0" timeOffset="3920.961">794 704 8320,'0'0'0,"0"0"128,0 0 128,0 0 512,0 0 0,0 0-384,0 0 0,-3 13-256,-1-4 128,0 6-256,-1-1 128,-2 6-256,2-5 128,1-1-5248,0-5 128</inkml:trace>
  <inkml:trace contextRef="#ctx0" brushRef="#br0" timeOffset="5108.799">839 550 6912,'5'4'104,"-1"-1"-1,-1 1 1,1-1 0,0 1-1,-1 0 1,0 0 0,0 1 0,0-1-1,0 1 1,-1-1 0,0 1-1,0 0 1,0 0 0,0 0 0,-1 0-1,0 0 1,0 1 0,0-1-1,-1 0 1,0 0 0,0 1 0,0 1-104,0 18 197,-2 1 1,0 0-1,-1-1 1,-2 1-198,1-16 1208,5-35-878,7-42-226,-6 59-73,0-10 117,2 0 0,0-1 0,2 2 0,0-1 0,0 1 0,2-1 0,1-1-148,-8 17 213,-1 2-63,0 0-22,0 0 21,3 1-133,0 0 0,0 0 1,-1 0-1,1 0 0,0 0 0,-1 1 1,1-1-1,-1 1 0,0 0 0,0 0 1,1 0-1,-1 0 0,0 0 0,0 0 1,-1 0-1,1 1 0,0-1 0,-1 0 1,0 1-1,1 0 0,-1-1 0,1 3-16,21 61 262,-18-45-134,-1 0 0,0 1 0,-2-1 0,0 16-128,-2-36 128,0-1 0,-1-3-119,1-1 1,-1 1 0,1 0 0,0 0 0,-1-1-1,2 1 1,-1 0 0,0-1 0,1 1 0,-1 0-1,1 0 1,1-3-10,-1-2 11,8-32-11,2 0 0,2 1 0,1 1 0,2 0 0,17-29 0,-30 71 0,1 0 0,-1 1 0,0 0 0,-1 0 0,1 0 0,-1 0 0,0 0 0,0 2 0,12 39 0,-3 0 0,3 30 0,-8-45 0,-5-20 17,-1 0 1,0 0 0,0 0 0,-1-1-1,0 1 1,-2 5-18,2-14-1386,1-2-940,0 0-2730,0 0-1002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41:08.6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273 529 9088,'-9'33'174,"-1"-1"0,-1-1 1,-2 0-1,-1 0 0,-1-1 1,-1-1-1,-17 20-174,16-24 173,1 1 0,2 0 0,0 1 0,2 0 0,0 1 1,2 0-1,-5 27-173,5 14 310,0 27-310,4-29 330,-9 37-330,15-98 59,0-6-3084,0 0-3225</inkml:trace>
  <inkml:trace contextRef="#ctx0" brushRef="#br0" timeOffset="1244.341">696 0 7936,'0'0'256,"0"0"-22,0 0-84,0 0-22,0 17 149,1 29 5,-2 1 1,-2-1-1,-2 0 0,-8 34-282,1-8 514,2 23-514,10-77-2475,0-18-2986</inkml:trace>
  <inkml:trace contextRef="#ctx0" brushRef="#br0" timeOffset="1725.86">402 668 9088,'26'-6'640,"-24"6"-406,-2 0-63,0 0 85,0 0 107,3-2-1,53-30 60,2 2-1,1 3 0,1 2 1,34-8-422,-89 32-732,0-1 1,-1 0-1,1 1 1,0 0 0,0 0-1,0 1 1,0-1-1,0 1 1,0 0 0,0 1-1,-1-1 1,1 1-1,0 0 1,2 0 731,-7-1-1664</inkml:trace>
  <inkml:trace contextRef="#ctx0" brushRef="#br0" timeOffset="2118.874">580 665 7808,'4'-1'180,"1"1"0,0-1 0,0 1 1,0 0-1,0 0 0,0 1 0,0-1 1,0 1-1,0 0 0,0 1 0,0-1 0,0 1 1,-1 0-1,1 0 0,-1 0 0,1 1 0,-1 0 1,3 2-181,11 6 468,-15-10-445,1 1 1,-1 0 0,1 0 0,-1 1 0,0-1 0,0 1-1,0-1 1,0 1 0,0 0 0,-1 0 0,1 0 0,-1 0-1,0 1 1,0-1 0,0 1 0,-1-1 0,1 1-1,-1 0 1,1-1 0,-1 1 0,0 0 0,-1 0 0,1 0-1,-1 0 1,0 2-24,0 4 50,-2 0 0,1 0 0,-1 0 0,-1 0 0,0-1 0,0 1 0,-1-1 0,0 0 0,-3 5-50,7-13 15,0-1 1,-1 0-1,1 0 1,0 1 0,0-1-1,0 0 1,0 1-1,-1-1 1,1 0-1,0 1 1,0-1-1,0 0 1,0 1-1,0-1 1,0 0-1,0 1 1,0-1-1,0 1 1,0-1-1,0 0 1,0 1-1,0-1 1,0 0-1,0 1 1,0-1-1,0 0 1,1 1-1,-1-1 1,0 0-1,0 1 1,0-1-1,1 0 1,-1 1-1,0-1 1,0 0-1,1 0 1,-1 1 0,0-1-1,0 0 1,1 0-1,-1 0 1,0 1-1,1-1 1,-1 0-1,1 0-15,22 0 458,25-14-5091,-24 2 665,0-3 512</inkml:trace>
  <inkml:trace contextRef="#ctx0" brushRef="#br0" timeOffset="2780.555">1106 240 6656,'0'0'128,"2"3"42,39 61 2473,-32-52-2478,0 1 0,0 1 0,-1-1 0,-1 1 0,0 1 0,-1-1 0,2 12-165,8 70 780,-15-86-619,0 0 1,-1 0-1,-1-1 0,0 1 0,0 0 0,-1-1 0,0 1 0,-3 9-161,4-17 30,0 0 1,0-1-1,-1 1 1,1 0-1,0 0 1,-1-1-1,1 1 0,-1-1 1,0 1-1,1-1 1,-1 0-1,0 1 1,0-1-1,0 0 1,0 0-1,0 0 0,0-1 1,0 1-1,0 0 1,0-1-1,0 1 1,0-1-1,0 0 1,-1 0-1,1 0 0,0 0 1,0 0-1,0 0 1,-1 0-1,1-1 1,0 1-1,0-1 1,-1 0-31,-6-2 51,0 1 1,0-2-1,0 1 1,0-1-1,0 0 1,1-1-1,-1 0-51,-3-4 62,-1 0 1,2 0-1,-1-1 0,1-1 0,0 1 0,1-2 0,1 0 0,0 0 1,0 0-1,1-1 0,0-3-62,5 10 19,0 0 1,0-1 0,1 1-1,0-1 1,1 0-1,-1 0 1,1 1 0,0-1-1,1 0 1,0 0-1,0 0 1,0 0-1,1 0 1,0 0 0,1 0-1,-1 1 1,1-1-1,0 1 1,1-1 0,0 1-1,0-1 1,0 1-1,1 0 1,-1 1 0,3-3-20,3-3-6,0 0 0,1 1 0,0 0 0,1 0 1,0 1-1,1 1 0,0 0 0,0 0 1,0 1-1,3 0 6,6-2 24,0 1 0,0 1 0,1 1 0,0 1 0,0 1 0,5 0-24,35-1-267,1 4 0,0 2 0,-1 2 0,14 6 267,-47-4-8192,-15-1 3926</inkml:trace>
  <inkml:trace contextRef="#ctx0" brushRef="#br0" timeOffset="4849.476">1377 500 6016,'18'0'135,"-13"3"5084,2 59-5042,-2-26 1,-1 0 1,-2 5-179,-2 0 277,0-40-64,0-1-42,0 0 42,0 0-63,0-3-44,8-37 34,2 1 0,1 1 0,8-15-140,-1 1-14,-14 46 14,5 8 0,-1 6 2,-1 0 0,0 0 0,-1 1 0,1-1 0,-2 1 0,1 1 1,-1-1-1,-1 1 0,0 0 0,3 10-2,-6-17 107,-1-3 21,0 0 0,0 0 0,0 0 0,1-3-22,13-23-83,2 2-24,-16 24 1,1 0 0,-1-1 0,0 1 0,0-1 0,0 1 0,1 0 0,-1-1 0,0 1 0,1 0 0,-1 0 0,0-1 0,1 1 0,-1 0 0,0 0 0,1-1 0,-1 1 0,0 0 0,1 0 0,-1 0 0,1 0 0,-1 0 0,1-1 0,-1 1 0,0 0 0,1 0 0,-1 0 0,1 0 0,-1 0 0,0 0 0,1 1 0,-1-1 0,1 0 0,-1 0 0,1 0 0,-1 0 0,0 0 0,1 1 0,-1-1 0,0 0 0,1 0 0,-1 0 0,0 1 0,1-1 0,-1 0 0,0 1 0,1-1 0,-1 0 0,0 1 0,1-1 0,12 18 0,-12-16 0,35 51-27,-20-33-3253,-15-18-27,-1-2-1855</inkml:trace>
  <inkml:trace contextRef="#ctx0" brushRef="#br0" timeOffset="5331.324">1755 510 7552,'1'8'330,"1"1"0,-1-1 1,1 1-1,1-1 0,0 0 1,0 0-1,1 2-330,11 31 674,-15-41-637,0 0 0,0 1-1,1-1 1,-1 0 0,0 0-1,0 0 1,0 1-1,0-1 1,0 0 0,1 0-1,-1 0 1,0 0 0,0 1-1,0-1 1,1 0 0,-1 0-1,0 0 1,0 0 0,0 0-1,1 0 1,-1 0-1,0 1 1,0-1 0,1 0-1,-1 0 1,0 0 0,0 0-1,1 0 1,-1 0 0,0 0-1,0 0 1,1 0 0,-1-1-1,0 1 1,0 0-1,1 0 1,-1 0 0,0 0-1,0 0 1,0 0 0,1 0-1,-1 0 1,0-1 0,0 1-1,0 0 1,1 0 0,-1 0-1,0 0 1,0-1-1,0 1 1,0 0 0,0 0-1,0-1 1,1 1 0,-1 0-1,0 0 1,0 0 0,0-1-1,0 1 1,0 0 0,0 0-1,0-1 1,0 1-1,0 0 1,0-1-37,20-29 533,15-21-184,-34 50-344,0 1-1,0-1 1,1 0 0,-1 0-1,0 1 1,1-1-1,-1 1 1,0-1-1,1 1 1,-1 0 0,1 0-1,-1-1 1,0 1-1,1 0 1,-1 0 0,1 0-1,-1 0 1,1 1-1,-1-1 1,0 0-1,1 1 1,-1-1 0,1 1-1,-1-1 1,0 1-1,1-1 1,-1 1 0,0 0-1,0 0 1,0 0-1,0 0 1,0 0-1,0 0 1,0 0 0,0 0-1,1 1-4,0 0 6,11 9 75,-1 0 0,-1 0 0,1 2 1,-2-1-1,0 1 0,2 4-81,12 26-4476,-23-42 486,-1-1-84</inkml:trace>
  <inkml:trace contextRef="#ctx0" brushRef="#br0" timeOffset="6109.446">2432 96 11136,'0'0'149,"-30"-4"960,16 1-927,0 1 0,0 0 0,0 1 0,1 1 0,-1 0-1,0 1 1,-9 2-182,18-2 2,0 0-1,0 1 1,0-1-1,0 1 0,0 1 1,0-1-1,0 1 1,0-1-1,1 2 0,0-1 1,-1 0-1,1 1 1,0 0-1,1-1 1,-1 2-1,1-1 0,0 0 1,0 1-1,0-1 1,-2 5-2,-1 3 0,0 1 0,0 0 0,1-1 0,1 1 0,0 1 0,1-1 0,1 1 0,0-1 0,0 1 0,2 0 0,0 3 0,0-15 3,1 1 1,0-1 0,0 1-1,1-1 1,-1 0 0,0 0 0,1 1-1,0-1 1,-1 0 0,1-1-1,0 1 1,0 0 0,0 0 0,0-1-1,0 1 1,1-1 0,-1 0-1,0 1 1,1-1 0,-1 0 0,0-1-1,1 1 1,0 0 0,-1-1 0,1 1-1,-1-1 1,1 0 0,1 0-4,16 3 47,0-2 0,0 0 0,11-2-47,-12 1 11,7-1 95,-26 1-105,1 1-1,-1-1 1,0 0-1,0 0 1,1 0-1,-1 0 1,0 0-1,1 0 1,-1 0-1,0 0 0,0 1 1,1-1-1,-1 0 1,0 0-1,0 0 1,0 1-1,1-1 1,-1 0-1,0 0 1,0 0-1,0 1 1,1-1-1,-1 0 1,0 1-1,0-1 1,0 0-1,0 0 1,0 1-1,0-1 1,0 0-1,0 1 1,0-1-1,0 0 0,0 0 1,0 1-1,0-1 1,0 0-1,0 1 1,0-1-1,0 0 1,0 0-1,0 1 1,0-1-1,0 0 1,0 1-1,-1-1 1,1 0-1,0 0 1,0 1-1,-7 15-4,7-15 6,-15 29-10,5-11-10,1 1 1,0 0-1,2 1 0,-2 6 18,8-23-2,0 1 0,0-1 0,0 0 0,0 1 0,1-1-1,0 1 1,0-1 0,0 1 0,0-1 0,1 0 0,0 1-1,0-1 1,0 0 0,0 1 0,1-1 0,-1 0 0,1 0-1,0 0 1,0 0 0,1-1 0,-1 1 0,1 0 0,1 0 2,-3-2-169,1-1 1,0 1-1,0-1 1,0 0 0,-1 1-1,1-1 1,1 0 0,-1 0-1,0 0 1,0 0 0,0-1-1,0 1 1,1-1 0,-1 1-1,0-1 1,1 0-1,-1 0 1,0 1 0,1-2-1,-1 1 1,0 0 0,0 0-1,1-1 1,-1 0 0,1 0 168,6-2-1262,0-1 0,-1 0 0,1-1 0,-1 0 0,5-4 1262,2-1-894,13-7-621</inkml:trace>
  <inkml:trace contextRef="#ctx0" brushRef="#br0" timeOffset="6798.335">2429 443 9216,'2'0'42,"0"1"-1,0-1 1,-1 1 0,1 0 0,0 0-1,0-1 1,0 2 0,-1-1 0,1 0 0,0 0-1,-1 0 1,1 1 0,-1-1 0,0 1 0,1-1-1,-1 1 1,0 0 0,0-1 0,0 1 0,0 0-1,0 0 1,0 0 0,-1 0 0,1-1 0,-1 1-1,1 0 1,-1 0 0,0 0 0,1 0 0,-1 1-1,0-1 1,0 0 0,-1 0 0,1 0 0,0 0-1,-1 0 1,0 1-42,0 21 96,1 3 230,2 0-1,0-1 0,2 1 1,3 11-326,9-63 384,30-97 874,-45 121-1256,-1 1 1,0 0-1,0-1 0,1 1 0,-1-1 1,0 1-1,1-1 0,-1 1 0,0 0 1,1-1-1,-1 1 0,1 0 0,-1 0 1,1-1-1,-1 1 0,1 0 0,-1 0 1,1 0-1,-1-1 0,1 1 0,-1 0 1,1 0-1,-1 0 0,1 0 0,-1 0 1,1 0-1,-1 0 0,1 0 0,-1 0 0,1 0 1,-1 0-1,1 1 0,-1-1 0,1 0 1,-1 0-1,1 0 0,-1 1 0,0-1 1,1 0-1,-1 0 0,1 1 0,-1-1 1,0 0-1,1 1 0,-1-1 0,0 1 1,1-1-3,15 18 63,-15-17-61,13 18 69,-1 0 1,0 1-1,-2 1 1,9 21-72,-5-12 482,-13-32-464,0 1-1,0-1 1,0 0 0,0 1 0,-1-1 0,1 0-1,-1 0 1,1 0 0,-1 0 0,0 0-1,1-1 1,-1 0-18,76-160 406,-74 159-406,4 14 0,4 7 0,5 15-2027,-14-30-938,-2-2-4075</inkml:trace>
  <inkml:trace contextRef="#ctx0" brushRef="#br0" timeOffset="7388.224">2875 529 10240,'1'2'25,"0"-1"0,1 0-1,-1 1 1,0-1 0,0 1 0,0-1 0,0 1 0,0 0 0,0-1 0,-1 1 0,1 0 0,0 0 0,-1-1-1,0 1 1,1 0 0,-1 0 0,0 1-25,6 45 694,-4-28-510,5 5 905,-1-38 172,11-23-838,-10 25-371,-3 4-7,1 0 1,-1 1 0,2-1 0,-1 1 0,6-5-46,-10 10 3,0 0 1,0 0-1,0 0 0,0 0 1,1 1-1,-1-1 1,0 0-1,0 1 1,1-1-1,-1 1 1,0 0-1,1-1 1,-1 1-1,0 0 1,1 0-1,-1-1 1,1 1-1,-1 0 1,0 1-1,1-1 0,-1 0 1,1 0-1,-1 0 1,0 1-1,1-1 1,-1 1-1,0-1 1,0 1-1,1 0 1,-1-1-1,0 1 1,0 0-1,0 0 1,0 0-1,0 0 1,1 0-4,6 6 22,0 1 1,0 0-1,-1 0 1,0 1-1,0 0 1,-1 0-1,0 1 1,0 0-1,-1 0 1,-1 0-1,0 0 1,0 1-1,-1-1 1,0 1-1,-1 0 1,0 0-1,-1 0 1,0 9-23,-1-17 64,-2 4-704,1-5-2261,1-2-321,3-15-1108,-1 1 1770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51:48.62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40 3072,'0'0'256,"35"11"4608,-33 1-4575,0 0 1,-1 0 0,-1 0 0,0 0-1,0 0 1,-1 0 0,-1 0 0,0 0-1,-1 2-289,-2 29 337,4-38-314,-5 62 241,5-43-16,1-20-77,1-8 40,0 3-209,9-50 33,2 0 0,2 1 0,16-35-35,-26 80 0,-3 4 0,0 1 0,0-1 0,0 1 0,0 0 0,0-1 0,0 1 0,1 0 0,-1 0 0,0-1 0,0 1 0,0 0 0,0 0 0,0 0 0,0 1 0,0-1 0,0 0 0,0 0 0,0 0 0,0 1 0,0-1 0,0 1 0,0-1 0,0 1 0,0-1 0,0 1 0,0-1 0,0 1 0,0 0 0,-1-1 0,1 1 0,0 0 0,17 23 0,-17-23 0,4 8 15,0 0-1,0 0 1,-1 1 0,-1-1 0,1 1 0,-2 0 0,1 0 0,-1 0 0,-1 0 0,0 2-15,-1-10 107,0-2 21,0 0 0,0-4-118,0-1 1,0 1 0,0 0-1,0 0 1,1 0 0,0 0-1,0-1 1,0 1 0,0 0-1,1 0 1,-1 1 0,1-2-11,7-14 0,38-75 0,-42 87 0,-4 6 0,0 1 0,-1-1 0,1 1 0,0 0 0,-1-1 0,1 1 0,0 0 0,-1 0 0,1-1 0,0 1 0,0 0 0,-1 0 0,1 0 0,0 0 0,0 0 0,-1 0 0,1 0 0,0 0 0,0 0 0,-1 0 0,1 1 0,0-1 0,0 0 0,-1 0 0,1 1 0,0-1 0,-1 1 0,1-1 0,0 0 0,-1 1 0,1-1 0,-1 1 0,1-1 0,-1 1 0,1 0 0,-1-1 0,1 1 0,-1-1 0,1 1 0,-1 0 0,0-1 0,0 1 0,1 0 0,-1 0 0,0-1 0,0 1 0,0 0 0,1 0 0,5 11 6,-1 0 0,-1 1 0,0 0 0,-1 0 0,0 0 1,0 0-1,-2 1 0,0-1 0,0 0 0,-1 1 0,-1 5-6,0-1-9,1 1 0,2-1 0,0 0-1,0 1 1,3 6 9,-3-15-3472,-3-8-2421,1-2 3589</inkml:trace>
  <inkml:trace contextRef="#ctx0" brushRef="#br0" timeOffset="1461.703">524 87 6016,'-3'16'405,"-7"103"2518,10-117-1726,1-8-486,3-26-285,11-45-350,-10 52-21,-3 17 8,-1-1-1,2 1 1,-1 0-1,1 0 1,0 0-1,0 0 1,1 0-1,5-7-62,-8 14 107,-1 1 21,0 0 0,13 0 82,-11-1-199,-1 1 0,1-1 1,0 1-1,0 0 0,0 0 0,0-1 1,-1 1-1,1 1 0,0-1 1,0 0-1,0 0 0,-1 1 0,1-1 1,0 1-1,0-1 0,-1 1 0,1 0 1,0 0-1,-1 0 0,1 0 1,-1 0-1,1 0 0,-1 0 0,1 0 1,-1 1-1,0-1 0,0 0 1,0 1-1,0-1 0,0 1 0,0 0 1,0-1-1,0 1 0,0 0 1,-1-1-1,1 1 0,-1 0 0,1 0 1,-1-1-1,0 3-11,5 21 91,-1 0 1,-2 1-1,0-1 1,-2 1-1,0 0 0,-2-1 1,-4 17-92,6-40 43,0-2-214,0 0-746,0 0-3030,0 0-383,0 0 1215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51:53.23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 34 5120,'0'0'640,"0"0"42,0 0 172,0 0-22,0 0-256,0 0-86,0 0-84,0 0-65,0 13 64,-3 22-93,1 0-1,3-1 1,0 1-1,2-1 1,7 28-312,-3-106 320,2 1 0,2 0 0,2 0 0,5-8-320,-18 50 0,1-1 0,-1 1 0,1 0 0,-1-1 0,1 1 0,0 0 0,0-1 0,0 1 0,-1 0 0,1 0 0,0 0 0,1 0 0,-1 0 0,0 0 0,0 0 0,0 0 0,1 0 0,-1 1 0,0-1 0,1 0 0,-1 1 0,0-1 0,1 1 0,-1 0 0,1-1 0,-1 1 0,1 0 0,-1 0 0,1 0 0,-1 0 0,1 0 0,-1 0 0,1 0 0,-1 1 0,0-1 0,1 0 0,-1 1 0,1-1 0,-1 1 0,0 0 0,1-1 0,-1 1 0,0 0 0,0 0 0,1 0 0,-1 0 0,5 3 0,-1 0 0,1 0 0,-1 1 0,0 0 0,0 0 0,-1 0 0,1 0 0,-1 1 0,2 3 0,-1 3 33,0 1 0,-1 0 0,0 0 0,-1 0 1,0 0-1,-1 1 0,0-1 0,-1 1 0,-1-1 1,0 1-1,-2 6-33,2 11 40,0-30 67,0-30 21,19-214-128,-17 233 0,-2 9 0,0 1 0,1-1 0,-1 1 0,0-1 0,0 1 0,1-1 0,-1 1 0,0 0 0,1-1 0,-1 1 0,0-1 0,1 1 0,-1 0 0,1-1 0,-1 1 0,1 0 0,-1 0 0,0-1 0,1 1 0,-1 0 0,1 0 0,-1 0 0,1-1 0,-1 1 0,1 0 0,-1 0 0,1 0 0,0 0 0,-1 0 0,1 0 0,-1 0 0,1 0 0,-1 0 0,1 0 0,-1 1 0,1-1 0,-1 0 0,1 0 0,-1 0 0,1 1 0,-1-1 0,1 0 0,-1 0 0,0 1 0,1-1 0,-1 1 0,20 13 0,-19-13 0,7 6 44,-1 0 1,0 1-1,0-1 1,-1 2 0,0-1-1,-1 0 1,1 1 0,-2 0-1,1 1 1,-1-1 0,-1 1-1,0 0 1,0-1-1,-1 2-44,3 10-607,-1 1-1,-2 0 0,0 5 608,-1 33-5927,-1-58-643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51:54.68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72 6528,'0'0'128,"10"7"874,-8 2-808,0 0 0,0 0-1,-1 0 1,-1 1-1,1-1 1,-2 0-1,1 0 1,-1 1-1,-2 6-193,-1 34 434,2-21 42,4-46 115,4-37-143,-3 27-359,0 0 1,2 0 0,0 0-1,2 1 1,9-21-90,-15 47 5,-1-1 1,0 1-1,1-1 0,0 1 1,-1 0-1,1-1 0,-1 1 1,1 0-1,-1 0 1,1 0-1,0-1 0,-1 1 1,1 0-1,-1 0 0,1 0 1,0 0-1,-1 0 0,1 0 1,-1 0-1,1 0 0,0 0 1,-1 0-1,1 0 1,0 0-1,-1 1 0,1-1 1,-1 0-1,1 0 0,-1 1 1,1-1-1,-1 0 0,1 1 1,-1-1-1,1 1 1,-1-1-1,1 0 0,-1 1 1,1-1-1,-1 1-5,21 15 132,-15-9-89,-1-1 0,1 1-1,-1 0 1,0 0 0,-1 0-1,0 1 1,0-1 0,0 1-1,-1 0 1,0 0 0,-1 0-1,0 1 1,0-1 0,-1 1-1,0-1 1,0 1 0,-1-1-1,0 1 1,-1 5-43,7 32 281,-4-39-184,-1 0 0,0 0-1,0 0 1,-1 0 0,1 0 0,-2 0-1,1 0 1,-1 0 0,-1 6-97,2-12 107,0-1-22,0 0-362,0 0-811,0 0-1366,0 0-4692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51:58.19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44 4864,'4'2'220,"-1"1"0,1 0 0,-1 0 0,1 1 0,-1-1 1,0 1-1,0-1 0,0 1 0,-1 0 0,1 0 0,-1 0 0,0 0 0,0 1 0,0-1 1,-1 0-1,0 1 0,0-1 0,0 1 0,0 0 0,0-1 0,-1 1 0,0 2-220,7 111 1451,-7-116-1238,0-2-42,0 0 42,0 0-63,0 0-22,14-44 0,26-138 256,-37 175-363,4 12 30,0 0 0,-1 1 1,0-1-1,0 1 0,2 4-51,-3-4 55,0 1 1,0 0 0,0 1-1,-1-1 1,0 1-1,-1 0 1,0-1-1,0 2 1,0-1-1,-1 0 1,1 8-56,1 18 189,-2 0 0,-2 26-189,0-56 14,0-2-633,0-2-917,0 0-3456,0 0-789</inkml:trace>
  <inkml:trace contextRef="#ctx0" brushRef="#br0" timeOffset="567.655">411 192 7040,'0'0'0,"0"0"256,0 0 0,0 0 384,0 0 0,0 0-128,0 0 0,-3 12-128,-1 0 0,-1 5-384,1 0 128,-4 0-128,0-1 0,4 0-2304,-4-4 0,1 0-1920</inkml:trace>
  <inkml:trace contextRef="#ctx0" brushRef="#br0" timeOffset="1499.174">488 76 6912,'0'0'256,"0"0"128,0 0 512,4 12 896,-1 6-1453,-1 0 0,0 0 1,-1 0-1,-1 0 1,-1 0-1,0 0 0,-2 0-339,-1 57 825,11-106-611,2 0 0,1 1 0,9-16-214,6-22-2,-23 62 2,-1 2 0,1 0 0,-1 0 0,1 0 0,0 1 0,0-1 0,0 0 0,0 1 0,1 0 0,-1 0 0,1-1 0,3-1 0,-5 4 2,-1 1 1,1-1 0,0 1-1,-1-1 1,1 1 0,0-1-1,0 1 1,-1 0 0,1 0 0,0-1-1,0 1 1,0 0 0,-1 0-1,1 0 1,0 0 0,0 0-1,0 0 1,0 0 0,-1 0-1,1 0 1,0 0 0,0 0 0,0 1-1,-1-1 1,1 0 0,0 0-1,0 1 1,0-1 0,-1 1-1,1-1 1,0 1 0,-1-1 0,1 1-1,0-1 1,-1 1 0,1 0-1,-1-1 1,1 1 0,-1 0-1,1-1 1,-1 1 0,0 0 0,1 0-1,-1-1 1,0 1 0,0 0-1,1 0 1,-1 0 0,0-1-1,0 1 1,0 0 0,0 0-1,0 0-2,0 0-14,29 60 2,-23-51 41,0 0 0,-1 1 0,0 0 0,-1 1 0,0-1-1,0 1 1,-2-1 0,1 1 0,-1 0 0,-1 1-29,1-2 86,-2-10-70,1 1-1,-1 0 1,0 0 0,1 0-1,-1 0 1,0-1-1,0 1 1,0 0-1,-1 0 1,1 0 0,0 0-1,-1-1 1,1 1-1,-1 0 1,0 0-16,1 0-192,0-2-171,0 0-810,0 0-1323,0 0-4757</inkml:trace>
  <inkml:trace contextRef="#ctx0" brushRef="#br0" timeOffset="2667.391">676 192 4480,'0'0'128,"0"0"43,0 0 191,0 0 171,0 0 214,0 0 64,0 0-235,0 0-86,0 0-63,0 0 21,0 0-149,0 0-65,0 0-63,2-35 597,5 1-398,3 0 0,1 0-1,9-19-369,-19 53 27,0-1 0,0 1 0,0 0 0,0 0-1,0 0 1,0-1 0,0 1 0,-1 0 0,1 0 0,0 1-1,0-1 1,0 0 0,0 0 0,0 0 0,0 1 0,0-1-1,0 0 1,0 1 0,0-1 0,-1 1 0,1-1 0,0 1-1,0-1 1,0 1 0,0 0-27,14 8 12,-10-5 24,0 0-1,-1 0 1,1 1 0,-1-1-1,1 1 1,-2 0 0,1 0 0,0 0-1,-1 1 1,0-1 0,0 1-1,-1 0 1,1 0 0,-1 0-1,-1 0 1,1 0 0,-1 0 0,0 2-36,2 9 153,-1 0 0,-1 0 0,-1 0 0,0 1 0,-3 14-153,-7 79 619,10-109-491,0-2-86,0 0-340,0 0-748,0 0-2623,0 0-470,0 0 449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52:17.35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0 212 9344,'0'0'128,"0"0"0,0 0 0,0 0 0,0 0 0,7-28 384,-2 17-399,1 0 1,1 0 0,0 0 0,0 1 0,1 0-1,0 1 1,1 0 0,0 0 0,1 1-1,-1 0 1,7-4-114,-8 6 157,1-2-91,1 1 0,-1 0 1,1 1-1,0 0 0,1 1 1,0 0-1,-1 0 0,3 0-66,-8 4 15,-1 0-1,1 0 0,0 1 1,-1-1-1,1 1 0,0 0 1,-1 0-1,1 0 0,0 1 1,-1-1-1,1 1 0,0 1 1,-1-1-1,1 0 0,-1 1 1,0 0-1,0 0 0,1 1 1,-1-1-1,-1 1 0,1 0 1,0-1-1,-1 2 0,4 2-14,0 2 22,-2-2 19,-1 0 0,1 1-1,-2-1 1,1 1 0,-1 0 0,0 0 0,0 0 0,-1 0 0,0 1 0,0-1 0,0 7-41,8 23 190,-7-26 11,0-1 0,-1 1 0,0 0 0,-1 0 0,0 0 0,-1 0 1,0 5-202,0-13 128,0-3 0,0 0 0,0 0 0,0 0 21,0 0 64,0 0-213,0 0-618,0 0-1750,0 0-6400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7T08:07:01.383"/>
    </inkml:context>
    <inkml:brush xml:id="br0">
      <inkml:brushProperty name="width" value="0.05" units="cm"/>
      <inkml:brushProperty name="height" value="0.05" units="cm"/>
      <inkml:brushProperty name="color" value="#33CCFF"/>
      <inkml:brushProperty name="ignorePressure" value="1"/>
    </inkml:brush>
  </inkml:definitions>
  <inkml:trace contextRef="#ctx0" brushRef="#br0">1 1,'0'0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8:06:29.049"/>
    </inkml:context>
    <inkml:brush xml:id="br0">
      <inkml:brushProperty name="width" value="0.05" units="cm"/>
      <inkml:brushProperty name="height" value="0.05" units="cm"/>
      <inkml:brushProperty name="color" value="#33CCFF"/>
    </inkml:brush>
    <inkml:brush xml:id="br1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904 906 4608,'3'0'276,"-1"1"0,1-1 1,0 0-1,-1 0 0,1-1 0,0 1 0,-1 0 1,1-1-1,0 0 0,-1 1 0,1-1 1,-1 0-1,0 0 0,1-1 0,-1 1 0,0 0 1,1-1-1,-1 1 0,0-1 0,0 0 1,0 0-1,1-1-276,24-16 728,-26 19-702,0-1-1,0 1 1,0 0 0,0-1 0,0 1-1,0 0 1,0 0 0,0 0 0,0 0-1,0 0 1,0 0 0,-1 0 0,1 0-1,0 1 1,0-1 0,0 0 0,0 0-1,0 1 1,0-1 0,0 1 0,-1-1-1,1 1 1,0-1 0,0 1 0,0-1-1,-1 1 1,1 0 0,0-1 0,-1 1-1,1 0 1,-1 0 0,1-1 0,-1 1-1,1 0 1,-1 0 0,1 0 0,-1 0-1,0 0 1,0 0 0,1-1 0,-1 1-1,0 0 1,0 0 0,0 0 0,0 0-1,0 0 1,0 0 0,0 0 0,0 1-26,-2 47 765,0-44-601,0 1 1,0 0 0,0-1 0,-1 1 0,1-1 0,-2 0-1,1 0 1,0 0 0,-1 0 0,0 0 0,-4 3-165,7-8 16,1 1 1,0-1-1,-1 0 0,1 1 0,-1-1 1,1 0-1,-1 0 0,1 1 1,-1-1-1,1 0 0,-1 0 1,1 0-1,-1 0 0,1 0 1,-1 0-1,0 0 0,1 0 1,-1 0-1,1 0 0,-1 0 1,1 0-1,-1 0 0,1 0 1,-1 0-1,1-1 0,-1 1 1,1 0-1,-1 0 0,1 0 0,-1-1 1,1 1-1,-1 0 0,1-1 1,0 1-1,-1-1 0,1 1 1,-1 0-1,1-1 0,0 1 1,0-1-1,-1 1 0,1-1 1,0 1-1,0-1 0,-1 1 1,1-1-1,0 1 0,0-1 1,0 1-1,0-1 0,0 1 1,0-1-1,0 0-16,-7-27 116,7 23-109,1-1-1,0 1 1,0 0-1,1-1 1,-1 1-1,1 0 1,1 0-1,-1 0 1,0 0-1,1 1 1,0-1-1,0 0 1,1 1-1,-1 0 1,1 0-1,0 0 1,0 1-1,0-1 1,0 1-1,1 0 1,0 0-1,-1 0 0,1 0-5,-4 3-1,-1 0 0,0 0 0,0 0 0,0 0 0,0 0 0,0 0 0,0 0 0,1 0 0,-1 0 0,0 0 0,0 0 0,0 0 0,0 0 0,0 0 0,0 0 0,1 0 0,-1 1 0,0-1 0,0 0 0,0 0 0,0 0 0,0 0 0,0 0 0,0 0 0,1 0 0,-1 0 0,0 0 0,0 0 0,0 0 0,0 1 0,0-1 0,0 0 0,0 0 0,0 0 0,0 0 0,0 0 0,0 0 0,0 1 0,0-1 0,0 0 0,0 0 0,0 0 0,0 0 0,0 0 0,0 0 0,0 1 0,0-1 0,0 0 0,0 0 0,0 0 0,0 0 0,0 0 0,0 0 0,0 1 0,0-1 0,0 0 0,0 0 0,0 0 0,0 0 0,0 0 0,-3 17 0,-6 15 0,6-24 31,-1-1 0,1 1 0,-2-1 0,1 0 0,-1 0 1,0 0-1,-1-1 0,1 1 0,-1-1 0,0-1 0,-1 1 1,0-1-1,-4 2-31,11-6 3,0-1 0,-1 0 0,1 0 1,0 0-1,-1 0 0,1 1 0,-1-1 1,1 0-1,-1 0 0,1 0 0,0 0 0,-1 0 1,1 0-1,-1 0 0,1 0 0,0 0 1,-1 0-1,1 0 0,-1 0 0,1-1 0,0 1 1,-1 0-1,1 0 0,-1 0 0,1-1 1,0 1-1,-1 0 0,1 0 0,0-1 0,-1 1 1,1 0-1,0 0 0,0-1 0,-1 1 1,1 0-1,0-1 0,0 1 0,-1-1 0,1 1 1,0 0-1,0-1 0,0 1 0,0 0 1,0-1-1,0 1 0,-1-1 0,1 1 0,0-1 1,0 1-1,0 0 0,1-1 0,-1 1-3,0-23-210,15-9-1987,1 13-2603,-6 9-1877</inkml:trace>
  <inkml:trace contextRef="#ctx0" brushRef="#br0" timeOffset="1226.227">1632 897 8064,'3'0'128,"17"-1"266,41 0-22,-59 1-265,1 0 0,-1 0 0,0 0-1,1 0 1,-1 1 0,1-1 0,-1 1-1,0 0 1,1 0 0,-1 0 0,0 0-1,0 0 1,1 0 0,-1 0-1,0 1 1,0-1 0,-1 1 0,3 1-107,4 21 995,-8-24-963,-1 1-1,1 0 0,0-1 0,0 1 1,0-1-1,-1 1 0,1-1 0,0 1 1,0-1-1,-1 1 0,1-1 0,-1 1 1,1-1-1,0 1 0,-1-1 0,1 1 1,-1-1-1,1 0 0,-1 1 0,1-1 1,-1 0-1,1 1 0,-1-1 0,0 0-31,-3 1 299,-1 0 0,1 0 0,0-1 0,-1 0 0,1 0 0,0 0 0,-1 0 0,1-1 1,0 1-1,-1-1-299,-4 1 0,-1 5 0,3 6 0,2 1 0,4-11 1,1 0 1,-1 1 0,0-1 0,0 0 0,0 0 0,0 0 0,0 0 0,0 0 0,0 0 0,0 0 0,0 0 0,-1 0 0,1 0 0,0-1 0,0 1 0,-1 0 0,1-1 0,-1 1 0,1-1 0,0 0 0,-1 1 0,1-1 0,-1 0 0,1 0 0,-1 0 0,1 0 0,-1 0 0,1 0 0,-1-1 0,1 1 0,0 0 0,-1-1-1,1 1 1,-1-1 0,1 1-2,-2-1 38,2 1-37,0 0 0,0 0 0,-1-1-1,1 1 1,0 0 0,0-1 0,0 1 0,0 0-1,0-1 1,0 0 0,-1 1 0,1-1 0,1 0-1,-1 1 1,0-1 0,0 0 0,0 0 0,0 0-1,0 0 1,1 0 0,-1 0 0,0 0 0,1 0-1,-1 0 1,1 0 0,-1 0 0,1 0 0,-1 0-1,1-1 0,0 0 0,0-1 0,0 0 0,1 1 0,-1-1 0,1 1 0,-1-1-1,1 1 1,0-1 0,0 1 0,0 0 0,0-1 0,0 1 0,1 0 0,0-1 0,7-9 0,1 8 0,2 10 0,1 7 0,-1 1 0,-5-5-171,-6-8-682,-1-1-1643,0 0-5888</inkml:trace>
  <inkml:trace contextRef="#ctx0" brushRef="#br1" timeOffset="40699.561">1785 869 2688,'0'0'384,"0"0"107,0 0 426,0 0 128,0 0 86,0 0-43,0 0-235,0 0-106,0 0-470,0 0-64,0 0-42,0 0 42,0 0-63,8 0-44,222-5 449,-196 0-470,-31 5-191,-3 0-684,0 0-2644,0 0-235,0 0 1706</inkml:trace>
  <inkml:trace contextRef="#ctx0" brushRef="#br1" timeOffset="41149.524">1909 732 5632,'186'131'3840,"-184"-130"-3795,0 0 0,0 0 1,0 0-1,-1 1 0,1-1 0,0 1 1,-1-1-1,1 1 0,-1-1 0,0 1 1,0 0-1,1 0 0,-1 0 1,0 0-1,0 0 0,-1 0 0,1 0 1,0 0-1,-1 0 0,1 0 0,-1 0 1,0 0-46,0 3 47,-1-1 0,0 0 0,0 1 0,-1-1 0,1 0 1,-1 0-1,0 0 0,0 0 0,0 0 0,-1 0 0,0 1-47,-15 21-291,-2 0-1,-19 20 292,22-26-1017,-12 13-5297</inkml:trace>
  <inkml:trace contextRef="#ctx0" brushRef="#br0" timeOffset="2229.401">1194 1765 6272,'6'-12'1322,"1"-1"-468,1 0-1,0 0 0,0 1 1,11-10-854,-17 20 149,-2 2 86,0 0 42,5 32 726,-5-27-881,1 1 0,-1 0 1,0-1-1,-1 1 1,1 0-1,-1-1 0,0 1 1,0-1-1,-1 1 0,0-1 1,0 1-1,0-1 1,0 0-1,-1 0 0,0 0 1,0 0-1,0-1 0,-1 1 1,-3 3-123,7-8 12,-1 0-1,1 0 1,0 1-1,-1-1 1,1 0 0,0 0-1,-1 0 1,1 0 0,0 0-1,-1 0 1,1 0 0,0 0-1,-1 0 1,1 0-1,0 0 1,-1 0 0,1 0-1,-1 0 1,1 0 0,0 0-1,-1-1 1,1 1 0,0 0-1,0 0 1,-1 0-1,1 0 1,0-1 0,-1 1-1,1 0 1,0 0 0,0-1-1,-1 1 1,1 0 0,0 0-1,0-1 1,0 1-1,-1 0 1,1-1 0,0 1-1,0 0 1,0-1 0,0 1-1,0 0 1,0-1 0,0 1-1,0 0 1,0-1-1,0 1-11,-5-17 146,4 6-100,1 0 0,1 0 1,0 0-1,0 1 0,1-1 0,1 0 0,0 1 1,0-1-1,1 1 0,0 0 0,1 0 1,3-6-47,-5 23 0,0 0 0,-1 0 0,0 0 0,-1 0 0,1 1 0,-2-1 0,1 8 0,-1-11 8,-1 1 0,0-1 0,0 0 1,0 1-1,0-1 0,-1 0 1,1 0-1,-1 0 0,0 0 0,0 0 1,-3 3-9,4-6 12,1 0-1,-1 0 1,0 0 0,1 0-1,-1 0 1,0 0 0,0-1 0,0 1-1,0 0 1,0 0 0,0-1-1,0 1 1,0 0 0,0-1 0,-1 1-1,1-1 1,0 1 0,0-1-1,0 0 1,-1 0 0,1 1 0,0-1-1,0 0 1,-1 0 0,1 0-1,0 0 1,0 0 0,-1-1 0,1 1-1,0 0 1,0-1 0,0 1-1,-1 0 1,1-1 0,0 1 0,0-1-1,0 0 1,0 1 0,0-1 0,0 0-1,0 0 1,0 0 0,0 0-1,1 0 1,-1 0-12,-8-8 21,4 0-42,28 26-4651,-14-9-3690</inkml:trace>
  <inkml:trace contextRef="#ctx0" brushRef="#br1" timeOffset="42284.539">1260 1818 5888,'11'-16'256,"18"0"314,1 1-1,0 1 1,12-3-570,-7 3 317,-16 7-113,1 1-1,1 1 1,8-1-204,38-10 840,-66 15-1224,-1 1-1941,0 0-470,0 0 86</inkml:trace>
  <inkml:trace contextRef="#ctx0" brushRef="#br1" timeOffset="42700.484">1536 1574 6784,'50'7'53,"-40"-7"-21,-1 1 0,0 0 0,0 1 0,0 0 0,0 1 0,0-1 0,4 4-32,-11-5 24,-1 0 0,1 0 0,-1 1 0,1-1 0,-1 1 0,0-1 0,1 1 0,-1 0 0,0 0-1,0-1 1,0 1 0,0 0 0,-1 0 0,1 0 0,0 0 0,-1 0 0,1 0 0,-1 0 0,0 0 0,0 0 0,0 0 0,0 0 0,0 0 0,0 1-1,-1 0-23,-10 53 405,3-36-510,0 0 0,-2 0 1,-9 14 104,8-16-1277,1 2 1,1-1 0,0 1 0,1 1 1276,3-4-1493</inkml:trace>
  <inkml:trace contextRef="#ctx0" brushRef="#br1" timeOffset="43656.442">1032 798 6016,'1'-11'405,"-1"-18"-17,-2 0 1,0 0-1,-6-23-388,3 29 220,2 0 0,1 0-1,0 0 1,2-1 0,0 1-1,2 0 1,1 0 0,0-2-220,0 16-64,-3 7-235,0 2-362,0 0-1515,0 0-341,0 0 170</inkml:trace>
  <inkml:trace contextRef="#ctx0" brushRef="#br1" timeOffset="44059.099">1051 372 4864,'0'0'0,"0"0"0,-9 17 0,-1-5 0,-2 5 0,-5 1 128,-3 7-128,1-1 0,0 0 0,-1 4 0,1 1 0,2-6 128,5 0-128,2-10 0,3-2 0,7-11 0,0 0-3456</inkml:trace>
  <inkml:trace contextRef="#ctx0" brushRef="#br1" timeOffset="44290.408">1066 451 6144,'0'0'0,"9"3"0,6-1 0,-1 3 0,6 2 0,4 1 0,1-1-4224</inkml:trace>
  <inkml:trace contextRef="#ctx0" brushRef="#br1" timeOffset="45766.343">1950 104 6912,'-2'-2'149,"-26"-14"125,6 4 18,0 0 0,0 0 0,-1 2 0,0 1 1,0 1-1,-3 1-292,-11 1 193,0 1 0,0 2 1,0 2-1,0 1 0,-1 2 0,1 1 1,1 2-1,-6 3-193,-63 16 251,1 4 0,-16 11-251,55-17 96,1 3 0,2 3 0,-34 22-96,61-29 37,1 1 0,1 1 1,1 2-1,1 2 0,1 0 1,-17 23-38,-102 140 315,62-75-140,69-90-162,1 1 0,1 0-1,1 1 1,1 1 0,1 2-13,-51 148 65,17-44-44,12-44 72,4 0 0,-1 22-93,24-78 32,1 1-1,3 0 0,0 0 0,3 1 0,0-1 1,3 1-1,3 23-31,7 1 64,3 0 0,2-1 0,3-1 0,2-1 0,3-1 0,10 14-64,-22-44 41,1-1 0,1-1 1,1 0-1,2-1 0,0 0 0,1-2 1,1 0-1,2-1 0,-1-2 0,2 0 1,1-1-1,0-1 0,1-1 0,0-2 1,6 2-42,96 43 425,35 8-425,-115-50 73,0-2 0,0-2-1,1-3 1,1-1 0,21 0-73,-24-7 141,1-2 1,-1-2-1,0-2 0,0-1 1,0-3-1,-1-2 0,-1-2 1,1-1-1,-2-3 0,0-2 1,-2-1-1,0-2 0,-1-2 1,-1-2-1,-2-1 0,10-10-141,27-28 143,-3-3-1,-3-3 1,-3-3-1,-1-6-142,15-27 163,-5-3 0,42-88-163,-92 151 20,-2-1 0,-2-1 0,-2-1 0,-3 0-1,-2-1 1,-2-1 0,-1-5-20,-2-13 24,-3 0-1,-3 0 0,-4-1 1,-2 1-1,-4-5-23,5 52 7,-30-207 7,25 192-8,-2-1-1,-1 1 0,-2 0 1,-13-24-6,20 50 10,0 1 1,-1 0 0,-1 0-1,0 1 1,0-1-1,-1 2 1,0 0-1,-1 0 1,0 0 0,0 1-1,-12-6-10,-11-6-6,-2 3 0,-1 0 0,-11-2 6,-30-13 8,29 9-14,0 2 0,0 2 0,-2 2 0,0 3 0,-1 2 0,-1 2 0,-27-1 6,38 8-365,-1 2 1,-22 4 364,51-2-774,-1 1 0,1 0 0,0 1 0,0 0 0,0 1 0,1 1 0,-1 0 0,1 0 0,0 1 0,-3 3 774,-32 28-4288,3 1-64</inkml:trace>
  <inkml:trace contextRef="#ctx0" brushRef="#br1" timeOffset="55177.884">1284 2542 4096,'11'-3'367,"-1"0"1,1 1-1,-1 0 1,1 1-1,0 0 1,0 0-1,0 1 1,0 1-1,6 0-367,49-1 618,1-10-256,-43 5-127,0 1 0,0 1 0,5 1-235,-29 2 14,19 4 130,-19-3-137,1-1-1,0 0 0,-1 0 1,1 0-1,0 1 1,-1-1-1,1 0 0,-1 1 1,1-1-1,0 1 0,-1-1 1,1 0-1,-1 1 1,1-1-1,-1 1 0,1 0 1,-1-1-1,0 1 0,1-1 1,-1 1-1,0 0 1,1-1-1,-1 1 0,0 0 1,0-1-1,1 1 0,-1 0 1,0-1-1,0 1 1,0 0-1,0-1 0,0 1-6,-3 10 61,-1 0-1,0 0 0,0-1 0,-1 1 1,-1-1-1,0 0 0,0-1 1,-2 2-61,0 1 71,-1 1 0,2 0 1,0 1-1,-5 13-71,-22 74-234,34-100-1494,0-1-3840</inkml:trace>
  <inkml:trace contextRef="#ctx0" brushRef="#br1" timeOffset="55921.534">2078 2609 4224,'0'0'533,"0"0"65,0 0-65,0 0-85,0 0-235,0 0 22,0 0 21,-26 1 362,0 4-392,0 1 0,1 1 0,0 1 0,0 1 0,-21 11-226,24-10 150,21-10-147,0 1-1,0-1 0,1 0 0,-1 0 1,0 1-1,0-1 0,0 1 0,1-1 0,-1 1 1,0-1-1,1 1 0,-1-1 0,0 1 1,1 0-1,-1-1 0,1 1 0,-1 0 0,1 0 1,-1-1-1,1 1 0,0 0 0,-1 0 1,1 0-1,0-1 0,-1 1 0,1 0 0,0 0 1,0 0-3,0 0 7,1 1 0,-1-1 0,1 1 1,-1-1-1,1 1 0,0-1 0,-1 0 1,1 1-1,0-1 0,0 0 0,0 0 0,0 0 1,0 0-1,0 0 0,1 1-7,56 37 208,-42-30-181,2 3 169,0 1 1,-1 1-1,0 0 1,-1 2 0,-1-1-1,-1 2 1,10 13-197,-20-24 65,0 0 0,-1-1 0,0 1 1,0 1-1,0-1 0,-1 0 0,0 1 1,0-1-1,0 1 0,-1 0 0,0 0 0,-1-1 1,1 1-1,-1 0 0,-1 0 0,1 0 1,-1 0-1,0-1 0,-1 1 0,0 0 0,0-1 1,0 0-1,0 1 0,-1-1 0,0 0 1,-3 4-66,3-6 94,-1-1 1,1 1-1,-1-1 1,0 0 0,0 0-1,0 0 1,0 0-1,-1-1 1,1 1 0,0-1-1,-1 0 1,0-1 0,0 1-1,1-1 1,-1 0-1,0 0 1,0 0 0,0-1-1,0 0 1,-3 0-95,-10 0 133,1 0 1,-1-1-1,1-1 1,0-1 0,-6-1-134,10 1 168,0-1 0,1 0 0,-1 0 0,1-1 1,-8-5-169,-12-17-864,30 24 207,-1 0 1,1-1 0,0 0-1,0 1 1,1-1-1,-1 0 1,1 0-1,-1 0 1,1-3 656,-2-7-6229</inkml:trace>
  <inkml:trace contextRef="#ctx0" brushRef="#br1" timeOffset="58321.024">1842 1368 6528,'0'0'0,"0"0"128,0 0 128,0 0 0,0 0 0,13 3 128,3-3 0,4 2 0,-2-2 128,5 0-384,-2-2 128,0-1-128,-4 1 0,-1-1 0,-4 0 0,-6 3-256,-6 0 128,0 0-6912</inkml:trace>
  <inkml:trace contextRef="#ctx0" brushRef="#br1" timeOffset="58637.084">1970 1525 4736,'0'0'0,"-9"-6"128,9 6 0,0 0 0,0 0 0,9 2 0,-9-2 0,14 3-128,-14-3 128,18 1-128,-9-1 128,3 0-128,1 0 0,-1-1-512,0 1 128,0 0-2816</inkml:trace>
  <inkml:trace contextRef="#ctx0" brushRef="#br1" timeOffset="59137.588">1826 1426 5376,'0'0'128,"0"4"0,-15 86 840,9-65-615,1 1 0,1 1-1,1 3-352,3-17-222,-4 111 1469,3-71-5578,11-65 3115,0 0-640</inkml:trace>
  <inkml:trace contextRef="#ctx0" brushRef="#br1" timeOffset="59992.753">1797 1565 4224,'27'8'512,"-25"-7"-171,-2-1-149,0 0 43,0 0 21,14-3 341,6-3-551,1 1 0,0 1 0,6 0-46,35 0-3807,-49 4 2271</inkml:trace>
  <inkml:trace contextRef="#ctx0" brushRef="#br1" timeOffset="62382.601">1735 1293 4864,'97'-3'1149,"-77"1"-616,0 1 1,0 1 0,0 0 0,0 2 0,0 1 0,15 3-534,15-8-6315,-50 2 4566</inkml:trace>
  <inkml:trace contextRef="#ctx0" brushRef="#br1" timeOffset="62768.353">1958 1264 2560,'1'0'56,"1"-1"1,0 1-1,0-1 0,0 1 0,0 0 1,-1-1-1,1 1 0,0 0 1,0 0-1,0 1 0,0-1 0,0 0 1,0 0-1,-1 1 0,1 0 1,0-1-1,0 1 0,-1 0 1,1-1-1,0 2-56,-1-1 67,0 0 0,0 0 1,0 0-1,0 0 0,0 1 0,-1-1 0,1 0 1,0 1-1,-1-1 0,1 0 0,-1 1 1,0-1-1,1 1 0,-1-1 0,0 1 1,0-1-1,0 0 0,0 1 0,0-1 1,0 1-68,-1 4-85,1 0 0,-2 0 0,1 0 0,-1-1 0,0 1 0,0-1 0,0 1 0,-1-1 0,0 1 0,0-1 0,-3 3 85,-8 9-1344,-1 0-256</inkml:trace>
  <inkml:trace contextRef="#ctx0" brushRef="#br1" timeOffset="65548.76">1872 1209 1920,'0'0'533,"0"0"86,0 0 21,0 0 0,0 0 21,0 0 0,0 0-319,0 0-108,0 0-84,0 0-22,0 0 0,0 0 0,0 0 0,0 0 0,0 0 0,3 5 0,5 6 2,0 1 0,1-2 0,0 1 0,1-1-1,0 0 1,0-1 0,1 0 0,1-1 0,-1 0 0,1-1 0,8 3-130,-11-3 180,-7-6-4221,-2-1 201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4:03.3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344 0 2560,'0'0'128,"0"0"0,-1 13 640,-1-4-547,0-1 0,-1 1 0,0 0 0,0-1 0,-1 0 0,0 0 0,-1 0 1,0 0-1,0-1 0,0 0 0,-3 3-221,-54 67 1182,37-45-1061,-1 0-1,-1-2 0,-2-1 1,-12 9-121,-23 21-3520,44-41 896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4:04.1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139 0 2944,'0'3'128,"-4"53"586,-2 0 0,-3-1 0,-2 0 0,-3 0 0,-5 8-714,-1 9 338,2 1-1,-3 45-337,5 118 482,15-136-2692,1-83-1459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4:04.9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3712,'13'94'1054,"5"-2"-1,18 56-1053,-6-29 474,-26-103-426,1-1-1,0 0 1,1 0-1,1 0 1,0-1 0,1 0-1,1-1 1,0 1-1,1-2 1,0 1 0,1-2-1,1 1 1,5 4-48,35 42-790,-35-38-3156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31:11.883"/>
    </inkml:context>
    <inkml:brush xml:id="br0">
      <inkml:brushProperty name="width" value="0.05" units="cm"/>
      <inkml:brushProperty name="height" value="0.05" units="cm"/>
      <inkml:brushProperty name="color" value="#33CCFF"/>
    </inkml:brush>
    <inkml:brush xml:id="br1">
      <inkml:brushProperty name="width" value="0.05" units="cm"/>
      <inkml:brushProperty name="height" value="0.05" units="cm"/>
      <inkml:brushProperty name="color" value="#E71224"/>
    </inkml:brush>
    <inkml:brush xml:id="br2">
      <inkml:brushProperty name="width" value="0.05" units="cm"/>
      <inkml:brushProperty name="height" value="0.05" units="cm"/>
    </inkml:brush>
  </inkml:definitions>
  <inkml:trace contextRef="#ctx0" brushRef="#br0">1649 1609 6784,'2'-3'121,"0"0"1,1 1-1,-1-1 1,0 1 0,1-1-1,-1 1 1,1 0-1,-1 0 1,1 0-1,0 0 1,0 1-1,0 0 1,0-1 0,0 1-122,23-15 602,-21 11-548,0 1 0,0-1 0,0 1 1,1 0-1,-1 1 0,1 0 0,0 0 0,0 0 1,0 1-1,0 0 0,0 0 0,0 1 1,1 0-1,-1 0 0,0 0 0,1 1 0,-1 0 1,0 1-1,1 0 0,-1 0 0,0 0 1,0 1-1,0 0 0,1 1-54,-6-3 39,0 1 0,1 0 0,-1 0 0,0-1 0,0 1 0,0 0-1,0 0 1,0 0 0,0 1 0,0-1 0,0 0 0,0 0 0,0 1 0,-1-1 0,1 0 0,0 1 0,-1-1 0,1 1-1,-1-1 1,1 1 0,-1-1 0,1 1 0,-1 1-39,0 0 45,0 1 0,0-1-1,-1 0 1,1 0 0,-1 1 0,1-1-1,-1 0 1,0 0 0,0 0 0,0 0-1,-1 2-44,-4 6 124,0 0 0,0-1-1,0 0 1,-1 0-1,-6 6-123,3-6 86,0 0-1,0-1 0,0-1 1,-1 0-1,0 0 0,-1-1 1,1-1-1,-1 0 0,0-1 1,0 0-1,-1-1 0,1-1 1,-1-1-1,-5 1-85,17-3 8,0 1 0,0-1 0,0 0 0,0 0 0,0 1 0,0-1 0,0 0 0,0 0 0,0 0 0,1-1 1,-1 1-1,0 0 0,0 0 0,0 0 0,0-1 0,0 1 0,0-1 0,1 1 0,-1-1 0,0 1 0,0-1 0,0 1 0,1-1 0,-1 0 0,0 1 0,1-1 0,-1-1-8,0 1 2,1 0 0,0-1 0,0 1 0,0 0 0,0-1 1,0 1-1,0-1 0,0 1 0,0 0 0,0-1 0,1 1 0,-1 0 0,0-1 0,1 1 0,-1 0 0,1-1 0,0 1 0,-1 0-2,4-8-4,1 1 0,0 0 0,0 0 0,0 0 1,4-2 3,56-57 0,-58 61 0,0 0 0,0 1 0,1 0 0,-1 0 0,1 1 0,0 0 0,0 0 0,8-1 0,-14 4 0,-1 1 0,1 0 0,-1 0 0,1 0 0,-1 1 0,1-1 0,-1 0 0,1 1 0,-1-1 0,1 1 0,-1-1 0,1 1 0,-1 0 0,0 0 0,1 0 0,-1 0 0,0 0 0,0 0 0,0 0 0,0 0 0,0 0 0,0 1 0,0-1 0,0 0 0,0 1 0,0-1 0,0 1 0,-1 0 0,1-1 0,0 1 0,-1-1 0,0 1 0,1 0 0,-1 0 0,0-1 0,1 1 0,-1 0 0,0 0 0,0-1 0,0 1 0,-1 0 0,-1 8 48,-1 0 0,-1 0 0,0 0 0,0-1 0,0 0 0,-1 0 0,0 0 0,-1-1 0,0 0 0,0 0 0,0 0 0,-1-1 0,0 0 0,0-1 0,0 0 0,-1 0 0,0-1 0,0 0 0,0 0 0,0-1 0,-1-1 0,1 0 0,-1 0 0,-3 0-48,11-2 8,1-1 0,-1 0 0,0 0 0,0 1 0,0-1 0,0 0 1,0 0-1,1 0 0,-1 0 0,0 0 0,0 0 0,0 0 1,0 0-1,1-1 0,-1 1 0,0 0 0,0-1 0,0 1 0,1-1 1,-1 1-1,0-1 0,0 1 0,1-1 0,-1 1 0,0-1 1,1 0-1,-1 1 0,0-1 0,1 0-8,-1-1 3,1 0-1,0 1 1,0-1-1,0 1 1,0-1-1,0 1 1,0-1-1,0 0 1,1 1-1,-1-1 1,0 1-1,1-1 1,-1 1-1,1-1 1,-1 1-1,2-2-2,3-7-5,0 0 0,1 0 0,0 0 0,4-4 5,7-7 0,1 1 0,1 0 0,0 2 0,1 0 0,1 2 0,0 0 0,1 2 0,0 1 0,1 1 0,13-5 0,-34 16-1,0 0 1,0 0 0,0 1 0,0-1 0,0 0 0,0 1 0,1 0 0,-1 0 0,0-1 0,0 1 0,0 1 0,0-1 0,0 0 0,0 0 0,0 1 0,0 0 0,0-1 0,0 1 0,0 0 0,0 0 0,0 0 0,0 1 0,0-1 0,-1 0-1,2 2 1,-2-1 10,0 0 0,0 0-1,0 0 1,0 0-1,0 0 1,-1 1-1,1-1 1,-1 0-1,0 1 1,1-1-1,-1 0 1,0 1-1,0-1 1,0 0-1,0 1 1,-1-1-1,1 0 1,-1 0-1,1 1 1,-1-1-1,1 0 1,-1 0-1,0 0 1,0 0-1,0 0 1,0 0 0,0 1-10,-6 8 55,1 0 0,-1 0 0,-1-1 1,0 0-1,0-1 0,-1 0 0,0 0 1,0-1-1,-7 5-55,-1-1 80,-1 0-1,0-1 1,0-1 0,-1-1-1,-2 0-79,19-8 14,-1 0-1,1 0 0,0 0 0,-1 0 0,1-1 0,-1 1 0,1-1 0,-1 0 0,1 0 0,-1 0 0,1 0 0,-1-1 0,1 1 0,-1-1 0,1 1 0,-1-1 0,1 0 0,0 0 0,-1-1 0,0 0-13,2 1 4,-1-1 0,1 1 0,0-1 1,0 0-1,1 1 0,-1-1 1,0 0-1,0 0 0,1 0 0,-1 1 1,1-1-1,-1 0 0,1 0 0,0 0 1,0 0-1,0 0 0,0 0 1,0 0-1,0 0 0,0 0 0,0 0 1,1 0-1,-1 0 0,1 0 0,-1 0 1,1 0-1,0 1 0,-1-1 0,2-1-4,2-6 0,0-1 0,1 1 0,-1 1 0,2-1 0,-1 1 0,1 0 0,0 1 0,0 0 0,1 0 0,0 0 0,3-1 0,-5 3 0,0 1 0,1 0 0,0 0 0,0 1 0,0-1 0,0 2 0,0-1 0,0 1 1,0 0-1,1 0 0,-1 1 0,1 0 0,-1 1 0,1-1 0,6 2 0,-12-1 0,0 0 0,1 0 0,-1 1 0,0-1 0,0 0 0,1 1 0,-1-1 0,0 1 0,0-1 0,0 1 0,0 0 0,0 0 0,0 0 0,0-1 0,0 1 0,0 0 0,0 0 0,0 1 0,0-1 0,0 0 0,-1 0 0,1 0 0,0 1 0,-1-1 0,1 0 0,-1 1-1,1 1 1,-1 0 0,1 1 0,-1-1 0,0 0 0,0 0 0,0 0 0,0 0 0,-1 0 0,1 1 0,-1-1 0,1 0 0,-2 1 0,-1 6 0,0 0 0,-1 0 0,0-1 0,-1 0 0,1 0 0,-2 0 0,-2 3 0,1-2 38,-2-1 0,1 0 0,-1 0 0,0-1-1,0 0 1,-1-1 0,-9 5-38,17-10 11,0-1 0,0 0 0,0 0 0,0 0 0,0 0 0,0 0 0,-1-1-1,1 1 1,0-1 0,0 1 0,0-1 0,-1 0 0,1 0 0,0 0 0,0 0 0,0-1 0,-1 1 0,1-1 0,0 1 0,0-1 0,0 0 0,0 0 0,0 0 0,0 0 0,0 0 0,0-1 0,0 1 0,0-1 0,1 0 0,-1 1 0,1-1 0,-1 0 0,1 0-1,-1 0 1,1 0 0,0 0 0,0-1 0,0 1 0,0 0 0,0-1 0,0 1 0,0 0 0,1-1 0,-1 1-11,0-4 2,0 0-1,1 1 0,-1-1 1,1 0-1,0 1 1,0-1-1,0 0 0,1 0 1,-1 1-1,1-1 1,0 0-1,1 1 1,-1 0-1,1-1 0,0 1 1,0 0-1,1 0 1,-1 0-1,1 0 0,0 0 1,0 1-1,0 0 1,1-1-2,1-1-8,0 0 0,0 0 0,1 1 0,-1-1 0,1 1 1,0 1-1,1-1 0,-1 1 0,1 1 0,-1-1 0,1 1 0,0 1 1,0-1-1,0 1 0,4 0 8,-8 2-2,0-1 1,0 1-1,1 0 0,-1 0 1,0 1-1,0-1 0,1 1 1,-1 0-1,0 0 1,0 0-1,0 0 0,0 0 1,0 1-1,0 0 0,0 0 1,0 0-1,0 0 0,-1 0 1,1 1-1,0 0 2,-2-1 4,0 0-1,0 0 1,0 0-1,0 0 1,0 0-1,-1 0 1,1 1-1,-1-1 0,1 0 1,-1 0-1,0 0 1,0 1-1,0-1 1,0 0-1,0 0 1,0 1-1,0-1 1,-1 0-1,1 0 1,-1 0-1,1 1 1,-1-1-1,0 0 0,0 0 1,1 0-1,-1 0 1,-1 0-1,1-1 1,0 1-1,0 0 1,0 0-1,-1-1 1,1 1-1,-2 0-3,-5 7 5,0 0 0,-1-1 0,0 0 0,0-1 1,0 0-1,-1-1 0,0 0 0,0 0 0,-8 2-5,13-6 17,0 0 0,0 0 0,0 0 0,0-1 1,0 0-1,0 0 0,-1-1 0,1 0 0,0 1 0,0-2 0,0 1 0,-1-1 0,1 0 1,0 0-1,0-1 0,0 0 0,0 0 0,0 0 0,1-1 0,-1 0 0,-3-2-17,7 4 0,0 0 0,0 0 0,0 0 0,0 0 0,0 0 0,0 0 0,1 0 0,-1 0 0,0-1 0,1 1 0,-1 0 0,1 0 0,-1-1 0,1 1 0,-1-1 0,1 1 0,0 0 0,0-1 0,-1 1 0,1-1 0,0 1 0,0-1 0,0 1 0,0 0 0,1-2 0,0 0 0,0-1 0,0 1 0,0-1 0,0 1 0,1 0 0,-1 0 0,1 0 0,0 0 0,0 0 0,1-2 0,8-8 0,1 1 0,-1 0 0,1 1 0,2-1 0,-11 10 0,51-34-18,-50 33 7,1 0 0,0 1 0,0 0 0,0 0 0,0 0 0,0 1 0,0 0 0,0 0 0,0 1 0,4-1 11,-8 1 0,0 1 0,0-1 0,0 0 0,-1 0 0,1 0 0,0 0 0,-1 1 0,1-1 0,0 0 0,0 1 0,-1-1 0,1 1 0,0-1 0,-1 1 0,1-1 0,-1 1 0,1 0 0,-1-1 0,1 1 0,-1 0 0,1-1 0,-1 1 0,1 0 0,-1 0 0,0 0 0,1-1 0,-1 1 0,0 0 0,0 0 0,1 0 0,-1 1 0,0 1 0,0 0 0,0-1 0,-1 1 0,1-1 0,0 1 0,-1-1 0,1 1 0,-1-1 0,0 1 0,0 0 0,-26 51 0,18-41-1,0-1 0,0 0 0,-1 0 0,-1-1 0,0-1 0,0 0 0,-5 3 1,11-9 12,1-1-1,-1 0 1,0 0-1,1-1 1,-1 0-1,0 0 1,0 0 0,0 0-1,0-1 1,-1 0-1,1 0 1,0-1-1,0 0 1,-1 0-1,1 0 1,0-1-1,0 1 1,-1-2-1,1 1 1,0-1-1,0 0-11,3 1 1,0 0-1,0 0 1,0-1 0,1 1-1,-1 0 1,0-1 0,1 0-1,-1 1 1,1-1 0,0 0-1,-1 0 1,1 0 0,0 0-1,0 0 1,0 0-1,0 0 1,0-1 0,1 1-1,-1 0 1,0-1 0,1 1-1,0 0 1,-1-1 0,1 1-1,0-1 1,0 1 0,0-1-1,0 1 1,1 0-1,-1-1 1,0 1 0,1-1-1,0 1 1,-1 0 0,1 0-1,1-2 0,0-4 0,1 0 0,0 0 0,1 0-1,0 1 1,0-1 0,0 1 0,1 0 0,-1 0-1,4-2 1,2-1 2,0 0 0,0 1 0,0 1 0,1 0 0,0 1-1,1 0 1,1 0-2,-8 4-9,0 1 0,0 0 0,0 0 0,0 1 0,0 0 0,0 0 0,0 0 0,1 0 0,-1 1 0,0 0 0,0 1 0,1-1 0,-1 1 0,0 0 0,0 1 0,0 0 0,0-1 0,3 3 9,-7-3-4,1 0 0,-1 0 0,1 0-1,-1 0 1,0 0 0,0 0 0,1 0 0,-1 1 0,0-1-1,0 1 1,0-1 0,0 1 0,0-1 0,0 1-1,-1-1 1,1 1 0,0 0 0,-1 0 0,1 0 0,-1-1-1,1 1 1,-1 0 0,0 0 0,0 0 4,0 3-2,0-1 1,0 1-1,-1 0 1,0-1-1,1 1 0,-1-1 1,-1 0-1,1 1 1,-1-1-1,0 2 2,-5 9 2,0 0 0,-1-1 0,-1 0 0,0-1-1,-3 3-1,5-7 3,-1 0 0,0-1-1,0 0 1,0-1 0,-1 0-1,0 0 1,0-2 0,-1 1-1,-5 2-2,10-6 16,-1 1 0,0-1 0,0 0 0,0-1-1,0 0 1,0 0 0,-1 0 0,1-1 0,0 0 0,0 0 0,0-1-1,0 0 1,0 0 0,0-1 0,0 0 0,-5-2-16,9 3 4,1 0 0,-1 0 0,0 1 1,1-1-1,0-1 0,-1 1 0,1 0 1,-1 0-1,1 0 0,0-1 0,0 1 0,0-1 1,0 1-1,0-1 0,0 0 0,0 1 1,0-1-1,0 0 0,1 0 0,-1 1 0,1-1 1,-1 0-1,1-1-4,-1-1 2,1 0-1,0 1 1,1-1-1,-1 0 1,1 1 0,-1-1-1,1 0 1,0 1 0,0-1-1,0 1 1,0 0 0,2-2-2,5-12-5,1 0 1,1 1 0,1 1 0,7-10 4,-12 17 6,6-7-9,1 1 0,-1 1 0,2 0 0,0 1 0,0 0 0,1 2 0,1-1 3,-5 4-25,0 1-1,1 0 1,0 0-1,0 2 0,0 0 1,0 0-1,1 1 0,-1 1 1,1 0-1,0 2 26,-11-1-2,0 1-1,0 0 1,0-1 0,0 1-1,0 0 1,-1 1 0,1-1-1,0 0 1,0 1-1,0-1 1,0 1 0,0 0-1,-1-1 1,1 1 0,0 0-1,0 0 1,-1 0 0,1 1-1,-1-1 1,1 0-1,-1 1 1,1-1 0,-1 1-1,0 0 1,0-1 0,0 1-1,1 0 1,-1 0-1,-1 0 1,1 0 0,0 0-1,0 0 1,-1 0 0,1 0-1,-1 1 1,1-1 0,-1 0-1,0 0 1,0 0-1,0 1 1,0-1 0,0 0-1,0 0 1,0 0 0,-1 1-1,1-1 1,-1 0 0,1 0-1,-2 2 3,-1 8 1,-1 0 0,0 0 1,-1 0-1,0-1 0,0 1 0,-1-1 0,-1-1 0,-1 3-1,-5 4-1,-1 0-1,0-2 1,-1 1-1,-1-2 1,0 0-1,-1-1 2,6-5 13,-1 0 0,0 0 0,0-2 0,-1 0 0,0 0-1,0-1 1,0-1 0,0-1 0,-5 1-13,16-4 1,-1 0 1,1 1-1,-1-1 0,1 0 0,-1-1 0,1 1 1,-1 0-1,1-1 0,-1 0 0,1 0 1,-1 1-1,1-2 0,0 1 0,-1 0 0,1 0 1,0-1-1,0 0 0,0 1 0,-1-2-1,2 2 0,0-1 0,0 0 0,0 1 0,1-1 0,-1 1 0,0-1 0,1 0 0,-1 0 0,1 1 0,-1-1 0,1 0 0,0 0 0,0 0-1,0 0 1,-1 1 0,2-1 0,-1 0 0,0 0 0,0 0 0,0 0 0,1 0 0,-1 1 0,1-1 0,-1 0 0,1 0 0,0 1 0,-1-1 0,1 1 0,0-1-1,0 0 1,7-11 1,0 0 1,0 1-1,1 0 0,0 1 0,1 0 0,0 1 0,0 0 0,1 0 0,5-2-1,2-1-23,0 1-1,1 0 1,1 2 0,-1 1 0,14-4 23,-28 11-22,0 0 0,1 1 0,-1 0 0,0 1 0,0-1 0,1 1 0,-1 0 0,0 0 0,1 1 0,-1 0 0,0 0 0,0 1 0,1-1 0,0 2 22,-4-2-2,0 0-1,0 0 1,-1 0-1,1 1 1,-1-1-1,1 1 0,-1-1 1,1 1-1,-1-1 1,0 1-1,0 0 0,1 0 1,-1 0-1,0 0 1,0 0-1,-1 0 1,1 0-1,0 0 0,-1 0 1,1 0-1,-1 1 1,1-1-1,-1 0 1,0 0-1,0 1 0,0-1 1,0 0-1,0 0 1,0 1-1,-1-1 0,1 0 1,-1 0-1,1 0 1,-1 1-1,0-1 1,0 0-1,1 0 0,-2 1 3,-2 7 0,0-1 0,-1 0 0,0 0 0,-1-1 0,1 0 0,-1 0 0,-1 0 0,1-1 0,-8 7 0,-5 3 0,-1-1 0,0-1 0,-4 2 0,18-14 10,1 0 0,0 0 0,-1 0-1,0-1 1,0 0 0,1 0 0,-1-1-1,0 0 1,0 0 0,0 0 0,0-1-1,-2 0-9,6-1 4,0 1 0,0 0 0,0-1-1,1 1 1,-1-1 0,0 0 0,0 0-1,0 0 1,0 0 0,1 0 0,-1 0-1,0-1 1,1 1 0,-1-1 0,1 1-1,-1-1 1,1 0 0,0 1 0,-1-1-1,1 0 1,0 0 0,0 0 0,0 0 0,0 0-1,1 0 1,-1-1 0,0 1 0,1 0-1,-1 0 1,1-1 0,0 1 0,0 0-1,0-1 1,0 1 0,0 0 0,0-1-1,0-1-3,1-5-1,0-1 0,1 0 0,0 1 0,0-1 0,1 1 0,0 0 0,0 0 0,1 0 0,-1 1-1,2-1 1,-1 1 0,1 0 0,0 0 0,1 1 0,0 0 0,0 0 0,0 0 0,2 0 1,-3 2-16,1 0 0,-1 0 1,1 0-1,0 1 1,1 0-1,-1 1 1,0 0-1,1 0 0,0 0 1,-1 1-1,1 0 1,0 1-1,0 0 0,0 0 1,0 0-1,0 1 1,0 1-1,0-1 1,0 1-1,0 1 0,0-1 1,0 1 15,-5-1-1,0 0 0,1 0 0,-1 0 0,0 0 0,0 0 0,0 0 0,0 1 1,0-1-1,0 1 0,0 0 0,-1 0 0,1 0 0,0 0 0,-1 0 0,1 0 0,-1 0 0,0 0 0,0 1 0,0-1 1,0 0-1,0 1 0,0 0 1,0 0 0,-1 1-1,1 0 1,-1 0 0,0 0 0,0 1-1,0-1 1,-1 0 0,1 0 0,-1-1-1,1 1 1,-1 0 0,-1 0 0,0 3 0,-2 3 0,0 0 0,-1 0 0,0 0 0,0 0 1,-1-1-1,0 0 0,-1-1 0,0 0 0,0 0 0,-1 0 0,-35 25 10,42-32-1,-1 0 1,0 0-1,1 0 0,-1 0 1,0 0-1,0 0 1,0 0-1,1-1 0,-1 1 1,0-1-1,0 0 0,0 1 1,0-1-1,0 0 1,0 0-1,0-1 0,0 1 1,1 0-1,-1-1 1,0 1-1,0-1 0,0 0 1,0 0-1,-1-1-9,2 0 1,0 0 1,0 0-1,0 0 0,0 0 0,0 0 0,1 0 1,-1-1-1,1 1 0,0 0 0,-1 0 1,1-1-1,0 1 0,0-1 0,0 1 0,0 0 1,0-1-1,1 1 0,-1 0 0,1-2-1,11-46-2,-7 35 1,1 1 0,0-1 0,1 1 0,1 1 0,4-7 1,-10 16-12,1-1 0,0 1 0,0 1 0,0-1 0,0 0 0,0 1 0,1 0 0,-1 0-1,1 0 1,0 0 0,0 1 0,0 0 0,0 0 0,0 0 0,0 0 0,1 1 0,-1 0 0,0 0 0,2 0 12,-4 0-1,-1 1 1,1 0-1,-1 0 0,1 0 1,-1 1-1,1-1 1,-1 0-1,1 1 1,-1-1-1,0 1 0,1-1 1,-1 1-1,1 0 1,-1-1-1,0 1 1,0 0-1,1 0 0,-1 0 1,0 0-1,0 1 1,0-1-1,0 0 0,0 1 1,0-1-1,0 0 1,0 1-1,-1-1 1,1 1-1,0 0 0,-1-1 1,1 1-1,-1 0 1,1-1-1,-1 1 1,0 0-1,0-1 0,0 1 1,1 0-1,-2 0 1,1 1 0,0 2 0,-1 1 0,1 0 0,-1-1 0,-1 1 0,1-1 1,-1 0-1,0 1 0,0-1 0,0 0 0,0 0 0,-1 0 0,0 1 0,-3 4 0,-1 0 0,0 0 0,0 0 0,-1-1 0,0-1 0,0 1 0,-1-2 0,0 1 0,0-1 0,0-1 0,-9 5 0,17-11 0,0 1 0,0-1 0,0 0 0,0 1 0,0-1 0,0 0 0,1 0 0,-1 0 0,0 0 0,0 0 0,0 0 0,0 0 0,0 0 0,0 0 0,0 0 0,0 0 0,0-1 0,0 1 0,0-1 0,0 1 0,1-1 0,-1 1 0,0-1 0,0 1 0,0-1 0,1 0 0,-1 1 0,0-1 0,1 0 0,-1 0 0,0-1 0,0-1 0,0 1 0,0-1 0,0 1 0,0-1 0,1 0 0,-1 1 0,1-1 0,-1 0 0,1 0 0,0 1 0,0-3 0,0-2 0,0-1 0,1 1 0,0-1 0,0 1 0,0-1 0,1 1 0,0 0 0,0 0 0,2-4 0,-1 7-26,-1 0 0,1 0-1,0 1 1,0-1-1,0 1 1,1 0 0,-1 0-1,1 0 1,-1 1-1,1 0 1,3-2 26,-6 3-4,0 1 0,0-1-1,-1 1 1,1 0 0,0-1-1,0 1 1,0 0 0,0 0 0,0-1-1,0 1 1,0 0 0,0 0 0,0 0-1,0 0 1,0 0 0,0 1 0,0-1-1,0 0 1,0 1 0,0-1 0,0 0-1,0 1 1,0-1 0,-1 1 0,1 0-1,0-1 1,0 1 0,0 0-1,-1-1 1,1 1 0,0 0 0,-1 0-1,1 0 1,-1 0 0,1 0 0,-1 0-1,1 0 1,-1 0 0,1 0 0,-1 0-1,0 0 1,1 0 0,-1 0 0,0 0-1,0 0 1,0 0 0,0 1-1,0-1 1,0 0 0,0 0 0,0 0-1,0 1 5,-1 4 0,0 0 0,0 0 0,0 0 0,0 0 0,-1 0 0,0-1 0,0 1 0,0 0 0,-1-1 0,0 0 0,1 0 0,-2 0 0,1 0 0,0 0 0,-4 3 0,-5 6 0,0-1 0,-1 0 0,0 0 0,-7 3 0,18-14 0,0 0 0,-1 0 0,1 0 0,0-1 0,-1 1 0,0-1 0,1 0 0,-1 0 0,0 0 0,1-1 0,-1 1 0,0 0 0,0-1 0,0 0 0,1 0 0,-1 0 0,0 0 0,-2-1 0,4 0 0,-1 0 0,1 0 0,0 0 0,-1 0 0,1 0 0,0-1 0,-1 1 0,1 0 0,0-1 0,0 1 0,0-1 0,0 1 0,0-1 0,1 0 0,-1 1 0,0-1 0,1 0 0,-1 0 0,1 0 0,-1 0 0,1 1 0,0-1 0,0 0 0,-1 0 0,1 0 0,0 0 0,1 0 0,-1 0 0,0 0 0,0 0 0,1-1 0,0-4-1,1-1 0,0 0-1,0 1 1,1-1 0,-1 1-1,1 0 1,1 0 0,-1 0-1,1 0 1,0 1 0,0-1-1,1 1 1,0 1 0,0-1-1,1-1 2,7-6-73,0 1 1,1 0-1,0 1 0,0 1 1,12-6 72,-22 14-15,-1 1 0,1-1 0,0 1 1,-1 0-1,1 0 0,0 1 0,0 0 1,0-1-1,-1 1 0,1 1 1,0-1-1,0 0 0,0 1 0,-1 0 1,1 0-1,0 1 0,-1-1 0,1 1 1,-1 0-1,2 0 15,-4 0-2,1-1-1,0 0 1,-1 1 0,1-1-1,-1 1 1,1-1 0,-1 1-1,1 0 1,-1-1-1,0 1 1,0 0 0,0 0-1,0 0 1,0 1 0,0-1-1,0 0 1,-1 0 0,1 0-1,-1 1 1,1-1 0,-1 0-1,0 1 1,0-1-1,0 0 1,0 1 0,0-1-1,0 0 1,0 1 0,-1-1-1,1 0 1,-1 0 0,1 1-1,-1-1 1,0 0 0,0 0-1,0 0 1,0 0 0,-1 1 2,-7 12 8,-1 0 1,0-1 0,-1-1 0,0 0 0,-1 0 0,0-1 0,-1-1 0,0 0 0,0-2-1,-1 1 1,0-2 0,-14 6-9,26-13 5,1 0 0,0-1 0,0 1 0,0-1-1,0 1 1,-1-1 0,1 1 0,0-1 0,0 0 0,-1 0-1,1 0 1,0 0 0,0 0 0,-1 0 0,1 0 0,0-1 0,0 1-1,-1 0 1,1-1 0,0 1 0,0-1 0,0 1 0,0-1-1,0 0 1,0 0 0,0 0 0,0 1 0,0-1 0,-1-1-5,1 0 1,0-1 1,0 1-1,0-1 0,1 1 1,-1-1-1,1 1 1,-1-1-1,1 0 1,0 1-1,-1-1 1,1 0-1,0 1 1,1-1-1,-1 0 1,0 0-2,2-12-3,1-1 0,0 1 1,1 0-1,0-1 1,1 2 2,0 0 0,1 1 1,0 0 0,1 0 0,0 0 0,0 1 0,1 1 0,1-1-1,-4 6-11,-1 0 0,1 1 0,1 0-1,-1 0 1,0 0 0,1 1 0,0 0 0,0 1 0,0-1 0,0 1 0,1 0-1,-1 1 1,1 0 0,0 0 11,-5 1-5,0 1-1,0 0 1,0-1-1,1 1 0,-1 0 1,0 0-1,0 0 1,0 1-1,0-1 1,0 1-1,0-1 1,1 1-1,-1 0 1,0 0-1,0 0 0,-1 0 1,1 0-1,0 0 1,0 1-1,0-1 1,-1 1-1,1 0 1,0-1-1,-1 1 0,0 0 1,1 0-1,-1 0 1,0 0-1,0 0 1,0 0-1,0 1 1,0-1-1,0 0 1,0 1-1,-1-1 0,1 1 1,-1-1-1,0 0 1,1 1-1,-1-1 1,0 1-1,0 2 6,0 5 0,0 0 0,-1 1 0,0-1 0,0 0-1,-1 0 1,0 0 0,0 0 0,-1 0 0,0-1 0,0 1 0,-6 9-2,0-1 0,-1 0 1,-1 0-1,0-1 1,-1-1-1,-5 4 2,9-10 12,-1 0-1,-1-1 1,1-1 0,-1 1-1,0-2 1,-1 0-1,0 0 1,0-1 0,0 0-1,-1-1-11,11-4 5,-1 0 1,1-1-1,-1 1 0,1 0 1,-1-1-1,1 1 0,-1-1 1,0 0-1,1 1 0,-1-1 1,1 0-1,-1 0 0,0 0 0,1-1 1,-1 1-1,1 0 0,-1-1 1,0 1-1,1-1 0,-1 1 1,1-1-1,-1 0 0,1 0 1,0 0-1,-1 0 0,1 0 1,0 0-1,-1 0 0,1-1 0,0 1 1,0 0-1,0-1 0,0 1 1,0-1-1,0 1 0,1-1 1,-1 0-1,0 1 0,1-1 1,-1 0-1,0 0 0,1 0 0,0 1 1,-1-1-1,1 0 0,0 0 1,0 0-1,0 0-5,0-6 2,0 1 0,1 0 0,-1 0-1,1 0 1,1 0 0,-1 0 0,1 0 0,0 0 0,0 0 0,1 1 0,0-1 0,1-2-2,9-12-8,0 1 0,0 1 0,2 1 1,10-10 7,-17 19-12,0 1 0,0 0 0,1 1 0,0 0 0,1 1 1,-1 0-1,1 0 0,0 1 0,0 1 0,2 0 12,-10 3-13,0 0 0,0 1 0,0-1 1,0 1-1,0-1 0,0 1 0,0 0 0,0 0 0,0 0 0,0 0 0,0 1 0,0-1 0,0 1 1,0-1-1,0 1 0,0 0 0,0 0 0,0 0 0,0 0 0,0 0 0,0 1 0,-1-1 0,1 1 1,0-1-1,-1 1 0,1 1 13,-1-1-1,0 0 0,0 0-1,0 1 1,0-1 0,-1 0 0,1 1 0,-1-1 0,0 1 0,1-1 0,-1 1 0,0-1 0,0 1 0,-1-1-1,1 1 1,0-1 0,-1 0 0,1 1 0,-1-1 0,0 0 0,1 1 0,-1-1 0,0 0 0,0 0 0,0 0 0,-1 1 1,-5 9-2,1-1 0,-2 0 1,0 0-1,0-1 0,0 0 1,-1-1-1,0 0 0,-1 0 1,0-1 1,3-3 19,0 1 0,-1-2 0,1 1 0,-1-1 1,0 0-1,0-1 0,0 0 0,0-1 0,0 0 1,-1 0-1,1-1 0,-1 0 0,0-1-19,7 0 35,1 1-1,0-1 1,0 0 0,0-1-1,-1 1 1,1 0 0,0 0-1,0 0 1,0-1 0,-1 1-1,1-1 1,0 1 0,0-1-1,0 0 1,0 1 0,0-1-1,0 0 1,0 0 0,0 0-1,0 0 1,0 0 0,0 0-1,1 0 1,-1 0 0,0 0-35,1-1-168,0 0 0,-1 1 1,1-1-1,0 1 0,0-1 1,0 0-1,0 1 0,0-1 1,1 1-1,-1-1 0,0 0 1,1 1-1,-1-1 0,0 1 1,1-1-1,0 1 0,-1-1 1,1 0 167,3-4-1355,-1-1 0,1 1 0,0-1 0,1 1 0,0 1 0,-1-1 0,1 1 0,3-2 1355,61-46-1238,-34 24 385</inkml:trace>
  <inkml:trace contextRef="#ctx0" brushRef="#br1" timeOffset="4751.716">2069 1684 8960,'0'0'128,"0"0"21,0 0 64,0 0-42,0 0 85,0 0 107,0 0 21,10 2 341,29 5-482,1-2-1,0-2 1,0-2 0,0-2-1,0-2 1,0-2 0,0-2-1,3-3-242,9-5 173,-9 2 27,1 2 0,0 2 0,0 2 0,0 2 1,10 3-201,-28 6 301,-20 1-4186,-6-5-3539</inkml:trace>
  <inkml:trace contextRef="#ctx0" brushRef="#br1" timeOffset="5502.595">2728 1550 8064,'-5'-1'3985,"-49"0"-1037,53 1-2841,1 0 42,0 0 64,0 0-63,3 2-71,0 0 1,0 0-1,0-1 1,0 1-1,0-1 0,0 0 1,1 0-1,-1 0 1,0-1-80,2 1 52,5 3-5,68 23 653,44 5-700,-122-32 11,1 0 0,0 0-1,-1 0 1,1 1 0,-1-1-1,1 0 1,0 0 0,-1 0-1,1 0 1,0 1 0,-1-1-1,1 0 1,-1 1 0,1-1-1,-1 1 1,1-1 0,-1 1-1,1-1 1,-1 1 0,1-1 0,-1 1-1,1-1 1,-1 1 0,0 0-1,1-1 1,-1 1 0,0 0-1,0-1 1,1 1 0,-1 0-1,0-1 1,0 1 0,0 0-1,0 0 1,0-1 0,0 1-1,0 0 1,0 0 0,0-1-11,0 3 24,-1 0-1,0 0 1,0 0 0,-1 0-1,1 0 1,0 0 0,-1 0-1,0-1 1,1 1 0,-2 1-24,-48 51 242,11-21-49,-1-2 0,-37 20-193,-21 15-365,97-65-595,16-11-4152,-9 6 3569,13-10-5689</inkml:trace>
  <inkml:trace contextRef="#ctx0" brushRef="#br1" timeOffset="6091.835">2991 938 9472,'0'0'256,"0"0"42,0 0 172,0 0 63,0 0 86,14-2 298,58-14 17,-1-3 0,20-11-934,12-4 436,-102 33-447,0 1 0,0 0 1,-1 0-1,1 0 0,0 0 1,0 0-1,0 0 0,0 0 0,-1 0 1,1 0-1,0 1 0,0-1 0,0 0 1,0 0-1,-1 1 0,1-1 1,0 1-1,0-1 0,-1 1 11,10 2-6495,-10-3 885</inkml:trace>
  <inkml:trace contextRef="#ctx0" brushRef="#br1" timeOffset="6405.132">3130 1199 10624,'0'0'0,"14"-11"256,3 8 0,6 0 128,0 2 0,2 1-256,-2-3 0,-2 1 0,4-4 128,4 0-256,-8 0 128,-3 1-128,-2 1 128,-7 2-768,0-4 128,-1 1-7808</inkml:trace>
  <inkml:trace contextRef="#ctx0" brushRef="#br1" timeOffset="6730.142">3061 1007 8448,'0'0'149,"6"12"3307,-9 4-3228,0 0-1,1 1 1,1-1-1,1 0 1,0 1 0,0-1-1,2 4-227,-1 27 327,-2 96 1700,-11 90-2027,11-221 560,1-14-998,5-27-2364,-1 5-577,2-5-3490</inkml:trace>
  <inkml:trace contextRef="#ctx0" brushRef="#br1" timeOffset="7167.925">3353 1296 9856,'0'0'149,"0"0"128,0 0 193,-4 14 447,-10 40-309,3 1 0,1 0 0,3 0 0,-2 43-608,11-15 552,1-50-8464,-3-33 3347</inkml:trace>
  <inkml:trace contextRef="#ctx0" brushRef="#br1" timeOffset="7709.969">3528 1287 8704,'0'0'128,"0"0"0,0 0 21,0 0 150,0 0 277,0 0 0,0 0-235,-2 3 0,-28 39 242,-2-2 0,-2-2-1,-14 12-582,-32 37 578,78-86-545,1 0 1,0 1 0,0-1-1,-1 0 1,1 1 0,0-1-1,1 1 1,-1 0 0,0-1-1,0 1 1,0 0 0,1-1-1,-1 1 1,1 0 0,-1 0 0,1 0-1,0-1 1,-1 1 0,1 1-34,29 13 277,11 0-93,1-3-1,0-2 1,1-2 0,24 1-184,-32-4 289,-24-4 217,-8-1-4020,-2-1-3785,0 0 7281,0 0-3502</inkml:trace>
  <inkml:trace contextRef="#ctx0" brushRef="#br2" timeOffset="39603.791">1735 360 3584,'-12'1'256,"-43"6"513,1 4 1,0 2-1,1 3 0,-19 11-769,-51 26 1168,-31 23-1168,68-24 372,2 3 0,2 5 0,-36 37-372,-21 16 292,46-41-6,3 4 0,-11 20-286,71-65 61,1 1 1,2 2-1,0 2 1,3 0-1,0 2 1,2 1 0,-12 31-62,-3 17 288,-24 82-288,49-131 44,3 1 1,0 0 0,2 0 0,2 1 0,-2 35-45,6-35 28,2 0 1,1-1 0,2 1 0,1 0-1,1-1 1,2 0 0,2-1 0,1 0-1,1-1 1,2 0 0,1-1 0,1-1-1,2-1 1,1 0 0,1-2 0,1-1-1,2-1 1,1-1 0,0-1 0,2-1-1,1-2 1,0-2 0,27 18-29,-3-9 80,2-2 0,1-3 0,1-2 0,1-3 0,1-3 0,0-3 0,1-3 0,12-1-80,122 10 686,162-6-686,-315-15 61,306 0 387,0-18 0,336-69-448,-637 79 37,92-17 147,-2-6 0,95-38-184,-77 7 208,-3-8 0,-2-8 0,-4-6 0,104-84-208,-191 123 49,-2-3-1,-1-3 1,-3-2 0,16-24-49,5-14 116,-3-4 0,23-48-116,-65 99 58,-2-2 1,-2-1 0,-1-2 0,11-40-59,-22 57 5,-1 0 1,-2 0-1,0-1 0,-2 0 0,-1 0 0,-2-1 1,0 0-1,-2-11-5,-2 23 10,-1 0 1,-1 0-1,0 0 0,-1 1 1,-1 0-1,-1 0 0,0 0 1,-1 1-1,-1 1 1,0 0-1,-8-10-10,-8-11-2,-1 2 0,-2 1 0,-1 1 1,-19-16 1,8 13 0,-1 2 0,-1 1 0,-1 4 0,-2 1 0,-45-21 0,22 18 0,-1 4 0,-1 4 0,-64-13 0,-34 6 0,-2 9 0,0 8 0,-35 9 0,-357 5 0,472-1 0,-304-17 0,381 18 0,-118-13 0,-1 7 0,-105 11 0,133 0 0,72-5 0,0 2 0,0 2 0,0 1 0,0 2 0,-6 3 0,16 0 235,1 1 1,-1 1-1,2 2 1,0 0-1,-17 15-235,-10 6-3150,-1-4-7378,40-25 8181</inkml:trace>
  <inkml:trace contextRef="#ctx0" brushRef="#br2" timeOffset="42121.554">3760 2341 3712,'0'0'128,"0"0"85,0 0 342,2 3 106,4 1-457,0 1 0,0-1-1,0-1 1,0 1 0,0-1-1,1 0 1,0-1 0,-1 0-1,1 0 1,0-1 0,0 0-1,0 0 1,0 0 0,-1-1 0,1-1-1,0 1 1,1-2-204,26-2 473,0-3-1,30-10-472,-50 13 136,367-94 1699,-333 81-1046,-72 49-405,-2-8-329,-1-1-29,1 2 0,1 0-1,1 2 1,1 1-1,2 1 1,0 2 0,-6 13-26,-20 37-22,46-80-1343,1-1-1131,0 0-3733</inkml:trace>
  <inkml:trace contextRef="#ctx0" brushRef="#br2" timeOffset="42960.787">4783 2428 6656,'0'0'384,"0"0"64,0 0 256,0 0 0,0 0-256,-21-14 277,13 13-704,1-1 1,0 2-1,-1-1 0,1 1 1,-1 0-1,1 1 0,0 0 0,-1 0 1,1 1-1,0 0 0,0 0 1,0 1-1,0 0 0,0 1 1,-3 1-22,-12 8 53,1 2 0,0 0 1,0 1-1,1 2-53,10-10 10,0 1 0,1 1 0,-1 0 0,2 0 0,0 1-1,0 0 1,0 1 0,1 0 0,1 0 0,0 1 0,0 0-1,1 0 1,-3 12-10,7-22 7,0 0-1,1 0 0,-1 0 1,1 1-1,0-1 1,0 0-1,0 0 0,0 0 1,0 1-1,1-1 0,-1 0 1,1 0-1,0 0 0,-1 0 1,1 0-1,1 0 1,-1 0-1,1 1-6,0 1 29,2 0-1,-1 0 1,0 0 0,1-1 0,0 1 0,0-1-1,0 0 1,0-1 0,3 2-29,9 6 109,1 0 0,0-2 1,1-1-1,16 6-109,59 15 469,-63-22-170,-1 2-1,1 2 1,24 13-299,-53-23 20,1 0-1,0-1 1,-1 1-1,1 0 1,-1 0 0,0 1-1,1-1 1,-1 0-1,0 0 1,1 1-1,-1-1 1,0 1-1,0-1 1,0 1-1,0 0 1,0-1 0,0 1-1,-1 0 1,1 0-1,0 0 1,-1 0-1,1 0 1,-1 0-1,1 1-19,-2 1 31,1-1-1,0 0 1,-1 0-1,1 0 1,-1 0-1,0 0 1,0 0 0,0 0-1,0 0 1,-1 0-1,1-1 1,-1 1-1,1 0 1,-2 1-31,-5 6 76,0-1 0,0 0 0,-1 0 0,1-1 0,-2 0 0,1-1 1,-5 3-77,-20 10 87,-1-1 0,-1-2 1,0-2-1,-1-2 1,0-2-1,-1-2 1,0-1-1,0-3 1,-1-1-1,-25-2-87,58-3 29,0 1 1,0-1-1,0-1 0,0 1 0,0-1 0,0 0 0,0-1 1,1 1-1,-1-1 0,1-1 0,0 1 0,0-1 0,0 0-29,3 2-117,1 1 0,-1-1 0,1 0 0,-1 0-1,1 0 1,0 0 0,0 0 0,-1 0 0,1 0 0,1 0-1,-1-1 1,0 1 0,0 0 0,1-1 0,-1-1 117,1 1-452,0 0 1,0 0-1,0 0 1,0 0 0,1 0-1,-1 0 1,1 0 0,-1 1-1,1-1 1,0 0 0,0 0-1,0 1 1,1-1-1,-1 0 1,2-1 451,8-14-4928,-1 1 2923</inkml:trace>
  <inkml:trace contextRef="#ctx0" brushRef="#br2" timeOffset="50930.189">4432 580 4224,'0'0'277,"0"0"107,0 0 107,0 0-1,0 0-84,0 0-65,0 0-170,0 0-43,0 0 0,0 0 0,0 0 21,0 0 86,0 0 21,14-7 256,5-8-321,-1 0 0,0-2 0,-1 0 0,4-6-191,21-21 260,149-159 526,-16 15-420,-145 154-131,-25 28-6379,-5 6 3093</inkml:trace>
  <inkml:trace contextRef="#ctx0" brushRef="#br2" timeOffset="51503.546">4741 29 4864,'44'-2'1563,"-1"-3"0,9-3-1563,-11 2 613,1 1 0,7 2-613,-48 3 8,0 0 0,-1 0 1,1 0-1,0 1 1,-1-1-1,1 0 0,0 0 1,-1 1-1,1-1 0,-1 0 1,1 1-1,0-1 0,-1 1 1,1-1-1,-1 1 0,1-1 1,-1 1-1,1 0 1,-1-1-1,1 1 0,-1-1 1,0 1-1,1 0 0,-1 0 1,0-1-1,0 1 0,1 0 1,-1 0-1,0-1 1,0 1-1,0 0 0,0 0 1,0-1-1,0 1 0,0 0 1,0 0-1,0 0-8,-3 37 60,2-28-24,-3 16 43,0 0 0,-2-1-1,0 1 1,-2-1 0,0-1 0,-1 1-1,-1-2 1,-1 0 0,-1 0 0,-1-1-1,0-1 1,-2 0 0,-9 10-79,21-27 1697,-13 17-7866,14-14 1700,11-10 2893,5-6 1576</inkml:trace>
  <inkml:trace contextRef="#ctx0" brushRef="#br2" timeOffset="52049.488">5174 191 5504,'2'15'277,"1"24"464,-2-1 1,-1 1-1,-2 0 0,-2 8-741,38-101 2027,-14 8-1926,-3 6-33,2 0 0,4-4-68,-17 33 15,1 1 0,-1 0-1,1 0 1,1 1 0,0 1-1,0-1 1,0 1 0,1 1-1,0 0 1,1 0-15,-9 6 13,1 1-1,-1-1 1,1 1-1,0-1 1,-1 1-1,1 0 1,0 0-1,-1 0 1,1 0-1,0 0 1,-1 0-1,1 0 1,0 1-1,-1-1 1,1 1 0,0 0-1,-1-1 1,1 1-1,-1 0 1,1 0-1,-1 0 1,0 0-1,1 0 1,-1 0-1,0 1 1,0-1-1,1 0 1,-1 1-1,0-1 1,0 1-1,0 0 1,0-1 0,-1 1-1,1 0 1,0 1-13,4 6 69,-1 0 0,0 1 0,-1-1 0,0 1 0,0 0 0,-1 2-69,2 11 171,-1 1 0,0 0 0,-2 1-1,-1-1 1,0 0 0,-2 5-171,1-17 39,0 1 1,-1-1-1,0 0 0,-1 0 1,0 0-1,-1 0 0,0-1 1,-1 1-1,0-1 0,0-1 1,-1 1-1,0-1 0,-1 0-39,6-8-719,-2 0-476,3 0-3013,0-2-784</inkml:trace>
  <inkml:trace contextRef="#ctx0" brushRef="#br2" timeOffset="53663.27">5594 467 5120,'5'3'279,"-1"0"0,1 1 1,-1 0-1,1 0 0,-1 0 0,0 0 1,-1 1-1,1 0 0,-1 0 0,1 0 0,-1 0 1,0 1-1,-1-1 0,1 1 0,-1 0 1,0 0-1,-1 0 0,1 0 0,-1 0 1,1 6-280,1 13 175,-1 1 1,-2 0 0,0-1 0,-2 17-176,1-19 517,1-21-480,0 0 0,1 0 0,-2 0 0,1 1 0,0-1 1,0 0-1,0 0 0,-1 0 0,1 0 0,-1 0 0,0 0 0,1 0 0,-1 0 0,0 0 0,0-1 0,0 1 1,0 0-1,0-1 0,0 1 0,-1 0 0,1-1 0,0 0 0,-1 1 0,1-1 0,-1 0 0,0 1-37,-1-1 35,0-1-1,0 1 1,1-1-1,-1 0 1,0 0-1,1 0 1,-1-1-1,0 1 1,0-1-1,1 1 0,-1-1 1,0 0-1,1 0 1,-1-1-1,1 1 1,-1 0-35,-13-10-621,0 0 0,0-1 1,1-1-1,-9-10 621,23 23-78,-23-25-2845,1 1-2474</inkml:trace>
  <inkml:trace contextRef="#ctx0" brushRef="#br2" timeOffset="53995.047">5623 253 8448,'0'0'128,"0"0"0,0 0 128,0 0 0,10 12-128,-2-2 128,2 0-128,-3-1 0,1-1 0,2-3 0,-5-1-1024,4-1 128,-1-1-5120</inkml:trace>
  <inkml:trace contextRef="#ctx0" brushRef="#br2" timeOffset="55680.634">4407 580 2304,'0'0'128,"38"1"3264,-36 0-3362,0 0 0,0 0 0,0 0 0,0 1 0,0-1 0,-1 1 0,1 0 0,0-1 1,-1 1-1,1 0 0,-1 0 0,0 0 0,1 0 0,-1 0 0,0 0 0,0 1 0,0-1 0,0 0 0,-1 1 0,1-1 0,0 1 1,-1-1-1,0 1 0,1-1 0,-1 1-30,0 1 91,0 0 1,-1 0-1,1 0 1,-1 0-1,1 0 0,-1 0 1,0 0-1,0 0 1,-1 0-1,1 0 0,-1-1 1,0 1-1,1 0 1,-3 1-92,3-2 71,-1-1 0,0 1 0,0-1 0,0 1 0,0-1 0,0 0 0,0 0 0,0 0 0,-1 0 0,1-1 0,-1 1 0,1-1 0,-1 0 1,1 0-1,-1 0 0,0 0 0,-1 0-71,2-1 20,0 0 1,0 0 0,0 0-1,0 0 1,0-1-1,0 1 1,0-1 0,0 0-1,0 0 1,0 0-1,0 0 1,0 0 0,0 0-1,1-1 1,-1 1 0,1-1-1,-1 1 1,1-1-1,-1 1 1,1-1 0,-1 0-1,1 0 1,0 0-1,0 0 1,0 0 0,0-2-21,-1 0 0,0-1 0,1 1 0,0 0 0,0 0 0,0-1 0,1 1 0,-1-1 0,1 1 0,0-1 0,0 1 0,0-1 0,0 1 0,1-1 0,-1 1 0,1 0 0,0-1 0,0 1 0,1 0 0,-1 0 0,1 0 0,0 0 0,0 0 0,0 0 0,0 0 0,0 1 0,1-1 0,0 1 0,-1 0 0,1 0 0,0 0 0,0 0 0,1 1 0,-1-1 0,0 1 0,1 0 0,-1 0 0,1 0 0,-1 1 0,1 0 0,3-1 0,-6 2 9,1-1 0,0 1 0,-1 0 0,1 1 0,0-1 0,-1 0 0,1 0 0,-1 1 0,1-1 0,0 1 0,-1 0 0,1 0 0,-1-1 0,1 1 0,-1 0 0,1 0 0,-1 1 0,0-1 0,1 0 0,-1 0 0,0 1 1,0-1-1,0 1 0,0-1 0,0 1 0,0 0 0,0-1 0,-1 1 0,1 0 0,0 0 0,-1-1 0,1 1 0,-1 0 0,0 0 0,1 0 0,-1 1-9,1 2 30,-1 0 0,0 0 0,0-1 0,0 1 1,0 0-1,-1-1 0,1 1 0,-1 0 0,0-1 0,0 1 0,-1-1 0,1 0 0,-1 1 0,-1 1-30,3-4 35,-1 0 0,0 0-1,0 0 1,0-1-1,0 1 1,0 0 0,0-1-1,0 1 1,-1-1-1,1 0 1,-1 1-1,1-1 1,0 0 0,-1 0-1,0 0 1,1 0-1,-1 0 1,0 0 0,1-1-1,-1 1 1,0-1-1,1 1 1,-1-1 0,0 0-1,0 0 1,0 0-1,1 0 1,-1 0 0,0 0-1,0 0 1,1-1-1,-1 1 1,-1-1-35,0-2 7,-1 1 1,0-1-1,1 0 0,-1 0 1,1 0-1,0 0 0,0-1 1,0 1-1,0-1 1,1 0-1,-1 0 0,1 0 1,-2-4-8,-4-15-1926,10 8-2697,8 3-284</inkml:trace>
  <inkml:trace contextRef="#ctx0" brushRef="#br1" timeOffset="182643.555">721 2499 6016,'5'7'318,"-1"0"1,1 1 0,-1-1-1,-1 1 1,1 0 0,-1 0-1,-1 0 1,1 1 0,-1 1-319,11 79 1228,-12-73-1021,-1 1 0,-1-1-1,0 0 1,-1 0 0,-1 0 0,0 0 0,-1 0 0,-1-1 0,0 0 0,-8 15-207,12-31 31,-1 1 1,1 0-1,-1-1 1,1 1-1,-1-1 1,1 1-1,-1-1 0,1 0 1,0 0-1,-1 1 1,1-1-1,0 0 1,0 0-1,0 0 1,0 0-1,0-1 0,0 1 1,0 0-1,0 0-31,-33-37 220,6 7-72,1-2 1,-11-18-149,31 41 2,1 0-1,0-1 1,0 0 0,1 0-1,1-1 1,0 1 0,0-1-1,1 0 1,1 0 0,-1-10-2,3 17 0,0 0 0,0 0 0,1 0 0,0-1 0,0 1 0,0 0 0,1 1 0,0-1 0,0 0 0,0 0 0,0 1 0,1-1 0,0 1 0,0 0 0,0 0 0,0 0 0,1 0 0,-1 0 0,1 1 0,0-1 0,0 1 0,0 0 0,1 1 0,-1-1 0,1 1 0,-1 0 0,1 0 0,0 0 0,0 0 0,0 1 0,0 0 0,0 0 0,0 0 0,0 1 0,0 0 0,0 0 0,1 0 0,-1 0 0,0 1 0,3 1 0,51 9-357,39 4 810,6-11-6821,-103-4 224</inkml:trace>
  <inkml:trace contextRef="#ctx0" brushRef="#br1" timeOffset="183092.66">934 2734 7296,'0'17'386,"1"-1"1,0 1 0,1 0-1,0-1 1,2 1 0,0-1-1,1 0 1,0 0-387,-4-13 171,0 4-1025,-1-5-3327,0-2-1216</inkml:trace>
  <inkml:trace contextRef="#ctx0" brushRef="#br1" timeOffset="183385.993">918 2607 8448,'0'0'0,"0"0"0,0 12 0,0-12 0,0 16 0,0-16 0,0 0-5888</inkml:trace>
  <inkml:trace contextRef="#ctx0" brushRef="#br1" timeOffset="183663.008">1049 2754 6784,'9'6'317,"0"1"-1,0 0 1,0 1 0,-1-1 0,0 2 0,-1-1 0,0 1-1,0 0 1,-1 1 0,0 0 0,-1 0 0,0 0-1,0 0 1,-1 1 0,2 11-317,-3-12 87,0 1 0,0 0 0,-2 0 0,1-1 0,-1 1 0,-1 0 0,0 0 0,0 1 0,-1-2 0,-1 1 0,0 0 0,0 0 0,-1 0 0,0-1 0,-1 1 0,-4 5-87,6-12-67,0-1 1,0 0 0,0 0 0,-1 0-1,0 0 1,1 0 0,-1 0-1,0-1 1,0 0 0,-1 1 0,-1 0 66,-26 9-5607,16-9 1191</inkml:trace>
  <inkml:trace contextRef="#ctx0" brushRef="#br1" timeOffset="183938.517">1096 2648 8832,'0'0'0,"11"6"0,-11-6 0,0 0 0,0 0 128,0 0 0,0 0 128,0 0-128,0 0 128,0 0-128,0 0 0,14 2-128,-5 1 128,2-1-7296</inkml:trace>
  <inkml:trace contextRef="#ctx0" brushRef="#br1" timeOffset="184640.463">1484 2792 5760,'0'0'0,"0"0"0,0 0 0,0 0 256,0 0 0,-9 7-128,0 2 0,-2 7 0,-1-3 128,0 4-128,-1-1 128,4-4-384,0-3 0,-2 0-4736</inkml:trace>
  <inkml:trace contextRef="#ctx0" brushRef="#br1" timeOffset="185270.982">1814 2349 9472,'0'0'128,"0"0"0,0 0 21,-31 15 235,-7 6-235,0 1 1,1 2-1,2 2 0,1 1 1,-19 19-150,52-45 15,1-1 0,-1 1 0,0-1 0,0 1 0,0 0 0,1-1 0,-1 1 0,0 0 0,1-1 0,-1 1 0,1 0 0,-1 0 1,1 0-1,-1 0 0,1-1 0,-1 1 0,1 0 0,0 0 0,0 0 0,-1 0 0,1 0 0,0 0 0,0 0 0,0 0 0,0 0 0,0 0 0,0 0 1,0 0-1,0 0 0,1 0 0,-1 0 0,0 0 0,1 0 0,-1-1 0,0 1-15,2 1 29,0-1 0,0 1 1,0-1-1,1 0 0,-1 0 0,0 0 1,0 0-1,1-1 0,-1 1 0,0 0 1,1-1-1,-1 0 0,0 1 0,1-1-29,17 1 122,0-1-1,1 0 1,6-2-122,-12 0 51,36 0 126,-49 2-168,0 1 0,-1-1 0,1 0 0,-1 1 0,1-1 0,-1 1 0,1-1 0,0 1 0,-1 0 0,0-1-1,1 1 1,-1 0 0,0 0 0,1 0 0,-1 0 0,0 1 0,0-1 0,0 0 0,0 0 0,0 1 0,0-1 0,0 1 0,0-1-1,-1 0 1,1 1 0,0 0 0,-1 0-9,15 102 22,-12-92 10,0-6 49,7 5-194,-8-9-527,-2-2-875,0 0-2986,0 0-747</inkml:trace>
  <inkml:trace contextRef="#ctx0" brushRef="#br1" timeOffset="185598.563">1877 2693 9088,'0'0'128,"7"19"0,2 12 128,2-8 0,-2-5-128,-1 2 0,-1-3 0,-2-2 0,0-4-128,-2-1 128,-2-2-128,-1-8 128,0 0-256,0 0 0,0 0-7168</inkml:trace>
  <inkml:trace contextRef="#ctx0" brushRef="#br1" timeOffset="185911.905">1982 2589 9600,'0'0'0,"-3"18"128,3-18 128,0 12-128,0-12 128,3 11-256,-3-11 128,6 12-128,-6-12 0,0 0-7424</inkml:trace>
  <inkml:trace contextRef="#ctx0" brushRef="#br1" timeOffset="186197.455">2078 2725 6656,'1'30'730,"1"0"1,1 0 0,2 0-1,1-1 1,1 0 0,2 0-1,1 0 1,3 5-731,-11-31 100,-1 0 0,0 0 0,1 1 0,-1-1 0,0 0 0,-1 1 0,1-1 0,-1 0 0,1 1 0,-1-1 0,0 1 0,0-1 0,-1 1 0,1-1 0,-1 1 0,0-1 0,0 1-100,1-2-31,-1-1-1,0 0 1,0 0-1,1 0 1,-1 0-1,0 0 0,0 0 1,0 0-1,0 0 1,0 0-1,-1 0 1,1 0-1,0-1 1,0 1-1,0 0 1,-1-1-1,1 1 32,-3 0-502,1 0-1,0-1 0,0 1 1,0-1-1,-1 0 1,1 0-1,0 0 1,0 0-1,-1 0 1,1-1 502,-14-2-5824</inkml:trace>
  <inkml:trace contextRef="#ctx0" brushRef="#br1" timeOffset="186359.519">2069 2484 10368,'0'0'0,"4"23"0,-2-11 0,4 0 0,-1 0 0,2-1 0,-1 1 0,5-1 0,-2 1 0,4 0-128,-1-3 128,0 0-7296</inkml:trace>
  <inkml:trace contextRef="#ctx0" brushRef="#br1" timeOffset="186593.987">2454 2783 9856,'0'0'0,"-8"9"0,2 3 0,-2 2 0,-4 5 0,0 9 0,-9 5 0,-7 10 0,2-3 0,-1-4-1152,5-7 128,1 0-4352</inkml:trace>
  <inkml:trace contextRef="#ctx0" brushRef="#br1" timeOffset="187643.111">1741 2607 7040,'1'2'169,"0"-1"1,0 0 0,0 1-1,0-1 1,0 1 0,0 0-1,0-1 1,-1 1 0,1 0-1,-1 0 1,1-1 0,-1 1-1,0 0 1,1 0 0,-1 0-1,0-1 1,0 1 0,0 1-170,-2 47 670,0-26-170,4 7-134,1-1 0,2 1 1,2 5-367,5 35 565,-12-70-550,0 0 0,1 0 0,-1 0 1,0 1-1,1-1 0,-1 0 0,1 0 0,-1-1 1,1 1-1,0 0 0,-1 0 0,1 0 1,0 0-1,0 0 0,-1-1 0,1 1 1,0 0-1,0-1 0,0 1 0,0-1 1,0 1-1,0-1 0,0 1 0,0-1 0,0 1 1,0-1-1,0 0 0,0 0 0,0 0 1,0 0-1,0 0 0,1 0 0,-1 0 1,0 0-1,0 0 0,0 0-15,45-9 350,-37 7-139,0-2-168,2-5-43,-5-1-22,-3 2-276,-2 7-790,-1 1-1323,0 0-4522</inkml:trace>
  <inkml:trace contextRef="#ctx0" brushRef="#br1" timeOffset="189054.337">2541 2417 7936,'13'103'2466,"-12"-80"-2160,1-1 0,1 1 0,1-1 0,0 1 0,2-1 0,1-1 0,4 8-306,-10-28 8,-1-1 1,1 0 0,-1 0 0,1 0-1,-1 1 1,1-1 0,0 0 0,-1 0-1,1 0 1,-1 0 0,1 0 0,0 0-1,-1 0 1,1 0 0,-1 0 0,1 0-1,-1-1 1,1 1 0,0 0 0,-1 0-1,1 0 1,-1-1 0,1 1 0,-1 0-1,1-1 1,-1 1 0,1 0 0,-1-1-1,0 1 1,1-1 0,-1 1 0,1 0-1,-1-1 1,0 1 0,1-1 0,-1 1-1,0-1 1,0 0 0,0 1 0,1-1-1,-1 1-8,16-22 46,-16 22-45,15-27 46,-1-1 1,-2 0-1,0-1 1,-3-1-1,0 1 1,-1-1-1,-2-1 1,0-11-48,5-15-17,-18 90 213,2 1 0,1-1 0,1 20-196,3-41 43,0 0 1,1 1-1,1-1 1,0 0-1,0 0 1,2 0-1,-1 0 1,1 0-1,1-1 1,0 0-1,5 9-43,-4-12-2368,-6-8-5802</inkml:trace>
  <inkml:trace contextRef="#ctx0" brushRef="#br1" timeOffset="189576.666">2909 2528 9600,'0'0'149,"3"30"491,0-10-1021,3 52 2617,-6-44-5004,-2 3-4233,2-31 5550</inkml:trace>
  <inkml:trace contextRef="#ctx0" brushRef="#br1" timeOffset="189868.21">2895 2397 4608,'0'0'0,"8"23"0,-7-14 0,2 0-3072</inkml:trace>
  <inkml:trace contextRef="#ctx0" brushRef="#br1" timeOffset="190190.061">3084 2572 10112,'0'0'0,"0"0"0,0 0 128,0 0-128,0 0 128,-10 6-128,10-6 128,-13 12-128,13-12 0,-10 16-128,10-16 0,0 0-7168</inkml:trace>
  <inkml:trace contextRef="#ctx0" brushRef="#br1" timeOffset="190829.041">3167 2453 8448,'0'0'128,"0"36"2389,14 57-192,-15-66-2228,1-1 63,0 0 0,2-1-1,0 1 1,2 0 0,1 1-160,-4-24 13,0 0 0,0 1 0,0-1-1,-1 0 1,0 1 0,0-1 0,0 1-1,0-1 1,0 0 0,0 1 0,-1-1 0,0 0-1,0 1-12,1-3 17,-1 0 1,1 0-1,-1 0 0,1 0 0,-1 0 0,0-1 1,1 1-1,-1 0 0,0 0 0,0 0 0,1-1 1,-1 1-1,0 0 0,0-1 0,0 1 0,0-1 1,0 1-1,0-1 0,0 1 0,0-1 0,0 0 1,-1 0-1,1 1-17,-4-1-449,1 0 1,0 0-1,0-1 1,0 1-1,0-1 0,0 0 1,0 0-1,0 0 1,0-1-1,0 1 1,1-1-1,-3-1 449,-17-13-4394,-2 0 959</inkml:trace>
  <inkml:trace contextRef="#ctx0" brushRef="#br1" timeOffset="191118.623">3106 2272 11264,'0'0'0,"0"12"128,0 0 0,0 2 0,0-2 0,0 3 0,0-3 0,0-2-128,3-1 128,-2 1-128,-1-10 128,11 14-128,-11-14 0,0 0-8832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4:05.7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3456,'13'5'425,"0"1"1,0 0 0,-1 1-1,0 0 1,0 1-1,0 0 1,-1 1-1,0 1-425,2 0 309,0 1 0,1-2 0,0 0 0,1 0 0,14 5-309,50 14 433,-31-11-63,0 1 0,3 5-370,23 16 232,-19-10-92,2-2 0,12 2-140,-67-28-142,1 0 0,-1 0 0,1 0-1,-1 0 1,0 0 0,1-1 0,-1 0 0,1 1-1,-1-1 1,1 0 0,-1 0 0,1 0 0,-1 0-1,1-1 1,-1 1 0,1-1 0,-1 1-1,1-1 1,-1 0 0,0 0 0,1 0 142,9-7-4672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4:06.5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0 211 3328,'41'26'2573,"-36"-22"-2257,1 0 0,-1 0 0,1-1 0,0 1 1,0-1-1,0 0 0,0-1 0,0 1 0,1-1-316,8 0 129,0 0-1,-1-1 0,1 0 0,0-1 0,-1-1 0,1 0 0,0-1 0,9-3-128,31-9 271,32-12-271,-70 21 70,88-31 228,-2-3 1,-2-6 0,30-19-299,-95 37-4246,-25 17-212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4:07.4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1 519 3328,'12'-36'861,"-4"9"-399,1 1 0,1 0 0,1 1 0,11-16-462,10-7 624,2 2 0,27-27-624,29-39 1376,-88 111-1553,-1 0 0,0-1 0,0 1 0,0 0-1,0 0 1,0-1 0,-1 1 0,1-1 0,0 1 0,-1 0 0,1-1 0,-1 0 0,1 1-1,-1-1 1,0 1 0,1-1 0,-1 1 0,0-1 0,0 0 0,0 1 0,0-1 0,-1 1-1,1-1 1,0 0 177,-2-10-1722,2 3 186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4:08.0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0 934 3456,'11'-21'605,"-1"-1"0,0 0 1,-2 0-1,4-15-605,8-22 736,241-556 715,-254 599-2682,-1-1 0,-1-1 1,-1 1-1,2-17 1231,-2 13-602,-2 8-785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4:11.1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1 310 4736,'17'2'0,"-7"3"21,-8-4 86,-2-1 42,57-19 546,-1-1 1,0-4-1,-2-1 0,21-16-695,21-8 248,-28 15-243,125-57-884,-169 83-764,1 1-1962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4:12.1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2944,'0'0'128,"0"0"0,33 3 384,457 115 2951,-452-108-3193,0 1 165,0 1 0,0 2 1,-2 2-1,0 1 0,16 11-435,-17-23-1856,-35-5-3349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4:22.1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 0 4096,'0'0'149,"0"0"86,0 0 21,0 0 0,0 0 0,-10 37 661,-36 103-42,46-138-2219,0-2-2304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4:08.8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860 2086 6912,'20'-68'1097,"-3"-1"1,3-39-1098,-15 69 299,-2 0 0,-2 0 0,-1 0 0,-2 0 0,-4-17-299,-13-44 490,-4 2-1,-20-49-489,0 1-3859,38 129-1303</inkml:trace>
  <inkml:trace contextRef="#ctx0" brushRef="#br0" timeOffset="974.944">349 719 4736,'-29'-8'3200,"-48"-48"207,-50-48-3407,24 18-4858,91 76 549</inkml:trace>
  <inkml:trace contextRef="#ctx0" brushRef="#br0" timeOffset="10775.424">446 799 1920,'3'2'51,"0"0"0,0 1 0,0-1-1,-1 1 1,1 0 0,-1 0 0,0 0 0,0 0 0,0 0 0,0 0-1,0 1 1,0 1-51,24 33 414,-17-31-386,0 0 0,1-1 0,0 0 0,0-1 0,1 0 0,-1-1 0,1 0 0,8 1-28,19 9-288,-19-6-1312</inkml:trace>
  <inkml:trace contextRef="#ctx0" brushRef="#br0" timeOffset="19074.087">579 1377 4480,'8'33'1280,"-2"-21"-784,1 0 1,0 0-1,0-1 1,1 0-1,0-1 0,9 8-496,-5-5 373,-1 1-1,0 0 1,8 15-373,18 48 482,-23-44-265,2-1 1,4 5-218,-6-12 128,-13-23-21,-1-2 21,2 0-22,7 5-84,6 2-22,3-1 0,-4-1 0,-2-2 0,-4-1 21,-4-3-8,-1 0 0,1 0 0,-1 0 0,1-1 0,-1 1 0,1-1 0,-1 0 0,0 0 0,0 0 0,0 0 0,0-1 0,0 1 0,-1-1 0,2-2-13,-2 3 31,14-15-6,-1 0-1,0-2 1,-2 0 0,0 0-1,-1-1 1,-1-1-1,4-11-24,17-44 100,8-34-100,-39 106 6,25-76 50,9-59-56,-17 44-3278,-18 87 1046,0 7-2353,0 1 4576,0 0-1591</inkml:trace>
  <inkml:trace contextRef="#ctx0" brushRef="#br0" timeOffset="23314.782">526 303 4864,'7'-1'572,"0"1"0,0 0 0,0 0 0,0 0 0,0 1 0,0 0 0,0 0 0,6 3-572,33 3 1056,6-8-541,-39-1-405,0 1-1,0 1 1,1 0 0,-1 1-1,0 1 1,13 2-110,-24-3 42,1 0 1,0 1-1,-1-1 0,1 1 0,-1-1 1,0 1-1,1 0 0,-1 0 1,0 0-1,0 0 0,0 0 1,0 1-43,21 16-2172,-14-15-4633</inkml:trace>
  <inkml:trace contextRef="#ctx0" brushRef="#br0" timeOffset="24431.528">1486 158 4608,'0'-36'1813,"0"32"-1574,-1 0 0,1 0-1,-1 0 1,0 0 0,-1 0 0,1 0-1,0 1 1,-1-1 0,0 1 0,0-1-1,0 1 1,-1 0 0,1-1 0,-1 1-1,1 0 1,-1 1 0,0-1-1,0 0 1,0 1 0,-1 0 0,1 0-1,-4-2-238,-8-5 149,-1 2-1,0 0 0,-1 0 0,-11-2-148,21 7 15,1 1-1,-1 0 0,1 0 1,-1 0-1,0 1 0,1 0 0,-1 0 1,1 1-1,-1 0 0,0 0 1,1 0-1,-1 1 0,1 0 1,0 0-1,0 1 0,0-1 1,0 2-1,0-1 0,0 0 1,-1 3-15,0-1 7,0 0 1,1 1 0,0 0 0,0 1 0,0-1 0,1 1 0,0 0 0,0 0 0,0 1 0,1-1 0,1 1 0,-1 0 0,1 0 0,0 0 0,0 7-8,1-5-1,1 1 0,0-1 1,1 0-1,0 1 0,0-1 1,1 0-1,1 1 0,0-1 1,0 0-1,1 0 0,0 0 1,1 0-1,0-1 0,4 7 1,1 0 17,0-1-1,2 0 1,0 0 0,0-1-1,1 0 1,1-1-1,12 10-16,-1-4 64,-13-11-36,0 1 0,0 1 0,-1-1 1,0 2-1,-1-1 0,7 11-28,-14-18 14,0 0 1,-1 0-1,1 0 1,-1 0-1,0 1 1,0-1-1,0 0 1,-1 0-1,1 1 1,-1-1-1,1 0 1,-1 1 0,0-1-1,-1 0 1,1 1-1,0-1 1,-1 0-1,0 0 1,0 1-1,0-1 1,0 0-1,0 0 1,-1 0-1,1 0 1,-1 0-1,0 0 1,0-1-1,0 1 1,0 0-1,-1-1 1,0 2-15,-8 7 120,-1-1 0,1 0 1,-2-1-1,1 0 0,-1-1 0,-1 0 1,1-1-1,-1 0 0,-8 2-120,11-5 63,1 0 0,-1-1 0,0-1-1,0 1 1,0-2 0,0 1 0,-1-2 0,1 1-1,0-2 1,0 1 0,-1-2 0,1 1 0,-5-3-63,10 2 21,1 0 0,0 0 0,0-1 1,0 0-1,0 0 0,0 0 1,1 0-1,-1-1 0,1 0 0,0 0 1,0 0-1,0 0 0,1-1 1,-1 0-1,1 1 0,0-1 0,1 0 1,-1-1-1,1 1 0,0 0 1,0-1-1,0-1-21,0-1-197,0-1 1,0 1-1,1-1 1,0 0-1,1 0 1,0 0-1,0 0 1,1 1-1,0-1 1,1 0-1,0 0 1,0 1-1,1-1 1,0-1 196,-1 7-612,-1 1 0,0 0-1,0-1 1,1 1 0,0 0 0,-1 0-1,1 0 1,0 0 0,0 0 0,0 1 0,0-1-1,0 1 1,1-1 612,4-2-483,0 1-1,1 0 1,-1 0-1,1 0 1,-1 1-1,2 0 484,-5 1 23,24-6-1239</inkml:trace>
  <inkml:trace contextRef="#ctx0" brushRef="#br0" timeOffset="25344.99">1416 864 3840,'35'-14'1638,"-31"12"-1424,-1 1-1,1-1 1,-1 0-1,1 1 1,-1 0 0,1 0-1,0 0 1,-1 0-1,1 1 1,0-1 0,0 1-1,-1 0 1,1 0-1,0 0 1,0 1-1,0-1 1,2 2-214,-4-2 34,1 0 1,-1 1-1,0-1 0,0 1 0,1 0 0,-1-1 1,0 1-1,0 0 0,0 0 0,0 0 1,0 1-1,0-1 0,0 0 0,-1 1 1,1-1-1,0 1 0,-1 0 0,1 0 1,-1-1-1,1 1 0,-1 0 0,0 0 1,0 0-1,0 0 0,0 1 0,0-1 1,-1 0-1,1 0 0,0 0 0,-1 3-34,0-1 49,-1-1-1,0 1 0,0 0 1,-1-1-1,1 1 1,-1-1-1,0 1 1,0-1-1,0 0 0,0 0 1,0 1-1,-1-2 1,1 1-1,-1 0 0,0 0 1,0-1-1,0 0 1,-3 2-49,-16 11 79,-1-1 1,0-2-1,-1 0 1,-1-1-1,-21 5-79,30-10 136,14-5-29,2-1 21,33 0 512,98 10 343,3 0-4569,-123-10-3027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5:25.11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1 227 4736,'8'-47'-11,"-8"36"1,2 0-1,-1 0 0,2 0 1,-1 0-1,2 0 0,-1 1 1,1-1-1,1 1 0,0 0 1,0 0-1,1 1 0,1-1 1,1 0 10,-4 3-42,-3 5 36,1 1 0,-1-1-1,1 0 1,-1 0 0,1 1 0,0-1 0,-1 1 0,1 0-1,0-1 1,0 1 0,0 0 0,0 0 0,0 0 0,2 0 6,10-5-86,2 9 65,-9 1 21,-1 0 0,0 1 0,0 0 0,0 0 0,0 0 0,-1 0 0,0 1 0,0 0 0,0 0 0,-1 1 0,3 4 0,1 3 0,0 0 0,-1 1 0,0 0 0,-2 0 0,1 3 0,-1-2 134,-1 0 1,-1 1-1,0 0 0,-1 0 1,-1 14-135,-1-21 67,-1 0 0,0-1 0,-1 1-1,0-1 1,-1 0 0,0 1 0,-1-1 0,1 0 0,-2-1 0,1 1 0,-2 0-67,6-8 7,-1 0 0,1 0 0,0 0 0,-1 0 0,1 0 0,-1 0 0,1 0 0,-1 0 0,0 0 0,1 0-1,-1-1 1,0 1 0,0 0 0,1-1 0,-1 1 0,0 0 0,0-1 0,0 1 0,0-1 0,0 1 0,0-1 0,0 0 0,0 1 0,0-1 0,0 0 0,0 0 0,0 0 0,0 0 0,0 1 0,0-1 0,-1-1-7,0 0 24,1 0 1,-1 0-1,1 0 1,0-1-1,-1 1 1,1-1-1,0 1 1,0-1-1,0 1 1,0-1-1,0 0 1,0 0-1,0 1 1,0-1-1,1 0 1,-1 0-25,-3-10 109,1-1-1,0 1 1,1-1 0,0 1 0,1-10-109,1 4-9,0 0 0,2 0 0,0 0 0,1 0 0,1 0 0,0 1 1,1 0-1,1 0 0,1 0 0,1 0 0,0 1 0,3-4 9,-10 19-2,0 0 0,0-1-1,0 1 1,0 0 0,0 0-1,0-1 1,0 1 0,0 0 0,1 0-1,-1 0 1,0 0 0,1 1 0,-1-1-1,1 0 1,-1 1 0,1-1 0,-1 0-1,1 1 1,-1 0 0,1-1-1,0 1 1,-1 0 0,1 0 0,0 0-1,-1 0 1,1 0 0,1 1 2,0 0-7,0 0-1,0 0 1,0 1 0,0 0 0,0-1 0,-1 1 0,1 0-1,0 1 1,-1-1 0,0 0 0,1 1 0,-1-1-1,1 2 8,3 5-15,1 0 0,-2 0-1,1 1 1,-1 0 0,-1 0-1,0 0 1,0 1 0,0 3 15,-2 0-148,0 0 1,-1 0 0,0 0-1,-1 0 1,-1 0 0,0-1 0,-1 1-1,-1 4 148,2-12-102,-1 0 0,1-1 0,-1 1 0,-1 0 0,1-1-1,-1 1 1,0-1 0,0 1 0,0-1 0,-1 0 0,1-1 0,-1 1-1,0-1 1,-1 1 0,1-1 0,-1-1 0,0 1 0,0-1 0,0 1 0,-1-1 102,-5 2-2027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5:26.82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250 58 1280,'11'16'320,"0"0"0,-1 0 0,-1 1 0,0 0 0,-2 1 0,0 0 0,-1 0 0,0 0 0,-2 1 0,0 0 0,0 12-320,-3-29 109,-1 1 0,0-1 0,0 1 0,0-1 0,0 1 0,0-1 0,0 0 0,-1 1 0,1-1 0,-1 1 0,1-1 0,-1 0 0,0 1 0,0-1 0,0 0 0,-1 0 0,1 0 0,0 1 0,-1-1 0,1-1 0,-1 1 0,0 0 0,0 0 0,0 0-109,1-1 60,0-1-1,0 0 1,0 1 0,0-1-1,0 0 1,0 1 0,0-1 0,0 0-1,0 0 1,0 0 0,-1 0-1,1 0 1,0 0 0,0 0-1,0 0 1,0 0 0,0-1 0,0 1-1,0 0 1,0-1 0,0 1-1,0-1-59,-1 0 7,0 0-1,0-1 0,0 0 0,0 1 1,0-1-1,0 0 0,0 0 0,1 0 0,-1 0 1,1-1-1,-1 1 0,1 0 0,0 0-6,-16-40 133,1 1-1,2-2 0,3 0 0,1 0 0,-3-31-132,12 68 1,1-1-1,0-3-22,0 8-84,-10 29-24,5-9 110,-2-2 11,0-1-1,-1 1 0,-1-1 1,0-1-1,-1 0 0,0 0 1,-1 0-1,-1-2 0,0 1 0,-1-2 1,-2 2 9,15-12-1,-1-1 1,0 1-1,0 0 0,0-1 1,0 1-1,0-1 1,0 1-1,0-1 0,0 1 1,0-1-1,0 0 1,0 1-1,0-1 1,0 0-1,0 0 0,0 0 1,-1 0-1,1 0 1,0 0-1,0 0 0,0 0 1,0 0-1,0-1 1,0 1-1,0 0 1,0-1-1,0 1 0,0 0 1,0-1-1,0 0 1,0 1-1,0-1 0,0 0 1,0 1-1,0-1 1,1 0-1,-1 0 1,0 0-1,1 1 0,-1-1 1,0 0-1,1 0 1,-1 0-1,1 0 0,0 0 1,-1 0-1,1 0 1,0-1-1,-1 1 1,0-5-113,-1 1 0,1-1 0,0 0 0,0 1 0,1-1 0,0 0 0,0 0 0,0 1 0,1-2 113,2-9-1482,1 1-1,1 0 1,0 0-1,3-6 1483,12-24-1216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7T07:02:34.235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</inkml:definitions>
  <inkml:trace contextRef="#ctx0" brushRef="#br0">0 0,'0'0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5:28.59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151 1 3328,'-1'7'105,"0"0"-1,1 0 1,0 1 0,0-1 0,1 0 0,0 0-1,0 1 1,1-1 0,0 0 0,0 0-105,7 47 360,-9-30-131,0-1 0,-2 1 0,-3 10-229,4-28 101,0 0 0,-1 0-1,1 0 1,-1-1 0,-1 1-1,1-1 1,-1 1 0,0-1-1,0 0 1,0 0 0,-1 0-1,1 0 1,-1-1-1,-1 1 1,-2 2-101,6-7 25,-1 1-1,1 0 0,0-1 1,-1 1-1,1-1 1,0 1-1,-1-1 0,1 0 1,-1 0-1,1 0 1,0 1-1,-1-1 0,1-1 1,-1 1-1,1 0 1,-1 0-1,1 0 1,0-1-1,-1 1 0,1-1 1,-1 1-1,1-1 1,0 1-1,0-1 0,-1 0 1,1 0-1,0 0 1,0 0-1,0 0 0,0 0 1,0 0-1,0 0 1,-1-1-25,-27-39 90,22 25-70,1-1-1,0 0 1,1-1-1,1 1 1,0-1-1,1 0 1,1 0 0,1 0-1,1 0 1,0 0-1,1 0 1,2-1-20,0 9 0,-2 8-50,-1 1 0,1 0 0,-1-1 0,1 1 0,-1 0 0,1-1 0,0 1 0,0 0 0,0 0 0,0 0 1,0-1-1,0 1 0,0 0 0,0 0 0,0 1 0,1-1 0,-1 0 0,0 0 0,1 1 0,-1-1 0,0 0 0,1 1 0,-1-1 0,1 1 1,-1 0-1,1 0 0,0-1 50,5 0-1127,3-2-2542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5:36.0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298 59 1024,'0'0'128,"0"0"21,0 7 86,-1-2-195,-3 56 992,-8 31-1032,8-73 252,0-1 0,-1 1 1,0-1-1,-2 0 0,0 0 0,-1 0 0,-4 4-252,7-15 114,0 0-1,0-1 0,0 0 1,-1 0-1,0 0 1,0-1-1,0 0 0,-1 0 1,0-1-1,-6 4-113,8-5 71,0-1-1,0 0 0,0 0 1,0 0-1,-1 0 1,1-1-1,-1 0 1,1 0-1,-1 0 1,1-1-1,-1 0 1,1 0-1,-1 0 1,1-1-1,-1 1 0,-1-2-70,4 1 20,1-1-1,-1 1 0,1-1 0,-1 0 0,1 1 0,0-1 0,0 0 0,0-1 0,0 1 0,0 0 1,0-1-1,0 1 0,1-1 0,-1 1 0,1-1 0,0 0 0,0 1 0,0-2-19,-17-53 73,17 54-63,-2-12 14,0-1 0,2-1-1,-1 1 1,2 0 0,0 0 0,1 0-1,0 0 1,2 0 0,0 0 0,0 0-1,4-8-23,-4 14 13,1 1-1,-1 0 0,1 0 0,1 1 0,0-1 0,0 1 0,0 0 0,1 1 0,0-1 0,1 1 0,0 0 0,0 1 0,0-1 0,1 1 0,0 1 1,0 0-1,0 0 0,1 0 0,7-2-12,-13 6 0,0 0 0,0 0 1,0 0-1,1 1 0,-1-1 1,0 1-1,0 0 0,1 0 0,-1 0 1,0 0-1,0 1 0,1-1 1,-1 1-1,0 0 0,0 0 1,0 0-1,0 0 0,2 1 0,0 1 2,0 1 1,0-1-1,0 1 1,0 0-1,-1 0 0,0 0 1,0 1-1,0 0 0,3 4-2,3 7 21,-1 0-1,0 1 1,-1 0-1,-1 0 1,0 1-1,-1 1-20,2 14-725,0-1-3819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5:38.7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64 237 3456,'-1'0'9,"1"0"1,-1 0-1,1 0 1,-1 0-1,1 0 0,0 0 1,-1 0-1,1 0 1,-1 0-1,1 1 1,0-1-1,-1 0 0,1 0 1,-1 0-1,1 0 1,0 1-1,-1-1 1,1 0-1,0 0 1,-1 1-1,1-1 0,0 0 1,0 1-1,-1-1 1,1 0-1,0 1 1,0-1-1,-1 0 0,1 1 1,0-1-1,0 0 1,0 1-1,0-1 1,0 1-1,0-1 0,0 0 1,-1 1-10,1 24 759,0-22-680,0 1 0,1-1 0,-1 1-1,-1-1 1,1 1 0,0-1 0,-1 1 0,0-1 0,0 0 0,0 1-1,0-1 1,0 0 0,-2 2-79,3-4 18,0 0 1,0 0-1,-1-1 0,1 1 0,-1 0 1,1 0-1,-1-1 0,1 1 0,-1 0 0,1-1 1,-1 1-1,1-1 0,-1 1 0,0-1 1,1 1-1,-1-1 0,0 1 0,0-1 1,1 0-1,-1 1 0,0-1 0,0 0 1,0 0-1,0 1 0,1-1 0,-1 0 0,0 0 1,0 0-1,0 0 0,0 0 0,1 0 1,-1 0-1,0 0 0,0-1 0,0 1 1,1 0-1,-1 0 0,0-1 0,0 1 0,0-1-18,-1-1 28,1 0 0,-1-1-1,1 1 1,0-1-1,-1 1 1,1-1 0,0 0-1,1 1 1,-1-1-1,0 0 1,1 1 0,0-1-1,-1-3-27,1-8 31,0-1 0,0 1 0,1-1 0,1 1 1,1 0-1,0-1 0,0 1 0,1 0 0,1 1 0,1-1 0,5-9-31,-7 16 6,0-1 1,0 0-1,1 1 1,0 0-1,0 0 0,1 1 1,0 0-1,0 0 0,1 0 1,-1 0-1,1 1 0,1 0 1,-1 1-1,1 0 1,-1 0-1,1 0 0,0 1 1,0 0-1,1 1 0,4-1-6,-11 2 7,0 1 0,-1 0 0,1-1 0,0 1 0,0 0 0,0 1 0,0-1 0,0 0 0,0 0 0,-1 1 0,1-1 0,0 1 0,0 0 0,0-1 0,-1 1 0,1 0 0,0 0 0,-1 0 0,1 0 0,-1 0 0,1 1 0,-1-1 0,0 0 0,1 1-7,0 1 18,0 0 0,0 1 0,0-1 0,-1 0 1,1 1-1,-1-1 0,0 1 0,0 0 0,0-1 0,-1 1 0,1 0 0,-1 1-18,1 2 38,-1 0 0,0 0 0,-1-1 0,1 1 0,-1 0 0,0-1 0,-1 1 0,0-1 1,0 1-1,0-1 0,-1 0 0,0 0 0,0 0 0,-2 2-38,-7 6 136,-1-1 0,0 0 0,-1-1 0,-14 9-136,25-18 42,-1 0 0,-1 0 0,1 0 0,0-1 0,0 0 1,-1 0-1,0 0 0,1-1 0,-1 1 0,0-1 0,0 0 0,1 0 0,-1-1 1,0 1-1,0-1 0,0 0 0,0-1 0,0 1 0,0-1 0,-3-1-42,6 1 12,0 0 0,0-1-1,0 1 1,0-1 0,0 1-1,1-1 1,-1 0 0,0 0-1,1 0 1,0 0 0,-1 0-1,1 0 1,0 0 0,0 0-1,0-1 1,0 1-1,0 0 1,1-1 0,-1 1-1,1 0 1,-1-1 0,1 1-1,0-1 1,0 1 0,0-1-1,0 1 1,1-2-12,-1-3 27,1-1 1,0 0-1,0 1 0,1-1 1,0 1-1,0 0 0,1 0 1,1-3-28,2 1-199,0 0-1,0 0 1,1 1 0,0-1 0,1 1 0,0 1 0,0 0 0,1 0 0,6-4 199,4-4-5504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15:42.1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93 173 3328,'0'0'0,"11"-11"50,1 2 1,0-1-1,1 1 1,-1 1-1,6-2-50,-15 8 10,0 1 1,0-1-1,1 1 1,-1 0-1,0 0 0,0 0 1,0 0-1,1 1 1,-1 0-1,0-1 1,1 1-1,-1 0 0,1 1 1,-1-1-1,0 0 1,0 1-1,1 0 0,-1 0 1,0 0-1,0 0 1,0 0-1,0 1 1,0-1-1,0 1 0,0 0 1,0 0-1,-1 0-10,7 6 102,-1 1 0,0-1 0,-1 1 1,0 1-1,-1-1 0,0 1 0,0 0 0,-1 1 0,0-1 0,-1 1 0,0 0 0,-1 0 0,1 6-102,-2-11 73,-1 0-1,0 0 1,0 0-1,-1 0 1,1-1 0,-1 1-1,-1 0 1,1 0-1,-1 0 1,0 0-1,0 0 1,-1-1-1,0 1 1,0 0-1,0-1 1,0 0-1,-1 1 1,0-1-1,0 0 1,-1 0-1,1-1 1,-1 1-1,0-1 1,0 0-1,0 0 1,-1 0-1,0 0-72,3-2 25,0-1 0,0 0 0,-1 0-1,1 0 1,0 0 0,0 0 0,-1 0-1,1 0 1,0-1 0,-1 1 0,1-1-1,-1 0 1,1 0 0,-1 0 0,1 0-1,0 0 1,-1 0 0,1-1 0,-1 1-1,1-1 1,-1 0-25,-1 0 30,0-1 0,0-1 1,0 1-1,0 0 0,1-1 0,-1 0 1,1 0-1,-1 0 0,1 0 0,0-1 0,0 0-30,-6-8 75,0-1 0,1 0 0,1-1 0,0 1 0,1-1 0,-2-8-75,1 1 76,0-1 1,2 0-1,0 0 1,2-1-1,0-9-76,2 24 14,1 1 1,0 0-1,0-1 0,0 1 1,1 0-1,0 0 0,1 0 1,0 0-1,0 0 0,0 0 0,1 0 1,0 0-1,0 1 0,1-1 1,0 1-1,0 0 0,0 0 1,6-5-15,-8 10 0,0-1 0,1 1 0,-1 0 0,1 0 0,-1 0 0,1 0 0,-1 0 0,1 0 0,0 1 0,-1-1 0,1 1 0,0 0 0,-1 0 0,1 0 0,0 0 0,-1 0 0,1 1 0,0-1 0,-1 1 0,1 0 0,0-1 0,-1 1 0,1 0 0,-1 1 0,1-1 0,-1 0 0,0 1 0,1 0 0,4 2 0,0 0 0,-1 1 0,1 0 0,-1 0 0,0 0 0,-1 1 0,1 0 0,-1 0 0,1 2 0,1 5 14,-1 0 1,0 1 0,-1 0 0,-1 0 0,0 0-1,0 0 1,-2 1 0,1-1 0,-2 1-1,0 0 1,-1-1 0,-1 1 0,0 0-1,-1-1 1,0 1 0,-1-1 0,-1 1-1,-1 2-14,1-4 62,-1-1-1,0 0 0,-1 0 0,0 0 0,0-1 1,-2 0-1,1 0 0,-1 0 0,-8 7-61,9-12 51,1 0 1,-1 0-1,0-1 1,-1 0-1,1 0 0,-1 0 1,0-1-1,0-1 1,-1 1-1,1-1 0,-1 0 1,0-1-1,1 0 1,-6 0-52,10-1 16,0-1 1,0 1 0,0-1-1,-1 0 1,1 0 0,0 0 0,0-1-1,0 0 1,0 1 0,-1-1-1,1-1 1,0 1 0,1-1-1,-1 1 1,0-1 0,0 0 0,1 0-1,-1-1 1,1 1 0,0-1-1,0 0 1,-1 0 0,2 0-1,-1 0 1,0 0 0,1-1 0,-1 1-1,1-1 1,0 1 0,1-1-1,-1 0 1,0 0 0,1 0-1,0 0 1,-1-2-17,0-6-179,0 0 0,1 0 0,0 0-1,0 0 1,1 0 0,1 0 0,0 0 0,1 0-1,0 0 1,1 0 0,3-9 179,9-18-2368,-1 0-2197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8:07:50.2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43 5632,'0'0'149,"37"4"619,-25-7-517,0 0 0,-1-2 0,0 1 0,0-1 0,3-2-251,26-11 878,-39 18-848,-1-1-1,1 1 0,-1 0 0,1 0 1,-1 0-1,1-1 0,-1 1 1,1 0-1,-1 0 0,1 0 0,-1 0 1,1 0-1,-1 0 0,1 0 0,0 0 1,-1 0-1,1 0 0,-1 1 1,1-1-1,-1 0 0,1 0 0,-1 0 1,1 1-1,-1-1 0,1 0 0,-1 0 1,0 1-1,1-1 0,-1 0 1,1 1-1,-1-1 0,0 1 0,1-1 1,-1 1-1,0-1 0,1 0 0,-1 1 1,0 0-30,2 26 502,-14 32 59,7-45-390,0 0 0,-1 0-1,-1-1 1,0 0 0,-1 0-1,0-1 1,-1 0 0,0 0-1,-1-1 1,-10 10-171,20-21 1,-1 0 0,1 0 0,0 0 0,0 0 1,-1 0-1,1 0 0,0 0 0,0 1 0,-1-1 0,1 0 0,0 0 0,0 0 1,-1 0-1,1 0 0,0 0 0,0 0 0,-1 0 0,1 0 0,0 0 1,0-1-1,0 1 0,-1 0 0,1 0 0,0 0 0,0 0 0,-1 0 0,1 0 1,0 0-1,0-1 0,0 1 0,-1 0 0,1 0 0,0 0 0,0 0 0,0-1 1,0 1-1,-1 0 0,1 0 0,0 0 0,0-1 0,0 1 0,0 0 0,0 0 1,0-1-1,0 1 0,0 0 0,0 0 0,0-1 0,0 1 0,0 0 0,0 0 1,0-1-2,-3-12-1062,7-5-3951,8-8-1408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8:07:51.6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342 422 6656,'0'0'149,"0"0"64,0 0-42,-12-13 213,7 5-344,0 0 0,1-1 0,0 1 0,1-1 0,-1 0 0,1 0 0,1 0 0,0-1 0,0 1 0,1 0 0,0-1 0,1 1 0,0-1 0,0 1 0,1-1-1,1 1 1,-1 0 0,1 0 0,2-4-40,-1 1 16,1 0 0,1 0 0,0 0 0,0 1 0,1 0 0,1 0-1,0 0 1,0 1 0,1 0 0,0 0 0,1 1 0,0 0 0,0 1-1,3-2-15,2 0 4,-1 1 0,1 0 0,1 1 0,0 1 0,0 0 0,6-1-4,-16 6 0,0 1-1,0 0 1,0 0 0,0 0 0,0 0 0,0 1 0,1 0 0,-1 0 0,0 0 0,0 0 0,0 1 0,0 0 0,0 0-1,0 1 1,0-1 0,0 1 0,-1 0 0,1 0 0,-1 1 0,1-1 0,-1 1 0,3 2 0,0 1 46,0 0 0,-1 0 0,0 1 0,0 0 0,0 0 1,-1 0-1,0 1 0,-1 0 0,0 0 0,0 0 0,0 0 0,-1 1 1,0-1-1,-1 1 0,1 7-46,-1-2 92,-1-1 0,-1 1 0,0 0 0,-1-1 0,0 1 0,-1 0 0,-1-1 1,0 1-1,-5 11-92,-4 7 143,-2 0 0,-1-2 0,-1 0 0,-2 0 1,-1-2-1,-1 0 0,-2-1 0,-2 0-143,6-6 99,-2-1 0,0-2 0,0 0 0,-2-1-1,-21 13-98,29-22 53,0 0 0,-1-2 0,0 0 0,0 0 0,-1-1 0,1-1 0,-1-1 0,0 0 0,0-1 0,-13 0-53,13-1 34,1-1-1,-1-1 0,1 0 0,-1-1 1,1 0-1,-1-1 0,-13-5-33,25 6-10,0 1 0,0-1 0,0 0 0,0 0 1,1-1-1,-1 1 0,1-1 0,-1 0 0,1 1 0,0-2 0,0 1 0,1 0 0,-1 0 1,0-1-1,1 0 0,0 1 0,0-1 0,0 0 0,0 0 0,1 0 0,0 0 0,-1 0 1,2-1-1,-1 1 0,0 0 0,1 0 0,0-1 0,0 1 0,0 0 0,0-3 10,4-24-1391,2 0 1,0 1-1,2 0 0,1 0 0,10-20 1391,1-3-3456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8:07:56.49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1 176 6272,'0'0'256,"0"0"21,0 0 107,0-26 1109,2 19-1447,-1 0 0,1 0-1,0 0 1,1 0 0,0 0 0,0 0-1,0 0 1,1 1 0,0 0-1,0 0 1,1 0 0,0 0-1,0 1 1,0 0 0,1 0 0,-1 0-1,1 0 1,4-1-46,-4 2 5,0 0 0,0 0 0,0 1 0,1 0 0,-1 0 0,1 0 0,0 1 0,0 0 0,0 1 0,0-1 0,0 1 0,0 1 0,0-1 0,0 1 0,0 1 0,1-1 0,-1 1 0,0 0 0,5 2-5,-4 1-3,1 0 0,-1 1 1,0 0-1,0 0 1,0 1-1,0 0 0,-1 0 1,0 1-1,-1 0 0,1 0 1,-1 1-1,-1 0 0,0 0 1,0 0-1,0 0 0,-1 1 1,2 5 2,-2-5 33,0 0-1,-1 0 1,0 0 0,-1 1 0,0-1-1,0 1 1,-1-1 0,0 1 0,-1 0-1,0-1 1,0 1 0,-1 0 0,0-1-1,-1 1 1,0-1 0,-1 0 0,-1 5-33,2-10 51,0 1 0,-1-1-1,0 0 1,1-1 0,-1 1 0,0 0 0,-1-1 0,1 1 0,-1-1 0,1 0 0,-1 0 0,0-1 0,0 1 0,0-1 0,0 0 0,-1 0 0,1 0 0,-1 0-1,1-1 1,-1 0 0,1 0 0,-1 0 0,0 0 0,0-1 0,1 0 0,-1 0 0,0 0 0,-2-1-51,-2 0-47,1 0 0,0-1 1,0 0-1,0 0 0,0-1 1,0 0-1,1-1 0,-1 1 0,1-1 1,0-1-1,0 1 0,0-1 0,0-1 1,1 1-1,-5-7 47,-23-30-7381,18 23 5077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8:07:57.73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86 3 2048,'12'-3'384,"-5"3"-248,1 1-1,-1-1 1,0 2-1,0-1 1,0 1 0,0 0-1,0 0 1,0 1-1,0-1 1,-1 2-1,1-1 1,-1 1 0,0 0-1,1 1-135,2 3 152,0 0 0,-1 0-1,1 1 1,-2 0-1,1 1 1,-1 0 0,-1 0-1,2 4-151,5 12 161,-1 1-1,-1 0 1,-2 0-1,-1 1 1,-1 1-1,3 24-160,-6-17 117,-2 0-1,-1 0 0,-1 0 0,-3 0 0,-5 30-116,-6 12 115,-4 0 0,-5 5-115,20-74 46,-4 17 35,-2 0 1,-8 17-82,15-37 99,-1-1 0,0 1 1,0-1-1,0 0 1,-1 0-1,0 0 0,0 0 1,0-1-1,-1 1 1,1-1-1,-1 0 0,0 0 1,0-1-1,-3 2-99,6-4 33,0 0 1,0-1-1,0 1 0,0 0 0,0-1 1,0 1-1,0-1 0,0 0 1,0 0-1,0 0 0,0 0 0,0 0 1,0 0-1,0-1 0,0 1 1,0-1-1,0 1 0,0-1 0,0 0 1,1 1-1,-3-2-33,0-1 36,1 0 0,-1 1 0,0-2 0,1 1 0,0 0 0,0-1 0,0 1 1,0-1-1,-2-4-36,-3-7 48,0 0 0,1-1 0,1 0 0,-5-17-48,-20-106-1435,16 62-671,-3-3-2310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8:07:58.87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3712,'0'11'151,"0"0"0,1 1 1,0-1-1,1 0 0,1 0 0,2 7-151,6 37 778,-8 13 643,-3 0 1,-7 59-1422,-1 14-283,10-85-5882,0-32 4501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8:08:16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25 512 6144,'-2'1'88,"0"0"0,0 0 0,0 1 0,1-1 1,-1 1-1,1 0 0,-1 0 0,1-1 0,0 1 0,-1 0 0,1 0 1,0 0-1,0 0 0,1 0 0,-1 0 0,0 0 0,1 1 0,-1-1 1,1 0-1,0 0 0,-1 0 0,1 1 0,0 1-88,2 66 1397,-1-46-1152,16 157 2592,-15-234-2298,3-1-1,4-10-538,-1 11 422,-3 0-1,-2-12-421,-3 63 18,0 0 0,0 0 0,1 0 0,-1 0 0,1 0-1,-1 0 1,1 0 0,0 0 0,0 1 0,0-1 0,0 0 0,0 0-1,0 0 1,0 1 0,0-1 0,1 0-18,2-2 13,-3 2 94,17 22-43,-1 1 1,-1 1-1,0 0 1,-2 1 0,-1 1-1,-1 0 1,-1 1 0,2 8-65,-5-10-2299,-1 0 1,-1 1-1,0 6 2299,-5-29-4928,-1-1 2411</inkml:trace>
  <inkml:trace contextRef="#ctx0" brushRef="#br0" timeOffset="757.556">330 644 6784,'0'0'768,"30"8"3818,-24-8-4523,-1 0 1,1 0-1,-1 1 0,1 0 0,-1 0 0,1 0 0,-1 1 0,0 0 1,1 0-1,3 2-63,-8-3 10,1 0-1,-1 0 1,0 0 0,0 0 0,0 0 0,0 1-1,0-1 1,0 0 0,0 0 0,0 1 0,0-1-1,-1 1 1,1-1 0,0 1 0,-1-1 0,0 1 0,1-1-1,-1 1 1,0-1 0,1 1 0,-1 0 0,0-1-1,0 1 1,-1-1 0,1 1 0,0 0 0,0-1 0,-1 1-1,1-1 1,-1 1 0,1-1 0,-1 1 0,0-1-1,0 1 1,1-1 0,-1 0 0,0 0 0,0 1-1,0-1 1,-2 1-10,-8 14 86,0 0-1,-1-1 0,-1 0 1,-1-1-1,0-1 0,-1 0 1,0-1-1,-1 0 0,0-2 1,-1 0-1,0 0 0,-6 1-85,39-13 407,0 1 1,0 1-1,0 1 0,6 1-407,55 0-434,-37-7-9656,-26 4 4927</inkml:trace>
  <inkml:trace contextRef="#ctx0" brushRef="#br0" timeOffset="1591.161">550 385 5120,'48'2'7974,"-2"3"-6276,64 3-2261,-106-8 90,1-1 0,-1 0 1,1 0-1,-1-1 0,1 1 0,-1-1 0,0 0 1,0 0-1,2-1 473,12-6-4129,-6 4 204</inkml:trace>
  <inkml:trace contextRef="#ctx0" brushRef="#br0" timeOffset="2230.993">1052 1 8320,'0'0'256,"-3"43"1984,-35 227-363,37-256-1858,-4 50 94,2 0-1,3 0 1,3 1-1,6 22-112,-9-83 23,1 1 0,-1-1 0,1 0 0,1 0-1,-1 1 1,0-1 0,1 0 0,0 0 0,0 0 0,0-1-1,1 1 1,-1 0 0,1-1 0,0 0 0,0 1 0,0-1-1,0 0-22,0-2-182,0 0-1,0 0 0,0 0 0,0 0 0,0 0 0,0 0 0,1-1 0,-1 0 0,0 0 0,0 0 1,0 0-1,1 0 0,-1 0 0,0-1 0,0 0 0,0 0 0,0 0 0,0 0 0,0 0 0,0 0 1,0-1-1,0 1 0,1-2 183,10-5-2902,0-2-1364</inkml:trace>
  <inkml:trace contextRef="#ctx0" brushRef="#br0" timeOffset="2632.401">867 483 4096,'2'0'259,"-1"0"1,0 1-1,1-1 1,-1 0-1,0 1 1,1-1-1,-1 0 1,0 0-1,1 0 1,-1 0-1,1 0 1,-1-1-1,0 1 1,1 0-1,-1-1 1,0 1-1,1-1 1,-1 1 0,0-1-1,0 1 1,0-1-1,1 0 1,-1 0-1,0 0 1,0 0-1,0 1 1,0-2-1,0 1 1,-1 0-1,1 0-259,23-16 663,-7 11-504,-1 1 1,1 0-1,1 1 1,-1 2-1,12-2-159,44-7 205,-24-2-695,29-6-9793,-66 17 8662</inkml:trace>
  <inkml:trace contextRef="#ctx0" brushRef="#br0" timeOffset="3034.193">1391 676 9600,'0'0'0,"-14"11"384,14-11 128,-4 18-384,4-6 128,0-1-128,0 4 128,-3-1-128,0 1 0,3 1 0,-2-6 0,2 1-128,0-11 0,-3 14-1024,3-14 0,0 0-5888</inkml:trace>
  <inkml:trace contextRef="#ctx0" brushRef="#br0" timeOffset="3314.11">1316 425 9984,'0'0'256,"0"0"0,0 9 384,0-9 0,0 0-512,0 0 128,0 0-256,0 0 128,0 0-128,0 0 0,0 0-2816,0 0 0,16 4 640,2-7 128,2 2 640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02:38.8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6912,'0'0'256,"0"0"0,0 0 512,0 0 128,7 12-256,4-5 0,3 3-512,1-3 128,-1 1-128,1-4 0,-1-2-128,1 1 0,-1 0-7808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8:08:20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14 834 9984,'-13'188'2197,"13"-162"-2190,-1 8 192,2 0-1,4 22-198,-3-46 54,-1-1 1,2 1-1,-1-1 1,1 0-1,0 0 0,1 0 1,0-1-1,1 1 1,0-1-1,0 0 1,4 5-55,-8-12 4,0 0 1,0 0-1,-1 0 1,1 0-1,0 0 0,0 0 1,0-1-1,0 1 1,0 0-1,0-1 1,0 1-1,1 0 1,-1-1-1,0 0 1,0 1-1,0-1 1,0 0-1,1 1 1,-1-1-1,0 0 1,0 0-1,1 0 1,-1 0-1,0 0 1,0 0-1,1 0 1,-1-1-1,0 1 1,0 0-1,0-1 0,0 1 1,1-1-1,-1 1 1,0-1-1,0 0 1,0 1-1,0-1 1,0 0-1,0 0 1,0 0-1,-1 0 1,1 1-1,0-1 1,0 0-1,-1-1 1,1 1-1,0 0 1,-1 0-1,1 0 1,-1 0-5,6-8 32,-1 0 0,-1-1 0,0 1 0,0-1 0,1-4-32,13-53 298,-3 0 1,-3-1 0,-1-9-299,-9 26 896,-2 49-768,0 2 0,-9 24 0,0 9-167,1 0 1,2 0-1,1 1 1,2 0 0,2-1-1,0 1 1,3 0-1,0 0 1,2-1 0,5 17 38,1-15-1596,0 1-3870,-5-17-144</inkml:trace>
  <inkml:trace contextRef="#ctx0" brushRef="#br0" timeOffset="402.642">315 1279 8448,'0'0'405,"0"0"86,0 0 42,0 0 86,0 0 21,8 35 768,3 45-340,-10-47-4824,-1-31 65,0-2-426</inkml:trace>
  <inkml:trace contextRef="#ctx0" brushRef="#br0" timeOffset="687.294">353 970 9088,'0'0'640,"0"0"0,0 9 128,0-9 0,0 0-512,0 0 128,0 0-128,0 0 0,0 0-128,0 0 128,4 12-128,-4-12 0,4 17-1152,-1-6 128,-1-2-7552</inkml:trace>
  <inkml:trace contextRef="#ctx0" brushRef="#br0" timeOffset="1187.067">534 1301 8320,'0'0'384,"0"0"128,0 0-128,0 0 0,-8 15-128,3-6 0,1 6-256,-4 2 128,-2 2-128,0 0 128,1 1-256,-3-2 128,0 5-1792,3-6 128,-2 0-3328</inkml:trace>
  <inkml:trace contextRef="#ctx0" brushRef="#br0" timeOffset="1990.467">616 1122 10496,'0'-41'1173,"0"34"-938,1 0 0,-1 1 0,1-1 0,1 1 0,-1-1 0,1 1 0,0 0 0,1 0 0,-1 0 0,2-2-235,-3 7 62,-1-1-1,1 1 1,0 0 0,0 0-1,0 0 1,0-1 0,0 1-1,0 0 1,1 0 0,-1 0-1,0 1 1,0-1 0,1 0-1,-1 0 1,0 1 0,1-1-1,-1 1 1,1-1 0,0 1-62,0 0 22,0 0 0,0 0 1,0 0-1,0 1 0,0-1 1,-1 1-1,1-1 0,0 1 1,0 0-1,0 0 1,0 0-1,-1 0 0,1 0 1,0 0-1,-1 0 0,1 0 1,-1 1-1,0-1 1,1 1-23,5 5 11,0 0 1,0 1-1,-1 0 1,0 0-1,-1 0 1,0 1 0,0 0-1,-1 0 1,0 0-1,0 0 1,-1 1 0,-1-1-1,1 1 1,-1 0-1,-1 0 1,0 0-1,-1 0 1,1 0 0,-2 0-1,0 0 1,0 0-1,0 0 1,-1-1-1,-1 1 1,0 0 0,0-1-1,-1 0 1,0 1-1,-1-2 1,0 1 0,0 0-1,0-1 1,-2 0-1,1 0 1,-4 3-12,9-10-2,-16 19-3,-1-2 0,0 0 0,-1-1 1,-20 14 4,53-27 0,18-2 0,-21-2 0,7 1-17,-11-1 1,0 1-1,0 0 1,-1 0 0,1 0-1,-1 1 1,1 0-1,-1 0 1,0 1-1,0 0 1,0 0 0,0 0-1,5 4 17,-8-5-1045,-3-2-1003,0 0-3456,0 0-789</inkml:trace>
  <inkml:trace contextRef="#ctx0" brushRef="#br0" timeOffset="3080.034">827 331 5120,'4'5'630,"0"-1"-1,0 1 1,-1 1 0,1-1 0,-1 1 0,0-1-1,0 2-629,24 75 820,-17-47-416,20 78 57,-4 1 0,1 49-461,-1-15 230,-13-71 13,-3 1 0,-1 30-243,-8-62-857,-5 39 857,0-46-2087,-2 0 1,-5 15 2086,-6 17-4928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8:08:14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5 6272,'-7'8'21,"5"-7"107,2-1 107,0 0 42,0 0 86,0 0 42,0 0 64,0 0-63,-33-9 980,24 7-1288,0 1-1,1 0 0,-1 1 0,0 0 1,1 0-1,-1 1 0,0 0 1,1 1-1,-1-1 0,1 2 0,0-1 1,-1 1-1,1 1 0,0-1 1,1 1-1,-1 1 0,1-1 0,-2 3-97,1-2 11,0 1 0,1 0-1,0 0 1,0 1-1,0 0 1,1 0-1,0 1 1,1-1-1,0 1 1,0 1 0,0-1-1,1 1 1,1-1-1,-1 1 1,1 0-1,0 6-10,-1 10 10,2 0 0,0 1 0,2-1-1,1 1 1,3 19-10,9 37 319,6 8-319,-7-32 187,-11-48-148,14 60 354,-4 1 0,2 54-393,-12-105 46,-1 0 1,-1 0 0,0 0 0,-2 0 0,0 0 0,-1 0-1,-1-1 1,-1 0 0,-1 0 0,0 0 0,-2-1 0,-1 2-47,6-13-23,-1 0 1,0-1 0,0 1-1,0-1 1,-1-1 0,0 1-1,0-1 1,0 0 0,-1 0-1,1-1 1,-1 0 0,0 0-1,-7 3 23,-43 9-4079,-3-12-3732,43-4 7064</inkml:trace>
  <inkml:trace contextRef="#ctx0" brushRef="#br0" timeOffset="1620.952">454 277 4992,'2'0'125,"-1"1"0,0 0 0,0 0 0,0 0 1,1 0-1,-1 1 0,0-1 0,0 0 0,0 0 0,-1 1 0,1-1 0,0 0 1,0 1-1,-1-1 0,1 1 0,-1-1 0,1 1 0,-1-1 0,0 1 1,0-1-1,1 1 0,-1 0 0,0-1 0,0 1 0,0-1 0,-1 1 1,1-1-1,-1 2-125,-11 57 402,7-38-63,-3 22 599,1 1 1,2 27-939,4-56 130,1 0 1,1-1-1,1 1 0,0 0 1,1 0-1,1-1 1,0 1-1,1-1 1,2 3-131,-4-12 25,0-1 1,1 1 0,0-1-1,0 1 1,0-1 0,0 0-1,1-1 1,0 1 0,0-1-1,0 0 1,1 0-1,-1-1 1,1 1 0,0-1-1,0 0 1,0-1 0,0 0-1,1 0 1,-1 0 0,1 0-1,-1-1 1,1 0 0,-1-1-1,1 0 1,0 0 0,-1 0-1,1 0 1,3-2-26,-2 1 71,-1 0 1,1 0-1,-1-1 1,1 0-1,-1 0 0,0-1 1,0 0-1,0 0 1,0 0-1,-1-1 0,1 0 1,-1-1-1,0 1 1,0-1-1,0 0 0,-1-1 1,0 1-1,0-1 1,0 0-1,-1-1 0,0 1 1,0-1-1,-1 1 1,3-7-72,-4 3 84,0 0 0,0 0 0,-1 0 0,0 0 0,0 0 0,-2 0 0,1-1 0,-1 1 0,0 0 0,-1 0 0,-1-1-84,-7-26 329,-1 0-1,-8-12-328,-2-10 211,12 33-696,3 10 876,0 0 0,2 0 0,-3-12-391,7-8-2480,1 33 1793,0 0 0,-1 1 1,1-1-1,0 0 1,0 1-1,1-1 1,-1 1-1,1 0 1,-1-1-1,1 1 1,0-1 686,12-10-6144</inkml:trace>
  <inkml:trace contextRef="#ctx0" brushRef="#br0" timeOffset="27040.272">367 188 3072,'0'0'171,"0"0"191,0 0 86,0 0-149,0 0-64,0 0-86,0 5-42,5 75 186,-2-47-56,-1 0 0,-2 20-237,-1-37 53,0 46 172,3-51-225,0 1 12,0 0-1,0 0 1,-1 0 0,-1 0 0,0 0-1,-1 0 1,0 0 0,-2 6-12,-1 32 34,0 17-34,2-52 0,0 0 0,2 0 0,0 0 0,0 0 0,2 0 0,0 0 0,2 8 0,66 197 128,-62-202-128,-1-10 0,3-3-22,0-1-745,-8-3-2668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8:08:59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12 8448,'-1'-9'21,"0"7"86,11 39 21,16 58 21,11 42 662,5-1-1,14 14-810,-11-45 334,5-2 0,62 95-334,-76-144-412,2-2 0,24 23 412,-27-37-1640,1-3 0,1 0-1,22 13 1641,4-1-3605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8:09:10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270 527 6016,'-11'1'4191,"-27"-12"-3022,0 0-1047,29 11-75,-1 1 1,1 0-1,0 1 0,0 0 0,0 0 0,0 1 0,0 0 1,0 1-1,1-1 0,-1 2 0,1-1 0,0 1 0,1 1 1,-1-1-1,1 1 0,0 1 0,0-1 0,1 1 0,-6 7-47,10-9 9,0 0 0,0 0-1,0 1 1,0-1 0,1 0-1,0 1 1,0-1 0,1 1-1,-1-1 1,1 1 0,0-1-1,1 1 1,-1-1 0,1 1-1,0-1 1,1 2-9,0 4 2,1 1-1,1-1 1,0-1-1,0 1 1,1 0-1,0-1 1,3 2-2,10 13 43,1-2 1,2 0 0,11 9-44,-22-22 125,-8-8 3,-2-5 0,11-222 149,0-8-298,-7-137 21,-4 366 0,0 0 0,-1 0 0,1 0 0,0 1 0,-1-1 0,0 0 0,0 1 0,0-1 0,-1 0 0,1 1 0,-1-1 0,-1-2 0,2 6 0,1-1 0,0 1 0,-1 0 0,1-1 0,-1 1 0,1 0 0,0-1 0,-1 1 0,1 0 0,-1-1 0,1 1 0,-1 0 0,1 0 0,-1-1 0,1 1 0,-1 0 0,1 0 0,-1 0 0,0 0 0,1 0 0,-1 0 0,1 0 0,-1 0 0,1 0 0,-1 0 0,1 0 0,-1 0 0,0 0 0,1 1 0,-1-1 0,-1 1 0,0 0 0,1 1 0,-1-1 0,0 1 0,0-1 0,1 1 0,-1-1 0,1 1 0,0 0 0,-1 0 0,1 0 0,-1 2 0,-3 6 0,1 1 0,0 0 0,0 0 0,1 0 0,1 1 0,0-1 0,0 0 0,1 1 0,0 0 0,1-1 0,1 1 0,0-1 0,1 6 0,4 19 0,1 0 0,2 0 0,9 22 0,-14-46 0,49 150 0,22 126 0,-65-257-21,-1-4-2094,-7-11-5093,-2-16 4648</inkml:trace>
  <inkml:trace contextRef="#ctx0" brushRef="#br0" timeOffset="752.071">496 391 7808,'0'0'256,"-5"-35"1301,4 30-1354,-1 0 1,1 1-1,-1-1 1,0 1-1,0-1 1,0 1-1,0 0 1,-1 0-1,-1-2-203,3 5 16,1 0 0,-1 0 0,0 0 0,0 0 0,0 0 0,0 0 0,-1 0 0,1 0 0,0 0 0,0 0-1,0 1 1,-1-1 0,1 1 0,0-1 0,-1 1 0,1-1 0,-1 1 0,1 0 0,0-1 0,-1 1 0,1 0 0,-1 0 0,1 0 0,-1 0 0,1 0 0,-1 1 0,1-1 0,0 0 0,-1 1 0,1-1-1,0 1 1,-1-1 0,1 1 0,0 0 0,-1 0-16,-10 7 22,4 4-22,1 3 0,0-1 0,7-13 0,-1-1 0,1 1 0,-1 0 0,1 0 0,0 0 0,-1 0 0,1 0 0,0-1 0,0 1 0,-1 0 0,1 0 0,0 0 0,0 0 0,0 0 0,0 0 0,0 0 0,0 0 0,1 0 0,-1-1 0,0 1 0,0 0 0,1 0 0,-1 0 0,0 0 0,1 0 0,-1-1 0,1 1 0,-1 0 0,1 0 0,-1-1 0,1 1 0,0 0 0,-1-1 0,1 1 0,0-1 0,0 1 0,0 0 0,61 80 60,-47-65-35,0 1-1,-2 1 1,0 0-1,-1 1 0,-1 1 1,-1 0-1,-1 0 1,5 15-25,3 33 2944,-56-77-2198,22 5-674,1-1 1,0 0-1,1-1 0,-1-1 0,1 0 0,-2-2-72,-22-21-2950,38 29-37,1 1-4159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8:09:52.981"/>
    </inkml:context>
    <inkml:brush xml:id="br0">
      <inkml:brushProperty name="width" value="0.1" units="cm"/>
      <inkml:brushProperty name="height" value="0.1" units="cm"/>
      <inkml:brushProperty name="color" value="#33CCFF"/>
    </inkml:brush>
    <inkml:brush xml:id="br1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1810 152 9728,'0'0'384,"0"0"-22,0 0-84,0 0-1,0 0 107,0 0 107,0 0 21,18 22 746,-7-14-1078,0 0 1,0 0-1,0-1 0,1-1 0,0 0 0,0 0 0,1-2 0,-1 1 0,1-2 1,0 0-1,12 1-180,25 2 649,1-3 0,23-3-649,-51 0 219,-22 0-113,-1 0 22,-3 2-110,0 0-1,1 0 1,-1 1-1,1-1 1,-1 1-1,1-1 1,0 1-1,0 0 0,0 0 1,0 0-18,-8 11 60,-90 84 154,71-72-172,0 2 1,2 1-1,1 1 1,1 1 0,-1 5-43,18-28 517,5-5-1669,2 0-3162,1-3-4710</inkml:trace>
  <inkml:trace contextRef="#ctx0" brushRef="#br0" timeOffset="332.779">2466 85 12672,'9'-3'0,"9"-2"128,-4 1 128,2-1 128,1-3 128,5 1-128,1-1 128,4 2-128,0 0 0,0 1-256,-2 1 128,-1 1-128,2 1 0,-3-1-128,-6 2 128,-2 1-1280,-5 0 0,-1 0-8960</inkml:trace>
  <inkml:trace contextRef="#ctx0" brushRef="#br0" timeOffset="602.63">2446 333 10624,'21'-9'295,"0"1"0,0 0 1,0 2-1,1 1 0,-1 0 0,1 2 1,0 1-1,1 0 0,4 2-295,91-12 116,-112 11-2274,-5 1-6381,-1 0 8527,0 0-1524</inkml:trace>
  <inkml:trace contextRef="#ctx0" brushRef="#br0" timeOffset="1051.168">2394 109 10752,'0'0'149,"0"0"86,0 0 85,0 0 256,-2 3 0,-7 14-332,0 0 0,1 1 1,0 0-1,1 0 0,2 1 0,-1 0 1,2 0-1,0 0 0,2 1 1,-1 13-245,-1 21 366,3 1 0,2 0 0,3 15-366,-4-63 159,1 0 0,-1 0 1,1 0-1,1 0 0,-1 0 1,1 0-1,0 0 0,1-1 1,2 6-160,-4-10 46,1-1 0,-1 1 0,1 0 0,-1-1 1,1 1-1,0-1 0,0 1 0,0-1 0,0 0 0,0 0 1,0 0-1,0 0 0,0 0 0,0-1 0,1 1 1,-1-1-1,0 1 0,0-1 0,0 0 0,1 0 1,-1 0-1,0 0 0,0 0 0,1-1 0,-1 1 1,0-1-1,0 0 0,0 1 0,2-2-46,22-4 57,1 2 0,0 1 0,0 1 0,1 2-57,68-7 28,-64 2-2673,-31 5-1088,-1 0-5099</inkml:trace>
  <inkml:trace contextRef="#ctx0" brushRef="#br0" timeOffset="1636.198">2817 469 11648,'0'0'256,"-11"4"565,11-5 2582,4-2-3360,1 1 0,0-1 0,1 1 0,-1 0 0,0 1 0,0-1 0,1 1 0,-1 0 0,1 1 0,-1-1 0,1 1 0,-1 0 0,1 1 0,-1-1 0,0 1 0,1 0 1,-1 1-1,0-1 0,1 1 0,-1 0 0,0 1 0,0-1 0,-1 1 0,1 0 0,0 0 0,0 1-43,-2-1 19,0 0-1,0 0 1,0 0-1,-1 0 1,1 1 0,-1-1-1,1 1 1,-1 0-1,0-1 1,0 1 0,-1 0-1,1 0 1,-1 1-1,0-1 1,0 0 0,0 0-1,0 1 1,-1-1-1,1 0 1,-1 1 0,0-1-1,-1 1 1,1-1-1,-1 0 1,1 1 0,-1-1-1,0 0 1,-1 0-1,1 0 1,-1 0 0,1 0-1,-1 0 1,0 0 0,-1 0-1,-1 2-18,-8 10 26,-1 0 0,-1-1 1,0-1-1,0 0 0,-1-1 0,-1-1 0,0-1 0,0 0 1,-8 2-27,1 1 106,1 1 1,1 1-1,0 1 0,-12 13-106,37-32 53,-1 1 1,1 0-1,0 0 0,0 1 0,-1-1 0,1 1 0,0 0 0,2 0-53,5-1 66,73-4 176,1 0-651,-30-3-3733,-35 3-5991</inkml:trace>
  <inkml:trace contextRef="#ctx0" brushRef="#br0" timeOffset="-2262">953 85 7296,'4'3'326,"0"0"0,0 0 0,0-1 1,0 1-1,0-1 0,1 0 0,-1 0 1,0-1-1,1 1 0,0-1 0,-1 0 0,1 0 1,-1-1-1,1 0 0,2 0-326,81-5-309,-63 2 717,27-5-440,-1-3 0,0-2 0,0-2 0,40-19 32,-73 31-7979,-8 3 5206</inkml:trace>
  <inkml:trace contextRef="#ctx0" brushRef="#br0" timeOffset="-1861.183">1096 333 7040,'1'-1'279,"0"0"1,0 0-1,0 0 0,1 0 1,-1 1-1,0-1 1,0 0-1,0 0 0,1 1 1,-1-1-1,0 1 1,0-1-1,1 1 0,-1 0 1,1-1-1,-1 1 1,0 0-1,1 0 0,-1 0 1,1 0-1,-1 0-279,40 4-185,-14-1 625,17-6-116,0-2-1,0-2 0,40-12-323,-33 7-2744,0 2-3652,-44 9 4071,-7 1 810</inkml:trace>
  <inkml:trace contextRef="#ctx0" brushRef="#br0" timeOffset="-1306.737">1038 80 9856,'1'12'249,"0"-1"1,-1 0 0,-1 1 0,0-1 0,0 0-1,-1 1 1,0-1 0,-1 0 0,-2 6-250,-8 44 781,4 34-88,4 0 0,5 43-693,1-72 577,-3-48-153,3-4 818,15-18-754,-2-1-465,0 0 1,-1 0-1,1 2 0,1 0 0,-1 0 0,0 2 1,13-1-24,0 2-5,0 1 1,0 1-1,19 5 5,-12 3-256,-32-10-767,-2 0-2540,0 0-832,0 0-1087</inkml:trace>
  <inkml:trace contextRef="#ctx0" brushRef="#br0" timeOffset="-905.684">1412 460 9856,'0'0'149,"-2"15"726,2 17-249,0 0 1,3 0-1,0 0 1,2 0-1,4 12-626,6 48 857,-7-62-264,1 1-3213,-9-31-6126</inkml:trace>
  <inkml:trace contextRef="#ctx0" brushRef="#br0" timeOffset="2574.655">368 260 8064,'1'1'273,"0"1"0,0-1 1,0 1-1,-1-1 0,1 1 0,0-1 1,-1 1-1,0 0 0,1-1 0,-1 1 1,0 0-1,0-1 0,0 1 0,0 0 1,0-1-1,0 3-273,-1 42-179,0-26 594,3 81 395,8 31-810,-10-128-270,0-2-2617,0-2-4110</inkml:trace>
  <inkml:trace contextRef="#ctx0" brushRef="#br0" timeOffset="2838.871">380 37 9984,'0'0'0,"0"0"0,0 0 128,0 0 0,0 0 0,4 12 0,0-3 0,1 4 0,-1-1 0,0 3 0,2 2 0,-5 1 0,2 2 0,1 0-2304,3 0 128,0-2-2944</inkml:trace>
  <inkml:trace contextRef="#ctx0" brushRef="#br0" timeOffset="3240.035">683 52 10240,'0'1'50,"0"0"0,0 0-1,1 0 1,-1 0 0,0-1 0,0 1 0,0 0 0,0 0 0,-1 0 0,1 0 0,0-1 0,0 1 0,0 0 0,-1 0 0,1 0 0,0-1-1,-1 1 1,1 0 0,0 0 0,-1-1 0,1 1 0,-1 0 0,1-1 0,-1 1 0,0 0 0,1-1 0,-1 1 0,1-1 0,-1 1 0,0-1-1,0 0 1,1 1 0,-1-1 0,0 0 0,1 1 0,-1-1 0,0 0 0,0 0 0,0 0 0,1 0 0,-1 0-50,-9 3 22,8-1 13,0-1 0,0 0 0,0 1 0,1 0 0,-1-1 1,1 1-1,-1 0 0,1 0 0,-1 0 0,1 0 0,0 0 0,0 0 0,0 1 0,0-1 1,0 0-1,1 1 0,-1-1-35,-10 44 244,10-41-210,-3 15 35,2 1 0,1 0 0,0-1 0,1 1 1,1 0-1,1 0 0,3 12-69,8 39 270,13 36-270,-9-42 270,7 10 123,-18-61-315,-1 0 0,0-1 0,-1 2 0,0-1 0,-1 0 0,-1 1 0,0 0 0,-1-1 0,-1 1 0,0 2-78,-3-8-1023,3-9 805,0-1 0,0 1 0,0-1 1,-1 0-1,1 1 0,0-1 0,0 0 0,-1 1 0,1-1 0,0 0 0,0 0 0,-1 1 1,1-1-1,0 0 0,-1 0 0,1 1 0,0-1 0,-1 0 0,1 0 0,0 0 0,-1 0 1,1 0-1,0 0 0,-1 1 0,1-1 0,-1 0 0,1 0 0,0 0 0,-1 0 0,1 0 0,-1-1 1,1 1-1,0 0 0,-1 0 0,1 0 0,0 0 0,-1 0 0,1 0 0,0-1 0,-1 1 1,1 0-1,0 0 0,-1-1 0,1 1 0,0 0 0,0 0 0,-1-1 218,-7-7-2837</inkml:trace>
  <inkml:trace contextRef="#ctx0" brushRef="#br0" timeOffset="3525.639">487 347 6272,'0'0'405,"0"0"86,0 0 42,0 0 150,0 0 277,0 0 64,0 0 0,0 0 0,0 0 21,0 0-64,0 0-575,4-1-172,38-4 63,0 3 0,42 2-297,-11 5-3239,-44-2-5230</inkml:trace>
  <inkml:trace contextRef="#ctx0" brushRef="#br0" timeOffset="6504.311">3285 724 8704,'-73'112'5092,"47"-63"-5704,6-6-8348</inkml:trace>
  <inkml:trace contextRef="#ctx0" brushRef="#br0" timeOffset="9347.047">4445 1 9984,'0'0'236,"1"1"1,-1 0 0,0-1-1,0 1 1,1 0-1,-1-1 1,0 1 0,0 0-1,0-1 1,0 1-1,0 0 1,0-1 0,0 1-1,0 0 1,0-1 0,0 1-1,0 0 1,-1-1-1,1 1 1,0 0 0,0-1-1,0 1 1,-1 0-1,1-1-236,-15 16 2146,-34 13-2787,20-13 1116,19-9-466,-76 50 622,-25 26-631,111-83 12,-1 1-1,1-1 1,-1 1 0,1-1-1,-1 1 1,1 0 0,-1-1-1,1 1 1,-1-1 0,1 1-1,0 0 1,-1-1-1,1 1 1,0 0 0,-1 0-1,1-1 1,0 1 0,0 0-1,0 0 1,0-1 0,0 1-1,0 0 1,0 0 0,0 0-1,0-1 1,0 1-1,0 0 1,0 0 0,0-1-1,0 1 1,1 0 0,-1 0-1,0-1 1,1 1 0,-1 0-1,0-1 1,1 1 0,-1 0-12,17 16-50,-17-17 62,14 10 16,0-1 0,1 0 0,0-1 0,1-1 0,-1-1 0,1 0 0,9 1-28,18 3 84,0-2-1,12-1-83,-51-5-235,-3-2-511,-1 0-534,0 0-1941,0 0-1025,0 0-2132</inkml:trace>
  <inkml:trace contextRef="#ctx0" brushRef="#br0" timeOffset="9778.594">4625 123 12160,'-13'24'501,"0"1"1,2 1-1,-6 20-501,14-38 72,0 0 0,1 0 0,0 0 0,1 0-1,-1 0 1,2 0 0,-1 0 0,1 1-1,0-1 1,0 0 0,1 0 0,0 0-1,1 1 1,0-1 0,0 1-72,-1-7 44,0 1 0,1 0 0,-1-1 0,1 1 1,0-1-1,-1 0 0,1 0 0,0 1 0,0-1 0,0 0 0,1-1 0,-1 1 1,0 0-1,1-1 0,-1 1 0,1-1 0,-1 0 0,1 0 0,-1 0 0,1 0 1,0-1-1,0 1 0,-1-1 0,1 1 0,0-1 0,0 0 0,-1 0 0,1-1 1,0 1-1,0 0 0,-1-1 0,1 0 0,0 0 0,0 0-44,10-3 88,0-1 0,0 0-1,-1-1 1,1 0 0,-1-1-1,3-4-87,-4 4 80,-1 0-1,1-1 0,-1-1 0,-1 0 0,0-1 0,0 1 0,-1-2 0,3-3-79,-9 11 31,0-1 0,0 1 1,0-1-1,0 1 0,-1-1 0,1 0 0,-1 0 0,0 0 0,0 0 1,0 1-1,-1-1 0,1-1 0,-1 1 0,0 0 0,0 0 0,0 0 1,-1 0-1,1 0 0,-1 0 0,0 0 0,0 0 0,0 0 1,0 1-1,-1-1 0,0 0 0,1 1 0,-1-1 0,0 1 0,-2-3-31,0 1 50,0 0-1,0 0 0,-1 0 0,0 0 1,1 1-1,-1 0 0,-1 0 0,1 0 0,0 1 1,-1 0-1,0 0 0,0 0 0,1 1 1,-1 0-1,-1 0 0,1 1 0,0 0 0,0 0 1,0 0-1,-1 1 0,-2 0-49,-3 1-277,1 0 0,-1 1-1,1 0 1,0 0 0,-3 3 277,-54 24-8330,59-25 1653</inkml:trace>
  <inkml:trace contextRef="#ctx0" brushRef="#br0" timeOffset="4732.025">3399 71 12416,'0'0'256,"0"0"-87,0 1 1,1 0 0,-1-1 0,0 1 0,0 0-1,0-1 1,1 1 0,-1-1 0,0 1 0,1-1 0,-1 1-1,0-1 1,1 1 0,-1-1 0,0 1 0,1-1-1,-1 1 1,1-1 0,-1 0 0,1 1 0,-1-1-1,1 0 1,-1 1 0,1-1 0,0 0-170,35 4 403,1-2 1,-1-2-1,1-1 1,18-5-404,62-1 391,-90 7-347,3 0-448,-20 0-3956,0 0-3677,-10 0 2000</inkml:trace>
  <inkml:trace contextRef="#ctx0" brushRef="#br0" timeOffset="5117.687">3457 313 9344,'0'0'512,"0"0"0,0 0 21,0 0 86,0 0 42,0 0 0,0 0-298,0 0 21,0 0 107,0 0 42,13-4 640,12-4-880,25-9-57,1 3 0,1 2 0,0 3 0,20 0-236,-69 9-416,18-4-82,-11 1-3816,5-3-5817,-13 5 9363</inkml:trace>
  <inkml:trace contextRef="#ctx0" brushRef="#br0" timeOffset="5533.341">3521 91 9344,'0'0'277,"-8"3"464,4 1 2870,-2 6-3363,1 1 1,-1 0-1,2 1 1,-1 0-1,2-1 0,-1 1 1,1 0-1,1 1 1,0-1-1,1 1 1,0 5-249,0 28 278,2 1 1,4 23-279,-1-8 358,-3-24-633,5 51 942,6-36-5347,-11-51 72,-1-2-1429</inkml:trace>
  <inkml:trace contextRef="#ctx0" brushRef="#br0" timeOffset="8497.793">3993 374 11136,'0'0'128,"0"0"0,0 0 21,0 0 86,0 0 21,0 0 21,0 0 107,0 34 1515,-5 19-746,-2 0 0,-5 14-1153,-4 30 765,14-87-329,1-9-4347,1 0-4240,0-1 8108,0 0-4159</inkml:trace>
  <inkml:trace contextRef="#ctx0" brushRef="#br0" timeOffset="58861.474">4218 2299 6912,'0'0'15,"0"0"0,-1-1 0,1 1 0,0 0 0,0 0 0,0 0 1,0-1-1,0 1 0,0 0 0,0 0 0,0 0 0,0-1 0,0 1 0,0 0 0,0 0 0,0 0 1,0 0-1,0-1 0,0 1 0,0 0 0,0 0 0,0 0 0,1-1 0,-1 1 0,0 0 0,0 0 1,0 0-1,0 0 0,0-1 0,0 1 0,0 0 0,1 0 0,-1 0 0,0 0 0,0 0 0,0 0 1,0-1-1,1 1 0,-1 0 0,0 0 0,0 0 0,0 0 0,0 0 0,1 0 0,-1 0 1,0 0-1,0 0 0,0 0 0,0 0 0,1 0 0,-1 0 0,0 0 0,0 0 0,0 0 0,1 0 1,-1 0-1,0 0 0,0 0 0,0 0 0,0 1 0,1-1 0,-1 0-15,27-4 365,34 2-130,386 6 682,-431-4-905,31 2 49,0-2 1,0-2 0,0-3-1,0-2 1,14-5-62,-57 10-532,0 1 0,0-1 1,0 0-1,0 0 0,-1-1 0,1 1 0,-1-1 1,1 0-1,-1 0 0,0 0 0,0 0 0,0-2 532,1 1-743,8-8-793</inkml:trace>
  <inkml:trace contextRef="#ctx0" brushRef="#br0" timeOffset="62791.972">4296 2671 8192,'22'4'1262,"-24"-16"950,1 10-2151,0 0 0,1 0 0,-1-1 0,0 1-1,1 0 1,-1 0 0,1-1 0,-1 1 0,1 0 0,0-1 0,0 1 0,0 0 0,0-1 0,0 1 0,1 0 0,-1-1 0,1 1 0,-1 0 0,1-1 0,0 1 0,0 0 0,0 0 0,0 0 0,0 0 0,0 0 0,0 0 0,1 0-61,-1 0 0,0 1 0,0 0 0,0 0 0,0 0 0,0 0 0,1 0 0,-1 0 0,0 0 0,0 0 0,1 0 0,-1 0 0,1 1 0,-1-1 0,0 1 0,1-1 0,-1 1 0,1 0 0,-1-1 0,1 1 0,-1 0 0,1 0 0,-1 0 0,1 0 0,1 1 0,0 0 0,1 0 0,-1 0 0,1 1 0,-1-1 0,0 1 0,0 0 0,0 0 0,1 0 0,-2 0 0,1 1 0,0 0 0,2 2 0,0-1 0,0 2 0,-1-1 0,0 0 0,0 1 0,0 0 0,-1 0 0,0 0 0,0 0 0,0 1 0,-1-1 0,2 6 0,-4-9 4,0 0 0,0 1 1,0-1-1,-1 0 1,1 0-1,-1 0 1,0 0-1,0 0 0,0 0 1,0 0-1,0 0 1,-1-1-1,1 1 1,-1 0-1,1-1 0,-1 1 1,0-1-5,-42 47 131,15-16-81,14-15-55,-16 25 31,31-42-14,-1 0 1,0 0-1,1 0 1,-1 1 0,1-1-1,0 0 1,-1 0-1,1 1 1,0-1-1,0 0 1,0 1-1,0-1 1,0 0-1,0 1 1,0-1-1,0 0 1,1 1-1,-1-1 1,0 0-1,1 1 1,-1-1-1,1 0 1,-1 0-1,1 0 1,-1 0-1,1 1 1,0-1 0,0 0-1,0 0 1,-1 0-1,1 0 1,0-1-1,0 1 1,0 0-1,0 0 1,0-1-1,0 1 1,1 0-1,-1-1 1,1 1-13,2 1 1,0 0 0,0 0 0,0 0 0,1-1 0,-1 1 0,0-1 1,1 0-1,-1-1 0,1 1 0,0-1-1,3-1-775,0-1 0,-1 0 0,1 0 0,0 0-1,-1-1 1,1-1 775,10-4-6378</inkml:trace>
  <inkml:trace contextRef="#ctx0" brushRef="#br0" timeOffset="63179.689">4548 2601 8576,'0'0'256,"6"11"768,4-9-804,1 0 1,0-1 0,-1 0 0,1-1-1,0-1 1,-1 1 0,1-2-1,1 0-220,37-2 304,23 6 461,-2 0-4325,-70-2-2626</inkml:trace>
  <inkml:trace contextRef="#ctx0" brushRef="#br0" timeOffset="63428.364">4647 2766 6528,'8'-5'0,"7"-3"768,-3 8 128,4 3-384,-2 2 0,2 0-256,-1-1 0,4 1-128,-4 1 128,-2-5-256,1 2 128,-2-1 0,0-2 0,2-2-384,-2-1 0,-1 2-6784</inkml:trace>
  <inkml:trace contextRef="#ctx0" brushRef="#br0" timeOffset="64083.054">4545 2653 8448,'0'0'128,"-6"24"1045,5-11-785,0 0 1,1 0-1,1-1 0,1 12-388,2 27 367,-4 157 636,0-207-956,-1 0 0,1 0 0,0 0 0,0 0 0,0 0 0,0 0 0,0 0 0,1 0 0,-1 0 0,0 0 1,0 0-1,0 0 0,1 0 0,-1 0 0,1 0 0,-1 0 0,0 0 0,1-1 0,0 1 0,-1 0 0,1 0 0,-1-1 0,1 1 1,0 0-1,-1-1 0,1 1 0,0 0 0,0-1-47,23-5 1361,-7-1-1736,14-4 373,2 3 1,-1 0 0,22 0 1,-39 6 43,-1 1 0,1 0 0,0 1 0,0 0 0,0 2 0,-1 0 0,1 0 0,-1 2 1,4 1-44,-15-5 106,2 0-234,-3-1-618,-2 0-1644,0 0-5972</inkml:trace>
  <inkml:trace contextRef="#ctx0" brushRef="#br0" timeOffset="60515.058">4392 1594 4864,'20'4'384,"-19"-3"-235,-1-1 86,0 0 21,0 0 21,0 0 86,0 0 21,0 0-43,0 0-170,0 40 234,0 51 596,0-53 1817,1-40-2712,1-1-103,-1 0 0,1 0-1,0 1 1,0-1-1,0 0 1,0 0 0,0 1-1,0 0 1,3-2-3,-2 0 0,1 1-1,-1-1 1,0 1 0,0-1 0,0-1-1,-1 1 1,1 0 0,-1 0 0,0-1 0,1-1 0,1-3-22,-4 7-84,1 6-1,21 85 81,-14-61 27,-1 0 1,-1 0-1,-1 1 0,0 13-1,-4-18 160,-1 0 0,-2 0 0,0 0 0,-3 17-160,5-40 26,-1-1-1,1 1 1,0 0 0,0-1 0,-1 1 0,1 0 0,0-1 0,-1 1 0,1-1 0,-1 1 0,1 0 0,-1-1-1,1 1 1,-1-1 0,1 1 0,-1-1 0,0 0 0,1 1 0,-1-1 0,1 0 0,-1 1 0,0-1-1,1 0 1,-1 0 0,0 0 0,1 0 0,-1 1 0,0-1 0,0 0 0,1 0 0,-1 0 0,0 0 0,1-1-1,-1 1 1,0 0 0,1 0 0,-1 0 0,0-1 0,1 1 0,-1 0 0,0-1 0,1 1 0,-1 0 0,0-1-26,-26-16 289,17 6-223,0-1 1,1 0-1,1 0 0,0-1 1,0 0-1,1-1 0,0 0 1,1 0-1,1 0 0,0-1 1,1 0-67,-6-20 36,2-1 0,1 0 0,2-1 1,1-4-37,3 38-2,1 1 1,0-1-1,0 0 1,0 1 0,0-1-1,0 1 1,0-1 0,1 0-1,-1 1 1,1-1-1,-1 1 1,1-1 0,0 1-1,0-1 1,0 1 0,0-1-1,1 1 1,-1 0 0,1 0-1,-1 0 1,1 0-1,0 0 1,-1 0 0,1 0-1,0 1 1,0-1 0,0 1-1,0-1 1,1 1-1,-1 0 1,0 0 0,0 0-1,1 0 1,-1 0 0,0 1-1,1-1 1,-1 1 0,3 0 1,10-2-15,1 2 1,0 0 0,-1 2 0,1-1 0,14 5 14,-4-2-5,-14-2 5,37 5-11,-1 3 0,16 6 11,-62-16-106,-2 0-428,0 0-1599,0 0-982,0 0-2623</inkml:trace>
  <inkml:trace contextRef="#ctx0" brushRef="#br0" timeOffset="61334.081">4637 1944 1024,'5'4'-288,"-5"-3"487,1 0-1,0-1 1,0 1 0,0 0 0,0 0-1,0 0 1,-1 0 0,1 0 0,0 0 0,-1 0-1,1 0 1,-1 0 0,1 0 0,-1 0 0,1 0-1,-1 1 1,0-1 0,1 0 0,-1 0 0,0 0-1,0 1 1,0-1 0,0 0 0,0 0-1,0 0 1,0 1 0,-1-1 0,1 0 0,0 0-1,0 0 1,-1 1 0,1-1 0,-1 0-199,-2 10 279,1-1 0,0 1 0,1 0 0,0 0 0,0 11-279,2-17 238,-1 0 1,1 0 0,-1-1-1,1 1 1,1-1-1,-1 1 1,0 0 0,1-1-1,0 0 1,0 0 0,0 1-1,1-1 1,-1 0 0,2 1-239,-3-4 31,0 0 1,0-1 0,0 1 0,0-1 0,-1 1-1,1-1 1,0 0 0,0 1 0,0-1-1,0 0 1,0 1 0,0-1 0,0 0 0,0 0-1,0 0 1,0 0 0,0 0 0,0 0-1,0-1 1,0 1 0,0 0 0,0-1 0,0 1-1,0 0 1,0-1 0,0 1 0,-1-1-1,1 1 1,0-1 0,0 0 0,0 1 0,-1-1-1,1 0 1,0 0 0,-1 0-32,28-28 463,-26 27-374,1-1-52,-1 0 0,0 1 0,1-1 0,-1 0 1,0 0-1,-1 0 0,1-1 0,0 1 0,-1 0 1,0-1-1,1 1 0,-1-1 0,-1 1 1,1-1-1,0 0 0,-1 1 0,0-1 0,0 0 1,0 1-1,0-1 0,0 0 0,-1-1-37,-1 0 2,0 2 0,0-1-1,0 0 1,0 0 0,-1 1-1,1-1 1,-1 1-1,0 0 1,0 0 0,0 0-1,-1 0 1,1 1 0,0-1-1,-1 1 1,0 0 0,1 0-1,-1 0 1,0 1 0,0 0-1,0-1 1,-2 1-2,6 1-206,-10-3 362,8 1-8746,2 2 4601</inkml:trace>
  <inkml:trace contextRef="#ctx0" brushRef="#br0" timeOffset="61851.192">4743 1372 8064,'4'3'145,"0"0"1,-1 0 0,1-1-1,0 1 1,0-1-1,1 0 1,-1 0 0,0 0-1,1-1 1,-1 0-1,1 0 1,-1 0 0,1 0-146,13 4 411,-7-1-272,0-1-55,1 1 0,-1 0 0,1 1 0,-1 1 0,-1-1 0,1 2 1,-1 0-1,0 0 0,8 8-84,-17-13 23,0-1 1,0 0-1,0 1 1,-1-1-1,1 1 1,0-1 0,0 1-1,-1-1 1,1 1-1,-1 0 1,0-1-1,1 1 1,-1 0-1,0-1 1,0 1-1,0 0 1,0-1 0,0 1-1,0 0 1,0-1-1,-1 2-23,0 2 62,0-1-1,-1 0 1,1 0 0,-1 0-1,0 0 1,0-1 0,-1 1-1,-1 3-61,-7 6 164,0 0 0,-1-1 0,0 0-1,-1-1-163,12-11 14,-1 1 0,1 0 0,0 0 0,0 0 0,0-1 0,0 1 0,0 0 0,0 0-1,0 1 1,1-1 0,-1 0 0,0 0 0,0 0 0,1 1 0,-1-1 0,1 0 0,-1 2-14,18 1 170,12 1-406,94 37-10359,-101-33 10758,8 2-1656</inkml:trace>
  <inkml:trace contextRef="#ctx0" brushRef="#br1" timeOffset="90997.344">1418 3911 8064,'15'-2'269,"1"0"1,0 1-1,-1 1 1,1 1-1,0 0 1,0 2-1,-1 0 0,9 2-269,57 8 895,218-12-127,-225 8-618,-73-9-1388,-1 0-3498,0 0-1194</inkml:trace>
  <inkml:trace contextRef="#ctx0" brushRef="#br1" timeOffset="91493.446">1697 3957 8704,'-3'31'490,"-2"9"-340,2 0-1,2 0 0,1 0 1,2 0-1,2 1 0,1-2 1,2 1-1,4 9-149,6-24-1029,-8-16-5366,-9-9 4454</inkml:trace>
  <inkml:trace contextRef="#ctx0" brushRef="#br1" timeOffset="91878.849">1858 4062 6912,'0'0'128,"-4"37"533,6 14 321,8 47-982,-5-58 355,-1 0 1,-2 1-1,-3 25-355,-1-44 175,1-12-85,0-1 0,0 0 0,1 1 0,0-1 1,0 1-1,1-1 0,1 0 0,0 5-90,7-4-960,-9-10-5525</inkml:trace>
  <inkml:trace contextRef="#ctx0" brushRef="#br1" timeOffset="92364.201">2093 4324 8320,'0'0'128,"0"0"0,0 0 21,6 32 598,-2 22 56,-1 0 0,-4 28-803,1-25 570,0-55-1274,0-2-3307,0 0-149,0 0 2411</inkml:trace>
  <inkml:trace contextRef="#ctx0" brushRef="#br1" timeOffset="99886.737">2398 4082 7680,'1'0'-96,"0"0"212,0-1 0,0 1 0,0 0 1,0 0-1,0 0 0,1 0 0,-1 0 0,0 0 0,0 0 1,0 0-1,0 0 0,0 1 0,0-1 0,0 1 0,0-1 1,0 1-1,0-1 0,0 1 0,0-1 0,0 1 0,0 0 1,0 0-1,0-1 0,0 1 0,-1 0 0,1 0 1,0 0-1,0 0 0,-1 0 0,1 0 0,-1 0 0,1 0 1,-1 0-1,1 0 0,-1 1 0,0-1 0,1 0-116,1 4 61,1-1 1,1 0-1,-1 1 0,1-2 0,-1 1 0,1 0 1,0-1-1,0 0 0,0 0 0,1 0 0,2 1-61,58 27 317,-34-17 80,-30-13-370,0-1 1,0 1 0,0-1-1,0 1 1,0 0-1,0 0 1,0 0-1,0 0 1,0 0-1,0 0 1,0 0 0,-1 0-1,1 0 1,0 0-1,-1 0 1,1 1-1,-1-1 1,1 0-1,-1 0 1,1 1-1,-1-1 1,0 0 0,0 1-1,1 0-27,-1 2 28,0 0 1,-1 0-1,1 0 1,-1 0-1,0 0 0,1-1 1,-2 1-1,1 0 0,-1 1-28,-6 13 7,0 0 0,-1-1 0,-8 10-7,11-17 23,-62 90 190,66-98-319,2-2-385,0 0-1450,0 0-1110,0 0-2986</inkml:trace>
  <inkml:trace contextRef="#ctx0" brushRef="#br1" timeOffset="100328.632">2824 4040 8192,'10'-3'256,"35"-2"51,0 2 1,0 2 0,0 2 0,5 2-308,63 2 305,-14-8 551,-39 0-2448,-22 3-3923,-37 0 4470,-1 0-491</inkml:trace>
  <inkml:trace contextRef="#ctx0" brushRef="#br1" timeOffset="100589.745">2980 4102 3712,'0'0'640,"0"26"0,-3 19-128,3-3 128,3 5-256,-2-9 0,2 0-256,0-3 0,-3-6 0,0-6 128,0 0-128,0-5 0,-3 2-128,3-5 128,0-1-5632</inkml:trace>
  <inkml:trace contextRef="#ctx0" brushRef="#br1" timeOffset="100905.547">3134 4169 6528,'3'10'0,"-1"9"128,0-2 128,3 5 128,-1 7 128,2 5-256,-2-2 0,-3-1-128,2 1 128,-3 1-128,0-1 128,3-3-256,-3-5 128,0-5 0,0-2 0,0-5-768,0-2 128,0 0-5248</inkml:trace>
  <inkml:trace contextRef="#ctx0" brushRef="#br1" timeOffset="101561.021">3252 4428 9216,'2'-3'128,"3"-4"-41,1 0 0,0 1 0,0 0 0,0 0 0,0 1 0,1 0 0,0 0 0,0 0 0,1 1 1,-1 0-1,1 1 0,5-2-87,2-1 128,0 2 0,0 0 0,0 1 0,1 0 0,-1 2 0,11 0-128,-25 0 9,1 1 0,0 0 0,0 0 0,-1 0 0,1 1 0,0-1 0,-1 0 0,1 1 0,-1-1 0,1 1 1,0 0-1,-1-1 0,1 1 0,-1 0 0,0 0 0,1 0 0,-1 0 0,0 0 0,1 1 0,-1-1 0,0 0 0,0 1 0,0-1 0,0 0 0,0 1 0,0 0 0,0-1 0,-1 1 0,1-1 0,0 1 1,-1 0-1,1 0 0,-1-1 0,0 1 0,1 0 0,-1 0 0,0 0 0,0-1 0,0 1 0,0 0 0,-1 0 0,1 0 0,0 0-9,-1 3 29,0 1 0,0 0 1,0-1-1,-1 1 0,0-1 0,0 1 0,0-1 0,-1 0 0,1 0 1,-1 0-1,0 0 0,-1-1 0,0 2-29,-7 4 94,-1 1-1,0-2 1,0 0 0,-1 0-1,0-1 1,-1-1 0,0 0-94,-3 1 73,0 2 1,1 0 0,0 1-1,0 0 1,-6 8-74,21-18 107,1-1 21,0 0 0,10 7 21,5-1-100,1-1 0,1 0 1,-1-2-1,0 1 0,1-2 0,4 0-49,104 0 285,-83-2-97,-41 0-81,-1 0 21,0 0-406,0 0-1620,0 0-1196,0 0-3156</inkml:trace>
  <inkml:trace contextRef="#ctx0" brushRef="#br1" timeOffset="1.31852E6">3158 2227 9088,'0'0'149,"33"8"768,142-18 1596,5 0-6668,-170 10-1541</inkml:trace>
  <inkml:trace contextRef="#ctx0" brushRef="#br1" timeOffset="1.31902E6">3149 2447 8320,'0'0'405,"0"0"192,0 0 470,0 0 85,0 0-384,0 0-64,0 0-149,0 0-86,0 0-170,29-4 703,305-25 577,-304 28-1451,-28 1-107,-2 0-320,0 0-703,0 0-2475,0 0-897,0 0-1108</inkml:trace>
  <inkml:trace contextRef="#ctx0" brushRef="#br1" timeOffset="1.3225E6">3728 2369 7040,'0'0'384,"0"0"64,0 0 277,0 0 64,0 0-319,0 0-86,0 0 0,0 0 0,0 0 21,0 0 43,0 0-149,0 0-43,0 0 0,0 0-22,0 0-84,0 0-22,0 0 21,0 0 64,30 0 214,138-5 597,-162 7-972,27-11-232,-32 9-1612,-1 0-1237,0 0-3819</inkml:trace>
  <inkml:trace contextRef="#ctx0" brushRef="#br1" timeOffset="1.31087E6">0 2099 6912,'87'-8'4804,"43"-22"-3039,-92 20-1610,1 1 0,0 1 0,0 3 0,18 0-155,-49 1 890,-6 2-2439,1 2-6091,-3 0 3758</inkml:trace>
  <inkml:trace contextRef="#ctx0" brushRef="#br1" timeOffset="1.3113E6">126 2128 7936,'1'1'91,"0"0"0,0 0 1,0 0-1,0 0 0,0 0 1,-1 0-1,1 1 0,0-1 1,-1 0-1,1 1 1,0-1-1,-1 0 0,0 1 1,1-1-1,-1 0 0,0 1 1,0-1-1,1 1 0,-1-1 1,0 1-1,0-1 0,-1 0 1,1 1-92,-3 46 822,1-29-545,-5 359 1034,7-305-1854,0-71-1697,0-2-4352</inkml:trace>
  <inkml:trace contextRef="#ctx0" brushRef="#br1" timeOffset="1.31166E6">266 2186 8576,'-3'19'383,"0"0"-1,1 0 1,1 0 0,0 0 0,1 0 0,1 0 0,1 0-1,3 15-382,2 34 372,-6-20-9,-2 0-1,-3 20-362,-4-12-8148,11-71 5097</inkml:trace>
  <inkml:trace contextRef="#ctx0" brushRef="#br1" timeOffset="1.3142E6">1114 1954 7808,'0'0'128,"0"0"42,0 0 172,0 0 20,0 0-84,-1 18 234,-2 48 216,-1-17-469,3-1 1,1 1 0,2-1 0,2 0-1,6 25-259,-7-60 47,2 15 33,2 0-1,1 0 1,2 3-80,-7-22 85,1-1-1,0 0 1,0 0 0,0-1-1,1 1 1,0-1 0,0 0-1,1-1 1,0 1-1,0-1 1,0-1 0,3 3-85,-6-6 49,-1 0 1,1 0 0,-1 0-1,1 0 1,0-1 0,0 1-1,0-1 1,0 0 0,0 0-1,0 0 1,0 0 0,0 0-1,1-1 1,-1 0 0,0 1-50,-1-2 25,0 0 1,-1 0 0,1 0-1,0 0 1,-1 0 0,1 0-1,-1 0 1,1-1 0,-1 1-1,1-1 1,-1 1 0,0-1-1,0 1 1,0-1 0,0 0-1,0 0 1,0 1 0,0-1-1,0 0 1,-1 0 0,1 0-1,-1 0 1,1 0 0,-1 0-1,0-2-25,7-29 117,-2-1-1,-2 1 0,-1-1 1,-1 0-1,-3-26-116,1 14 40,2 0 0,4-35-40,-1 60 0,-2 11 0,-1 0 0,0-1 0,0 1 0,-1-1 0,0 1 0,-1 0 0,0-1 0,-1-3 0,0 6-256,1 6-1024,1 2-1408,0 0-4608</inkml:trace>
  <inkml:trace contextRef="#ctx0" brushRef="#br1" timeOffset="1.31504E6">1489 2340 6144,'100'-10'6485,"120"-11"-4501,-201 17-1409,-7 2-1225,-5 1-2603,-7 1-4448</inkml:trace>
  <inkml:trace contextRef="#ctx0" brushRef="#br1" timeOffset="1.31587E6">2087 2111 8832,'0'0'128,"0"0"21,0 0 86,0 0-1,0 0-63,0 0 64,0 0 42,15 27 576,-4-8-723,-1 0-1,-1 0 0,0 1 0,-1 0 0,-1 1 0,-1 0 1,-1 0-1,0 1 0,-2-1 0,0 1 0,-1 0 1,-1 0-1,-1 0 0,-1 0 0,-1 0 0,0 0 0,-2-1 1,-5 20-130,9-39 19,0 0-1,-1 0 1,1 0 0,0 0 0,-1 0 0,0-1 0,1 1 0,-1 0 0,0 0 0,0-1 0,0 1 0,0-1 0,0 1 0,0-1 0,0 1 0,0-1 0,-1 1 0,1-1-1,-1 0 1,1 0 0,-1 0 0,1 0 0,-1 0 0,1 0 0,-1 0 0,0-1 0,1 1 0,-1-1 0,0 1 0,0-1 0,1 0 0,-1 0 0,0 1 0,0-1-1,0-1 1,1 1 0,-1 0 0,0 0 0,0-1 0,1 1 0,-1-1 0,0 0 0,1 1 0,-1-1 0,0 0 0,1 0 0,-1 0 0,1 0 0,-1-1-19,-9-5 58,0-1 1,1 0 0,0-1-1,1 0 1,0-1 0,-5-6-59,2 1 28,0 0 0,2-1 0,-1 0 0,2-1 0,0 0 0,1-1 0,1 0 0,-5-14-28,10 22 9,-1 0 0,1 0 1,1-1-1,0 1 1,0 0-1,1 0 0,0-1 1,0 1-1,1 0 1,1 0-1,0 0 0,0-1 1,1 2-1,0-1 1,0 0-1,1 1 1,3-6-10,-2 4-3,-1 2-7,0 0-1,1 1 1,0-1 0,0 1-1,1 0 1,0 1-1,0-1 1,1 1-1,0 1 1,7-7 10,-8 10-2,-1 1 1,0-1 0,1 1-1,0 0 1,-1 1-1,1-1 1,0 1-1,0 0 1,-1 1 0,1 0-1,0 0 1,0 0-1,0 1 1,2 0 1,81 18-143,-88-19 135,29 12 267,-15-5-1820,-1-2-5158,-13-5 42</inkml:trace>
  <inkml:trace contextRef="#ctx0" brushRef="#br1" timeOffset="1.31642E6">2289 2439 7808,'0'8'8,"-3"19"437,2 1 1,1-1 0,3 27-446,-3-49 70,0 1 0,1 0 0,0 0 0,1-1 0,-1 1 0,1 0 0,0-1 0,0 0 0,0 1 0,1-1 0,0 0 0,0-1 0,0 1 0,0 0 0,1-1 0,0 0 1,-1 0-1,1 0 0,1 0 0,-1-1 0,2 1-70,-4-2 68,1-1 0,-1 0 0,1-1 0,0 1 0,0 0 0,-1-1 0,1 0 0,0 0 0,0 0 0,-1 0 0,1 0 0,0 0 0,0-1 0,-1 1 0,1-1 0,0 0 0,-1 0 0,1 0 0,-1 0 0,1-1 0,-1 1 0,1-1 0,-1 1 0,0-1 0,0 0 0,0 0 0,0 0 0,0 0 0,0-1 0,0 1 0,-1 0 0,1-1 0,-1 1 0,1-1 0,-1 0 1,0 0-1,0 1 0,0-1 0,0 0 0,-1 0 0,1 0 0,-1 0 0,0 0 0,0 0 0,1 0 0,-2 0 0,1 0 0,0 0 0,-1 0 0,1 0 0,-1 0 0,0 1 0,0-3-68,-3-5 122,-1 1 0,0 0 0,0 0-1,-1 1 1,0-1 0,0 1 0,0 1 0,-1-1 0,0 1 0,-1 1 0,-3-4-122,5 6-177,-1 0 0,1 0 0,0 0 1,-1 1-1,1 0 0,-1 1 0,-4-2 177,7 3-676,-1 0-1,0 1 1,1-1-1,-1 1 1,1 0-1,-1 0 1,1 0-1,-1 1 1,0 0-1,1 0 0,-4 1 677,1 2-4351,7-4 2836</inkml:trace>
  <inkml:trace contextRef="#ctx0" brushRef="#br1" timeOffset="1.31708E6">2641 2067 11008,'-3'-3'120,"0"-1"1,0 1-1,0 0 1,-1 0 0,1 0-1,-1 1 1,1-1 0,-1 1-1,0 0 1,1 0-1,-1 1 1,0-1 0,0 1-1,-1 0 1,1 0-1,0 0 1,0 0 0,0 1-1,-1 0 1,1 0-1,0 0 1,0 1 0,-1-1-1,1 1-120,-4 1 15,0 1 0,0-1 0,1 1-1,-1 1 1,1-1 0,0 1 0,0 1-1,0-1 1,1 1 0,-1 1 0,1-1 0,-3 5-15,8-9 0,0 0 0,-1 0 0,1 1 0,0-1 0,0 1 0,1-1 0,-1 1 0,0-1 0,0 1 0,1-1 0,-1 1 0,0 0 0,1 0 0,0-1 0,-1 1 0,1 0 0,0 0 0,0-1 0,0 1 0,0 0 0,0 0 0,0-1 0,0 1 0,1 0 0,-1 0 0,1-1 0,-1 1 0,1 0 0,0-1 0,-1 1 0,1 0 0,0-1 0,0 1 0,0-1 0,0 0 0,0 1 0,0-1 0,0 0 0,2 1 0,2 4 0,1-1 0,-1-1 0,1 1 0,0-1 0,1 0 0,-1 0 0,1-1 0,43 12 2,-43-14 16,1 1 0,-1 0 0,1 0 0,-1 1 0,0 0 0,0 0 0,5 3-18,-12-5 1,1 0 1,0 0 0,-1 0 0,1 0-1,-1 0 1,0 0 0,1 0 0,-1 0-1,0 0 1,1 0 0,-1 0-1,0 0 1,0 0 0,0 0 0,0 0-1,0 0 1,0 0 0,0 1 0,0-1-1,0 0 1,0 0 0,-1 0 0,1 0-1,0 0 1,-1 0 0,1 0 0,-1 0-1,1 0 1,-1 0 0,1 0-2,-19 34 70,15-29-64,-4 6-6,0 0 0,0 1 0,1 0 0,0 0 0,1 0 0,1 1 0,-1-1 0,2 2 0,0-1 0,1 0 0,0 1 0,0 7 0,3-12 0,1-8-150,-1-1-1,0 1 1,1-1 0,-1 0 0,0 1 0,1-1 0,-1 1 0,1-1 0,0 0 0,0 1 0,-1-1 0,1 0 0,0 0 0,0 0 0,0 0 0,0 0 0,0 0 0,0 0 0,0 0 0,1 0 0,-1 0 0,0 0 0,0-1 0,1 1-1,-1-1 1,0 1 0,1-1 0,-1 0 0,0 1 0,1-1 0,-1 0 0,1 0 0,-1 0 0,0 0 0,1 0 0,-1 0 0,1 0 0,-1-1 0,0 1 0,1-1 0,0 0 150,5 0-1550,6 1-2908</inkml:trace>
  <inkml:trace contextRef="#ctx0" brushRef="#br1" timeOffset="1.31751E6">2680 2602 4352,'27'36'902,"-23"-29"-279,0-1-1,1 1 1,0-1 0,0 0-1,0-1 1,6 5-623,-8-8 169,0 0 0,1 0 0,-1-1 0,0 1-1,0-1 1,1 0 0,-1 0 0,1-1 0,-1 1 0,1-1 0,-1 1 0,1-1-1,-1 0 1,1-1 0,-1 1 0,1-1 0,1 0-169,4-1 409,1 0 0,-1-1-1,-1-1 1,1 1 0,0-2 0,7-4-409,-15 9 43,0-1 1,0 1-1,0-1 1,0 1-1,1-1 1,-1 0-1,0 0 1,0 0-1,0 1 0,0-1 1,-1 0-1,1 0 1,0-1-1,0 1 1,-1 0-1,1 0 1,0 0-1,-1 0 1,1-1-1,-1 1 1,1 0-1,-1-1 0,0 1 1,1 0-1,-1-1 1,0 1-1,0 0 1,0-1-1,0 1 1,0-1-1,0 1 1,0 0-1,-1-1 1,1 1-1,0 0 0,-1-1 1,1 1-1,-1 0 1,1 0-1,-1-1 1,0 1-1,1 0 1,-1 0-1,0 0 1,0 0-1,0 0 1,0 0-1,0 0 0,0 0 1,0 0-1,0 1 1,0-1-1,0 0 1,-1 0-44,-5-4 50,-1 1 1,-1-1-1,1 1 0,-1 1 1,1 0-1,-1 0 0,0 1 1,0 0-1,-5 0-50,-36-11-602,40 13-812,7 0-4596,3 0-134</inkml:trace>
  <inkml:trace contextRef="#ctx0" brushRef="#br1" timeOffset="1.34345E6">490 2322 4736,'0'0'149,"0"0"107,0 0 107,0 0 127,0 0 449,0 0 42,0 0-575,0 0-108,0 0 172,0 0-22,0 0-235,0 0 0,0 0-42,0 0 64,0 0 21,0 0 42,0 0 193,0 0 64,0 0-214,26 7 384,126 39 342,-150-46-960,0 0-1,11-2-82,0 7 7,-5-1 0,-4-2 125,-1 1-1157,-1-3-7306,-2 0 4723</inkml:trace>
  <inkml:trace contextRef="#ctx0" brushRef="#br1" timeOffset="1.34445E6">490 2612 8448,'0'0'149,"0"0"107,0 0 107,0 0-1,0 0-84,0 0-44,0 0-84,0 0-1,0 0 86,0 0 42,0 0 86,0 0 21,0 0 0,0 0-43,0 0-149,0 0 21,0 0-63,0 0-22,0 0 0,30 0 277,106-8 214,-8 11 149,-107 3-688,-20-4-4363,-1-2-3034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7T08:29:35.232"/>
    </inkml:context>
    <inkml:brush xml:id="br0">
      <inkml:brushProperty name="width" value="0.1" units="cm"/>
      <inkml:brushProperty name="height" value="0.1" units="cm"/>
      <inkml:brushProperty name="color" value="#33CCFF"/>
      <inkml:brushProperty name="ignorePressure" value="1"/>
    </inkml:brush>
  </inkml:definitions>
  <inkml:trace contextRef="#ctx0" brushRef="#br0">1 0,'0'0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8:29:20.14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26 298 10368,'-13'259'1666,"0"-3"17,14-263-1667,1 0 1,0 1-1,0 0 0,1-1 1,-1 1-1,1 0 1,1 0-17,9-25 98,-10 23-79,0-1 0,1 1 1,-1 0-1,2 0 0,-1 0 0,1 1 0,1-1 0,-1 1 0,1 0 0,0 1 1,1 0-1,-1 0 0,1 0 0,1 1 0,5-4-19,-7 6 16,-1 0 0,1 0 0,0 0 0,0 1 0,1 0 0,-1 1 0,0-1 0,0 1 1,1 0-1,-1 1 0,1 0 0,-1 0 0,1 0 0,-1 1 0,1-1 0,-1 2 0,0-1 0,0 1 0,1 0 0,-1 0 0,0 0 0,3 3-16,8 4 28,-1 1 0,0 0-1,0 2 1,-1 0 0,-1 0 0,0 1-1,-1 1 1,0 0 0,-1 1 0,1 3-28,-11-14 14,0-1 0,0 1 0,-1 0 0,0-1 1,1 1-1,-1 0 0,0 0 0,-1 0 0,1 0 1,-1 0-1,0 0 0,0 0 0,0 0 0,0 0 1,-1 0-1,1 0 0,-1 0 0,0 0 0,-1 0 1,1 0-1,-1 0 0,1-1 0,-1 1 0,0-1 1,0 1-1,-1-1 0,1 0 0,-1 1 0,0-1 1,1-1-1,-1 1 0,-1 0 0,1 0-14,-2 1 23,-1 0-1,1 0 1,-1 0-1,1-1 0,-1 0 1,0 0-1,0-1 1,-1 1-1,1-1 1,0 0-1,-1-1 0,0 0 1,1 0-1,-1 0 1,1-1-1,-1 0 1,0 0-1,1-1 0,-1 1 1,-1-2-23,-49-20-3067,5-15-4852,28 13 3268</inkml:trace>
  <inkml:trace contextRef="#ctx0" brushRef="#br0" timeOffset="32484.389">524 83 11520,'-8'40'1749,"3"-18"-1536,1-1 1,2 0-1,0 1 0,1-1 1,1 1-1,1-1 0,1 1 1,4 17-214,-5-33-43,-1-5-170,0-1-1046,0 0-3989,0 0-85,0 0 3349</inkml:trace>
  <inkml:trace contextRef="#ctx0" brushRef="#br0" timeOffset="32970.229">383 1 7040,'-3'2'209,"0"0"1,-1 0-1,1 0 1,0 0 0,0 0-1,1 1 1,-1 0-1,0-1 1,1 1-1,0 0 1,-1 0-1,1 1 1,0-1 0,1 0-1,-2 3-209,-21 60 1367,15-37-1248,3-10 18,0 0 0,2 0 0,0 0 0,0 11-137,3-21 14,0 0 0,1-1 1,0 1-1,1 0 0,0 0 0,0-1 0,1 1 0,0 0 1,0-1-1,1 0 0,1 3-14,-2-7-159,0-1-1,0 0 1,1 1 0,-1-1-1,1 0 1,0 0 0,-1-1 0,1 1-1,1 0 1,1 1 159,37 17-5959,-20-11 2802</inkml:trace>
  <inkml:trace contextRef="#ctx0" brushRef="#br0" timeOffset="33333.963">809 18 11136,'0'0'256,"0"0"0,5 13 512,-2 3 128,2 0-384,-2 6 0,1 7 0,-4 7 0,0 9-256,-3 0 128,-1 9-256,-12-7 0,-5 2-128,1-8 128,-1-4-384,-4-11 0,1 1-11264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8:29:22.207"/>
    </inkml:context>
    <inkml:brush xml:id="br0">
      <inkml:brushProperty name="width" value="0.1" units="cm"/>
      <inkml:brushProperty name="height" value="0.1" units="cm"/>
      <inkml:brushProperty name="color" value="#33CCFF"/>
    </inkml:brush>
    <inkml:brush xml:id="br1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1807 958 13440,'8'21'13,"0"0"0,-2 1 1,0-1-1,-2 2 0,0-1 1,-2 0-1,0 1 0,-1 10-13,-3 20 85,-12 197 598,15-272-602,-1 13-35,0 1 1,1-1-1,0 1 0,1-1 1,-1 1-1,2-1 1,0-2-47,-1 7 11,0-1 0,-1 1 0,2 0 0,-1 0 0,0 0 0,1 0 0,0 0 0,0 1 0,0-1 0,0 1 0,1-1 0,-1 1 0,1 1 0,0-1 0,0 0 0,0 1 0,0 0 0,0 0 0,0 0 0,1 0 0,-1 1 0,1-1 0,3 1-11,0 0 0,1 1 1,-1 1-1,0-1 0,1 1 0,-1 1 0,0 0 1,1 0-1,-1 0 0,0 1 0,0 1 0,-1-1 1,6 4-1,0-1 8,-1 1 0,1 0 0,-2 1 0,1 0 0,-1 1 1,0 0-1,5 7-8,-14-14 15,0 0 0,0 1 0,0-1 0,-1 1 1,1 0-1,-1-1 0,1 1 0,-1 0 0,0 0 0,0 0 1,0 0-1,-1 0 0,1 0 0,-1 0 0,0 0 1,1 0-1,-1 0 0,-1 0 0,1 0 0,0 0 0,-1 0 1,1 0-1,-1 0 0,0 0 0,0 0 0,0 0 0,-1-1 1,1 1-1,-1 0 0,1-1 0,-1 1 0,0-1 0,0 1 1,0-1-1,0 0 0,0 0 0,-2 1-15,-3 3-45,0 1-1,0-2 1,-1 1-1,0-1 1,0 0-1,-1-1 1,1 0-1,-1 0 1,0-1-1,0 0 1,0 0-1,0-1 1,0-1 0,-1 1-1,1-1 1,-1-1-1,-1 0 46,0 0-1821,0-1 1,1 0-1,-1-1 0,1 0 0,-10-3 1821,-2-1-3925</inkml:trace>
  <inkml:trace contextRef="#ctx0" brushRef="#br0" timeOffset="32634.848">2105 781 9088,'3'-1'305,"0"0"1,1 1-1,-1-1 1,0-1 0,0 1-1,1 0 1,-1-1-1,0 0 1,1-1-306,26-11 44,-22 12-3,0 1 0,1 0 0,-1 0-1,0 1 1,0-1 0,1 2 0,-1-1 0,0 1-1,1 1 1,-1-1 0,0 2 0,3 0-41,-8-2 35,1 1 0,-1 0-1,0-1 1,0 1 0,-1 0 0,1 0 0,0 1 0,-1-1 0,1 0 0,-1 1-1,0 0 1,0 0 0,0-1 0,0 1 0,0 0 0,0 0 0,-1 1 0,0-1 0,0 0-1,1 0 1,-2 1 0,1-1 0,0 1 0,-1-1 0,0 1 0,1-1 0,-1 1-1,-1-1 1,1 0 0,-1 4-35,1-2 32,-1 1 0,0 0-1,0 0 1,-1-1-1,0 1 1,0 0 0,0-1-1,0 0 1,-1 0 0,0 1-1,0-1 1,0-1 0,-1 1-1,0-1 1,-3 5-32,-7 2 88,0 0 1,0-1 0,-1-1-1,0 0 1,-4 1-89,19-10 0,-1 0 0,1 1 0,0-1 0,0 0 0,0 1 0,-1-1 0,1 0 0,0 1 0,0-1 0,0 0 0,0 1 0,0-1 0,0 0 0,0 1 0,0-1 0,0 0 0,0 1 0,0-1 0,0 1 0,0-1 0,0 0 0,0 1 0,0-1 0,0 0 0,0 1 0,0-1 0,0 0 0,0 1 0,1-1 0,-1 0 0,0 1 0,0-1 0,1 0 0,-1 0 0,0 1 0,0-1 0,1 0 0,-1 0 0,0 1 0,0-1 0,1 0 0,-1 0 0,0 0 0,1 1 0,-1-1 0,0 0 0,1 0 0,-1 0 0,0 0 0,1 0 0,-1 0 0,1 0 0,-1 0 0,0 0 0,1 0 0,20 10 0,-21-10 0,11 3-283,0 0 1,1 0 0,-1-1 0,1 0 0,0-1 0,-1 0 0,1-1 0,0-1 0,6 0 282,-17 0-2880,-1 1-3221</inkml:trace>
  <inkml:trace contextRef="#ctx0" brushRef="#br0" timeOffset="33052.127">2108 662 9472,'0'0'149,"-6"22"918,-22 47-868,9-27-8,3 0 0,1 1 0,2 0-1,2 1 1,2 1 0,-1 16-191,10-56-187,0 0 1,0 0 0,1 0 0,0 0 0,-1 0 0,1 0-1,1 0 1,-1-1 0,1 1 0,0 0 0,0 0 186,6 11-6784</inkml:trace>
  <inkml:trace contextRef="#ctx0" brushRef="#br0" timeOffset="33422.224">2541 645 8832,'0'0'384,"0"0"64,2 14 1173,1 21-913,-1 0 0,-2 0 0,-2 1 0,-1-1 0,-1 0 0,-2 0 0,-10 29-708,-16 35-2678,-10-8-5466,29-68 2853</inkml:trace>
  <inkml:trace contextRef="#ctx0" brushRef="#br0" timeOffset="-5621.887">469 810 10368,'0'0'149,"0"0"150,0 0 277,0 0 42,0 0-84,0 0-44,0 0-84,1 13 234,9 126 305,3 84-461,-18-171 10,2-30-1465,1 0-3288,2-22-3058</inkml:trace>
  <inkml:trace contextRef="#ctx0" brushRef="#br0" timeOffset="-4298.459">0 1226 2304,'37'0'6732,"6"-1"-4105,-26 2-2605,0 0 1,0 0 0,-1 2-1,1 0 1,1 1-23,15 3 268,1-1 0,-1-1 1,27-1-269,-17-1 368,39 8-368,-50-7 205,0-2 0,0-1-1,1-1 1,-1-2 0,0-1 0,23-6-205,23-1 264,-38 8-221,1 2 0,0 1 0,31 6-43,62 2-1238,-111-14-8106,-11-1 6635</inkml:trace>
  <inkml:trace contextRef="#ctx0" brushRef="#br1" timeOffset="46768.12">640 1092 6784,'0'0'128,"0"0"21,0 0 107,14-8 512,7-6-194,15-10 337,0-1 0,-1-2 0,29-29-911,-43 37 146,0 2 1,2 0 0,0 2-1,0 0 1,1 2 0,1 0-1,0 2 1,14-4-147,-37 14 107,-2 1 21,1-1-22,4-7-84,2-1-172,-6 7-596,-1 2-1324,0 0-4692</inkml:trace>
  <inkml:trace contextRef="#ctx0" brushRef="#br1" timeOffset="47972.719">1036 596 8448,'-1'1'111,"1"-1"1,0 1 0,0 0 0,0-1-1,-1 1 1,1-1 0,0 1 0,0 0-1,0-1 1,0 1 0,0-1-1,0 1 1,0 0 0,0-1 0,0 1-1,0 0 1,0-1 0,1 1 0,-1-1-1,0 1 1,0-1 0,0 1-1,1 0 1,-1-1 0,0 1 0,1-1-1,-1 1 1,1-1 0,0 1-112,21 21 946,-14-16-862,0 0 0,0-1 1,1 0-1,-1 0 1,5 1-85,-6-4 70,1 0 1,-1 0 0,1-1-1,-1 0 1,1 0 0,-1-1 0,1 0-1,-1 0 1,1-1 0,-1 1-1,1-2 1,0 1-71,10-5 285,0 0 1,-1-1-1,16-8-285,-1 0 237,-28 13-152,3 0-42,-5 2 64,-2 0 21,-1 1-22,-7 13-100,0-1 0,1 1 0,0 1 0,-3 11-6,2-5-2,0 1-85,-1-3-674,1 1-1,0 0 0,2 1 0,1-1 1,0 1-1,1 1 0,1 9 762,3-14-6869</inkml:trace>
  <inkml:trace contextRef="#ctx0" brushRef="#br1" timeOffset="68551.386">1622 1 6272,'0'1'29,"-1"0"0,1-1 0,0 1 0,0 0 0,0 0 1,-1 0-1,1 0 0,0-1 0,-1 1 0,1 0 0,-1-1 0,1 1 1,-1 0-1,1-1 0,-1 1 0,0 0 0,1-1 0,-1 1 0,0-1 1,1 1-1,-1-1 0,0 1 0,0-1 0,1 0 0,-1 1 0,0-1 1,0 0-1,0 0-29,-5 4 1033,15 4 2216,16 5-3094,1-1 0,0-1-1,1-2 1,24 6-155,-48-14-213,-3-1-235,0 0-768,24 7-7189,-15-5 6826</inkml:trace>
  <inkml:trace contextRef="#ctx0" brushRef="#br1" timeOffset="69120.543">1486 326 6528,'7'-2'412,"0"0"0,0 1 0,1-1 0,-1 2-1,0-1 1,1 1 0,-1 0 0,1 1 0,-1-1 0,3 2-412,45 0 766,66-4 1179,-74 2-4477,12 0-6353,-59 0 7072</inkml:trace>
  <inkml:trace contextRef="#ctx0" brushRef="#br1" timeOffset="69652.584">1535 36 6528,'22'19'1105,"-22"-18"-1052,0-1 1,0 1-1,-1 0 1,1 0-1,0-1 1,0 1-1,-1 0 1,1-1-1,0 1 1,-1 0-1,1-1 1,0 1-1,-1 0 0,1-1 1,-1 1-1,1-1 1,-1 1-1,0-1 1,1 1-1,-1-1 1,1 1-1,-1-1 1,0 0-1,1 1 0,-1-1 1,0 0-1,0 0 1,1 1-1,-1-1 1,0 0-1,0 0 1,0 0-54,-2 1 90,1 1 0,-1-1 0,0 1 0,1 0 0,0 0 0,-1 0 0,1 0-1,0 0 1,0 1 0,0-1 0,0 0 0,0 1 0,1 0 0,-1-1 0,1 1 0,0 0 0,-1 0 0,1 0 0,0-1 0,1 1 0,-1 0 0,1 0 0,-1 1 0,1-1 0,0 0 0,0 0-90,0 13 273,1 0 1,1-1-1,1 1 0,3 13-273,2 14 408,-2 42 50,-6-63-339,1-1 1,1 1-1,1 0 0,1-1 0,1 0 0,6 18-119,-7-33 410,-2-4-1952,-2 0-3683,0-2-215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8:29:11.736"/>
    </inkml:context>
    <inkml:brush xml:id="br0">
      <inkml:brushProperty name="width" value="0.1" units="cm"/>
      <inkml:brushProperty name="height" value="0.1" units="cm"/>
      <inkml:brushProperty name="color" value="#33CCFF"/>
    </inkml:brush>
    <inkml:brush xml:id="br1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1455 1 11136,'8'2'64,"-6"-1"256,-2-1 128,0 0 277,-1 16 335,-1 0-1,-1 0 1,-1-1-1,-3 13-1059,-3 10 583,-5 54-289,4 1-1,4 0 1,4 0 0,5 13-294,-2-39-642,0-66-1149,0-1-2028,0 0-682,0 0-1003</inkml:trace>
  <inkml:trace contextRef="#ctx0" brushRef="#br0" timeOffset="1205.47">880 585 5632,'0'0'-64,"0"0"256,0 0 128,0 0 256,0 0 42,0 0-84,0 0-22,0 0 0,0 0-43,0 0-149,0 0 43,0 0 42,0 0 43,0 0-149,0 0-22,0 0 86,0 0 21,0 0 0,0 0-22,0 0-84,28 17 340,-7-4-399,0 0 0,1-1 0,1-1-1,0-1 1,21 5-219,-30-11 89,-1-1-1,0-1 1,1 0 0,0-1-1,-1 0 1,1-2 0,0 1-1,-1-1 1,1-1 0,-1-1 0,9-2-89,92-30 394,-56 16-192,1 2-1,26-2-201,-66 16 26,1 0-1,-1 2 0,1 0 0,0 1 0,0 1 0,-1 1 0,1 1 0,-1 0 0,11 4-25,-21-4 11,1 0-1,-1-1 0,1-1 1,0 0-1,4 0-10,22-1-3017,-36 0-6561</inkml:trace>
  <inkml:trace contextRef="#ctx0" brushRef="#br1" timeOffset="51311.382">1317 690 3456,'-1'3'407,"1"0"0,-1 0 0,0 0 0,-1 0 0,1 0 1,0-1-1,-1 1 0,0 0 0,1-1 0,-1 1 0,0-1 0,0 0 0,-1 0 0,1 0 1,0 0-1,-1 0 0,0 0-407,-15 14-372,-21 23 1055,-2-1-1,-41 28-682,51-45 199,1 1 1,1 2-1,2 1 0,0 1 0,1 1 0,-17 25-199,-75 100 640,117-150-960,1-2-1664,0 0-960,0 0-2453</inkml:trace>
  <inkml:trace contextRef="#ctx0" brushRef="#br1" timeOffset="51945.215">825 876 8960,'0'0'256,"1"8"393,-3-3 2264,-4 12-2737,0 1-1,1-1 0,-2 13-175,3-11 38,-1 0 0,-1 0 0,-3 7-38,-18 37 73,3-5 93,-2-1 1,-27 42-167,53-99 0,0 1 0,-1-1 1,1 0-1,0 1 0,0-1 1,0 0-1,-1 1 1,1-1-1,0 0 0,0 1 1,0-1-1,0 0 1,0 1-1,0-1 0,0 0 1,-1 1-1,1-1 0,0 1 1,0-1-1,0 0 1,1 1-1,-1-1 0,0 1 1,0-1-1,0 0 0,0 1 1,0-1-1,0 0 1,0 1-1,1-1 0,-1 0 1,0 1-1,0-1 1,1 0-1,-1 1 0,0-1 1,0 0-1,1 0 0,-1 1 1,0-1-1,1 0 1,-1 0-1,22 4 37,39-10 33,-52 4-65,20 0-52,0 0 0,0 2 1,9 2 46,42 0-351,-79-2-1206,-1 0-3670,0 0-1322</inkml:trace>
  <inkml:trace contextRef="#ctx0" brushRef="#br1" timeOffset="54208.259">1 509 11008,'8'8'21,"-7"-6"86,2-2 21,258-12 1301,-222 10-622,-20 0-1809,-2 1-4926,-15 1-514</inkml:trace>
  <inkml:trace contextRef="#ctx0" brushRef="#br1" timeOffset="54588.806">132 730 5760,'0'0'256,"0"0"64,0 0 277,0 0 86,0 0-214,0 0 22,0 0 42,0 0 0,0 0-298,34-3 533,142-5 290,-100 8-6447,-76 0 1123</inkml:trace>
  <inkml:trace contextRef="#ctx0" brushRef="#br1" timeOffset="55044.84">132 449 8320,'2'10'323,"-1"1"0,0-1 0,-1 0 0,0 1 0,0-1 0,-1 1 0,-1-1 0,0 0 0,0 0 0,-3 8-323,-4 24 631,4-11-488,2 1 0,1-1 1,1 1-1,2 0 0,1-1 0,1 1 1,2 0-144,55 229 1173,-60-257-981,0 3-427,0-6-1151,0-1-726,1-3-1792,6-15 21,0-5 1878</inkml:trace>
  <inkml:trace contextRef="#ctx0" brushRef="#br1" timeOffset="81954.262">628 110 10112,'2'11'394,"-1"0"0,-1 0 0,0 0 0,0 1 0,-1-2 0,-1 1 0,0 0 1,0 0-1,-1 0-394,-6 38 271,-3 45 1092,3-38-4525,4 0 0,1 0 0,3 0 0,3 1 3162,1-20-1493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8:28:36.4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329 743 7552,'0'1'212,"1"-1"1,0 0 0,-1 0 0,1 0-1,-1 0 1,1 1 0,-1-1-1,1 0 1,-1 1 0,1-1-1,-1 0 1,0 1 0,1-1 0,-1 1-1,1-1 1,-1 1 0,0-1-1,1 0 1,-1 1 0,0-1-1,0 1 1,1 0 0,-1-1 0,0 1-1,0-1 1,0 1 0,0 0-213,12 31 1604,5 36-653,-11-28-509,-3-1-1,-1 2 1,-3 14-442,1-18 360,0-36-232,0-1 0,0 0 0,0 0 0,6-17 0,-3 1-128,0 0 0,-2-1 0,0 1 0,-1-1 0,-1 1 0,0-1 0,-1 1 0,-2-7 0,-3-40 0,5 52 0,-3-2 0,5 13 0,0 0 0,0 0 0,0-1 0,0 1 0,0 0 0,0 0 0,0 0 0,0 0 0,0-1 0,0 1 0,0 0 0,0 0 0,0 0 0,-1 0 0,1 0 0,0 0 0,0-1 0,0 1 0,0 0 0,0 0 0,0 0 0,0 0 0,-1 0 0,1 0 0,0 0 0,0 0 0,0 0 0,0 0 0,0-1 0,-1 1 0,1 0 0,0 0 0,0 0 0,0 0 0,0 0 0,-1 0 0,1 0 0,0 0 0,0 0 0,0 0 0,0 0 0,0 0 0,-1 1 0,1-1 0,0 0 0,0 0 0,0 0 0,0 0 0,0 0 0,-1 0 0,1 0 0,0 0 0,0 0 0,-5 11 0,0 12 0,-6 58-320,3 20 320,8-93-532,0-6-3006,0 1-3634,0-3 2607</inkml:trace>
  <inkml:trace contextRef="#ctx0" brushRef="#br0" timeOffset="1072.395">1 1071 6528,'0'0'256,"19"1"5691,-9 0-6156,92-1 2151,-99 0-1841,-1 0 0,1 1 0,0-1 0,-1 1 1,1 0-1,-1-1 0,0 1 0,1 0 0,-1 0 0,0 1 1,1-1-1,-1 1-101,0-1 31,0 0 1,0 0-1,0 0 1,0 0-1,0 0 1,0 0 0,0 0-1,0-1 1,1 1-1,-1-1 1,0 1-1,0-1 1,1 0-1,-1 0 1,0 0-1,1 0 1,-1-1-1,0 1 1,1-1-32,20-3 197,-1 1 0,1 1 0,0 1 1,15 2-198,-9-1 416,0-1 0,17-3-416,-19 1 58,0 2-1,0 1 1,25 3-58,15 0 104,-5-6-104,-50 1 0,0-1 0,-4 0-170,-6 2-684,-2 1-1151,0 0-3904,0 0 0,0 0 3605</inkml:trace>
  <inkml:trace contextRef="#ctx0" brushRef="#br0" timeOffset="2962.739">798 240 6912,'0'14'597,"3"38"-70,0-15-182,-2-1-1,-2 10-344,-16 190 1408,23-265-1335,1 0-1,1 0 1,1 1-1,1 0 1,3-3-73,-11 28 27,1 0 1,-1 0-1,0 0 1,1 0-1,-1 1 1,1-1 0,0 1-1,0-1 1,0 1-1,0 0 1,1 0-1,-1 1 1,0-1-1,1 1 1,-1-1 0,1 1-1,0 0 1,-1 0-1,1 1 1,0-1-1,-1 1 1,1 0-1,0 0 1,0 0-28,-2 0 7,-1 1 0,0-1 1,1 1-1,-1-1 0,1 1 0,-1 0 0,0 0 1,0 0-1,1 0 0,-1 0 0,0 0 0,0 0 0,0 0 1,0 0-1,0 0 0,0 1 0,0-1 0,-1 0 1,1 1-1,0-1 0,-1 1-7,14 35 184,-10-25-156,-1-7 17,-1 1 0,0 0 1,0 0-1,0 0 0,-1 0 1,0 1-1,0-1 0,-1 0 1,0 0-1,0 1 0,0-1 1,-1 2-46,0-5 23,0 0 0,0 0 1,-1 0-1,1 0 1,-1-1-1,1 1 0,-1-1 1,0 1-1,0-1 0,0 0 1,0 0-1,0 1 1,-1-2-1,1 1 0,-1 0 1,1 0-1,-1-1 1,1 1-1,-1-1 0,0 0 1,0 0-1,0 0 0,0 0 1,0 0-1,0-1 1,0 1-24,-5 1-117,1-1 1,-1 1-1,0-1 1,0 0-1,0-1 1,0 0-1,1 0 1,-1-1-1,0 0 1,0 0-1,0-1 1,1 0-1,-6-2 117,11 3-2517,2 1-3307</inkml:trace>
  <inkml:trace contextRef="#ctx0" brushRef="#br0" timeOffset="3549.63">972 124 5120,'0'0'277,"0"0"128,0 0 193,0 0-1,0 0-149,14 32 811,-10-19-1264,0 0 0,-1 0 1,-1 0-1,0 0 1,-1 1-1,0-1 0,-1 0 1,0 1-1,-2 0 5,2 20-3841,0-24 684</inkml:trace>
  <inkml:trace contextRef="#ctx0" brushRef="#br0" timeOffset="4067.233">840 106 6656,'0'0'128,"0"0"0,0 11-128,0-1 128,-1-1-128,1 1 128,0 2-128,0 0 0,1 0 0,4 3 0,1 2-128,0-3 128,2 1-4864</inkml:trace>
  <inkml:trace contextRef="#ctx0" brushRef="#br0" timeOffset="4515.185">1095 1 6528,'1'3'211,"0"1"-1,-1 0 1,1 0 0,1-1 0,-1 1 0,0-1-1,1 1 1,0-1 0,0 1 0,0-1 0,0 0-1,2 2-210,12 23 500,-10-14-332,-1 0 0,-1 0 0,0 0-1,-1 1 1,0-1 0,-2 1 0,1 0 0,-2-1 0,0 3-168,-1-7-217,0 1 0,-1-1 0,0 1 0,0-1 0,-4 8 217,2-8-1497,-1 1-1,1-1 1,-2-1-1,0 1 1,-6 7 1497,6-8-1472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02:39.61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18 8448,'0'0'128,"0"0"0,0 0 21,0 0 86,0 0 21,0 0 0,11-1 234,103-9-1108,47 4 618,-142 6-6400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8:28:55.6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329 743 7552,'0'1'212,"1"-1"1,0 0 0,-1 0 0,1 0-1,-1 0 1,1 1 0,-1-1-1,1 0 1,-1 1 0,1-1-1,-1 0 1,0 1 0,1-1 0,-1 1-1,1-1 1,-1 1 0,0-1-1,1 0 1,-1 1 0,0-1-1,0 1 1,1 0 0,-1-1 0,0 1-1,0-1 1,0 1 0,0 0-213,12 31 1604,5 36-653,-11-28-509,-3-1-1,-1 2 1,-3 14-442,1-18 360,0-36-232,0-1 0,0 0 0,0 0 0,6-17 0,-3 1-128,0 0 0,-2-1 0,0 1 0,-1-1 0,-1 1 0,0-1 0,-1 1 0,-2-7 0,-3-40 0,5 52 0,-3-2 0,5 13 0,0 0 0,0 0 0,0-1 0,0 1 0,0 0 0,0 0 0,0 0 0,0 0 0,0-1 0,0 1 0,0 0 0,0 0 0,0 0 0,-1 0 0,1 0 0,0 0 0,0-1 0,0 1 0,0 0 0,0 0 0,0 0 0,0 0 0,-1 0 0,1 0 0,0 0 0,0 0 0,0 0 0,0 0 0,0-1 0,-1 1 0,1 0 0,0 0 0,0 0 0,0 0 0,0 0 0,-1 0 0,1 0 0,0 0 0,0 0 0,0 0 0,0 0 0,0 0 0,-1 1 0,1-1 0,0 0 0,0 0 0,0 0 0,0 0 0,0 0 0,-1 0 0,1 0 0,0 0 0,0 0 0,-5 11 0,0 12 0,-6 58-320,3 20 320,8-93-532,0-6-3006,0 1-3634,0-3 2607</inkml:trace>
  <inkml:trace contextRef="#ctx0" brushRef="#br0" timeOffset="1">1 1071 6528,'0'0'256,"19"1"5691,-9 0-6156,92-1 2151,-99 0-1841,-1 0 0,1 1 0,0-1 0,-1 1 1,1 0-1,-1-1 0,0 1 0,1 0 0,-1 0 0,0 1 1,1-1-1,-1 1-101,0-1 31,0 0 1,0 0-1,0 0 1,0 0-1,0 0 1,0 0 0,0 0-1,0-1 1,1 1-1,-1-1 1,0 1-1,0-1 1,1 0-1,-1 0 1,0 0-1,1 0 1,-1-1-1,0 1 1,1-1-32,20-3 197,-1 1 0,1 1 0,0 1 1,15 2-198,-9-1 416,0-1 0,17-3-416,-19 1 58,0 2-1,0 1 1,25 3-58,15 0 104,-5-6-104,-50 1 0,0-1 0,-4 0-170,-6 2-684,-2 1-1151,0 0-3904,0 0 0,0 0 3605</inkml:trace>
  <inkml:trace contextRef="#ctx0" brushRef="#br0" timeOffset="2">798 240 6912,'0'14'597,"3"38"-70,0-15-182,-2-1-1,-2 10-344,-16 190 1408,23-265-1335,1 0-1,1 0 1,1 1-1,1 0 1,3-3-73,-11 28 27,1 0 1,-1 0-1,0 0 1,1 0-1,-1 1 1,1-1 0,0 1-1,0-1 1,0 1-1,0 0 1,1 0-1,-1 1 1,0-1-1,1 1 1,-1-1 0,1 1-1,0 0 1,-1 0-1,1 1 1,0-1-1,-1 1 1,1 0-1,0 0 1,0 0-28,-2 0 7,-1 1 0,0-1 1,1 1-1,-1-1 0,1 1 0,-1 0 0,0 0 1,0 0-1,1 0 0,-1 0 0,0 0 0,0 0 0,0 0 1,0 0-1,0 0 0,0 1 0,0-1 0,-1 0 1,1 1-1,0-1 0,-1 1-7,14 35 184,-10-25-156,-1-7 17,-1 1 0,0 0 1,0 0-1,0 0 0,-1 0 1,0 1-1,0-1 0,-1 0 1,0 0-1,0 1 0,0-1 1,-1 2-46,0-5 23,0 0 0,0 0 1,-1 0-1,1 0 1,-1-1-1,1 1 0,-1-1 1,0 1-1,0-1 0,0 0 1,0 0-1,0 1 1,-1-2-1,1 1 0,-1 0 1,1 0-1,-1-1 1,1 1-1,-1-1 0,0 0 1,0 0-1,0 0 0,0 0 1,0 0-1,0-1 1,0 1-24,-5 1-117,1-1 1,-1 1-1,0-1 1,0 0-1,0-1 1,0 0-1,1 0 1,-1-1-1,0 0 1,0 0-1,0-1 1,1 0-1,-6-2 117,11 3-2517,2 1-3307</inkml:trace>
  <inkml:trace contextRef="#ctx0" brushRef="#br0" timeOffset="3">972 124 5120,'0'0'277,"0"0"128,0 0 193,0 0-1,0 0-149,14 32 811,-10-19-1264,0 0 0,-1 0 1,-1 0-1,0 0 1,-1 1-1,0-1 0,-1 0 1,0 1-1,-2 0 5,2 20-3841,0-24 684</inkml:trace>
  <inkml:trace contextRef="#ctx0" brushRef="#br0" timeOffset="4">840 106 6656,'0'0'128,"0"0"0,0 11-128,0-1 128,-1-1-128,1 1 128,0 2-128,0 0 0,1 0 0,4 3 0,1 2-128,0-3 128,2 1-4864</inkml:trace>
  <inkml:trace contextRef="#ctx0" brushRef="#br0" timeOffset="5">1095 1 6528,'1'3'211,"0"1"-1,-1 0 1,1 0 0,1-1 0,-1 1 0,0-1-1,1 1 1,0-1 0,0 1 0,0-1 0,0 0-1,2 2-210,12 23 500,-10-14-332,-1 0 0,-1 0 0,0 0-1,-1 1 1,0-1 0,-2 1 0,1 0 0,-2-1 0,0 3-168,-1-7-217,0 1 0,-1-1 0,0 1 0,0-1 0,-4 8 217,2-8-1497,-1 1-1,1-1 1,-2-1-1,0 1 1,-6 7 1497,6-8-1472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7T07:02:39.96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7680,'1'1'158,"-1"0"0,1 0 0,-1 0 0,1 0 1,0 0-1,0-1 0,-1 1 0,1 0 0,0 0 1,0 0-1,0-1 0,0 1 0,0 0 0,0-1 0,0 1 1,0-1-1,0 1 0,0-1 0,0 1 0,0-1 1,0 0-1,1 0 0,-1 0 0,0 1 0,0-1 0,0 0 1,0 0-1,1 0 0,0-1-158,48 6-51,-45-5 272,80 3 697,74-9-918,-54-2-2646,-79 6-4607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0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554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892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892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884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4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9"/>
            <a:ext cx="424497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89"/>
            <a:ext cx="4244975" cy="2319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8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39"/>
            <a:ext cx="4244975" cy="47894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1822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592264"/>
            <a:ext cx="4243388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4"/>
            <a:ext cx="4244975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73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11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78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8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50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57339"/>
            <a:ext cx="864076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dirty="0"/>
              <a:t>Textmasterformate durch Klicken bearbeiten</a:t>
            </a:r>
          </a:p>
          <a:p>
            <a:pPr lvl="1"/>
            <a:r>
              <a:rPr lang="de-DE" altLang="zh-CN" dirty="0"/>
              <a:t>Zweite Ebene</a:t>
            </a:r>
          </a:p>
          <a:p>
            <a:pPr lvl="2"/>
            <a:r>
              <a:rPr lang="de-DE" altLang="zh-CN" dirty="0"/>
              <a:t>Dritte Ebene</a:t>
            </a:r>
          </a:p>
          <a:p>
            <a:pPr lvl="3"/>
            <a:r>
              <a:rPr lang="de-DE" altLang="zh-CN" dirty="0"/>
              <a:t>Vierte Ebene</a:t>
            </a:r>
          </a:p>
          <a:p>
            <a:pPr lvl="4"/>
            <a:r>
              <a:rPr lang="de-DE" altLang="zh-CN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customXml" Target="../ink/ink4.xml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830.png"/><Relationship Id="rId1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850.png"/><Relationship Id="rId1" Type="http://schemas.microsoft.com/office/2007/relationships/media" Target="../media/media1.mp3"/><Relationship Id="rId11" Type="http://schemas.openxmlformats.org/officeDocument/2006/relationships/customXml" Target="../ink/ink3.xml"/><Relationship Id="rId5" Type="http://schemas.openxmlformats.org/officeDocument/2006/relationships/customXml" Target="../ink/ink1.xml"/><Relationship Id="rId15" Type="http://schemas.openxmlformats.org/officeDocument/2006/relationships/customXml" Target="../ink/ink5.xml"/><Relationship Id="rId10" Type="http://schemas.openxmlformats.org/officeDocument/2006/relationships/image" Target="../media/image820.png"/><Relationship Id="rId4" Type="http://schemas.openxmlformats.org/officeDocument/2006/relationships/image" Target="../media/image1.emf"/><Relationship Id="rId9" Type="http://schemas.openxmlformats.org/officeDocument/2006/relationships/customXml" Target="../ink/ink2.xml"/><Relationship Id="rId14" Type="http://schemas.openxmlformats.org/officeDocument/2006/relationships/image" Target="../media/image8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69.emf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.png"/><Relationship Id="rId21" Type="http://schemas.openxmlformats.org/officeDocument/2006/relationships/customXml" Target="../ink/ink13.xml"/><Relationship Id="rId42" Type="http://schemas.openxmlformats.org/officeDocument/2006/relationships/customXml" Target="../ink/ink24.xml"/><Relationship Id="rId47" Type="http://schemas.openxmlformats.org/officeDocument/2006/relationships/image" Target="../media/image23.png"/><Relationship Id="rId63" Type="http://schemas.openxmlformats.org/officeDocument/2006/relationships/customXml" Target="../ink/ink34.xml"/><Relationship Id="rId68" Type="http://schemas.openxmlformats.org/officeDocument/2006/relationships/image" Target="../media/image33.png"/><Relationship Id="rId84" Type="http://schemas.openxmlformats.org/officeDocument/2006/relationships/image" Target="../media/image41.png"/><Relationship Id="rId16" Type="http://schemas.openxmlformats.org/officeDocument/2006/relationships/image" Target="../media/image8.png"/><Relationship Id="rId11" Type="http://schemas.openxmlformats.org/officeDocument/2006/relationships/customXml" Target="../ink/ink8.xml"/><Relationship Id="rId32" Type="http://schemas.openxmlformats.org/officeDocument/2006/relationships/customXml" Target="../ink/ink19.xml"/><Relationship Id="rId37" Type="http://schemas.openxmlformats.org/officeDocument/2006/relationships/image" Target="../media/image18.png"/><Relationship Id="rId53" Type="http://schemas.openxmlformats.org/officeDocument/2006/relationships/image" Target="../media/image26.png"/><Relationship Id="rId58" Type="http://schemas.openxmlformats.org/officeDocument/2006/relationships/customXml" Target="../ink/ink32.xml"/><Relationship Id="rId74" Type="http://schemas.openxmlformats.org/officeDocument/2006/relationships/image" Target="../media/image36.png"/><Relationship Id="rId79" Type="http://schemas.openxmlformats.org/officeDocument/2006/relationships/customXml" Target="../ink/ink42.xml"/><Relationship Id="rId5" Type="http://schemas.openxmlformats.org/officeDocument/2006/relationships/customXml" Target="../ink/ink6.xml"/><Relationship Id="rId19" Type="http://schemas.openxmlformats.org/officeDocument/2006/relationships/customXml" Target="../ink/ink12.xml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customXml" Target="../ink/ink16.xml"/><Relationship Id="rId30" Type="http://schemas.openxmlformats.org/officeDocument/2006/relationships/image" Target="../media/image15.png"/><Relationship Id="rId35" Type="http://schemas.openxmlformats.org/officeDocument/2006/relationships/image" Target="../media/image17.png"/><Relationship Id="rId43" Type="http://schemas.openxmlformats.org/officeDocument/2006/relationships/image" Target="../media/image21.png"/><Relationship Id="rId48" Type="http://schemas.openxmlformats.org/officeDocument/2006/relationships/customXml" Target="../ink/ink27.xml"/><Relationship Id="rId56" Type="http://schemas.openxmlformats.org/officeDocument/2006/relationships/customXml" Target="../ink/ink31.xml"/><Relationship Id="rId64" Type="http://schemas.openxmlformats.org/officeDocument/2006/relationships/image" Target="../media/image31.png"/><Relationship Id="rId69" Type="http://schemas.openxmlformats.org/officeDocument/2006/relationships/customXml" Target="../ink/ink37.xml"/><Relationship Id="rId77" Type="http://schemas.openxmlformats.org/officeDocument/2006/relationships/customXml" Target="../ink/ink41.xml"/><Relationship Id="rId8" Type="http://schemas.openxmlformats.org/officeDocument/2006/relationships/image" Target="../media/image4.png"/><Relationship Id="rId51" Type="http://schemas.openxmlformats.org/officeDocument/2006/relationships/image" Target="../media/image25.png"/><Relationship Id="rId72" Type="http://schemas.openxmlformats.org/officeDocument/2006/relationships/image" Target="../media/image35.png"/><Relationship Id="rId80" Type="http://schemas.openxmlformats.org/officeDocument/2006/relationships/image" Target="../media/image39.png"/><Relationship Id="rId85" Type="http://schemas.openxmlformats.org/officeDocument/2006/relationships/customXml" Target="../ink/ink45.xml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17" Type="http://schemas.openxmlformats.org/officeDocument/2006/relationships/customXml" Target="../ink/ink11.xml"/><Relationship Id="rId25" Type="http://schemas.openxmlformats.org/officeDocument/2006/relationships/customXml" Target="../ink/ink15.xml"/><Relationship Id="rId33" Type="http://schemas.openxmlformats.org/officeDocument/2006/relationships/image" Target="../media/image16.png"/><Relationship Id="rId38" Type="http://schemas.openxmlformats.org/officeDocument/2006/relationships/customXml" Target="../ink/ink22.xml"/><Relationship Id="rId46" Type="http://schemas.openxmlformats.org/officeDocument/2006/relationships/customXml" Target="../ink/ink26.xml"/><Relationship Id="rId59" Type="http://schemas.openxmlformats.org/officeDocument/2006/relationships/image" Target="../media/image29.png"/><Relationship Id="rId67" Type="http://schemas.openxmlformats.org/officeDocument/2006/relationships/customXml" Target="../ink/ink36.xml"/><Relationship Id="rId20" Type="http://schemas.openxmlformats.org/officeDocument/2006/relationships/image" Target="../media/image10.png"/><Relationship Id="rId41" Type="http://schemas.openxmlformats.org/officeDocument/2006/relationships/image" Target="../media/image20.png"/><Relationship Id="rId54" Type="http://schemas.openxmlformats.org/officeDocument/2006/relationships/customXml" Target="../ink/ink30.xml"/><Relationship Id="rId62" Type="http://schemas.openxmlformats.org/officeDocument/2006/relationships/image" Target="../media/image30.png"/><Relationship Id="rId70" Type="http://schemas.openxmlformats.org/officeDocument/2006/relationships/image" Target="../media/image34.png"/><Relationship Id="rId75" Type="http://schemas.openxmlformats.org/officeDocument/2006/relationships/customXml" Target="../ink/ink40.xml"/><Relationship Id="rId83" Type="http://schemas.openxmlformats.org/officeDocument/2006/relationships/customXml" Target="../ink/ink44.xml"/><Relationship Id="rId88" Type="http://schemas.openxmlformats.org/officeDocument/2006/relationships/image" Target="../media/image43.png"/><Relationship Id="rId1" Type="http://schemas.microsoft.com/office/2007/relationships/media" Target="../media/media2.mp3"/><Relationship Id="rId15" Type="http://schemas.openxmlformats.org/officeDocument/2006/relationships/customXml" Target="../ink/ink10.xml"/><Relationship Id="rId23" Type="http://schemas.openxmlformats.org/officeDocument/2006/relationships/customXml" Target="../ink/ink14.xml"/><Relationship Id="rId28" Type="http://schemas.openxmlformats.org/officeDocument/2006/relationships/image" Target="../media/image14.png"/><Relationship Id="rId36" Type="http://schemas.openxmlformats.org/officeDocument/2006/relationships/customXml" Target="../ink/ink21.xml"/><Relationship Id="rId49" Type="http://schemas.openxmlformats.org/officeDocument/2006/relationships/image" Target="../media/image24.png"/><Relationship Id="rId57" Type="http://schemas.openxmlformats.org/officeDocument/2006/relationships/image" Target="../media/image28.png"/><Relationship Id="rId10" Type="http://schemas.openxmlformats.org/officeDocument/2006/relationships/image" Target="../media/image5.png"/><Relationship Id="rId31" Type="http://schemas.openxmlformats.org/officeDocument/2006/relationships/customXml" Target="../ink/ink18.xml"/><Relationship Id="rId44" Type="http://schemas.openxmlformats.org/officeDocument/2006/relationships/customXml" Target="../ink/ink25.xml"/><Relationship Id="rId52" Type="http://schemas.openxmlformats.org/officeDocument/2006/relationships/customXml" Target="../ink/ink29.xml"/><Relationship Id="rId60" Type="http://schemas.openxmlformats.org/officeDocument/2006/relationships/image" Target="../media/image2.png"/><Relationship Id="rId65" Type="http://schemas.openxmlformats.org/officeDocument/2006/relationships/customXml" Target="../ink/ink35.xml"/><Relationship Id="rId73" Type="http://schemas.openxmlformats.org/officeDocument/2006/relationships/customXml" Target="../ink/ink39.xml"/><Relationship Id="rId78" Type="http://schemas.openxmlformats.org/officeDocument/2006/relationships/image" Target="../media/image38.png"/><Relationship Id="rId81" Type="http://schemas.openxmlformats.org/officeDocument/2006/relationships/customXml" Target="../ink/ink43.xml"/><Relationship Id="rId86" Type="http://schemas.openxmlformats.org/officeDocument/2006/relationships/image" Target="../media/image42.png"/><Relationship Id="rId4" Type="http://schemas.openxmlformats.org/officeDocument/2006/relationships/image" Target="../media/image3.emf"/><Relationship Id="rId9" Type="http://schemas.openxmlformats.org/officeDocument/2006/relationships/customXml" Target="../ink/ink7.xml"/><Relationship Id="rId13" Type="http://schemas.openxmlformats.org/officeDocument/2006/relationships/customXml" Target="../ink/ink9.xml"/><Relationship Id="rId18" Type="http://schemas.openxmlformats.org/officeDocument/2006/relationships/image" Target="../media/image9.png"/><Relationship Id="rId39" Type="http://schemas.openxmlformats.org/officeDocument/2006/relationships/image" Target="../media/image19.png"/><Relationship Id="rId34" Type="http://schemas.openxmlformats.org/officeDocument/2006/relationships/customXml" Target="../ink/ink20.xml"/><Relationship Id="rId50" Type="http://schemas.openxmlformats.org/officeDocument/2006/relationships/customXml" Target="../ink/ink28.xml"/><Relationship Id="rId55" Type="http://schemas.openxmlformats.org/officeDocument/2006/relationships/image" Target="../media/image27.png"/><Relationship Id="rId76" Type="http://schemas.openxmlformats.org/officeDocument/2006/relationships/image" Target="../media/image37.png"/><Relationship Id="rId71" Type="http://schemas.openxmlformats.org/officeDocument/2006/relationships/customXml" Target="../ink/ink38.xml"/><Relationship Id="rId2" Type="http://schemas.openxmlformats.org/officeDocument/2006/relationships/audio" Target="../media/media2.mp3"/><Relationship Id="rId29" Type="http://schemas.openxmlformats.org/officeDocument/2006/relationships/customXml" Target="../ink/ink17.xml"/><Relationship Id="rId24" Type="http://schemas.openxmlformats.org/officeDocument/2006/relationships/image" Target="../media/image12.png"/><Relationship Id="rId40" Type="http://schemas.openxmlformats.org/officeDocument/2006/relationships/customXml" Target="../ink/ink23.xml"/><Relationship Id="rId45" Type="http://schemas.openxmlformats.org/officeDocument/2006/relationships/image" Target="../media/image22.png"/><Relationship Id="rId66" Type="http://schemas.openxmlformats.org/officeDocument/2006/relationships/image" Target="../media/image32.png"/><Relationship Id="rId87" Type="http://schemas.openxmlformats.org/officeDocument/2006/relationships/customXml" Target="../ink/ink46.xml"/><Relationship Id="rId61" Type="http://schemas.openxmlformats.org/officeDocument/2006/relationships/customXml" Target="../ink/ink33.xml"/><Relationship Id="rId8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13" Type="http://schemas.openxmlformats.org/officeDocument/2006/relationships/customXml" Target="../ink/ink51.xml"/><Relationship Id="rId18" Type="http://schemas.openxmlformats.org/officeDocument/2006/relationships/image" Target="../media/image370.png"/><Relationship Id="rId26" Type="http://schemas.openxmlformats.org/officeDocument/2006/relationships/image" Target="../media/image410.png"/><Relationship Id="rId3" Type="http://schemas.openxmlformats.org/officeDocument/2006/relationships/slideLayout" Target="../slideLayouts/slideLayout2.xml"/><Relationship Id="rId21" Type="http://schemas.openxmlformats.org/officeDocument/2006/relationships/customXml" Target="../ink/ink55.xml"/><Relationship Id="rId7" Type="http://schemas.openxmlformats.org/officeDocument/2006/relationships/customXml" Target="../ink/ink48.xml"/><Relationship Id="rId12" Type="http://schemas.openxmlformats.org/officeDocument/2006/relationships/image" Target="../media/image340.png"/><Relationship Id="rId17" Type="http://schemas.openxmlformats.org/officeDocument/2006/relationships/customXml" Target="../ink/ink53.xml"/><Relationship Id="rId25" Type="http://schemas.openxmlformats.org/officeDocument/2006/relationships/customXml" Target="../ink/ink57.xml"/><Relationship Id="rId2" Type="http://schemas.openxmlformats.org/officeDocument/2006/relationships/audio" Target="../media/media3.mp3"/><Relationship Id="rId16" Type="http://schemas.openxmlformats.org/officeDocument/2006/relationships/image" Target="../media/image360.png"/><Relationship Id="rId20" Type="http://schemas.openxmlformats.org/officeDocument/2006/relationships/image" Target="../media/image380.png"/><Relationship Id="rId1" Type="http://schemas.microsoft.com/office/2007/relationships/media" Target="../media/media3.mp3"/><Relationship Id="rId6" Type="http://schemas.openxmlformats.org/officeDocument/2006/relationships/image" Target="../media/image310.png"/><Relationship Id="rId11" Type="http://schemas.openxmlformats.org/officeDocument/2006/relationships/customXml" Target="../ink/ink50.xml"/><Relationship Id="rId24" Type="http://schemas.openxmlformats.org/officeDocument/2006/relationships/image" Target="../media/image400.png"/><Relationship Id="rId5" Type="http://schemas.openxmlformats.org/officeDocument/2006/relationships/customXml" Target="../ink/ink47.xml"/><Relationship Id="rId15" Type="http://schemas.openxmlformats.org/officeDocument/2006/relationships/customXml" Target="../ink/ink52.xml"/><Relationship Id="rId23" Type="http://schemas.openxmlformats.org/officeDocument/2006/relationships/customXml" Target="../ink/ink56.xml"/><Relationship Id="rId10" Type="http://schemas.openxmlformats.org/officeDocument/2006/relationships/image" Target="../media/image330.png"/><Relationship Id="rId19" Type="http://schemas.openxmlformats.org/officeDocument/2006/relationships/customXml" Target="../ink/ink54.xml"/><Relationship Id="rId4" Type="http://schemas.openxmlformats.org/officeDocument/2006/relationships/image" Target="../media/image44.emf"/><Relationship Id="rId9" Type="http://schemas.openxmlformats.org/officeDocument/2006/relationships/customXml" Target="../ink/ink49.xml"/><Relationship Id="rId14" Type="http://schemas.openxmlformats.org/officeDocument/2006/relationships/image" Target="../media/image350.png"/><Relationship Id="rId22" Type="http://schemas.openxmlformats.org/officeDocument/2006/relationships/image" Target="../media/image390.png"/><Relationship Id="rId27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4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customXml" Target="../ink/ink62.xml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59.xml"/><Relationship Id="rId12" Type="http://schemas.openxmlformats.org/officeDocument/2006/relationships/image" Target="../media/image47.png"/><Relationship Id="rId17" Type="http://schemas.openxmlformats.org/officeDocument/2006/relationships/image" Target="../media/image2.png"/><Relationship Id="rId2" Type="http://schemas.openxmlformats.org/officeDocument/2006/relationships/audio" Target="../media/media5.mp3"/><Relationship Id="rId16" Type="http://schemas.openxmlformats.org/officeDocument/2006/relationships/image" Target="../media/image49.png"/><Relationship Id="rId1" Type="http://schemas.microsoft.com/office/2007/relationships/media" Target="../media/media5.mp3"/><Relationship Id="rId6" Type="http://schemas.openxmlformats.org/officeDocument/2006/relationships/image" Target="../media/image44.png"/><Relationship Id="rId11" Type="http://schemas.openxmlformats.org/officeDocument/2006/relationships/customXml" Target="../ink/ink61.xml"/><Relationship Id="rId5" Type="http://schemas.openxmlformats.org/officeDocument/2006/relationships/customXml" Target="../ink/ink58.xml"/><Relationship Id="rId15" Type="http://schemas.openxmlformats.org/officeDocument/2006/relationships/customXml" Target="../ink/ink63.xml"/><Relationship Id="rId10" Type="http://schemas.openxmlformats.org/officeDocument/2006/relationships/image" Target="../media/image46.png"/><Relationship Id="rId4" Type="http://schemas.openxmlformats.org/officeDocument/2006/relationships/image" Target="../media/image46.emf"/><Relationship Id="rId9" Type="http://schemas.openxmlformats.org/officeDocument/2006/relationships/customXml" Target="../ink/ink60.xml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65.xml"/><Relationship Id="rId13" Type="http://schemas.openxmlformats.org/officeDocument/2006/relationships/image" Target="../media/image53.png"/><Relationship Id="rId18" Type="http://schemas.openxmlformats.org/officeDocument/2006/relationships/customXml" Target="../ink/ink70.xml"/><Relationship Id="rId26" Type="http://schemas.openxmlformats.org/officeDocument/2006/relationships/customXml" Target="../ink/ink74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7.png"/><Relationship Id="rId7" Type="http://schemas.openxmlformats.org/officeDocument/2006/relationships/image" Target="../media/image50.png"/><Relationship Id="rId12" Type="http://schemas.openxmlformats.org/officeDocument/2006/relationships/customXml" Target="../ink/ink67.xml"/><Relationship Id="rId17" Type="http://schemas.openxmlformats.org/officeDocument/2006/relationships/image" Target="../media/image55.png"/><Relationship Id="rId25" Type="http://schemas.openxmlformats.org/officeDocument/2006/relationships/image" Target="../media/image59.png"/><Relationship Id="rId2" Type="http://schemas.openxmlformats.org/officeDocument/2006/relationships/audio" Target="../media/media6.mp3"/><Relationship Id="rId16" Type="http://schemas.openxmlformats.org/officeDocument/2006/relationships/customXml" Target="../ink/ink69.xml"/><Relationship Id="rId20" Type="http://schemas.openxmlformats.org/officeDocument/2006/relationships/customXml" Target="../ink/ink71.xml"/><Relationship Id="rId1" Type="http://schemas.microsoft.com/office/2007/relationships/media" Target="../media/media6.mp3"/><Relationship Id="rId6" Type="http://schemas.openxmlformats.org/officeDocument/2006/relationships/customXml" Target="../ink/ink64.xml"/><Relationship Id="rId11" Type="http://schemas.openxmlformats.org/officeDocument/2006/relationships/image" Target="../media/image52.png"/><Relationship Id="rId24" Type="http://schemas.openxmlformats.org/officeDocument/2006/relationships/customXml" Target="../ink/ink73.xml"/><Relationship Id="rId5" Type="http://schemas.openxmlformats.org/officeDocument/2006/relationships/image" Target="../media/image2.png"/><Relationship Id="rId15" Type="http://schemas.openxmlformats.org/officeDocument/2006/relationships/image" Target="../media/image54.png"/><Relationship Id="rId23" Type="http://schemas.openxmlformats.org/officeDocument/2006/relationships/image" Target="../media/image58.png"/><Relationship Id="rId10" Type="http://schemas.openxmlformats.org/officeDocument/2006/relationships/customXml" Target="../ink/ink66.xml"/><Relationship Id="rId19" Type="http://schemas.openxmlformats.org/officeDocument/2006/relationships/image" Target="../media/image56.png"/><Relationship Id="rId4" Type="http://schemas.openxmlformats.org/officeDocument/2006/relationships/image" Target="../media/image47.emf"/><Relationship Id="rId9" Type="http://schemas.openxmlformats.org/officeDocument/2006/relationships/image" Target="../media/image51.png"/><Relationship Id="rId14" Type="http://schemas.openxmlformats.org/officeDocument/2006/relationships/customXml" Target="../ink/ink68.xml"/><Relationship Id="rId22" Type="http://schemas.openxmlformats.org/officeDocument/2006/relationships/customXml" Target="../ink/ink72.xml"/><Relationship Id="rId27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76.xml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12" Type="http://schemas.openxmlformats.org/officeDocument/2006/relationships/customXml" Target="../ink/ink7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customXml" Target="../ink/ink75.xml"/><Relationship Id="rId11" Type="http://schemas.openxmlformats.org/officeDocument/2006/relationships/image" Target="../media/image64.png"/><Relationship Id="rId5" Type="http://schemas.openxmlformats.org/officeDocument/2006/relationships/image" Target="../media/image2.png"/><Relationship Id="rId10" Type="http://schemas.openxmlformats.org/officeDocument/2006/relationships/customXml" Target="../ink/ink77.xml"/><Relationship Id="rId4" Type="http://schemas.openxmlformats.org/officeDocument/2006/relationships/image" Target="../media/image61.emf"/><Relationship Id="rId9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80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customXml" Target="../ink/ink79.xml"/><Relationship Id="rId5" Type="http://schemas.openxmlformats.org/officeDocument/2006/relationships/image" Target="../media/image2.png"/><Relationship Id="rId4" Type="http://schemas.openxmlformats.org/officeDocument/2006/relationships/image" Target="../media/image6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6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B1ED08-F174-496B-9D26-FD0C53348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2213EDB-A48B-4B7F-B9F5-F1AEA3E90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7" y="-1"/>
            <a:ext cx="9165634" cy="68580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3" name="Freihand 62">
                <a:extLst>
                  <a:ext uri="{FF2B5EF4-FFF2-40B4-BE49-F238E27FC236}">
                    <a16:creationId xmlns:a16="http://schemas.microsoft.com/office/drawing/2014/main" id="{4985A7E7-A20F-4FB5-903A-0BE2B12829FB}"/>
                  </a:ext>
                </a:extLst>
              </p14:cNvPr>
              <p14:cNvContentPartPr/>
              <p14:nvPr/>
            </p14:nvContentPartPr>
            <p14:xfrm>
              <a:off x="3303092" y="4774409"/>
              <a:ext cx="269640" cy="92520"/>
            </p14:xfrm>
          </p:contentPart>
        </mc:Choice>
        <mc:Fallback xmlns="">
          <p:pic>
            <p:nvPicPr>
              <p:cNvPr id="63" name="Freihand 62">
                <a:extLst>
                  <a:ext uri="{FF2B5EF4-FFF2-40B4-BE49-F238E27FC236}">
                    <a16:creationId xmlns:a16="http://schemas.microsoft.com/office/drawing/2014/main" id="{4985A7E7-A20F-4FB5-903A-0BE2B12829F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49452" y="4666769"/>
                <a:ext cx="37728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4" name="Freihand 63">
                <a:extLst>
                  <a:ext uri="{FF2B5EF4-FFF2-40B4-BE49-F238E27FC236}">
                    <a16:creationId xmlns:a16="http://schemas.microsoft.com/office/drawing/2014/main" id="{1149739B-E10B-4E5B-9CCA-398DECF70654}"/>
                  </a:ext>
                </a:extLst>
              </p14:cNvPr>
              <p14:cNvContentPartPr/>
              <p14:nvPr/>
            </p14:nvContentPartPr>
            <p14:xfrm>
              <a:off x="4882412" y="4811849"/>
              <a:ext cx="1131480" cy="71640"/>
            </p14:xfrm>
          </p:contentPart>
        </mc:Choice>
        <mc:Fallback xmlns="">
          <p:pic>
            <p:nvPicPr>
              <p:cNvPr id="64" name="Freihand 63">
                <a:extLst>
                  <a:ext uri="{FF2B5EF4-FFF2-40B4-BE49-F238E27FC236}">
                    <a16:creationId xmlns:a16="http://schemas.microsoft.com/office/drawing/2014/main" id="{1149739B-E10B-4E5B-9CCA-398DECF7065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28772" y="4703849"/>
                <a:ext cx="123912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4" name="Freihand 83">
                <a:extLst>
                  <a:ext uri="{FF2B5EF4-FFF2-40B4-BE49-F238E27FC236}">
                    <a16:creationId xmlns:a16="http://schemas.microsoft.com/office/drawing/2014/main" id="{5611F988-0DE0-4744-8603-6D87C4A24099}"/>
                  </a:ext>
                </a:extLst>
              </p14:cNvPr>
              <p14:cNvContentPartPr/>
              <p14:nvPr/>
            </p14:nvContentPartPr>
            <p14:xfrm>
              <a:off x="1770260" y="6025970"/>
              <a:ext cx="1217520" cy="343080"/>
            </p14:xfrm>
          </p:contentPart>
        </mc:Choice>
        <mc:Fallback xmlns="">
          <p:pic>
            <p:nvPicPr>
              <p:cNvPr id="84" name="Freihand 83">
                <a:extLst>
                  <a:ext uri="{FF2B5EF4-FFF2-40B4-BE49-F238E27FC236}">
                    <a16:creationId xmlns:a16="http://schemas.microsoft.com/office/drawing/2014/main" id="{5611F988-0DE0-4744-8603-6D87C4A2409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61257" y="6016979"/>
                <a:ext cx="1235165" cy="3607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6" name="Freihand 95">
                <a:extLst>
                  <a:ext uri="{FF2B5EF4-FFF2-40B4-BE49-F238E27FC236}">
                    <a16:creationId xmlns:a16="http://schemas.microsoft.com/office/drawing/2014/main" id="{CF1EC3CF-4945-4882-B101-B00F41AB1FF3}"/>
                  </a:ext>
                </a:extLst>
              </p14:cNvPr>
              <p14:cNvContentPartPr/>
              <p14:nvPr/>
            </p14:nvContentPartPr>
            <p14:xfrm>
              <a:off x="4885652" y="4165649"/>
              <a:ext cx="1119600" cy="496800"/>
            </p14:xfrm>
          </p:contentPart>
        </mc:Choice>
        <mc:Fallback xmlns="">
          <p:pic>
            <p:nvPicPr>
              <p:cNvPr id="96" name="Freihand 95">
                <a:extLst>
                  <a:ext uri="{FF2B5EF4-FFF2-40B4-BE49-F238E27FC236}">
                    <a16:creationId xmlns:a16="http://schemas.microsoft.com/office/drawing/2014/main" id="{CF1EC3CF-4945-4882-B101-B00F41AB1FF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77012" y="4156649"/>
                <a:ext cx="11372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7" name="Freihand 116">
                <a:extLst>
                  <a:ext uri="{FF2B5EF4-FFF2-40B4-BE49-F238E27FC236}">
                    <a16:creationId xmlns:a16="http://schemas.microsoft.com/office/drawing/2014/main" id="{D28D0976-9A97-48EC-9C5C-C36C96802270}"/>
                  </a:ext>
                </a:extLst>
              </p14:cNvPr>
              <p14:cNvContentPartPr/>
              <p14:nvPr/>
            </p14:nvContentPartPr>
            <p14:xfrm>
              <a:off x="6876319" y="4055212"/>
              <a:ext cx="2051337" cy="1150200"/>
            </p14:xfrm>
          </p:contentPart>
        </mc:Choice>
        <mc:Fallback xmlns="">
          <p:pic>
            <p:nvPicPr>
              <p:cNvPr id="117" name="Freihand 116">
                <a:extLst>
                  <a:ext uri="{FF2B5EF4-FFF2-40B4-BE49-F238E27FC236}">
                    <a16:creationId xmlns:a16="http://schemas.microsoft.com/office/drawing/2014/main" id="{D28D0976-9A97-48EC-9C5C-C36C9680227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67320" y="4046212"/>
                <a:ext cx="2068974" cy="11678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mm3p6s1">
            <a:hlinkClick r:id="" action="ppaction://media"/>
            <a:extLst>
              <a:ext uri="{FF2B5EF4-FFF2-40B4-BE49-F238E27FC236}">
                <a16:creationId xmlns:a16="http://schemas.microsoft.com/office/drawing/2014/main" id="{F58CF9E9-C0E5-424B-8000-6E69D8948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81988" y="5688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4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715"/>
    </mc:Choice>
    <mc:Fallback xmlns="">
      <p:transition spd="slow" advTm="149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405" x="4464050" y="3086100"/>
          <p14:tracePt t="18535" x="4471988" y="3094038"/>
          <p14:tracePt t="18543" x="4479925" y="3094038"/>
          <p14:tracePt t="18551" x="4495800" y="3109913"/>
          <p14:tracePt t="18566" x="4511675" y="3117850"/>
          <p14:tracePt t="18573" x="4527550" y="3117850"/>
          <p14:tracePt t="18581" x="4535488" y="3117850"/>
          <p14:tracePt t="18588" x="4543425" y="3125788"/>
          <p14:tracePt t="18597" x="4559300" y="3125788"/>
          <p14:tracePt t="18603" x="4567238" y="3125788"/>
          <p14:tracePt t="18612" x="4576763" y="3125788"/>
          <p14:tracePt t="18619" x="4584700" y="3125788"/>
          <p14:tracePt t="18634" x="4592638" y="3133725"/>
          <p14:tracePt t="18679" x="4600575" y="3133725"/>
          <p14:tracePt t="18686" x="4608513" y="3133725"/>
          <p14:tracePt t="18694" x="4616450" y="3133725"/>
          <p14:tracePt t="18701" x="4632325" y="3133725"/>
          <p14:tracePt t="18708" x="4648200" y="3133725"/>
          <p14:tracePt t="18716" x="4664075" y="3133725"/>
          <p14:tracePt t="18724" x="4679950" y="3133725"/>
          <p14:tracePt t="18731" x="4687888" y="3133725"/>
          <p14:tracePt t="18738" x="4711700" y="3133725"/>
          <p14:tracePt t="18747" x="4727575" y="3133725"/>
          <p14:tracePt t="18753" x="4743450" y="3133725"/>
          <p14:tracePt t="18761" x="4751388" y="3133725"/>
          <p14:tracePt t="18769" x="4759325" y="3133725"/>
          <p14:tracePt t="18777" x="4767263" y="3133725"/>
          <p14:tracePt t="18784" x="4775200" y="3133725"/>
          <p14:tracePt t="18791" x="4783138" y="3133725"/>
          <p14:tracePt t="18799" x="4806950" y="3133725"/>
          <p14:tracePt t="18806" x="4822825" y="3133725"/>
          <p14:tracePt t="18814" x="4846638" y="3133725"/>
          <p14:tracePt t="18821" x="4862513" y="3133725"/>
          <p14:tracePt t="18829" x="4886325" y="3133725"/>
          <p14:tracePt t="18836" x="4902200" y="3133725"/>
          <p14:tracePt t="18843" x="4918075" y="3133725"/>
          <p14:tracePt t="18851" x="4926013" y="3133725"/>
          <p14:tracePt t="18858" x="4943475" y="3133725"/>
          <p14:tracePt t="18866" x="4951413" y="3133725"/>
          <p14:tracePt t="18873" x="4959350" y="3133725"/>
          <p14:tracePt t="18889" x="4967288" y="3133725"/>
          <p14:tracePt t="18897" x="4983163" y="3133725"/>
          <p14:tracePt t="18903" x="4983163" y="3141663"/>
          <p14:tracePt t="18911" x="4991100" y="3141663"/>
          <p14:tracePt t="18965" x="4999038" y="3141663"/>
          <p14:tracePt t="19061" x="4999038" y="3133725"/>
          <p14:tracePt t="19084" x="4999038" y="3125788"/>
          <p14:tracePt t="19091" x="4999038" y="3117850"/>
          <p14:tracePt t="19107" x="5006975" y="3117850"/>
          <p14:tracePt t="19115" x="5006975" y="3109913"/>
          <p14:tracePt t="19167" x="5006975" y="3101975"/>
          <p14:tracePt t="19548" x="5006975" y="3086100"/>
          <p14:tracePt t="19557" x="5006975" y="3062288"/>
          <p14:tracePt t="19565" x="5006975" y="3038475"/>
          <p14:tracePt t="19571" x="5006975" y="3014663"/>
          <p14:tracePt t="19580" x="5006975" y="2982913"/>
          <p14:tracePt t="19586" x="5006975" y="2959100"/>
          <p14:tracePt t="19596" x="5006975" y="2943225"/>
          <p14:tracePt t="19601" x="5006975" y="2919413"/>
          <p14:tracePt t="19608" x="5006975" y="2909888"/>
          <p14:tracePt t="19616" x="5014913" y="2894013"/>
          <p14:tracePt t="19623" x="5014913" y="2878138"/>
          <p14:tracePt t="19631" x="5014913" y="2862263"/>
          <p14:tracePt t="19639" x="5022850" y="2854325"/>
          <p14:tracePt t="19647" x="5022850" y="2846388"/>
          <p14:tracePt t="20508" x="5022850" y="2854325"/>
          <p14:tracePt t="20516" x="5022850" y="2878138"/>
          <p14:tracePt t="20524" x="5030788" y="2909888"/>
          <p14:tracePt t="20531" x="5030788" y="2935288"/>
          <p14:tracePt t="20538" x="5030788" y="2967038"/>
          <p14:tracePt t="20546" x="5038725" y="3006725"/>
          <p14:tracePt t="20554" x="5046663" y="3062288"/>
          <p14:tracePt t="20562" x="5054600" y="3109913"/>
          <p14:tracePt t="20568" x="5062538" y="3149600"/>
          <p14:tracePt t="20576" x="5070475" y="3189288"/>
          <p14:tracePt t="20583" x="5070475" y="3213100"/>
          <p14:tracePt t="20591" x="5070475" y="3221038"/>
          <p14:tracePt t="20598" x="5070475" y="3228975"/>
          <p14:tracePt t="20883" x="5070475" y="3236913"/>
          <p14:tracePt t="20914" x="5070475" y="3244850"/>
          <p14:tracePt t="20929" x="5070475" y="3252788"/>
          <p14:tracePt t="20944" x="5070475" y="3262313"/>
          <p14:tracePt t="20973" x="5070475" y="3270250"/>
          <p14:tracePt t="20981" x="5070475" y="3278188"/>
          <p14:tracePt t="20989" x="5070475" y="3286125"/>
          <p14:tracePt t="21162" x="5070475" y="3294063"/>
          <p14:tracePt t="21183" x="5062538" y="3294063"/>
          <p14:tracePt t="21199" x="5054600" y="3294063"/>
          <p14:tracePt t="21206" x="5054600" y="3302000"/>
          <p14:tracePt t="21213" x="5046663" y="3302000"/>
          <p14:tracePt t="21244" x="5038725" y="3309938"/>
          <p14:tracePt t="21260" x="5038725" y="3317875"/>
          <p14:tracePt t="21266" x="5030788" y="3317875"/>
          <p14:tracePt t="21281" x="5022850" y="3317875"/>
          <p14:tracePt t="21303" x="5014913" y="3325813"/>
          <p14:tracePt t="21341" x="5006975" y="3325813"/>
          <p14:tracePt t="21350" x="5006975" y="3333750"/>
          <p14:tracePt t="21371" x="4999038" y="3333750"/>
          <p14:tracePt t="21379" x="4991100" y="3333750"/>
          <p14:tracePt t="25371" x="4959350" y="3309938"/>
          <p14:tracePt t="25372" x="4886325" y="3228975"/>
          <p14:tracePt t="25373" x="4862513" y="3221038"/>
          <p14:tracePt t="25373" x="4830763" y="3197225"/>
          <p14:tracePt t="25376" x="4791075" y="3173413"/>
          <p14:tracePt t="25377" x="4775200" y="3165475"/>
          <p14:tracePt t="25377" x="4767263" y="3157538"/>
          <p14:tracePt t="25393" x="4751388" y="3157538"/>
          <p14:tracePt t="25474" x="4751388" y="3149600"/>
          <p14:tracePt t="25481" x="4735513" y="3149600"/>
          <p14:tracePt t="25489" x="4727575" y="3133725"/>
          <p14:tracePt t="25496" x="4711700" y="3117850"/>
          <p14:tracePt t="25504" x="4695825" y="3101975"/>
          <p14:tracePt t="25511" x="4679950" y="3078163"/>
          <p14:tracePt t="25519" x="4664075" y="3078163"/>
          <p14:tracePt t="25526" x="4640263" y="3070225"/>
          <p14:tracePt t="25534" x="4632325" y="3062288"/>
          <p14:tracePt t="25549" x="4616450" y="3054350"/>
          <p14:tracePt t="25564" x="4608513" y="3046413"/>
          <p14:tracePt t="25848" x="4608513" y="3054350"/>
          <p14:tracePt t="26628" x="4608513" y="3062288"/>
          <p14:tracePt t="26643" x="4608513" y="3070225"/>
          <p14:tracePt t="26659" x="4608513" y="3078163"/>
          <p14:tracePt t="28255" x="4608513" y="3086100"/>
          <p14:tracePt t="28287" x="4608513" y="3094038"/>
          <p14:tracePt t="28630" x="4608513" y="3101975"/>
          <p14:tracePt t="28639" x="4616450" y="3101975"/>
          <p14:tracePt t="28647" x="4616450" y="3117850"/>
          <p14:tracePt t="28661" x="4624388" y="3125788"/>
          <p14:tracePt t="30446" x="0" y="0"/>
        </p14:tracePtLst>
        <p14:tracePtLst>
          <p14:tracePt t="36883" x="2424113" y="5040313"/>
          <p14:tracePt t="37173" x="2439988" y="5040313"/>
          <p14:tracePt t="37181" x="2463800" y="5048250"/>
          <p14:tracePt t="37189" x="2487613" y="5048250"/>
          <p14:tracePt t="37197" x="2503488" y="5056188"/>
          <p14:tracePt t="37204" x="2511425" y="5056188"/>
          <p14:tracePt t="37212" x="2535238" y="5056188"/>
          <p14:tracePt t="37219" x="2543175" y="5056188"/>
          <p14:tracePt t="37227" x="2559050" y="5064125"/>
          <p14:tracePt t="37234" x="2574925" y="5072063"/>
          <p14:tracePt t="37242" x="2582863" y="5080000"/>
          <p14:tracePt t="37249" x="2598738" y="5080000"/>
          <p14:tracePt t="37264" x="2606675" y="5080000"/>
          <p14:tracePt t="37287" x="2614613" y="5080000"/>
          <p14:tracePt t="37294" x="2614613" y="5087938"/>
          <p14:tracePt t="37301" x="2622550" y="5087938"/>
          <p14:tracePt t="37309" x="2630488" y="5087938"/>
          <p14:tracePt t="37324" x="2638425" y="5095875"/>
          <p14:tracePt t="37339" x="2646363" y="5095875"/>
          <p14:tracePt t="37347" x="2654300" y="5095875"/>
          <p14:tracePt t="37354" x="2662238" y="5095875"/>
          <p14:tracePt t="37362" x="2678113" y="5095875"/>
          <p14:tracePt t="37369" x="2693988" y="5103813"/>
          <p14:tracePt t="37377" x="2701925" y="5103813"/>
          <p14:tracePt t="37384" x="2717800" y="5103813"/>
          <p14:tracePt t="37392" x="2733675" y="5103813"/>
          <p14:tracePt t="37399" x="2759075" y="5103813"/>
          <p14:tracePt t="37407" x="2767013" y="5103813"/>
          <p14:tracePt t="37415" x="2782888" y="5103813"/>
          <p14:tracePt t="37421" x="2790825" y="5103813"/>
          <p14:tracePt t="37430" x="2806700" y="5103813"/>
          <p14:tracePt t="37444" x="2814638" y="5103813"/>
          <p14:tracePt t="37459" x="2822575" y="5103813"/>
          <p14:tracePt t="37474" x="2830513" y="5103813"/>
          <p14:tracePt t="37482" x="2838450" y="5103813"/>
          <p14:tracePt t="37489" x="2846388" y="5103813"/>
          <p14:tracePt t="37504" x="2854325" y="5103813"/>
          <p14:tracePt t="37519" x="2870200" y="5103813"/>
          <p14:tracePt t="37527" x="2878138" y="5103813"/>
          <p14:tracePt t="37534" x="2894013" y="5103813"/>
          <p14:tracePt t="37542" x="2901950" y="5103813"/>
          <p14:tracePt t="37549" x="2917825" y="5103813"/>
          <p14:tracePt t="37557" x="2941638" y="5103813"/>
          <p14:tracePt t="37565" x="2949575" y="5103813"/>
          <p14:tracePt t="37571" x="2965450" y="5103813"/>
          <p14:tracePt t="37581" x="2989263" y="5103813"/>
          <p14:tracePt t="37586" x="2997200" y="5095875"/>
          <p14:tracePt t="37594" x="3028950" y="5087938"/>
          <p14:tracePt t="37601" x="3044825" y="5080000"/>
          <p14:tracePt t="37609" x="3060700" y="5072063"/>
          <p14:tracePt t="37617" x="3076575" y="5064125"/>
          <p14:tracePt t="37624" x="3092450" y="5048250"/>
          <p14:tracePt t="37632" x="3117850" y="5040313"/>
          <p14:tracePt t="37639" x="3125788" y="5032375"/>
          <p14:tracePt t="37646" x="3133725" y="5024438"/>
          <p14:tracePt t="37655" x="3157538" y="5024438"/>
          <p14:tracePt t="37662" x="3165475" y="5024438"/>
          <p14:tracePt t="37669" x="3173413" y="5024438"/>
          <p14:tracePt t="37677" x="3181350" y="5016500"/>
          <p14:tracePt t="37683" x="3189288" y="5016500"/>
          <p14:tracePt t="37694" x="3197225" y="5016500"/>
          <p14:tracePt t="37699" x="3205163" y="5016500"/>
          <p14:tracePt t="37715" x="3221038" y="5016500"/>
          <p14:tracePt t="37730" x="3228975" y="5016500"/>
          <p14:tracePt t="37737" x="3244850" y="5016500"/>
          <p14:tracePt t="37751" x="3252788" y="5016500"/>
          <p14:tracePt t="37759" x="3268663" y="5016500"/>
          <p14:tracePt t="37774" x="3276600" y="5016500"/>
          <p14:tracePt t="38373" x="3284538" y="5016500"/>
          <p14:tracePt t="38381" x="3300413" y="5016500"/>
          <p14:tracePt t="38389" x="3316288" y="5016500"/>
          <p14:tracePt t="38396" x="3332163" y="5016500"/>
          <p14:tracePt t="38404" x="3348038" y="5016500"/>
          <p14:tracePt t="38412" x="3363913" y="5016500"/>
          <p14:tracePt t="38419" x="3387725" y="5016500"/>
          <p14:tracePt t="38427" x="3411538" y="5016500"/>
          <p14:tracePt t="38434" x="3427413" y="5016500"/>
          <p14:tracePt t="38441" x="3443288" y="5016500"/>
          <p14:tracePt t="38449" x="3459163" y="5016500"/>
          <p14:tracePt t="38457" x="3476625" y="5016500"/>
          <p14:tracePt t="38465" x="3484563" y="5016500"/>
          <p14:tracePt t="38471" x="3500438" y="5016500"/>
          <p14:tracePt t="38479" x="3508375" y="5016500"/>
          <p14:tracePt t="38487" x="3516313" y="5016500"/>
          <p14:tracePt t="38495" x="3524250" y="5016500"/>
          <p14:tracePt t="38509" x="3540125" y="5016500"/>
          <p14:tracePt t="38524" x="3556000" y="5016500"/>
          <p14:tracePt t="38532" x="3563938" y="5016500"/>
          <p14:tracePt t="38539" x="3579813" y="5016500"/>
          <p14:tracePt t="38547" x="3587750" y="5016500"/>
          <p14:tracePt t="38554" x="3595688" y="5016500"/>
          <p14:tracePt t="38562" x="3611563" y="5016500"/>
          <p14:tracePt t="38569" x="3619500" y="5016500"/>
          <p14:tracePt t="38577" x="3635375" y="5016500"/>
          <p14:tracePt t="38584" x="3643313" y="5016500"/>
          <p14:tracePt t="38591" x="3659188" y="5016500"/>
          <p14:tracePt t="38599" x="3675063" y="5016500"/>
          <p14:tracePt t="38607" x="3690938" y="5016500"/>
          <p14:tracePt t="38615" x="3698875" y="5016500"/>
          <p14:tracePt t="38622" x="3714750" y="5016500"/>
          <p14:tracePt t="38630" x="3722688" y="5016500"/>
          <p14:tracePt t="38637" x="3746500" y="5024438"/>
          <p14:tracePt t="38645" x="3762375" y="5024438"/>
          <p14:tracePt t="38651" x="3786188" y="5024438"/>
          <p14:tracePt t="38659" x="3802063" y="5024438"/>
          <p14:tracePt t="38666" x="3825875" y="5024438"/>
          <p14:tracePt t="38674" x="3851275" y="5024438"/>
          <p14:tracePt t="38682" x="3867150" y="5024438"/>
          <p14:tracePt t="38689" x="3890963" y="5024438"/>
          <p14:tracePt t="38697" x="3898900" y="5024438"/>
          <p14:tracePt t="38704" x="3930650" y="5024438"/>
          <p14:tracePt t="38712" x="3954463" y="5024438"/>
          <p14:tracePt t="38719" x="3986213" y="5024438"/>
          <p14:tracePt t="38727" x="4010025" y="5024438"/>
          <p14:tracePt t="38734" x="4025900" y="5024438"/>
          <p14:tracePt t="38741" x="4065588" y="5024438"/>
          <p14:tracePt t="38749" x="4089400" y="5024438"/>
          <p14:tracePt t="38756" x="4113213" y="5024438"/>
          <p14:tracePt t="38764" x="4137025" y="5016500"/>
          <p14:tracePt t="38771" x="4168775" y="5016500"/>
          <p14:tracePt t="38779" x="4184650" y="5016500"/>
          <p14:tracePt t="38787" x="4210050" y="5016500"/>
          <p14:tracePt t="38795" x="4233863" y="5016500"/>
          <p14:tracePt t="38801" x="4249738" y="5016500"/>
          <p14:tracePt t="38809" x="4273550" y="5016500"/>
          <p14:tracePt t="38817" x="4297363" y="5016500"/>
          <p14:tracePt t="38824" x="4321175" y="5016500"/>
          <p14:tracePt t="38832" x="4337050" y="5016500"/>
          <p14:tracePt t="38839" x="4376738" y="5016500"/>
          <p14:tracePt t="38847" x="4424363" y="5024438"/>
          <p14:tracePt t="38854" x="4456113" y="5024438"/>
          <p14:tracePt t="38862" x="4495800" y="5032375"/>
          <p14:tracePt t="38869" x="4535488" y="5040313"/>
          <p14:tracePt t="38877" x="4584700" y="5048250"/>
          <p14:tracePt t="38884" x="4616450" y="5048250"/>
          <p14:tracePt t="38891" x="4672013" y="5048250"/>
          <p14:tracePt t="38899" x="4711700" y="5056188"/>
          <p14:tracePt t="38907" x="4759325" y="5056188"/>
          <p14:tracePt t="38914" x="4799013" y="5056188"/>
          <p14:tracePt t="38921" x="4838700" y="5056188"/>
          <p14:tracePt t="38929" x="4878388" y="5056188"/>
          <p14:tracePt t="38937" x="4894263" y="5056188"/>
          <p14:tracePt t="38947" x="4926013" y="5064125"/>
          <p14:tracePt t="38951" x="4959350" y="5064125"/>
          <p14:tracePt t="38959" x="4991100" y="5064125"/>
          <p14:tracePt t="38966" x="5014913" y="5064125"/>
          <p14:tracePt t="38974" x="5038725" y="5064125"/>
          <p14:tracePt t="38981" x="5054600" y="5064125"/>
          <p14:tracePt t="38989" x="5078413" y="5064125"/>
          <p14:tracePt t="38997" x="5086350" y="5064125"/>
          <p14:tracePt t="39004" x="5110163" y="5064125"/>
          <p14:tracePt t="39012" x="5133975" y="5072063"/>
          <p14:tracePt t="39019" x="5157788" y="5072063"/>
          <p14:tracePt t="39027" x="5173663" y="5072063"/>
          <p14:tracePt t="39035" x="5189538" y="5072063"/>
          <p14:tracePt t="39041" x="5213350" y="5072063"/>
          <p14:tracePt t="39049" x="5229225" y="5072063"/>
          <p14:tracePt t="39056" x="5253038" y="5072063"/>
          <p14:tracePt t="39065" x="5276850" y="5072063"/>
          <p14:tracePt t="39072" x="5292725" y="5072063"/>
          <p14:tracePt t="39080" x="5310188" y="5072063"/>
          <p14:tracePt t="39087" x="5326063" y="5072063"/>
          <p14:tracePt t="39096" x="5341938" y="5072063"/>
          <p14:tracePt t="39101" x="5357813" y="5072063"/>
          <p14:tracePt t="39110" x="5365750" y="5072063"/>
          <p14:tracePt t="39116" x="5381625" y="5072063"/>
          <p14:tracePt t="39124" x="5397500" y="5072063"/>
          <p14:tracePt t="39132" x="5413375" y="5072063"/>
          <p14:tracePt t="39139" x="5421313" y="5072063"/>
          <p14:tracePt t="39148" x="5429250" y="5080000"/>
          <p14:tracePt t="39154" x="5453063" y="5080000"/>
          <p14:tracePt t="39163" x="5468938" y="5080000"/>
          <p14:tracePt t="39169" x="5484813" y="5080000"/>
          <p14:tracePt t="39178" x="5492750" y="5087938"/>
          <p14:tracePt t="39184" x="5500688" y="5087938"/>
          <p14:tracePt t="39191" x="5524500" y="5087938"/>
          <p14:tracePt t="39207" x="5532438" y="5087938"/>
          <p14:tracePt t="39215" x="5548313" y="5087938"/>
          <p14:tracePt t="39222" x="5556250" y="5087938"/>
          <p14:tracePt t="39230" x="5564188" y="5095875"/>
          <p14:tracePt t="39238" x="5572125" y="5095875"/>
          <p14:tracePt t="39245" x="5580063" y="5095875"/>
          <p14:tracePt t="39260" x="5580063" y="5103813"/>
          <p14:tracePt t="39266" x="5588000" y="5103813"/>
          <p14:tracePt t="39304" x="5595938" y="5103813"/>
          <p14:tracePt t="39539" x="5603875" y="5103813"/>
          <p14:tracePt t="39553" x="5619750" y="5103813"/>
          <p14:tracePt t="39566" x="5635625" y="5103813"/>
          <p14:tracePt t="39571" x="5659438" y="5103813"/>
          <p14:tracePt t="39576" x="5684838" y="5103813"/>
          <p14:tracePt t="39585" x="5716588" y="5103813"/>
          <p14:tracePt t="39591" x="5772150" y="5103813"/>
          <p14:tracePt t="39600" x="5851525" y="5103813"/>
          <p14:tracePt t="39606" x="5915025" y="5111750"/>
          <p14:tracePt t="39615" x="6010275" y="5111750"/>
          <p14:tracePt t="39620" x="6122988" y="5111750"/>
          <p14:tracePt t="39635" x="6194425" y="5111750"/>
          <p14:tracePt t="39638" x="6289675" y="5111750"/>
          <p14:tracePt t="39644" x="6376988" y="5103813"/>
          <p14:tracePt t="39662" x="6513513" y="5087938"/>
          <p14:tracePt t="39667" x="6561138" y="5080000"/>
          <p14:tracePt t="39673" x="6577013" y="5072063"/>
          <p14:tracePt t="39680" x="6584950" y="5072063"/>
          <p14:tracePt t="39686" x="6592888" y="5072063"/>
          <p14:tracePt t="39874" x="6584950" y="5072063"/>
          <p14:tracePt t="39881" x="6553200" y="5072063"/>
          <p14:tracePt t="39889" x="6537325" y="5072063"/>
          <p14:tracePt t="39897" x="6513513" y="5072063"/>
          <p14:tracePt t="39904" x="6473825" y="5072063"/>
          <p14:tracePt t="39911" x="6426200" y="5072063"/>
          <p14:tracePt t="39919" x="6361113" y="5064125"/>
          <p14:tracePt t="39927" x="6281738" y="5064125"/>
          <p14:tracePt t="39934" x="6170613" y="5064125"/>
          <p14:tracePt t="39946" x="6026150" y="5064125"/>
          <p14:tracePt t="39949" x="5835650" y="5064125"/>
          <p14:tracePt t="39956" x="5611813" y="5064125"/>
          <p14:tracePt t="39964" x="5334000" y="5064125"/>
          <p14:tracePt t="39971" x="5133975" y="5064125"/>
          <p14:tracePt t="39979" x="4830763" y="5064125"/>
          <p14:tracePt t="39987" x="4551363" y="5064125"/>
          <p14:tracePt t="39994" x="4297363" y="5064125"/>
          <p14:tracePt t="40001" x="4033838" y="5064125"/>
          <p14:tracePt t="40009" x="3817938" y="5064125"/>
          <p14:tracePt t="40017" x="3667125" y="5064125"/>
          <p14:tracePt t="40024" x="3548063" y="5048250"/>
          <p14:tracePt t="40031" x="3467100" y="5040313"/>
          <p14:tracePt t="40039" x="3395663" y="5024438"/>
          <p14:tracePt t="40047" x="3371850" y="5016500"/>
          <p14:tracePt t="40054" x="3332163" y="5008563"/>
          <p14:tracePt t="40061" x="3324225" y="5000625"/>
          <p14:tracePt t="40069" x="3316288" y="5000625"/>
          <p14:tracePt t="40116" x="3316288" y="4992688"/>
          <p14:tracePt t="40122" x="3324225" y="4992688"/>
          <p14:tracePt t="40301" x="3332163" y="4992688"/>
          <p14:tracePt t="40309" x="3332163" y="4984750"/>
          <p14:tracePt t="40331" x="3340100" y="4984750"/>
          <p14:tracePt t="40346" x="3348038" y="4984750"/>
          <p14:tracePt t="40354" x="3355975" y="4984750"/>
          <p14:tracePt t="40363" x="3355975" y="4992688"/>
          <p14:tracePt t="40369" x="3355975" y="5000625"/>
          <p14:tracePt t="40408" x="3355975" y="5008563"/>
          <p14:tracePt t="40418" x="3363913" y="5008563"/>
          <p14:tracePt t="40463" x="3363913" y="5016500"/>
          <p14:tracePt t="40658" x="3371850" y="5016500"/>
          <p14:tracePt t="40664" x="3371850" y="5024438"/>
          <p14:tracePt t="40671" x="3379788" y="5024438"/>
          <p14:tracePt t="40684" x="3387725" y="5024438"/>
          <p14:tracePt t="40687" x="3395663" y="5024438"/>
          <p14:tracePt t="40702" x="3403600" y="5024438"/>
          <p14:tracePt t="40709" x="3411538" y="5024438"/>
          <p14:tracePt t="40716" x="3419475" y="5024438"/>
          <p14:tracePt t="40730" x="3427413" y="5024438"/>
          <p14:tracePt t="40791" x="3435350" y="5024438"/>
          <p14:tracePt t="40805" x="3435350" y="5016500"/>
          <p14:tracePt t="40812" x="3443288" y="5016500"/>
          <p14:tracePt t="40819" x="3451225" y="5016500"/>
          <p14:tracePt t="44486" x="3459163" y="5016500"/>
          <p14:tracePt t="44501" x="3467100" y="5016500"/>
          <p14:tracePt t="44517" x="3476625" y="5016500"/>
          <p14:tracePt t="44532" x="3484563" y="5016500"/>
          <p14:tracePt t="44577" x="3492500" y="5016500"/>
          <p14:tracePt t="44585" x="3492500" y="5008563"/>
          <p14:tracePt t="44592" x="3508375" y="5008563"/>
          <p14:tracePt t="44607" x="3516313" y="5008563"/>
          <p14:tracePt t="44614" x="3532188" y="5008563"/>
          <p14:tracePt t="44622" x="3540125" y="5008563"/>
          <p14:tracePt t="44637" x="3556000" y="5008563"/>
          <p14:tracePt t="44644" x="3563938" y="5000625"/>
          <p14:tracePt t="44651" x="3571875" y="4992688"/>
          <p14:tracePt t="44660" x="3579813" y="4992688"/>
          <p14:tracePt t="44675" x="3587750" y="4992688"/>
          <p14:tracePt t="45266" x="3595688" y="4992688"/>
          <p14:tracePt t="45281" x="3603625" y="4992688"/>
          <p14:tracePt t="45289" x="3603625" y="4984750"/>
          <p14:tracePt t="45304" x="3611563" y="4984750"/>
          <p14:tracePt t="45326" x="3619500" y="4984750"/>
          <p14:tracePt t="45349" x="3627438" y="4984750"/>
          <p14:tracePt t="45528" x="3635375" y="4984750"/>
          <p14:tracePt t="45543" x="3643313" y="4984750"/>
          <p14:tracePt t="45552" x="3643313" y="4992688"/>
          <p14:tracePt t="45559" x="3651250" y="4992688"/>
          <p14:tracePt t="45574" x="3659188" y="4992688"/>
          <p14:tracePt t="46609" x="3659188" y="5000625"/>
          <p14:tracePt t="46615" x="3651250" y="5000625"/>
          <p14:tracePt t="46631" x="3651250" y="5008563"/>
          <p14:tracePt t="46639" x="3643313" y="5016500"/>
          <p14:tracePt t="46654" x="3635375" y="5016500"/>
          <p14:tracePt t="46661" x="3635375" y="5024438"/>
          <p14:tracePt t="48288" x="3603625" y="5024438"/>
          <p14:tracePt t="48296" x="3563938" y="5032375"/>
          <p14:tracePt t="48304" x="3516313" y="5040313"/>
          <p14:tracePt t="48311" x="3451225" y="5048250"/>
          <p14:tracePt t="48320" x="3371850" y="5064125"/>
          <p14:tracePt t="48326" x="3308350" y="5080000"/>
          <p14:tracePt t="48334" x="3228975" y="5103813"/>
          <p14:tracePt t="48341" x="3165475" y="5127625"/>
          <p14:tracePt t="48349" x="3084513" y="5151438"/>
          <p14:tracePt t="48357" x="3052763" y="5159375"/>
          <p14:tracePt t="48364" x="3013075" y="5175250"/>
          <p14:tracePt t="48371" x="2997200" y="5175250"/>
          <p14:tracePt t="48379" x="2989263" y="5183188"/>
          <p14:tracePt t="48388" x="2981325" y="5183188"/>
          <p14:tracePt t="48626" x="2997200" y="5183188"/>
          <p14:tracePt t="48634" x="3028950" y="5183188"/>
          <p14:tracePt t="48641" x="3052763" y="5183188"/>
          <p14:tracePt t="48649" x="3068638" y="5183188"/>
          <p14:tracePt t="48657" x="3100388" y="5183188"/>
          <p14:tracePt t="48665" x="3117850" y="5191125"/>
          <p14:tracePt t="48671" x="3133725" y="5199063"/>
          <p14:tracePt t="48678" x="3149600" y="5214938"/>
          <p14:tracePt t="48686" x="3157538" y="5214938"/>
          <p14:tracePt t="48693" x="3173413" y="5214938"/>
          <p14:tracePt t="48708" x="3181350" y="5214938"/>
          <p14:tracePt t="48716" x="3189288" y="5214938"/>
          <p14:tracePt t="50231" x="3205163" y="5222875"/>
          <p14:tracePt t="50238" x="3228975" y="5230813"/>
          <p14:tracePt t="50246" x="3284538" y="5246688"/>
          <p14:tracePt t="50254" x="3355975" y="5270500"/>
          <p14:tracePt t="50261" x="3451225" y="5286375"/>
          <p14:tracePt t="50270" x="3556000" y="5310188"/>
          <p14:tracePt t="50276" x="3675063" y="5335588"/>
          <p14:tracePt t="50285" x="3843338" y="5351463"/>
          <p14:tracePt t="50291" x="4049713" y="5391150"/>
          <p14:tracePt t="50299" x="4289425" y="5407025"/>
          <p14:tracePt t="50306" x="4511675" y="5407025"/>
          <p14:tracePt t="50314" x="4751388" y="5407025"/>
          <p14:tracePt t="50321" x="4951413" y="5430838"/>
          <p14:tracePt t="50329" x="5173663" y="5430838"/>
          <p14:tracePt t="50337" x="5373688" y="5438775"/>
          <p14:tracePt t="50344" x="5580063" y="5462588"/>
          <p14:tracePt t="50352" x="5716588" y="5470525"/>
          <p14:tracePt t="50359" x="5827713" y="5478463"/>
          <p14:tracePt t="50367" x="5946775" y="5494338"/>
          <p14:tracePt t="50374" x="6067425" y="5510213"/>
          <p14:tracePt t="50381" x="6154738" y="5518150"/>
          <p14:tracePt t="50389" x="6226175" y="5526088"/>
          <p14:tracePt t="50397" x="6289675" y="5526088"/>
          <p14:tracePt t="50405" x="6345238" y="5526088"/>
          <p14:tracePt t="50411" x="6402388" y="5526088"/>
          <p14:tracePt t="50419" x="6442075" y="5526088"/>
          <p14:tracePt t="50426" x="6473825" y="5526088"/>
          <p14:tracePt t="50434" x="6513513" y="5526088"/>
          <p14:tracePt t="50441" x="6553200" y="5510213"/>
          <p14:tracePt t="50449" x="6584950" y="5494338"/>
          <p14:tracePt t="50457" x="6608763" y="5478463"/>
          <p14:tracePt t="50464" x="6640513" y="5454650"/>
          <p14:tracePt t="50472" x="6664325" y="5446713"/>
          <p14:tracePt t="50479" x="6672263" y="5430838"/>
          <p14:tracePt t="50488" x="6696075" y="5414963"/>
          <p14:tracePt t="50494" x="6711950" y="5407025"/>
          <p14:tracePt t="50503" x="6719888" y="5407025"/>
          <p14:tracePt t="50509" x="6735763" y="5399088"/>
          <p14:tracePt t="50517" x="6743700" y="5391150"/>
          <p14:tracePt t="50524" x="6759575" y="5391150"/>
          <p14:tracePt t="50532" x="6777038" y="5383213"/>
          <p14:tracePt t="50539" x="6800850" y="5383213"/>
          <p14:tracePt t="50547" x="6824663" y="5383213"/>
          <p14:tracePt t="50554" x="6840538" y="5383213"/>
          <p14:tracePt t="50562" x="6864350" y="5383213"/>
          <p14:tracePt t="50569" x="6888163" y="5383213"/>
          <p14:tracePt t="50577" x="6927850" y="5383213"/>
          <p14:tracePt t="50584" x="6967538" y="5383213"/>
          <p14:tracePt t="50591" x="6999288" y="5383213"/>
          <p14:tracePt t="50599" x="7046913" y="5383213"/>
          <p14:tracePt t="50607" x="7070725" y="5383213"/>
          <p14:tracePt t="50614" x="7110413" y="5383213"/>
          <p14:tracePt t="50621" x="7151688" y="5383213"/>
          <p14:tracePt t="50629" x="7199313" y="5383213"/>
          <p14:tracePt t="50637" x="7246938" y="5383213"/>
          <p14:tracePt t="50644" x="7302500" y="5383213"/>
          <p14:tracePt t="50652" x="7342188" y="5383213"/>
          <p14:tracePt t="50659" x="7397750" y="5383213"/>
          <p14:tracePt t="50667" x="7461250" y="5375275"/>
          <p14:tracePt t="50674" x="7510463" y="5375275"/>
          <p14:tracePt t="50681" x="7597775" y="5343525"/>
          <p14:tracePt t="50690" x="7629525" y="5319713"/>
          <p14:tracePt t="50697" x="7669213" y="5302250"/>
          <p14:tracePt t="50705" x="7685088" y="5286375"/>
          <p14:tracePt t="50711" x="7708900" y="5278438"/>
          <p14:tracePt t="50719" x="7732713" y="5270500"/>
          <p14:tracePt t="50727" x="7748588" y="5254625"/>
          <p14:tracePt t="50735" x="7772400" y="5254625"/>
          <p14:tracePt t="50742" x="7788275" y="5246688"/>
          <p14:tracePt t="50749" x="7796213" y="5238750"/>
          <p14:tracePt t="50756" x="7804150" y="5238750"/>
          <p14:tracePt t="50764" x="7812088" y="5238750"/>
          <p14:tracePt t="50772" x="7827963" y="5230813"/>
          <p14:tracePt t="50779" x="7827963" y="5222875"/>
          <p14:tracePt t="50787" x="7843838" y="5222875"/>
          <p14:tracePt t="50794" x="7859713" y="5222875"/>
          <p14:tracePt t="50802" x="7869238" y="5214938"/>
          <p14:tracePt t="50809" x="7893050" y="5214938"/>
          <p14:tracePt t="50817" x="7916863" y="5214938"/>
          <p14:tracePt t="50824" x="7932738" y="5214938"/>
          <p14:tracePt t="50831" x="7964488" y="5207000"/>
          <p14:tracePt t="50839" x="7996238" y="5199063"/>
          <p14:tracePt t="50846" x="8027988" y="5191125"/>
          <p14:tracePt t="50854" x="8051800" y="5183188"/>
          <p14:tracePt t="50861" x="8107363" y="5167313"/>
          <p14:tracePt t="50869" x="8139113" y="5151438"/>
          <p14:tracePt t="50876" x="8178800" y="5143500"/>
          <p14:tracePt t="50885" x="8210550" y="5143500"/>
          <p14:tracePt t="50892" x="8235950" y="5143500"/>
          <p14:tracePt t="50899" x="8267700" y="5135563"/>
          <p14:tracePt t="50907" x="8283575" y="5135563"/>
          <p14:tracePt t="50914" x="8315325" y="5135563"/>
          <p14:tracePt t="50921" x="8362950" y="5127625"/>
          <p14:tracePt t="50929" x="8378825" y="5119688"/>
          <p14:tracePt t="50938" x="8394700" y="5103813"/>
          <p14:tracePt t="50955" x="8418513" y="5080000"/>
          <p14:tracePt t="50959" x="8434388" y="5064125"/>
          <p14:tracePt t="50967" x="8442325" y="5048250"/>
          <p14:tracePt t="50974" x="8450263" y="5032375"/>
          <p14:tracePt t="50982" x="8458200" y="5024438"/>
          <p14:tracePt t="50989" x="8474075" y="5000625"/>
          <p14:tracePt t="50997" x="8489950" y="4984750"/>
          <p14:tracePt t="51005" x="8497888" y="4976813"/>
          <p14:tracePt t="51011" x="8513763" y="4951413"/>
          <p14:tracePt t="51020" x="8537575" y="4927600"/>
          <p14:tracePt t="51027" x="8561388" y="4887913"/>
          <p14:tracePt t="51035" x="8577263" y="4864100"/>
          <p14:tracePt t="51041" x="8585200" y="4840288"/>
          <p14:tracePt t="51049" x="8593138" y="4816475"/>
          <p14:tracePt t="51057" x="8602663" y="4792663"/>
          <p14:tracePt t="51064" x="8610600" y="4776788"/>
          <p14:tracePt t="51072" x="8610600" y="4752975"/>
          <p14:tracePt t="51079" x="8610600" y="4737100"/>
          <p14:tracePt t="51087" x="8618538" y="4713288"/>
          <p14:tracePt t="51096" x="8618538" y="4705350"/>
          <p14:tracePt t="51102" x="8618538" y="4689475"/>
          <p14:tracePt t="51109" x="8626475" y="4673600"/>
          <p14:tracePt t="51118" x="8626475" y="4657725"/>
          <p14:tracePt t="51124" x="8634413" y="4649788"/>
          <p14:tracePt t="51133" x="8634413" y="4633913"/>
          <p14:tracePt t="51139" x="8634413" y="4624388"/>
          <p14:tracePt t="51146" x="8642350" y="4616450"/>
          <p14:tracePt t="51155" x="8642350" y="4600575"/>
          <p14:tracePt t="51161" x="8650288" y="4600575"/>
          <p14:tracePt t="51169" x="8650288" y="4592638"/>
          <p14:tracePt t="51176" x="8650288" y="4576763"/>
          <p14:tracePt t="51185" x="8650288" y="4568825"/>
          <p14:tracePt t="51191" x="8650288" y="4560888"/>
          <p14:tracePt t="51199" x="8650288" y="4545013"/>
          <p14:tracePt t="51208" x="8650288" y="4537075"/>
          <p14:tracePt t="51214" x="8650288" y="4513263"/>
          <p14:tracePt t="51222" x="8650288" y="4489450"/>
          <p14:tracePt t="51229" x="8650288" y="4465638"/>
          <p14:tracePt t="51237" x="8650288" y="4433888"/>
          <p14:tracePt t="51245" x="8642350" y="4402138"/>
          <p14:tracePt t="51252" x="8634413" y="4378325"/>
          <p14:tracePt t="51259" x="8610600" y="4338638"/>
          <p14:tracePt t="51268" x="8602663" y="4306888"/>
          <p14:tracePt t="51274" x="8585200" y="4265613"/>
          <p14:tracePt t="51282" x="8561388" y="4233863"/>
          <p14:tracePt t="51289" x="8545513" y="4217988"/>
          <p14:tracePt t="51297" x="8529638" y="4210050"/>
          <p14:tracePt t="51304" x="8521700" y="4186238"/>
          <p14:tracePt t="51312" x="8497888" y="4178300"/>
          <p14:tracePt t="51319" x="8482013" y="4162425"/>
          <p14:tracePt t="51327" x="8474075" y="4162425"/>
          <p14:tracePt t="51336" x="8458200" y="4146550"/>
          <p14:tracePt t="51341" x="8434388" y="4146550"/>
          <p14:tracePt t="51349" x="8418513" y="4138613"/>
          <p14:tracePt t="51357" x="8418513" y="4130675"/>
          <p14:tracePt t="51364" x="8402638" y="4130675"/>
          <p14:tracePt t="51371" x="8378825" y="4122738"/>
          <p14:tracePt t="51379" x="8362950" y="4114800"/>
          <p14:tracePt t="51387" x="8339138" y="4106863"/>
          <p14:tracePt t="51395" x="8323263" y="4098925"/>
          <p14:tracePt t="51402" x="8307388" y="4090988"/>
          <p14:tracePt t="51409" x="8291513" y="4083050"/>
          <p14:tracePt t="51418" x="8243888" y="4083050"/>
          <p14:tracePt t="51424" x="8218488" y="4067175"/>
          <p14:tracePt t="51431" x="8186738" y="4059238"/>
          <p14:tracePt t="51439" x="8162925" y="4051300"/>
          <p14:tracePt t="51447" x="8139113" y="4051300"/>
          <p14:tracePt t="51455" x="8115300" y="4043363"/>
          <p14:tracePt t="51462" x="8091488" y="4035425"/>
          <p14:tracePt t="51473" x="8067675" y="4027488"/>
          <p14:tracePt t="51477" x="8043863" y="4027488"/>
          <p14:tracePt t="51486" x="8027988" y="4027488"/>
          <p14:tracePt t="51492" x="8012113" y="4027488"/>
          <p14:tracePt t="51500" x="8004175" y="4027488"/>
          <p14:tracePt t="51508" x="7988300" y="4027488"/>
          <p14:tracePt t="51515" x="7964488" y="4027488"/>
          <p14:tracePt t="51523" x="7940675" y="4027488"/>
          <p14:tracePt t="51530" x="7916863" y="4035425"/>
          <p14:tracePt t="51538" x="7893050" y="4035425"/>
          <p14:tracePt t="51545" x="7869238" y="4059238"/>
          <p14:tracePt t="51554" x="7843838" y="4067175"/>
          <p14:tracePt t="51560" x="7804150" y="4083050"/>
          <p14:tracePt t="51570" x="7772400" y="4090988"/>
          <p14:tracePt t="51575" x="7732713" y="4106863"/>
          <p14:tracePt t="51584" x="7685088" y="4130675"/>
          <p14:tracePt t="51591" x="7637463" y="4146550"/>
          <p14:tracePt t="51598" x="7605713" y="4154488"/>
          <p14:tracePt t="51606" x="7558088" y="4178300"/>
          <p14:tracePt t="51612" x="7510463" y="4194175"/>
          <p14:tracePt t="51622" x="7453313" y="4210050"/>
          <p14:tracePt t="51627" x="7413625" y="4225925"/>
          <p14:tracePt t="51636" x="7350125" y="4249738"/>
          <p14:tracePt t="51643" x="7310438" y="4265613"/>
          <p14:tracePt t="51651" x="7262813" y="4291013"/>
          <p14:tracePt t="51658" x="7191375" y="4314825"/>
          <p14:tracePt t="51665" x="7151688" y="4330700"/>
          <p14:tracePt t="51673" x="7094538" y="4354513"/>
          <p14:tracePt t="51680" x="7046913" y="4378325"/>
          <p14:tracePt t="51689" x="6999288" y="4394200"/>
          <p14:tracePt t="51695" x="6959600" y="4410075"/>
          <p14:tracePt t="51702" x="6943725" y="4418013"/>
          <p14:tracePt t="51710" x="6911975" y="4433888"/>
          <p14:tracePt t="51720" x="6896100" y="4433888"/>
          <p14:tracePt t="51725" x="6864350" y="4457700"/>
          <p14:tracePt t="51733" x="6848475" y="4465638"/>
          <p14:tracePt t="51740" x="6832600" y="4465638"/>
          <p14:tracePt t="51748" x="6824663" y="4473575"/>
          <p14:tracePt t="51756" x="6808788" y="4481513"/>
          <p14:tracePt t="51762" x="6800850" y="4489450"/>
          <p14:tracePt t="51772" x="6784975" y="4497388"/>
          <p14:tracePt t="51778" x="6784975" y="4505325"/>
          <p14:tracePt t="51787" x="6769100" y="4513263"/>
          <p14:tracePt t="51792" x="6769100" y="4521200"/>
          <p14:tracePt t="51801" x="6759575" y="4529138"/>
          <p14:tracePt t="51815" x="6759575" y="4545013"/>
          <p14:tracePt t="51824" x="6743700" y="4576763"/>
          <p14:tracePt t="51830" x="6743700" y="4600575"/>
          <p14:tracePt t="51839" x="6743700" y="4624388"/>
          <p14:tracePt t="51845" x="6743700" y="4649788"/>
          <p14:tracePt t="51853" x="6743700" y="4665663"/>
          <p14:tracePt t="51860" x="6743700" y="4689475"/>
          <p14:tracePt t="51870" x="6759575" y="4713288"/>
          <p14:tracePt t="51875" x="6769100" y="4729163"/>
          <p14:tracePt t="51883" x="6784975" y="4768850"/>
          <p14:tracePt t="51891" x="6792913" y="4784725"/>
          <p14:tracePt t="51897" x="6808788" y="4800600"/>
          <p14:tracePt t="51906" x="6824663" y="4824413"/>
          <p14:tracePt t="51912" x="6864350" y="4872038"/>
          <p14:tracePt t="51921" x="6896100" y="4895850"/>
          <p14:tracePt t="51927" x="6919913" y="4919663"/>
          <p14:tracePt t="51936" x="6959600" y="4935538"/>
          <p14:tracePt t="51942" x="6975475" y="4943475"/>
          <p14:tracePt t="51958" x="7023100" y="4967288"/>
          <p14:tracePt t="51965" x="7062788" y="4984750"/>
          <p14:tracePt t="51973" x="7078663" y="4992688"/>
          <p14:tracePt t="51980" x="7118350" y="5000625"/>
          <p14:tracePt t="51989" x="7143750" y="5000625"/>
          <p14:tracePt t="51995" x="7167563" y="5016500"/>
          <p14:tracePt t="52003" x="7183438" y="5016500"/>
          <p14:tracePt t="52010" x="7215188" y="5024438"/>
          <p14:tracePt t="52020" x="7246938" y="5032375"/>
          <p14:tracePt t="52025" x="7270750" y="5032375"/>
          <p14:tracePt t="52033" x="7318375" y="5040313"/>
          <p14:tracePt t="52040" x="7350125" y="5040313"/>
          <p14:tracePt t="52048" x="7373938" y="5040313"/>
          <p14:tracePt t="52056" x="7421563" y="5040313"/>
          <p14:tracePt t="52063" x="7453313" y="5040313"/>
          <p14:tracePt t="52071" x="7493000" y="5040313"/>
          <p14:tracePt t="52077" x="7518400" y="5040313"/>
          <p14:tracePt t="52087" x="7542213" y="5040313"/>
          <p14:tracePt t="52092" x="7573963" y="5032375"/>
          <p14:tracePt t="52102" x="7589838" y="5024438"/>
          <p14:tracePt t="52109" x="7605713" y="5016500"/>
          <p14:tracePt t="52115" x="7629525" y="4992688"/>
          <p14:tracePt t="52123" x="7653338" y="4984750"/>
          <p14:tracePt t="52130" x="7677150" y="4951413"/>
          <p14:tracePt t="52138" x="7700963" y="4927600"/>
          <p14:tracePt t="52145" x="7716838" y="4911725"/>
          <p14:tracePt t="52152" x="7724775" y="4887913"/>
          <p14:tracePt t="52160" x="7748588" y="4864100"/>
          <p14:tracePt t="52170" x="7764463" y="4840288"/>
          <p14:tracePt t="52177" x="7772400" y="4808538"/>
          <p14:tracePt t="52182" x="7772400" y="4792663"/>
          <p14:tracePt t="52190" x="7772400" y="4776788"/>
          <p14:tracePt t="52197" x="7780338" y="4760913"/>
          <p14:tracePt t="52206" x="7780338" y="4752975"/>
          <p14:tracePt t="52212" x="7780338" y="4745038"/>
          <p14:tracePt t="52221" x="7780338" y="4737100"/>
          <p14:tracePt t="52227" x="7780338" y="4729163"/>
          <p14:tracePt t="52236" x="7780338" y="4713288"/>
          <p14:tracePt t="52251" x="7780338" y="4705350"/>
          <p14:tracePt t="52280" x="7780338" y="4697413"/>
          <p14:tracePt t="52303" x="7772400" y="4697413"/>
          <p14:tracePt t="52310" x="7756525" y="4689475"/>
          <p14:tracePt t="52320" x="7748588" y="4681538"/>
          <p14:tracePt t="52325" x="7740650" y="4681538"/>
          <p14:tracePt t="52334" x="7716838" y="4673600"/>
          <p14:tracePt t="52341" x="7708900" y="4665663"/>
          <p14:tracePt t="52350" x="7700963" y="4665663"/>
          <p14:tracePt t="52355" x="7677150" y="4665663"/>
          <p14:tracePt t="52362" x="7661275" y="4665663"/>
          <p14:tracePt t="52371" x="7637463" y="4665663"/>
          <p14:tracePt t="52378" x="7629525" y="4665663"/>
          <p14:tracePt t="52385" x="7621588" y="4665663"/>
          <p14:tracePt t="52392" x="7605713" y="4665663"/>
          <p14:tracePt t="52401" x="7597775" y="4665663"/>
          <p14:tracePt t="52407" x="7589838" y="4665663"/>
          <p14:tracePt t="52415" x="7581900" y="4665663"/>
          <p14:tracePt t="52422" x="7566025" y="4665663"/>
          <p14:tracePt t="52441" x="7550150" y="4665663"/>
          <p14:tracePt t="52445" x="7542213" y="4665663"/>
          <p14:tracePt t="52460" x="7534275" y="4673600"/>
          <p14:tracePt t="52476" x="7526338" y="4673600"/>
          <p14:tracePt t="52498" x="7518400" y="4681538"/>
          <p14:tracePt t="52506" x="7510463" y="4681538"/>
          <p14:tracePt t="52521" x="7510463" y="4689475"/>
          <p14:tracePt t="52558" x="7502525" y="4689475"/>
          <p14:tracePt t="54648" x="7526338" y="4713288"/>
          <p14:tracePt t="54656" x="7550150" y="4737100"/>
          <p14:tracePt t="54664" x="7573963" y="4745038"/>
          <p14:tracePt t="54671" x="7597775" y="4768850"/>
          <p14:tracePt t="54678" x="7613650" y="4776788"/>
          <p14:tracePt t="54686" x="7629525" y="4792663"/>
          <p14:tracePt t="54694" x="7653338" y="4800600"/>
          <p14:tracePt t="54702" x="7661275" y="4808538"/>
          <p14:tracePt t="54709" x="7669213" y="4808538"/>
          <p14:tracePt t="54911" x="7661275" y="4816475"/>
          <p14:tracePt t="54918" x="7645400" y="4816475"/>
          <p14:tracePt t="54927" x="7605713" y="4824413"/>
          <p14:tracePt t="54934" x="7581900" y="4832350"/>
          <p14:tracePt t="54941" x="7526338" y="4848225"/>
          <p14:tracePt t="54951" x="7469188" y="4856163"/>
          <p14:tracePt t="54957" x="7389813" y="4864100"/>
          <p14:tracePt t="54965" x="7294563" y="4879975"/>
          <p14:tracePt t="54972" x="7175500" y="4887913"/>
          <p14:tracePt t="54979" x="7054850" y="4911725"/>
          <p14:tracePt t="54986" x="6951663" y="4927600"/>
          <p14:tracePt t="54994" x="6792913" y="4959350"/>
          <p14:tracePt t="55002" x="6624638" y="4992688"/>
          <p14:tracePt t="55009" x="6442075" y="5032375"/>
          <p14:tracePt t="55016" x="6289675" y="5056188"/>
          <p14:tracePt t="55024" x="6154738" y="5072063"/>
          <p14:tracePt t="55032" x="6034088" y="5080000"/>
          <p14:tracePt t="55039" x="5946775" y="5080000"/>
          <p14:tracePt t="55047" x="5851525" y="5080000"/>
          <p14:tracePt t="55054" x="5756275" y="5072063"/>
          <p14:tracePt t="55062" x="5676900" y="5064125"/>
          <p14:tracePt t="55069" x="5611813" y="5056188"/>
          <p14:tracePt t="55076" x="5540375" y="5048250"/>
          <p14:tracePt t="55085" x="5508625" y="5040313"/>
          <p14:tracePt t="55091" x="5468938" y="5040313"/>
          <p14:tracePt t="55099" x="5429250" y="5032375"/>
          <p14:tracePt t="55107" x="5389563" y="5032375"/>
          <p14:tracePt t="55115" x="5365750" y="5024438"/>
          <p14:tracePt t="55121" x="5349875" y="5024438"/>
          <p14:tracePt t="55129" x="5326063" y="5024438"/>
          <p14:tracePt t="55137" x="5292725" y="5016500"/>
          <p14:tracePt t="55144" x="5253038" y="5016500"/>
          <p14:tracePt t="55151" x="5181600" y="5016500"/>
          <p14:tracePt t="55159" x="5133975" y="5016500"/>
          <p14:tracePt t="55168" x="5070475" y="5024438"/>
          <p14:tracePt t="55174" x="5014913" y="5032375"/>
          <p14:tracePt t="55182" x="4983163" y="5040313"/>
          <p14:tracePt t="55189" x="4933950" y="5048250"/>
          <p14:tracePt t="55197" x="4886325" y="5048250"/>
          <p14:tracePt t="55204" x="4830763" y="5056188"/>
          <p14:tracePt t="55211" x="4775200" y="5064125"/>
          <p14:tracePt t="55219" x="4719638" y="5064125"/>
          <p14:tracePt t="55227" x="4656138" y="5072063"/>
          <p14:tracePt t="55234" x="4608513" y="5080000"/>
          <p14:tracePt t="55242" x="4559300" y="5087938"/>
          <p14:tracePt t="55249" x="4479925" y="5111750"/>
          <p14:tracePt t="55257" x="4400550" y="5127625"/>
          <p14:tracePt t="55265" x="4313238" y="5151438"/>
          <p14:tracePt t="55271" x="4184650" y="5207000"/>
          <p14:tracePt t="55279" x="4089400" y="5238750"/>
          <p14:tracePt t="55286" x="4010025" y="5270500"/>
          <p14:tracePt t="55294" x="3922713" y="5310188"/>
          <p14:tracePt t="55302" x="3851275" y="5335588"/>
          <p14:tracePt t="55309" x="3770313" y="5359400"/>
          <p14:tracePt t="55319" x="3706813" y="5367338"/>
          <p14:tracePt t="55324" x="3651250" y="5383213"/>
          <p14:tracePt t="55332" x="3619500" y="5383213"/>
          <p14:tracePt t="55339" x="3587750" y="5383213"/>
          <p14:tracePt t="55348" x="3556000" y="5383213"/>
          <p14:tracePt t="55354" x="3540125" y="5383213"/>
          <p14:tracePt t="55361" x="3532188" y="5375275"/>
          <p14:tracePt t="55369" x="3516313" y="5367338"/>
          <p14:tracePt t="55377" x="3516313" y="5359400"/>
          <p14:tracePt t="55384" x="3508375" y="5359400"/>
          <p14:tracePt t="55407" x="3500438" y="5359400"/>
          <p14:tracePt t="55414" x="3500438" y="5351463"/>
          <p14:tracePt t="55421" x="3500438" y="5343525"/>
          <p14:tracePt t="55429" x="3492500" y="5343525"/>
          <p14:tracePt t="55436" x="3484563" y="5335588"/>
          <p14:tracePt t="55452" x="3476625" y="5327650"/>
          <p14:tracePt t="55460" x="3459163" y="5319713"/>
          <p14:tracePt t="55467" x="3459163" y="5302250"/>
          <p14:tracePt t="55475" x="3443288" y="5302250"/>
          <p14:tracePt t="55482" x="3435350" y="5286375"/>
          <p14:tracePt t="55490" x="3427413" y="5286375"/>
          <p14:tracePt t="55500" x="3419475" y="5278438"/>
          <p14:tracePt t="55504" x="3411538" y="5278438"/>
          <p14:tracePt t="55527" x="3403600" y="5278438"/>
          <p14:tracePt t="55542" x="3403600" y="5270500"/>
          <p14:tracePt t="55557" x="3395663" y="5262563"/>
          <p14:tracePt t="55579" x="3387725" y="5254625"/>
          <p14:tracePt t="55587" x="3379788" y="5254625"/>
          <p14:tracePt t="55602" x="3379788" y="5246688"/>
          <p14:tracePt t="55609" x="3371850" y="5246688"/>
          <p14:tracePt t="55624" x="3363913" y="5238750"/>
          <p14:tracePt t="55632" x="3355975" y="5238750"/>
          <p14:tracePt t="55639" x="3348038" y="5230813"/>
          <p14:tracePt t="55649" x="3332163" y="5230813"/>
          <p14:tracePt t="55662" x="3324225" y="5230813"/>
          <p14:tracePt t="55669" x="3316288" y="5222875"/>
          <p14:tracePt t="55677" x="3308350" y="5222875"/>
          <p14:tracePt t="55692" x="3300413" y="5222875"/>
          <p14:tracePt t="55708" x="3292475" y="5222875"/>
          <p14:tracePt t="55747" x="3284538" y="5222875"/>
          <p14:tracePt t="55758" x="3284538" y="5214938"/>
          <p14:tracePt t="55777" x="3276600" y="5214938"/>
          <p14:tracePt t="56381" x="3300413" y="5214938"/>
          <p14:tracePt t="56389" x="3316288" y="5214938"/>
          <p14:tracePt t="56399" x="3332163" y="5214938"/>
          <p14:tracePt t="56404" x="3340100" y="5214938"/>
          <p14:tracePt t="56411" x="3363913" y="5214938"/>
          <p14:tracePt t="56419" x="3403600" y="5222875"/>
          <p14:tracePt t="56426" x="3459163" y="5238750"/>
          <p14:tracePt t="56434" x="3540125" y="5246688"/>
          <p14:tracePt t="56442" x="3675063" y="5262563"/>
          <p14:tracePt t="56450" x="3875088" y="5270500"/>
          <p14:tracePt t="56457" x="4121150" y="5294313"/>
          <p14:tracePt t="56464" x="4448175" y="5294313"/>
          <p14:tracePt t="56471" x="4862513" y="5286375"/>
          <p14:tracePt t="56479" x="5318125" y="5270500"/>
          <p14:tracePt t="56487" x="5851525" y="5270500"/>
          <p14:tracePt t="56494" x="6353175" y="5254625"/>
          <p14:tracePt t="56501" x="6935788" y="5254625"/>
          <p14:tracePt t="56509" x="7453313" y="5254625"/>
          <p14:tracePt t="56517" x="7908925" y="5262563"/>
          <p14:tracePt t="56524" x="8307388" y="5327650"/>
          <p14:tracePt t="56532" x="8626475" y="5399088"/>
          <p14:tracePt t="56539" x="8880475" y="5438775"/>
          <p14:tracePt t="56547" x="9048750" y="5470525"/>
          <p14:tracePt t="56771" x="9136063" y="5167313"/>
          <p14:tracePt t="56780" x="9120188" y="5159375"/>
          <p14:tracePt t="56787" x="9112250" y="5135563"/>
          <p14:tracePt t="56794" x="9088438" y="5127625"/>
          <p14:tracePt t="56801" x="9056688" y="5111750"/>
          <p14:tracePt t="56809" x="9024938" y="5095875"/>
          <p14:tracePt t="56817" x="9001125" y="5095875"/>
          <p14:tracePt t="56824" x="8959850" y="5080000"/>
          <p14:tracePt t="56833" x="8928100" y="5072063"/>
          <p14:tracePt t="56839" x="8912225" y="5056188"/>
          <p14:tracePt t="56847" x="8880475" y="5056188"/>
          <p14:tracePt t="56854" x="8809038" y="5040313"/>
          <p14:tracePt t="56862" x="8761413" y="5016500"/>
          <p14:tracePt t="56869" x="8713788" y="5008563"/>
          <p14:tracePt t="56877" x="8666163" y="4992688"/>
          <p14:tracePt t="56884" x="8626475" y="4984750"/>
          <p14:tracePt t="56891" x="8593138" y="4976813"/>
          <p14:tracePt t="56900" x="8577263" y="4967288"/>
          <p14:tracePt t="56907" x="8553450" y="4959350"/>
          <p14:tracePt t="56914" x="8537575" y="4959350"/>
          <p14:tracePt t="56921" x="8513763" y="4951413"/>
          <p14:tracePt t="56951" x="8489950" y="4951413"/>
          <p14:tracePt t="56968" x="8482013" y="4951413"/>
          <p14:tracePt t="57080" x="8474075" y="4959350"/>
          <p14:tracePt t="57094" x="8466138" y="4959350"/>
          <p14:tracePt t="57198" x="8474075" y="4959350"/>
          <p14:tracePt t="57207" x="8474075" y="4943475"/>
          <p14:tracePt t="57215" x="8489950" y="4935538"/>
          <p14:tracePt t="57222" x="8497888" y="4927600"/>
          <p14:tracePt t="57230" x="8521700" y="4919663"/>
          <p14:tracePt t="57237" x="8529638" y="4903788"/>
          <p14:tracePt t="57244" x="8537575" y="4895850"/>
          <p14:tracePt t="57251" x="8545513" y="4895850"/>
          <p14:tracePt t="57259" x="8545513" y="4887913"/>
          <p14:tracePt t="57267" x="8553450" y="4887913"/>
          <p14:tracePt t="57282" x="8553450" y="4879975"/>
          <p14:tracePt t="57289" x="8561388" y="4879975"/>
          <p14:tracePt t="57461" x="8553450" y="4879975"/>
          <p14:tracePt t="57469" x="8537575" y="4879975"/>
          <p14:tracePt t="57478" x="8529638" y="4887913"/>
          <p14:tracePt t="57484" x="8529638" y="4895850"/>
          <p14:tracePt t="57492" x="8513763" y="4895850"/>
          <p14:tracePt t="57499" x="8505825" y="4903788"/>
          <p14:tracePt t="57508" x="8497888" y="4911725"/>
          <p14:tracePt t="57515" x="8489950" y="4911725"/>
          <p14:tracePt t="57521" x="8482013" y="4919663"/>
          <p14:tracePt t="57530" x="8466138" y="4927600"/>
          <p14:tracePt t="57537" x="8458200" y="4927600"/>
          <p14:tracePt t="57544" x="8450263" y="4935538"/>
          <p14:tracePt t="57559" x="8442325" y="4943475"/>
          <p14:tracePt t="57566" x="8434388" y="4951413"/>
          <p14:tracePt t="57574" x="8418513" y="4951413"/>
          <p14:tracePt t="57583" x="8410575" y="4967288"/>
          <p14:tracePt t="57597" x="8394700" y="4984750"/>
          <p14:tracePt t="57604" x="8386763" y="4984750"/>
          <p14:tracePt t="57612" x="8378825" y="4984750"/>
          <p14:tracePt t="57619" x="8370888" y="4992688"/>
          <p14:tracePt t="57628" x="8362950" y="4992688"/>
          <p14:tracePt t="57634" x="8362950" y="5000625"/>
          <p14:tracePt t="57642" x="8355013" y="5000625"/>
          <p14:tracePt t="57657" x="8355013" y="5008563"/>
          <p14:tracePt t="57672" x="8347075" y="5016500"/>
          <p14:tracePt t="57680" x="8339138" y="5016500"/>
          <p14:tracePt t="57725" x="8331200" y="5016500"/>
          <p14:tracePt t="57734" x="8331200" y="5024438"/>
          <p14:tracePt t="57881" x="8331200" y="5016500"/>
          <p14:tracePt t="57889" x="8339138" y="5008563"/>
          <p14:tracePt t="57897" x="8347075" y="5008563"/>
          <p14:tracePt t="57913" x="8355013" y="5000625"/>
          <p14:tracePt t="57919" x="8355013" y="4992688"/>
          <p14:tracePt t="57928" x="8362950" y="4992688"/>
          <p14:tracePt t="57934" x="8370888" y="4984750"/>
          <p14:tracePt t="57949" x="8386763" y="4976813"/>
          <p14:tracePt t="57957" x="8394700" y="4967288"/>
          <p14:tracePt t="57971" x="8402638" y="4959350"/>
          <p14:tracePt t="57979" x="8410575" y="4951413"/>
          <p14:tracePt t="57987" x="8418513" y="4951413"/>
          <p14:tracePt t="58001" x="8426450" y="4951413"/>
          <p14:tracePt t="58009" x="8426450" y="4943475"/>
          <p14:tracePt t="58017" x="8442325" y="4935538"/>
          <p14:tracePt t="58024" x="8442325" y="4927600"/>
          <p14:tracePt t="58032" x="8450263" y="4927600"/>
          <p14:tracePt t="58039" x="8450263" y="4919663"/>
          <p14:tracePt t="58054" x="8458200" y="4911725"/>
          <p14:tracePt t="58069" x="8466138" y="4903788"/>
          <p14:tracePt t="58076" x="8474075" y="4903788"/>
          <p14:tracePt t="58084" x="8482013" y="4887913"/>
          <p14:tracePt t="58099" x="8482013" y="4879975"/>
          <p14:tracePt t="58107" x="8497888" y="4872038"/>
          <p14:tracePt t="58115" x="8505825" y="4872038"/>
          <p14:tracePt t="58121" x="8505825" y="4864100"/>
          <p14:tracePt t="58130" x="8513763" y="4864100"/>
          <p14:tracePt t="58167" x="8513763" y="4856163"/>
          <p14:tracePt t="58182" x="8521700" y="4856163"/>
          <p14:tracePt t="58251" x="8529638" y="4856163"/>
          <p14:tracePt t="58473" x="8521700" y="4872038"/>
          <p14:tracePt t="58481" x="8513763" y="4872038"/>
          <p14:tracePt t="58489" x="8505825" y="4887913"/>
          <p14:tracePt t="58504" x="8497888" y="4895850"/>
          <p14:tracePt t="58512" x="8489950" y="4895850"/>
          <p14:tracePt t="58519" x="8474075" y="4903788"/>
          <p14:tracePt t="58527" x="8466138" y="4911725"/>
          <p14:tracePt t="58534" x="8458200" y="4919663"/>
          <p14:tracePt t="58542" x="8450263" y="4927600"/>
          <p14:tracePt t="58557" x="8434388" y="4935538"/>
          <p14:tracePt t="58572" x="8426450" y="4943475"/>
          <p14:tracePt t="58579" x="8418513" y="4951413"/>
          <p14:tracePt t="58587" x="8410575" y="4951413"/>
          <p14:tracePt t="58594" x="8410575" y="4959350"/>
          <p14:tracePt t="58601" x="8402638" y="4959350"/>
          <p14:tracePt t="58617" x="8394700" y="4967288"/>
          <p14:tracePt t="58624" x="8386763" y="4967288"/>
          <p14:tracePt t="58631" x="8386763" y="4976813"/>
          <p14:tracePt t="58647" x="8378825" y="4976813"/>
          <p14:tracePt t="58654" x="8378825" y="4984750"/>
          <p14:tracePt t="58677" x="8370888" y="4984750"/>
          <p14:tracePt t="58684" x="8370888" y="4992688"/>
          <p14:tracePt t="58699" x="8362950" y="4992688"/>
          <p14:tracePt t="58706" x="8355013" y="5000625"/>
          <p14:tracePt t="58714" x="8355013" y="5008563"/>
          <p14:tracePt t="58721" x="8347075" y="5016500"/>
          <p14:tracePt t="58736" x="8339138" y="5024438"/>
          <p14:tracePt t="58752" x="8339138" y="5032375"/>
          <p14:tracePt t="58759" x="8331200" y="5032375"/>
          <p14:tracePt t="58774" x="8331200" y="5040313"/>
          <p14:tracePt t="58991" x="8331200" y="5032375"/>
          <p14:tracePt t="59067" x="8339138" y="5032375"/>
          <p14:tracePt t="59141" x="8339138" y="5024438"/>
          <p14:tracePt t="59186" x="8347075" y="5024438"/>
          <p14:tracePt t="59216" x="8347075" y="5016500"/>
          <p14:tracePt t="59224" x="8355013" y="5016500"/>
          <p14:tracePt t="59239" x="8362950" y="5016500"/>
          <p14:tracePt t="59247" x="8362950" y="5008563"/>
          <p14:tracePt t="59261" x="8370888" y="5000625"/>
          <p14:tracePt t="59299" x="8378825" y="5000625"/>
          <p14:tracePt t="59307" x="8378825" y="4992688"/>
          <p14:tracePt t="59351" x="8386763" y="4992688"/>
          <p14:tracePt t="59389" x="8394700" y="4992688"/>
          <p14:tracePt t="59404" x="8394700" y="4984750"/>
          <p14:tracePt t="59458" x="8402638" y="4984750"/>
          <p14:tracePt t="59591" x="8402638" y="4976813"/>
          <p14:tracePt t="59622" x="8410575" y="4976813"/>
          <p14:tracePt t="59630" x="8410575" y="4967288"/>
          <p14:tracePt t="59651" x="8410575" y="4959350"/>
          <p14:tracePt t="59816" x="8418513" y="4959350"/>
          <p14:tracePt t="59846" x="8418513" y="4951413"/>
          <p14:tracePt t="59981" x="8426450" y="4951413"/>
          <p14:tracePt t="60026" x="8426450" y="4943475"/>
          <p14:tracePt t="60123" x="8434388" y="4943475"/>
          <p14:tracePt t="60618" x="8386763" y="4903788"/>
          <p14:tracePt t="60628" x="8315325" y="4856163"/>
          <p14:tracePt t="60634" x="8259763" y="4840288"/>
          <p14:tracePt t="60642" x="8178800" y="4824413"/>
          <p14:tracePt t="60649" x="8115300" y="4808538"/>
          <p14:tracePt t="60657" x="8043863" y="4800600"/>
          <p14:tracePt t="60664" x="7980363" y="4784725"/>
          <p14:tracePt t="60671" x="7932738" y="4768850"/>
          <p14:tracePt t="60680" x="7893050" y="4760913"/>
          <p14:tracePt t="60687" x="7851775" y="4752975"/>
          <p14:tracePt t="60694" x="7827963" y="4745038"/>
          <p14:tracePt t="60701" x="7812088" y="4745038"/>
          <p14:tracePt t="60709" x="7796213" y="4745038"/>
          <p14:tracePt t="60769" x="7788275" y="4745038"/>
          <p14:tracePt t="60777" x="7780338" y="4745038"/>
          <p14:tracePt t="60784" x="7772400" y="4745038"/>
          <p14:tracePt t="60791" x="7764463" y="4737100"/>
          <p14:tracePt t="60800" x="7748588" y="4737100"/>
          <p14:tracePt t="60807" x="7740650" y="4737100"/>
          <p14:tracePt t="60822" x="7732713" y="4737100"/>
          <p14:tracePt t="60829" x="7724775" y="4737100"/>
          <p14:tracePt t="60963" x="7724775" y="4729163"/>
          <p14:tracePt t="60995" x="7724775" y="4721225"/>
          <p14:tracePt t="61001" x="7716838" y="4721225"/>
          <p14:tracePt t="61010" x="7716838" y="4713288"/>
          <p14:tracePt t="61031" x="7708900" y="4713288"/>
          <p14:tracePt t="61046" x="7708900" y="4705350"/>
          <p14:tracePt t="61077" x="7700963" y="4705350"/>
          <p14:tracePt t="61092" x="7693025" y="4705350"/>
          <p14:tracePt t="61121" x="7685088" y="4705350"/>
          <p14:tracePt t="61184" x="7677150" y="4705350"/>
          <p14:tracePt t="61361" x="7669213" y="4705350"/>
          <p14:tracePt t="61400" x="7661275" y="4705350"/>
          <p14:tracePt t="61593" x="7677150" y="4721225"/>
          <p14:tracePt t="61601" x="7685088" y="4729163"/>
          <p14:tracePt t="61610" x="7708900" y="4745038"/>
          <p14:tracePt t="61617" x="7724775" y="4760913"/>
          <p14:tracePt t="61624" x="7740650" y="4776788"/>
          <p14:tracePt t="61632" x="7756525" y="4784725"/>
          <p14:tracePt t="61639" x="7772400" y="4800600"/>
          <p14:tracePt t="61647" x="7788275" y="4808538"/>
          <p14:tracePt t="61654" x="7804150" y="4832350"/>
          <p14:tracePt t="61662" x="7835900" y="4840288"/>
          <p14:tracePt t="61669" x="7851775" y="4856163"/>
          <p14:tracePt t="61677" x="7869238" y="4872038"/>
          <p14:tracePt t="61684" x="7885113" y="4879975"/>
          <p14:tracePt t="61692" x="7916863" y="4887913"/>
          <p14:tracePt t="61699" x="7932738" y="4903788"/>
          <p14:tracePt t="61707" x="7948613" y="4911725"/>
          <p14:tracePt t="61714" x="7972425" y="4919663"/>
          <p14:tracePt t="61722" x="7988300" y="4927600"/>
          <p14:tracePt t="61729" x="8012113" y="4935538"/>
          <p14:tracePt t="61736" x="8020050" y="4935538"/>
          <p14:tracePt t="61744" x="8027988" y="4943475"/>
          <p14:tracePt t="61752" x="8051800" y="4943475"/>
          <p14:tracePt t="61767" x="8059738" y="4951413"/>
          <p14:tracePt t="61774" x="8067675" y="4951413"/>
          <p14:tracePt t="61789" x="8075613" y="4951413"/>
          <p14:tracePt t="62088" x="8075613" y="4967288"/>
          <p14:tracePt t="62096" x="8091488" y="4984750"/>
          <p14:tracePt t="62103" x="8091488" y="4992688"/>
          <p14:tracePt t="62111" x="8091488" y="5000625"/>
          <p14:tracePt t="62119" x="8099425" y="5000625"/>
          <p14:tracePt t="62126" x="8099425" y="5008563"/>
          <p14:tracePt t="62164" x="8107363" y="5008563"/>
          <p14:tracePt t="62171" x="8107363" y="5016500"/>
          <p14:tracePt t="62201" x="8115300" y="5024438"/>
          <p14:tracePt t="62210" x="8123238" y="5032375"/>
          <p14:tracePt t="62217" x="8131175" y="5040313"/>
          <p14:tracePt t="62232" x="8147050" y="5048250"/>
          <p14:tracePt t="62239" x="8162925" y="5056188"/>
          <p14:tracePt t="62246" x="8178800" y="5056188"/>
          <p14:tracePt t="62254" x="8186738" y="5056188"/>
          <p14:tracePt t="62262" x="8202613" y="5056188"/>
          <p14:tracePt t="62269" x="8226425" y="5056188"/>
          <p14:tracePt t="62277" x="8243888" y="5064125"/>
          <p14:tracePt t="62284" x="8259763" y="5072063"/>
          <p14:tracePt t="62293" x="8275638" y="5080000"/>
          <p14:tracePt t="62299" x="8283575" y="5080000"/>
          <p14:tracePt t="62307" x="8299450" y="5080000"/>
          <p14:tracePt t="62321" x="8307388" y="5080000"/>
          <p14:tracePt t="62336" x="8315325" y="5080000"/>
          <p14:tracePt t="62345" x="8323263" y="5080000"/>
          <p14:tracePt t="62374" x="8331200" y="5080000"/>
          <p14:tracePt t="62389" x="8339138" y="5080000"/>
          <p14:tracePt t="62411" x="8347075" y="5080000"/>
          <p14:tracePt t="62427" x="8355013" y="5080000"/>
          <p14:tracePt t="62434" x="8355013" y="5072063"/>
          <p14:tracePt t="62445" x="8362950" y="5072063"/>
          <p14:tracePt t="62449" x="8362950" y="5064125"/>
          <p14:tracePt t="62472" x="8370888" y="5064125"/>
          <p14:tracePt t="62487" x="8370888" y="5056188"/>
          <p14:tracePt t="62510" x="8378825" y="5056188"/>
          <p14:tracePt t="62532" x="8386763" y="5056188"/>
          <p14:tracePt t="62584" x="8394700" y="5056188"/>
          <p14:tracePt t="62593" x="8394700" y="5048250"/>
          <p14:tracePt t="62637" x="8402638" y="5048250"/>
          <p14:tracePt t="62691" x="8410575" y="5040313"/>
          <p14:tracePt t="62714" x="8418513" y="5040313"/>
          <p14:tracePt t="62750" x="8418513" y="5032375"/>
          <p14:tracePt t="62759" x="8426450" y="5032375"/>
          <p14:tracePt t="62773" x="8434388" y="5032375"/>
          <p14:tracePt t="62796" x="8434388" y="5024438"/>
          <p14:tracePt t="62803" x="8442325" y="5024438"/>
          <p14:tracePt t="62811" x="8450263" y="5024438"/>
          <p14:tracePt t="62855" x="8450263" y="5016500"/>
          <p14:tracePt t="62880" x="8458200" y="5016500"/>
          <p14:tracePt t="63070" x="8450263" y="5016500"/>
          <p14:tracePt t="63076" x="8442325" y="5016500"/>
          <p14:tracePt t="63082" x="8426450" y="5016500"/>
          <p14:tracePt t="63090" x="8418513" y="5016500"/>
          <p14:tracePt t="63097" x="8410575" y="5024438"/>
          <p14:tracePt t="63102" x="8394700" y="5024438"/>
          <p14:tracePt t="63109" x="8378825" y="5032375"/>
          <p14:tracePt t="63116" x="8370888" y="5032375"/>
          <p14:tracePt t="63125" x="8362950" y="5032375"/>
          <p14:tracePt t="63132" x="8339138" y="5032375"/>
          <p14:tracePt t="63139" x="8331200" y="5032375"/>
          <p14:tracePt t="63146" x="8323263" y="5040313"/>
          <p14:tracePt t="63154" x="8299450" y="5040313"/>
          <p14:tracePt t="63162" x="8291513" y="5040313"/>
          <p14:tracePt t="63169" x="8267700" y="5048250"/>
          <p14:tracePt t="63178" x="8259763" y="5048250"/>
          <p14:tracePt t="63184" x="8235950" y="5056188"/>
          <p14:tracePt t="63192" x="8226425" y="5056188"/>
          <p14:tracePt t="63199" x="8210550" y="5056188"/>
          <p14:tracePt t="63209" x="8202613" y="5064125"/>
          <p14:tracePt t="63214" x="8194675" y="5064125"/>
          <p14:tracePt t="63221" x="8186738" y="5064125"/>
          <p14:tracePt t="63229" x="8178800" y="5064125"/>
          <p14:tracePt t="63236" x="8170863" y="5064125"/>
          <p14:tracePt t="63244" x="8162925" y="5072063"/>
          <p14:tracePt t="63260" x="8154988" y="5072063"/>
          <p14:tracePt t="63269" x="8147050" y="5072063"/>
          <p14:tracePt t="63278" x="8139113" y="5072063"/>
          <p14:tracePt t="63305" x="8131175" y="5072063"/>
          <p14:tracePt t="63315" x="8123238" y="5072063"/>
          <p14:tracePt t="63411" x="8139113" y="5064125"/>
          <p14:tracePt t="63418" x="8154988" y="5064125"/>
          <p14:tracePt t="63427" x="8154988" y="5056188"/>
          <p14:tracePt t="63433" x="8170863" y="5048250"/>
          <p14:tracePt t="63441" x="8186738" y="5048250"/>
          <p14:tracePt t="63449" x="8186738" y="5040313"/>
          <p14:tracePt t="63456" x="8194675" y="5040313"/>
          <p14:tracePt t="63464" x="8210550" y="5032375"/>
          <p14:tracePt t="63479" x="8226425" y="5032375"/>
          <p14:tracePt t="63494" x="8235950" y="5032375"/>
          <p14:tracePt t="63501" x="8243888" y="5024438"/>
          <p14:tracePt t="63510" x="8251825" y="5024438"/>
          <p14:tracePt t="63515" x="8259763" y="5016500"/>
          <p14:tracePt t="63523" x="8267700" y="5016500"/>
          <p14:tracePt t="63532" x="8275638" y="5008563"/>
          <p14:tracePt t="63546" x="8283575" y="5008563"/>
          <p14:tracePt t="63553" x="8291513" y="5008563"/>
          <p14:tracePt t="63561" x="8299450" y="5008563"/>
          <p14:tracePt t="63569" x="8307388" y="5008563"/>
          <p14:tracePt t="63583" x="8323263" y="5008563"/>
          <p14:tracePt t="63591" x="8331200" y="5008563"/>
          <p14:tracePt t="63598" x="8339138" y="5000625"/>
          <p14:tracePt t="63605" x="8347075" y="5000625"/>
          <p14:tracePt t="63620" x="8355013" y="5000625"/>
          <p14:tracePt t="63628" x="8362950" y="5000625"/>
          <p14:tracePt t="63644" x="8370888" y="5000625"/>
          <p14:tracePt t="63661" x="8378825" y="5000625"/>
          <p14:tracePt t="63681" x="8378825" y="4992688"/>
          <p14:tracePt t="63688" x="8386763" y="4992688"/>
          <p14:tracePt t="63696" x="8394700" y="4992688"/>
          <p14:tracePt t="63703" x="8394700" y="4984750"/>
          <p14:tracePt t="63713" x="8402638" y="4984750"/>
          <p14:tracePt t="63727" x="8410575" y="4984750"/>
          <p14:tracePt t="63742" x="8418513" y="4984750"/>
          <p14:tracePt t="63749" x="8418513" y="4976813"/>
          <p14:tracePt t="63755" x="8426450" y="4976813"/>
          <p14:tracePt t="63764" x="8434388" y="4976813"/>
          <p14:tracePt t="63770" x="8442325" y="4967288"/>
          <p14:tracePt t="63794" x="8450263" y="4967288"/>
          <p14:tracePt t="63801" x="8450263" y="4959350"/>
          <p14:tracePt t="63810" x="8458200" y="4959350"/>
          <p14:tracePt t="63824" x="8458200" y="4951413"/>
          <p14:tracePt t="63838" x="8466138" y="4951413"/>
          <p14:tracePt t="63863" x="8466138" y="4943475"/>
          <p14:tracePt t="63868" x="8474075" y="4943475"/>
          <p14:tracePt t="63876" x="8474075" y="4935538"/>
          <p14:tracePt t="63884" x="8482013" y="4935538"/>
          <p14:tracePt t="63898" x="8489950" y="4927600"/>
          <p14:tracePt t="63913" x="8489950" y="4919663"/>
          <p14:tracePt t="63921" x="8497888" y="4919663"/>
          <p14:tracePt t="63944" x="8505825" y="4911725"/>
          <p14:tracePt t="63967" x="8513763" y="4911725"/>
          <p14:tracePt t="63974" x="8513763" y="4903788"/>
          <p14:tracePt t="63982" x="8521700" y="4903788"/>
          <p14:tracePt t="63997" x="8521700" y="4895850"/>
          <p14:tracePt t="64012" x="8529638" y="4887913"/>
          <p14:tracePt t="64056" x="8537575" y="4879975"/>
          <p14:tracePt t="64089" x="8537575" y="4872038"/>
          <p14:tracePt t="64100" x="8545513" y="4864100"/>
          <p14:tracePt t="64110" x="8545513" y="4856163"/>
          <p14:tracePt t="64129" x="8553450" y="4856163"/>
          <p14:tracePt t="64132" x="8553450" y="4848225"/>
          <p14:tracePt t="64146" x="8561388" y="4840288"/>
          <p14:tracePt t="64161" x="8561388" y="4832350"/>
          <p14:tracePt t="64168" x="8561388" y="4824413"/>
          <p14:tracePt t="64183" x="8561388" y="4816475"/>
          <p14:tracePt t="64192" x="8569325" y="4808538"/>
          <p14:tracePt t="64205" x="8569325" y="4792663"/>
          <p14:tracePt t="64220" x="8577263" y="4776788"/>
          <p14:tracePt t="64235" x="8585200" y="4768850"/>
          <p14:tracePt t="64242" x="8585200" y="4752975"/>
          <p14:tracePt t="64258" x="8585200" y="4737100"/>
          <p14:tracePt t="64264" x="8585200" y="4729163"/>
          <p14:tracePt t="64273" x="8593138" y="4713288"/>
          <p14:tracePt t="64287" x="8593138" y="4697413"/>
          <p14:tracePt t="64294" x="8602663" y="4681538"/>
          <p14:tracePt t="64302" x="8602663" y="4673600"/>
          <p14:tracePt t="64311" x="8602663" y="4665663"/>
          <p14:tracePt t="64317" x="8602663" y="4649788"/>
          <p14:tracePt t="64324" x="8610600" y="4633913"/>
          <p14:tracePt t="64340" x="8610600" y="4616450"/>
          <p14:tracePt t="64347" x="8618538" y="4608513"/>
          <p14:tracePt t="64355" x="8618538" y="4600575"/>
          <p14:tracePt t="64361" x="8618538" y="4584700"/>
          <p14:tracePt t="64369" x="8618538" y="4576763"/>
          <p14:tracePt t="64377" x="8618538" y="4568825"/>
          <p14:tracePt t="64386" x="8618538" y="4560888"/>
          <p14:tracePt t="64392" x="8618538" y="4545013"/>
          <p14:tracePt t="64408" x="8618538" y="4537075"/>
          <p14:tracePt t="64414" x="8618538" y="4521200"/>
          <p14:tracePt t="64423" x="8618538" y="4513263"/>
          <p14:tracePt t="64429" x="8618538" y="4505325"/>
          <p14:tracePt t="64436" x="8618538" y="4497388"/>
          <p14:tracePt t="64452" x="8618538" y="4489450"/>
          <p14:tracePt t="64460" x="8618538" y="4481513"/>
          <p14:tracePt t="64475" x="8618538" y="4473575"/>
          <p14:tracePt t="64531" x="8618538" y="4465638"/>
          <p14:tracePt t="64551" x="8618538" y="4457700"/>
          <p14:tracePt t="64562" x="8610600" y="4449763"/>
          <p14:tracePt t="64577" x="8602663" y="4441825"/>
          <p14:tracePt t="64584" x="8593138" y="4441825"/>
          <p14:tracePt t="64604" x="8585200" y="4433888"/>
          <p14:tracePt t="64615" x="8577263" y="4433888"/>
          <p14:tracePt t="64620" x="8569325" y="4425950"/>
          <p14:tracePt t="64627" x="8561388" y="4418013"/>
          <p14:tracePt t="64648" x="8553450" y="4418013"/>
          <p14:tracePt t="64651" x="8545513" y="4410075"/>
          <p14:tracePt t="64658" x="8529638" y="4402138"/>
          <p14:tracePt t="64665" x="8497888" y="4394200"/>
          <p14:tracePt t="64673" x="8482013" y="4386263"/>
          <p14:tracePt t="64680" x="8474075" y="4378325"/>
          <p14:tracePt t="64685" x="8458200" y="4378325"/>
          <p14:tracePt t="64693" x="8434388" y="4370388"/>
          <p14:tracePt t="64699" x="8426450" y="4362450"/>
          <p14:tracePt t="64709" x="8410575" y="4354513"/>
          <p14:tracePt t="64715" x="8386763" y="4346575"/>
          <p14:tracePt t="64723" x="8362950" y="4338638"/>
          <p14:tracePt t="64730" x="8347075" y="4330700"/>
          <p14:tracePt t="64737" x="8323263" y="4314825"/>
          <p14:tracePt t="64745" x="8299450" y="4306888"/>
          <p14:tracePt t="64754" x="8283575" y="4298950"/>
          <p14:tracePt t="64762" x="8259763" y="4281488"/>
          <p14:tracePt t="64767" x="8218488" y="4273550"/>
          <p14:tracePt t="64775" x="8194675" y="4273550"/>
          <p14:tracePt t="64782" x="8154988" y="4265613"/>
          <p14:tracePt t="64792" x="8123238" y="4257675"/>
          <p14:tracePt t="64797" x="8091488" y="4249738"/>
          <p14:tracePt t="64805" x="8051800" y="4241800"/>
          <p14:tracePt t="64813" x="8020050" y="4233863"/>
          <p14:tracePt t="64820" x="7988300" y="4225925"/>
          <p14:tracePt t="64828" x="7964488" y="4217988"/>
          <p14:tracePt t="64837" x="7924800" y="4210050"/>
          <p14:tracePt t="64842" x="7893050" y="4202113"/>
          <p14:tracePt t="64850" x="7869238" y="4194175"/>
          <p14:tracePt t="64858" x="7835900" y="4186238"/>
          <p14:tracePt t="64865" x="7820025" y="4186238"/>
          <p14:tracePt t="64872" x="7796213" y="4186238"/>
          <p14:tracePt t="64880" x="7788275" y="4178300"/>
          <p14:tracePt t="64887" x="7772400" y="4178300"/>
          <p14:tracePt t="64895" x="7756525" y="4170363"/>
          <p14:tracePt t="64902" x="7740650" y="4170363"/>
          <p14:tracePt t="64913" x="7724775" y="4170363"/>
          <p14:tracePt t="64925" x="7708900" y="4170363"/>
          <p14:tracePt t="64932" x="7693025" y="4170363"/>
          <p14:tracePt t="64964" x="7653338" y="4170363"/>
          <p14:tracePt t="64978" x="7637463" y="4170363"/>
          <p14:tracePt t="64985" x="7621588" y="4170363"/>
          <p14:tracePt t="64993" x="7613650" y="4170363"/>
          <p14:tracePt t="65000" x="7589838" y="4178300"/>
          <p14:tracePt t="65008" x="7558088" y="4178300"/>
          <p14:tracePt t="65014" x="7542213" y="4186238"/>
          <p14:tracePt t="65022" x="7518400" y="4186238"/>
          <p14:tracePt t="65029" x="7510463" y="4194175"/>
          <p14:tracePt t="65037" x="7493000" y="4202113"/>
          <p14:tracePt t="65046" x="7477125" y="4202113"/>
          <p14:tracePt t="65052" x="7461250" y="4217988"/>
          <p14:tracePt t="65067" x="7445375" y="4233863"/>
          <p14:tracePt t="65075" x="7421563" y="4241800"/>
          <p14:tracePt t="65083" x="7405688" y="4249738"/>
          <p14:tracePt t="65092" x="7381875" y="4273550"/>
          <p14:tracePt t="65097" x="7373938" y="4281488"/>
          <p14:tracePt t="65105" x="7342188" y="4298950"/>
          <p14:tracePt t="65113" x="7326313" y="4314825"/>
          <p14:tracePt t="65120" x="7310438" y="4322763"/>
          <p14:tracePt t="65128" x="7294563" y="4330700"/>
          <p14:tracePt t="65134" x="7278688" y="4338638"/>
          <p14:tracePt t="65145" x="7270750" y="4346575"/>
          <p14:tracePt t="65150" x="7254875" y="4354513"/>
          <p14:tracePt t="65159" x="7246938" y="4362450"/>
          <p14:tracePt t="65165" x="7239000" y="4362450"/>
          <p14:tracePt t="65173" x="7231063" y="4378325"/>
          <p14:tracePt t="65187" x="7223125" y="4386263"/>
          <p14:tracePt t="65196" x="7215188" y="4386263"/>
          <p14:tracePt t="65202" x="7215188" y="4394200"/>
          <p14:tracePt t="65211" x="7207250" y="4394200"/>
          <p14:tracePt t="65217" x="7191375" y="4410075"/>
          <p14:tracePt t="65225" x="7191375" y="4418013"/>
          <p14:tracePt t="65232" x="7183438" y="4425950"/>
          <p14:tracePt t="65243" x="7175500" y="4441825"/>
          <p14:tracePt t="65255" x="7167563" y="4449763"/>
          <p14:tracePt t="65262" x="7159625" y="4457700"/>
          <p14:tracePt t="65271" x="7151688" y="4457700"/>
          <p14:tracePt t="65278" x="7151688" y="4465638"/>
          <p14:tracePt t="65285" x="7143750" y="4465638"/>
          <p14:tracePt t="65293" x="7143750" y="4473575"/>
          <p14:tracePt t="65309" x="7135813" y="4481513"/>
          <p14:tracePt t="65315" x="7126288" y="4489450"/>
          <p14:tracePt t="65323" x="7126288" y="4497388"/>
          <p14:tracePt t="65338" x="7118350" y="4513263"/>
          <p14:tracePt t="65352" x="7110413" y="4529138"/>
          <p14:tracePt t="65361" x="7102475" y="4537075"/>
          <p14:tracePt t="65367" x="7102475" y="4545013"/>
          <p14:tracePt t="65382" x="7102475" y="4552950"/>
          <p14:tracePt t="65392" x="7094538" y="4568825"/>
          <p14:tracePt t="65398" x="7094538" y="4576763"/>
          <p14:tracePt t="65405" x="7094538" y="4584700"/>
          <p14:tracePt t="65420" x="7094538" y="4600575"/>
          <p14:tracePt t="65427" x="7094538" y="4616450"/>
          <p14:tracePt t="65435" x="7094538" y="4624388"/>
          <p14:tracePt t="65442" x="7094538" y="4641850"/>
          <p14:tracePt t="65450" x="7094538" y="4649788"/>
          <p14:tracePt t="65459" x="7094538" y="4673600"/>
          <p14:tracePt t="65465" x="7094538" y="4681538"/>
          <p14:tracePt t="65473" x="7094538" y="4689475"/>
          <p14:tracePt t="65479" x="7086600" y="4705350"/>
          <p14:tracePt t="65487" x="7086600" y="4713288"/>
          <p14:tracePt t="65495" x="7086600" y="4737100"/>
          <p14:tracePt t="65502" x="7086600" y="4752975"/>
          <p14:tracePt t="65511" x="7086600" y="4760913"/>
          <p14:tracePt t="65517" x="7086600" y="4768850"/>
          <p14:tracePt t="65525" x="7086600" y="4776788"/>
          <p14:tracePt t="65532" x="7086600" y="4792663"/>
          <p14:tracePt t="65542" x="7086600" y="4800600"/>
          <p14:tracePt t="65547" x="7086600" y="4808538"/>
          <p14:tracePt t="65555" x="7086600" y="4824413"/>
          <p14:tracePt t="65562" x="7086600" y="4840288"/>
          <p14:tracePt t="65578" x="7086600" y="4848225"/>
          <p14:tracePt t="65585" x="7086600" y="4872038"/>
          <p14:tracePt t="65594" x="7086600" y="4879975"/>
          <p14:tracePt t="65600" x="7094538" y="4895850"/>
          <p14:tracePt t="65608" x="7102475" y="4911725"/>
          <p14:tracePt t="65615" x="7110413" y="4927600"/>
          <p14:tracePt t="65623" x="7110413" y="4935538"/>
          <p14:tracePt t="65630" x="7118350" y="4943475"/>
          <p14:tracePt t="65638" x="7135813" y="4967288"/>
          <p14:tracePt t="65654" x="7143750" y="4984750"/>
          <p14:tracePt t="65662" x="7151688" y="4992688"/>
          <p14:tracePt t="65668" x="7183438" y="5024438"/>
          <p14:tracePt t="65675" x="7183438" y="5040313"/>
          <p14:tracePt t="65682" x="7199313" y="5048250"/>
          <p14:tracePt t="65693" x="7207250" y="5056188"/>
          <p14:tracePt t="65697" x="7223125" y="5064125"/>
          <p14:tracePt t="65705" x="7231063" y="5072063"/>
          <p14:tracePt t="65712" x="7239000" y="5080000"/>
          <p14:tracePt t="65720" x="7254875" y="5095875"/>
          <p14:tracePt t="65729" x="7278688" y="5103813"/>
          <p14:tracePt t="65734" x="7302500" y="5119688"/>
          <p14:tracePt t="65743" x="7326313" y="5127625"/>
          <p14:tracePt t="65750" x="7358063" y="5135563"/>
          <p14:tracePt t="65758" x="7397750" y="5143500"/>
          <p14:tracePt t="65765" x="7413625" y="5143500"/>
          <p14:tracePt t="65773" x="7445375" y="5159375"/>
          <p14:tracePt t="65780" x="7477125" y="5159375"/>
          <p14:tracePt t="65789" x="7502525" y="5167313"/>
          <p14:tracePt t="65794" x="7526338" y="5175250"/>
          <p14:tracePt t="65803" x="7550150" y="5175250"/>
          <p14:tracePt t="65811" x="7566025" y="5175250"/>
          <p14:tracePt t="65818" x="7581900" y="5175250"/>
          <p14:tracePt t="65825" x="7605713" y="5183188"/>
          <p14:tracePt t="65832" x="7621588" y="5191125"/>
          <p14:tracePt t="65842" x="7637463" y="5199063"/>
          <p14:tracePt t="65847" x="7653338" y="5199063"/>
          <p14:tracePt t="65855" x="7669213" y="5199063"/>
          <p14:tracePt t="65862" x="7693025" y="5207000"/>
          <p14:tracePt t="65870" x="7708900" y="5207000"/>
          <p14:tracePt t="65880" x="7732713" y="5214938"/>
          <p14:tracePt t="65885" x="7756525" y="5214938"/>
          <p14:tracePt t="65893" x="7788275" y="5214938"/>
          <p14:tracePt t="65900" x="7820025" y="5214938"/>
          <p14:tracePt t="65908" x="7859713" y="5214938"/>
          <p14:tracePt t="65916" x="7893050" y="5207000"/>
          <p14:tracePt t="65924" x="7932738" y="5199063"/>
          <p14:tracePt t="65930" x="7948613" y="5191125"/>
          <p14:tracePt t="65937" x="7980363" y="5191125"/>
          <p14:tracePt t="65945" x="8027988" y="5183188"/>
          <p14:tracePt t="65962" x="8083550" y="5167313"/>
          <p14:tracePt t="65967" x="8115300" y="5159375"/>
          <p14:tracePt t="65975" x="8139113" y="5151438"/>
          <p14:tracePt t="65982" x="8162925" y="5151438"/>
          <p14:tracePt t="65993" x="8178800" y="5143500"/>
          <p14:tracePt t="65997" x="8202613" y="5127625"/>
          <p14:tracePt t="66006" x="8218488" y="5127625"/>
          <p14:tracePt t="66013" x="8235950" y="5119688"/>
          <p14:tracePt t="66020" x="8243888" y="5111750"/>
          <p14:tracePt t="66030" x="8251825" y="5111750"/>
          <p14:tracePt t="66035" x="8259763" y="5095875"/>
          <p14:tracePt t="66050" x="8267700" y="5087938"/>
          <p14:tracePt t="66058" x="8275638" y="5087938"/>
          <p14:tracePt t="67107" x="0" y="0"/>
        </p14:tracePtLst>
        <p14:tracePtLst>
          <p14:tracePt t="69987" x="3467100" y="4943475"/>
          <p14:tracePt t="71058" x="3467100" y="4951413"/>
          <p14:tracePt t="71069" x="3476625" y="4967288"/>
          <p14:tracePt t="71074" x="3476625" y="4976813"/>
          <p14:tracePt t="71081" x="3484563" y="4984750"/>
          <p14:tracePt t="71089" x="3492500" y="5000625"/>
          <p14:tracePt t="71097" x="3492500" y="5008563"/>
          <p14:tracePt t="71105" x="3492500" y="5016500"/>
          <p14:tracePt t="71111" x="3500438" y="5032375"/>
          <p14:tracePt t="71119" x="3500438" y="5040313"/>
          <p14:tracePt t="71127" x="3500438" y="5048250"/>
          <p14:tracePt t="72288" x="3508375" y="5048250"/>
          <p14:tracePt t="72304" x="3524250" y="5048250"/>
          <p14:tracePt t="72312" x="3532188" y="5048250"/>
          <p14:tracePt t="72327" x="3548063" y="5040313"/>
          <p14:tracePt t="72341" x="3556000" y="5040313"/>
          <p14:tracePt t="72597" x="3563938" y="5040313"/>
          <p14:tracePt t="72626" x="3571875" y="5040313"/>
          <p14:tracePt t="72633" x="3579813" y="5040313"/>
          <p14:tracePt t="72642" x="3587750" y="5040313"/>
          <p14:tracePt t="72657" x="3603625" y="5040313"/>
          <p14:tracePt t="72664" x="3611563" y="5040313"/>
          <p14:tracePt t="72672" x="3619500" y="5040313"/>
          <p14:tracePt t="72679" x="3635375" y="5040313"/>
          <p14:tracePt t="72687" x="3643313" y="5032375"/>
          <p14:tracePt t="72702" x="3651250" y="5032375"/>
          <p14:tracePt t="72710" x="3659188" y="5032375"/>
          <p14:tracePt t="72717" x="3659188" y="5024438"/>
          <p14:tracePt t="73736" x="3667125" y="5024438"/>
          <p14:tracePt t="73753" x="3675063" y="5016500"/>
          <p14:tracePt t="73768" x="3690938" y="5016500"/>
          <p14:tracePt t="73789" x="3690938" y="5008563"/>
          <p14:tracePt t="76447" x="3659188" y="5048250"/>
          <p14:tracePt t="76448" x="3579813" y="5103813"/>
          <p14:tracePt t="76451" x="3563938" y="5119688"/>
          <p14:tracePt t="76452" x="3532188" y="5135563"/>
          <p14:tracePt t="76453" x="3532188" y="5143500"/>
          <p14:tracePt t="76467" x="3524250" y="5143500"/>
          <p14:tracePt t="82485" x="3563938" y="5143500"/>
          <p14:tracePt t="82487" x="3651250" y="5135563"/>
          <p14:tracePt t="82489" x="3690938" y="5135563"/>
          <p14:tracePt t="82490" x="3722688" y="5127625"/>
          <p14:tracePt t="82491" x="3770313" y="5119688"/>
          <p14:tracePt t="82505" x="4471988" y="5111750"/>
          <p14:tracePt t="82512" x="4551363" y="5111750"/>
          <p14:tracePt t="82521" x="4672013" y="5111750"/>
          <p14:tracePt t="82528" x="4751388" y="5111750"/>
          <p14:tracePt t="82535" x="4846638" y="5111750"/>
          <p14:tracePt t="82542" x="4943475" y="5111750"/>
          <p14:tracePt t="82549" x="5030788" y="5119688"/>
          <p14:tracePt t="82558" x="5094288" y="5127625"/>
          <p14:tracePt t="82565" x="5149850" y="5127625"/>
          <p14:tracePt t="82580" x="5189538" y="5127625"/>
          <p14:tracePt t="82582" x="5213350" y="5127625"/>
          <p14:tracePt t="82587" x="5229225" y="5127625"/>
          <p14:tracePt t="82595" x="5237163" y="5127625"/>
          <p14:tracePt t="82647" x="5237163" y="5119688"/>
          <p14:tracePt t="82662" x="5237163" y="5111750"/>
          <p14:tracePt t="82678" x="5237163" y="5103813"/>
          <p14:tracePt t="82714" x="5237163" y="5095875"/>
          <p14:tracePt t="82745" x="5237163" y="5087938"/>
          <p14:tracePt t="82752" x="5229225" y="5087938"/>
          <p14:tracePt t="82767" x="5229225" y="5080000"/>
          <p14:tracePt t="82776" x="5221288" y="5080000"/>
          <p14:tracePt t="82790" x="5205413" y="5080000"/>
          <p14:tracePt t="82797" x="5197475" y="5080000"/>
          <p14:tracePt t="82804" x="5181600" y="5072063"/>
          <p14:tracePt t="82812" x="5173663" y="5072063"/>
          <p14:tracePt t="82819" x="5149850" y="5064125"/>
          <p14:tracePt t="82828" x="5126038" y="5064125"/>
          <p14:tracePt t="82834" x="5118100" y="5064125"/>
          <p14:tracePt t="82842" x="5110163" y="5064125"/>
          <p14:tracePt t="82849" x="5094288" y="5056188"/>
          <p14:tracePt t="82857" x="5078413" y="5056188"/>
          <p14:tracePt t="82872" x="5070475" y="5056188"/>
          <p14:tracePt t="82880" x="5054600" y="5056188"/>
          <p14:tracePt t="82895" x="5046663" y="5056188"/>
          <p14:tracePt t="82917" x="5038725" y="5048250"/>
          <p14:tracePt t="82940" x="5030788" y="5048250"/>
          <p14:tracePt t="82948" x="5022850" y="5048250"/>
          <p14:tracePt t="82962" x="5014913" y="5048250"/>
          <p14:tracePt t="82985" x="5006975" y="5048250"/>
          <p14:tracePt t="83022" x="4999038" y="5048250"/>
          <p14:tracePt t="83052" x="4991100" y="5048250"/>
          <p14:tracePt t="83974" x="4999038" y="5048250"/>
          <p14:tracePt t="83991" x="5006975" y="5048250"/>
          <p14:tracePt t="84005" x="5014913" y="5048250"/>
          <p14:tracePt t="84012" x="5022850" y="5048250"/>
          <p14:tracePt t="84020" x="5030788" y="5048250"/>
          <p14:tracePt t="84027" x="5046663" y="5048250"/>
          <p14:tracePt t="84035" x="5054600" y="5048250"/>
          <p14:tracePt t="84042" x="5062538" y="5048250"/>
          <p14:tracePt t="84049" x="5078413" y="5056188"/>
          <p14:tracePt t="84064" x="5094288" y="5056188"/>
          <p14:tracePt t="84072" x="5102225" y="5056188"/>
          <p14:tracePt t="84080" x="5110163" y="5056188"/>
          <p14:tracePt t="84124" x="5118100" y="5056188"/>
          <p14:tracePt t="84140" x="5126038" y="5056188"/>
          <p14:tracePt t="85481" x="5133975" y="5056188"/>
          <p14:tracePt t="85490" x="5141913" y="5056188"/>
          <p14:tracePt t="85497" x="5149850" y="5056188"/>
          <p14:tracePt t="85506" x="5173663" y="5048250"/>
          <p14:tracePt t="85513" x="5181600" y="5048250"/>
          <p14:tracePt t="85520" x="5197475" y="5040313"/>
          <p14:tracePt t="85527" x="5213350" y="5040313"/>
          <p14:tracePt t="85535" x="5229225" y="5040313"/>
          <p14:tracePt t="85543" x="5253038" y="5032375"/>
          <p14:tracePt t="85550" x="5260975" y="5024438"/>
          <p14:tracePt t="85558" x="5268913" y="5024438"/>
          <p14:tracePt t="85565" x="5284788" y="5016500"/>
          <p14:tracePt t="85573" x="5292725" y="5008563"/>
          <p14:tracePt t="85579" x="5300663" y="5008563"/>
          <p14:tracePt t="85594" x="5310188" y="5008563"/>
          <p14:tracePt t="85602" x="5318125" y="5008563"/>
          <p14:tracePt t="85609" x="5326063" y="5008563"/>
          <p14:tracePt t="85626" x="5334000" y="5000625"/>
          <p14:tracePt t="85640" x="5341938" y="5000625"/>
          <p14:tracePt t="85655" x="5349875" y="5000625"/>
          <p14:tracePt t="85693" x="5357813" y="5000625"/>
          <p14:tracePt t="86134" x="5365750" y="5000625"/>
          <p14:tracePt t="86149" x="5373688" y="5000625"/>
          <p14:tracePt t="86158" x="5397500" y="5000625"/>
          <p14:tracePt t="86165" x="5405438" y="5000625"/>
          <p14:tracePt t="86179" x="5421313" y="5000625"/>
          <p14:tracePt t="86187" x="5429250" y="5000625"/>
          <p14:tracePt t="86194" x="5437188" y="5000625"/>
          <p14:tracePt t="86202" x="5445125" y="5000625"/>
          <p14:tracePt t="86209" x="5453063" y="5000625"/>
          <p14:tracePt t="86226" x="5468938" y="5000625"/>
          <p14:tracePt t="86240" x="5476875" y="5000625"/>
          <p14:tracePt t="86247" x="5492750" y="5000625"/>
          <p14:tracePt t="86255" x="5500688" y="5000625"/>
          <p14:tracePt t="86262" x="5508625" y="5000625"/>
          <p14:tracePt t="86270" x="5524500" y="5000625"/>
          <p14:tracePt t="86277" x="5548313" y="5000625"/>
          <p14:tracePt t="86285" x="5548313" y="5008563"/>
          <p14:tracePt t="86292" x="5556250" y="5008563"/>
          <p14:tracePt t="86299" x="5564188" y="5008563"/>
          <p14:tracePt t="86315" x="5572125" y="5008563"/>
          <p14:tracePt t="86569" x="5572125" y="5016500"/>
          <p14:tracePt t="86608" x="5580063" y="5016500"/>
          <p14:tracePt t="86952" x="5588000" y="5016500"/>
          <p14:tracePt t="87334" x="5595938" y="5016500"/>
          <p14:tracePt t="87341" x="5619750" y="5016500"/>
          <p14:tracePt t="87349" x="5643563" y="5016500"/>
          <p14:tracePt t="87357" x="5651500" y="5016500"/>
          <p14:tracePt t="87365" x="5667375" y="5016500"/>
          <p14:tracePt t="87372" x="5676900" y="5016500"/>
          <p14:tracePt t="87380" x="5692775" y="5016500"/>
          <p14:tracePt t="87387" x="5700713" y="5016500"/>
          <p14:tracePt t="87395" x="5708650" y="5016500"/>
          <p14:tracePt t="87402" x="5716588" y="5024438"/>
          <p14:tracePt t="87410" x="5732463" y="5024438"/>
          <p14:tracePt t="87417" x="5740400" y="5032375"/>
          <p14:tracePt t="87424" x="5748338" y="5032375"/>
          <p14:tracePt t="87432" x="5756275" y="5032375"/>
          <p14:tracePt t="87442" x="5764213" y="5032375"/>
          <p14:tracePt t="87447" x="5772150" y="5040313"/>
          <p14:tracePt t="87457" x="5788025" y="5040313"/>
          <p14:tracePt t="87462" x="5795963" y="5040313"/>
          <p14:tracePt t="87470" x="5803900" y="5040313"/>
          <p14:tracePt t="87477" x="5819775" y="5040313"/>
          <p14:tracePt t="87485" x="5835650" y="5040313"/>
          <p14:tracePt t="87500" x="5843588" y="5040313"/>
          <p14:tracePt t="87507" x="5859463" y="5040313"/>
          <p14:tracePt t="87522" x="5867400" y="5040313"/>
          <p14:tracePt t="87559" x="5875338" y="5040313"/>
          <p14:tracePt t="87567" x="5883275" y="5040313"/>
          <p14:tracePt t="87716" x="5891213" y="5040313"/>
          <p14:tracePt t="87731" x="5899150" y="5040313"/>
          <p14:tracePt t="87747" x="5907088" y="5040313"/>
          <p14:tracePt t="87762" x="5915025" y="5040313"/>
          <p14:tracePt t="87784" x="5922963" y="5040313"/>
          <p14:tracePt t="87814" x="5930900" y="5040313"/>
          <p14:tracePt t="87839" x="5938838" y="5040313"/>
          <p14:tracePt t="87844" x="5946775" y="5040313"/>
          <p14:tracePt t="87867" x="5946775" y="5032375"/>
          <p14:tracePt t="87875" x="5954713" y="5032375"/>
          <p14:tracePt t="87950" x="5962650" y="5032375"/>
          <p14:tracePt t="92438" x="5978525" y="5032375"/>
          <p14:tracePt t="92439" x="5986463" y="5032375"/>
          <p14:tracePt t="94084" x="5970588" y="5032375"/>
          <p14:tracePt t="94100" x="5962650" y="5032375"/>
          <p14:tracePt t="94108" x="5946775" y="5032375"/>
          <p14:tracePt t="94116" x="5930900" y="5032375"/>
          <p14:tracePt t="94122" x="5922963" y="5032375"/>
          <p14:tracePt t="94131" x="5915025" y="5032375"/>
          <p14:tracePt t="94137" x="5899150" y="5032375"/>
          <p14:tracePt t="94145" x="5891213" y="5032375"/>
          <p14:tracePt t="94152" x="5883275" y="5032375"/>
          <p14:tracePt t="94160" x="5875338" y="5040313"/>
          <p14:tracePt t="94175" x="5867400" y="5040313"/>
          <p14:tracePt t="94183" x="5859463" y="5040313"/>
          <p14:tracePt t="94220" x="5851525" y="5040313"/>
          <p14:tracePt t="94572" x="5843588" y="5040313"/>
          <p14:tracePt t="94587" x="5835650" y="5040313"/>
          <p14:tracePt t="94655" x="5827713" y="5048250"/>
          <p14:tracePt t="94685" x="5827713" y="5056188"/>
          <p14:tracePt t="95202" x="5819775" y="5056188"/>
          <p14:tracePt t="95210" x="5803900" y="5048250"/>
          <p14:tracePt t="95219" x="5780088" y="5032375"/>
          <p14:tracePt t="95225" x="5740400" y="5024438"/>
          <p14:tracePt t="95232" x="5700713" y="5016500"/>
          <p14:tracePt t="95240" x="5676900" y="5016500"/>
          <p14:tracePt t="95250" x="5643563" y="5008563"/>
          <p14:tracePt t="95256" x="5619750" y="5008563"/>
          <p14:tracePt t="95262" x="5603875" y="5008563"/>
          <p14:tracePt t="95269" x="5588000" y="5000625"/>
          <p14:tracePt t="95284" x="5580063" y="5000625"/>
          <p14:tracePt t="95397" x="5580063" y="5008563"/>
          <p14:tracePt t="95427" x="5580063" y="5016500"/>
          <p14:tracePt t="95465" x="5580063" y="5024438"/>
          <p14:tracePt t="95480" x="5580063" y="5032375"/>
          <p14:tracePt t="95525" x="5588000" y="5032375"/>
          <p14:tracePt t="95540" x="5595938" y="5040313"/>
          <p14:tracePt t="95549" x="5603875" y="5040313"/>
          <p14:tracePt t="95554" x="5611813" y="5040313"/>
          <p14:tracePt t="95562" x="5619750" y="5040313"/>
          <p14:tracePt t="95570" x="5627688" y="5040313"/>
          <p14:tracePt t="95578" x="5627688" y="5048250"/>
          <p14:tracePt t="95585" x="5635625" y="5048250"/>
          <p14:tracePt t="95601" x="5643563" y="5048250"/>
          <p14:tracePt t="95622" x="5651500" y="5048250"/>
          <p14:tracePt t="95629" x="5659438" y="5048250"/>
          <p14:tracePt t="95644" x="5667375" y="5048250"/>
          <p14:tracePt t="95660" x="5676900" y="5048250"/>
          <p14:tracePt t="95668" x="5684838" y="5048250"/>
          <p14:tracePt t="95675" x="5692775" y="5056188"/>
          <p14:tracePt t="95690" x="5700713" y="5056188"/>
          <p14:tracePt t="95698" x="5708650" y="5056188"/>
          <p14:tracePt t="95713" x="5716588" y="5056188"/>
          <p14:tracePt t="95720" x="5724525" y="5056188"/>
          <p14:tracePt t="95728" x="5740400" y="5064125"/>
          <p14:tracePt t="95734" x="5748338" y="5064125"/>
          <p14:tracePt t="95742" x="5764213" y="5064125"/>
          <p14:tracePt t="95750" x="5780088" y="5072063"/>
          <p14:tracePt t="95758" x="5803900" y="5080000"/>
          <p14:tracePt t="95765" x="5819775" y="5087938"/>
          <p14:tracePt t="95772" x="5835650" y="5087938"/>
          <p14:tracePt t="95780" x="5859463" y="5095875"/>
          <p14:tracePt t="95788" x="5875338" y="5103813"/>
          <p14:tracePt t="95795" x="5883275" y="5103813"/>
          <p14:tracePt t="95802" x="5907088" y="5111750"/>
          <p14:tracePt t="95810" x="5915025" y="5111750"/>
          <p14:tracePt t="95818" x="5922963" y="5111750"/>
          <p14:tracePt t="95825" x="5938838" y="5119688"/>
          <p14:tracePt t="95832" x="5946775" y="5127625"/>
          <p14:tracePt t="95840" x="5954713" y="5127625"/>
          <p14:tracePt t="95849" x="5970588" y="5127625"/>
          <p14:tracePt t="95855" x="5986463" y="5127625"/>
          <p14:tracePt t="95863" x="5994400" y="5135563"/>
          <p14:tracePt t="95870" x="6026150" y="5151438"/>
          <p14:tracePt t="95878" x="6051550" y="5151438"/>
          <p14:tracePt t="95885" x="6067425" y="5151438"/>
          <p14:tracePt t="95892" x="6091238" y="5159375"/>
          <p14:tracePt t="95900" x="6115050" y="5167313"/>
          <p14:tracePt t="95908" x="6130925" y="5175250"/>
          <p14:tracePt t="95915" x="6146800" y="5175250"/>
          <p14:tracePt t="95922" x="6170613" y="5175250"/>
          <p14:tracePt t="95930" x="6186488" y="5183188"/>
          <p14:tracePt t="95937" x="6210300" y="5183188"/>
          <p14:tracePt t="95945" x="6218238" y="5183188"/>
          <p14:tracePt t="95952" x="6226175" y="5183188"/>
          <p14:tracePt t="95960" x="6234113" y="5183188"/>
          <p14:tracePt t="95975" x="6249988" y="5183188"/>
          <p14:tracePt t="95983" x="6257925" y="5183188"/>
          <p14:tracePt t="95998" x="6265863" y="5183188"/>
          <p14:tracePt t="96005" x="6273800" y="5183188"/>
          <p14:tracePt t="96012" x="6281738" y="5175250"/>
          <p14:tracePt t="96020" x="6289675" y="5175250"/>
          <p14:tracePt t="96027" x="6297613" y="5175250"/>
          <p14:tracePt t="96035" x="6305550" y="5175250"/>
          <p14:tracePt t="96042" x="6305550" y="5167313"/>
          <p14:tracePt t="96050" x="6321425" y="5167313"/>
          <p14:tracePt t="96057" x="6329363" y="5167313"/>
          <p14:tracePt t="96073" x="6345238" y="5167313"/>
          <p14:tracePt t="96081" x="6361113" y="5167313"/>
          <p14:tracePt t="96087" x="6376988" y="5167313"/>
          <p14:tracePt t="96120" x="6384925" y="5167313"/>
          <p14:tracePt t="96135" x="6392863" y="5167313"/>
          <p14:tracePt t="96155" x="6392863" y="5159375"/>
          <p14:tracePt t="96161" x="6402388" y="5159375"/>
          <p14:tracePt t="96181" x="6410325" y="5151438"/>
          <p14:tracePt t="96190" x="6410325" y="5143500"/>
          <p14:tracePt t="96203" x="6418263" y="5143500"/>
          <p14:tracePt t="96211" x="6426200" y="5135563"/>
          <p14:tracePt t="96219" x="6426200" y="5127625"/>
          <p14:tracePt t="96233" x="6434138" y="5119688"/>
          <p14:tracePt t="96242" x="6434138" y="5111750"/>
          <p14:tracePt t="96248" x="6442075" y="5111750"/>
          <p14:tracePt t="96257" x="6442075" y="5103813"/>
          <p14:tracePt t="96268" x="6450013" y="5103813"/>
          <p14:tracePt t="96298" x="6450013" y="5095875"/>
          <p14:tracePt t="96320" x="6450013" y="5087938"/>
          <p14:tracePt t="96343" x="6457950" y="5087938"/>
          <p14:tracePt t="97091" x="6457950" y="5095875"/>
          <p14:tracePt t="97099" x="6450013" y="5095875"/>
          <p14:tracePt t="97107" x="6442075" y="5095875"/>
          <p14:tracePt t="97115" x="6434138" y="5095875"/>
          <p14:tracePt t="97124" x="6426200" y="5103813"/>
          <p14:tracePt t="97131" x="6418263" y="5103813"/>
          <p14:tracePt t="97138" x="6410325" y="5103813"/>
          <p14:tracePt t="97146" x="6402388" y="5103813"/>
          <p14:tracePt t="97153" x="6392863" y="5103813"/>
          <p14:tracePt t="97161" x="6384925" y="5103813"/>
          <p14:tracePt t="97168" x="6376988" y="5103813"/>
          <p14:tracePt t="97175" x="6376988" y="5111750"/>
          <p14:tracePt t="97183" x="6369050" y="5111750"/>
          <p14:tracePt t="97220" x="6361113" y="5111750"/>
          <p14:tracePt t="97384" x="6353175" y="5111750"/>
          <p14:tracePt t="97392" x="6345238" y="5111750"/>
          <p14:tracePt t="97408" x="6337300" y="5111750"/>
          <p14:tracePt t="97416" x="6329363" y="5111750"/>
          <p14:tracePt t="97422" x="6321425" y="5111750"/>
          <p14:tracePt t="97430" x="6297613" y="5111750"/>
          <p14:tracePt t="97438" x="6281738" y="5111750"/>
          <p14:tracePt t="97445" x="6257925" y="5111750"/>
          <p14:tracePt t="97452" x="6242050" y="5111750"/>
          <p14:tracePt t="97460" x="6218238" y="5111750"/>
          <p14:tracePt t="97467" x="6202363" y="5111750"/>
          <p14:tracePt t="97475" x="6194425" y="5103813"/>
          <p14:tracePt t="97483" x="6170613" y="5095875"/>
          <p14:tracePt t="97492" x="6130925" y="5087938"/>
          <p14:tracePt t="97498" x="6115050" y="5087938"/>
          <p14:tracePt t="97505" x="6099175" y="5087938"/>
          <p14:tracePt t="97513" x="6091238" y="5087938"/>
          <p14:tracePt t="97521" x="6083300" y="5087938"/>
          <p14:tracePt t="97528" x="6075363" y="5087938"/>
          <p14:tracePt t="97535" x="6067425" y="5087938"/>
          <p14:tracePt t="97550" x="6059488" y="5087938"/>
          <p14:tracePt t="97565" x="6051550" y="5087938"/>
          <p14:tracePt t="97580" x="6043613" y="5087938"/>
          <p14:tracePt t="97596" x="6034088" y="5087938"/>
          <p14:tracePt t="97610" x="6026150" y="5087938"/>
          <p14:tracePt t="97632" x="6018213" y="5087938"/>
          <p14:tracePt t="97655" x="6010275" y="5087938"/>
          <p14:tracePt t="97739" x="6002338" y="5087938"/>
          <p14:tracePt t="97761" x="5994400" y="5087938"/>
          <p14:tracePt t="97785" x="5986463" y="5087938"/>
          <p14:tracePt t="97799" x="5978525" y="5087938"/>
          <p14:tracePt t="97806" x="5970588" y="5087938"/>
          <p14:tracePt t="97820" x="5962650" y="5087938"/>
          <p14:tracePt t="97843" x="5954713" y="5087938"/>
          <p14:tracePt t="97851" x="5946775" y="5087938"/>
          <p14:tracePt t="97858" x="5938838" y="5087938"/>
          <p14:tracePt t="97873" x="5930900" y="5087938"/>
          <p14:tracePt t="97903" x="5922963" y="5087938"/>
          <p14:tracePt t="100396" x="5962650" y="5072063"/>
          <p14:tracePt t="100397" x="6018213" y="5064125"/>
          <p14:tracePt t="100398" x="6059488" y="5064125"/>
          <p14:tracePt t="100399" x="6075363" y="5064125"/>
          <p14:tracePt t="100399" x="6099175" y="5064125"/>
          <p14:tracePt t="100400" x="6107113" y="5064125"/>
          <p14:tracePt t="100414" x="6130925" y="5064125"/>
          <p14:tracePt t="100422" x="6138863" y="5064125"/>
          <p14:tracePt t="100430" x="6154738" y="5064125"/>
          <p14:tracePt t="100437" x="6170613" y="5064125"/>
          <p14:tracePt t="100447" x="6186488" y="5064125"/>
          <p14:tracePt t="100452" x="6210300" y="5064125"/>
          <p14:tracePt t="100461" x="6226175" y="5064125"/>
          <p14:tracePt t="100468" x="6234113" y="5064125"/>
          <p14:tracePt t="100475" x="6257925" y="5064125"/>
          <p14:tracePt t="100482" x="6265863" y="5064125"/>
          <p14:tracePt t="100490" x="6273800" y="5064125"/>
          <p14:tracePt t="100497" x="6281738" y="5064125"/>
          <p14:tracePt t="100558" x="6289675" y="5056188"/>
          <p14:tracePt t="100565" x="6297613" y="5048250"/>
          <p14:tracePt t="100573" x="6305550" y="5048250"/>
          <p14:tracePt t="100580" x="6313488" y="5040313"/>
          <p14:tracePt t="100588" x="6321425" y="5040313"/>
          <p14:tracePt t="100596" x="6329363" y="5040313"/>
          <p14:tracePt t="100602" x="6329363" y="5032375"/>
          <p14:tracePt t="100611" x="6337300" y="5032375"/>
          <p14:tracePt t="100617" x="6337300" y="5024438"/>
          <p14:tracePt t="100625" x="6345238" y="5024438"/>
          <p14:tracePt t="101149" x="6345238" y="5032375"/>
          <p14:tracePt t="101157" x="6337300" y="5032375"/>
          <p14:tracePt t="101180" x="6337300" y="5040313"/>
          <p14:tracePt t="101188" x="6329363" y="5040313"/>
          <p14:tracePt t="101196" x="6321425" y="5040313"/>
          <p14:tracePt t="101202" x="6313488" y="5048250"/>
          <p14:tracePt t="101211" x="6305550" y="5056188"/>
          <p14:tracePt t="101218" x="6297613" y="5064125"/>
          <p14:tracePt t="101225" x="6281738" y="5064125"/>
          <p14:tracePt t="101240" x="6273800" y="5072063"/>
          <p14:tracePt t="101247" x="6257925" y="5080000"/>
          <p14:tracePt t="101256" x="6249988" y="5080000"/>
          <p14:tracePt t="101263" x="6242050" y="5087938"/>
          <p14:tracePt t="101277" x="6242050" y="5095875"/>
          <p14:tracePt t="101285" x="6234113" y="5095875"/>
          <p14:tracePt t="101674" x="6226175" y="5103813"/>
          <p14:tracePt t="101682" x="6218238" y="5103813"/>
          <p14:tracePt t="101691" x="6210300" y="5103813"/>
          <p14:tracePt t="101698" x="6202363" y="5103813"/>
          <p14:tracePt t="101706" x="6194425" y="5111750"/>
          <p14:tracePt t="102814" x="6186488" y="5111750"/>
          <p14:tracePt t="102829" x="6170613" y="5111750"/>
          <p14:tracePt t="102838" x="6162675" y="5111750"/>
          <p14:tracePt t="102845" x="6146800" y="5111750"/>
          <p14:tracePt t="102853" x="6115050" y="5103813"/>
          <p14:tracePt t="102862" x="6099175" y="5095875"/>
          <p14:tracePt t="102868" x="6075363" y="5087938"/>
          <p14:tracePt t="102876" x="6051550" y="5087938"/>
          <p14:tracePt t="102883" x="6034088" y="5087938"/>
          <p14:tracePt t="102890" x="6018213" y="5087938"/>
          <p14:tracePt t="102905" x="6010275" y="5087938"/>
          <p14:tracePt t="102912" x="6002338" y="5087938"/>
          <p14:tracePt t="103384" x="5986463" y="5080000"/>
          <p14:tracePt t="103393" x="5970588" y="5064125"/>
          <p14:tracePt t="103399" x="5954713" y="5048250"/>
          <p14:tracePt t="103409" x="5922963" y="5024438"/>
          <p14:tracePt t="103415" x="5891213" y="5000625"/>
          <p14:tracePt t="103423" x="5843588" y="4976813"/>
          <p14:tracePt t="103431" x="5819775" y="4967288"/>
          <p14:tracePt t="103438" x="5795963" y="4951413"/>
          <p14:tracePt t="103445" x="5780088" y="4935538"/>
          <p14:tracePt t="103453" x="5764213" y="4927600"/>
          <p14:tracePt t="103460" x="5748338" y="4919663"/>
          <p14:tracePt t="103468" x="5732463" y="4895850"/>
          <p14:tracePt t="103475" x="5724525" y="4887913"/>
          <p14:tracePt t="103482" x="5716588" y="4864100"/>
          <p14:tracePt t="103490" x="5716588" y="4840288"/>
          <p14:tracePt t="103497" x="5716588" y="4824413"/>
          <p14:tracePt t="103505" x="5716588" y="4816475"/>
          <p14:tracePt t="103512" x="5716588" y="4800600"/>
          <p14:tracePt t="103520" x="5716588" y="4784725"/>
          <p14:tracePt t="103528" x="5716588" y="4776788"/>
          <p14:tracePt t="103535" x="5716588" y="4768850"/>
          <p14:tracePt t="103542" x="5716588" y="4760913"/>
          <p14:tracePt t="103550" x="5708650" y="4745038"/>
          <p14:tracePt t="103566" x="5700713" y="4737100"/>
          <p14:tracePt t="103588" x="5692775" y="4729163"/>
          <p14:tracePt t="103602" x="5684838" y="4729163"/>
          <p14:tracePt t="103611" x="5676900" y="4729163"/>
          <p14:tracePt t="103618" x="5667375" y="4729163"/>
          <p14:tracePt t="103632" x="5651500" y="4729163"/>
          <p14:tracePt t="103640" x="5627688" y="4729163"/>
          <p14:tracePt t="103647" x="5619750" y="4729163"/>
          <p14:tracePt t="103655" x="5603875" y="4721225"/>
          <p14:tracePt t="103663" x="5588000" y="4721225"/>
          <p14:tracePt t="103670" x="5572125" y="4713288"/>
          <p14:tracePt t="103678" x="5540375" y="4697413"/>
          <p14:tracePt t="103685" x="5524500" y="4689475"/>
          <p14:tracePt t="103692" x="5492750" y="4681538"/>
          <p14:tracePt t="103700" x="5484813" y="4681538"/>
          <p14:tracePt t="103708" x="5476875" y="4673600"/>
          <p14:tracePt t="103722" x="5468938" y="4673600"/>
          <p14:tracePt t="103798" x="5468938" y="4665663"/>
          <p14:tracePt t="103812" x="5468938" y="4657725"/>
          <p14:tracePt t="103820" x="5468938" y="4649788"/>
          <p14:tracePt t="103835" x="5468938" y="4641850"/>
          <p14:tracePt t="103843" x="5468938" y="4616450"/>
          <p14:tracePt t="103850" x="5468938" y="4608513"/>
          <p14:tracePt t="103859" x="5468938" y="4600575"/>
          <p14:tracePt t="103865" x="5468938" y="4584700"/>
          <p14:tracePt t="103873" x="5468938" y="4576763"/>
          <p14:tracePt t="103888" x="5468938" y="4568825"/>
          <p14:tracePt t="103903" x="5468938" y="4560888"/>
          <p14:tracePt t="103910" x="5476875" y="4560888"/>
          <p14:tracePt t="103917" x="5476875" y="4552950"/>
          <p14:tracePt t="103978" x="5484813" y="4552950"/>
          <p14:tracePt t="103985" x="5492750" y="4552950"/>
          <p14:tracePt t="104000" x="5500688" y="4552950"/>
          <p14:tracePt t="104009" x="5516563" y="4552950"/>
          <p14:tracePt t="104015" x="5540375" y="4552950"/>
          <p14:tracePt t="104023" x="5564188" y="4552950"/>
          <p14:tracePt t="104031" x="5588000" y="4552950"/>
          <p14:tracePt t="104038" x="5603875" y="4552950"/>
          <p14:tracePt t="104045" x="5635625" y="4552950"/>
          <p14:tracePt t="104053" x="5676900" y="4552950"/>
          <p14:tracePt t="104061" x="5708650" y="4552950"/>
          <p14:tracePt t="104067" x="5740400" y="4552950"/>
          <p14:tracePt t="104075" x="5772150" y="4552950"/>
          <p14:tracePt t="104082" x="5803900" y="4552950"/>
          <p14:tracePt t="104090" x="5827713" y="4545013"/>
          <p14:tracePt t="104098" x="5875338" y="4537075"/>
          <p14:tracePt t="104105" x="5883275" y="4529138"/>
          <p14:tracePt t="104112" x="5891213" y="4529138"/>
          <p14:tracePt t="104127" x="5891213" y="4521200"/>
          <p14:tracePt t="104135" x="5899150" y="4521200"/>
          <p14:tracePt t="104259" x="5899150" y="4529138"/>
          <p14:tracePt t="104266" x="5891213" y="4537075"/>
          <p14:tracePt t="104275" x="5891213" y="4552950"/>
          <p14:tracePt t="104282" x="5891213" y="4560888"/>
          <p14:tracePt t="104286" x="5883275" y="4576763"/>
          <p14:tracePt t="104294" x="5875338" y="4592638"/>
          <p14:tracePt t="104300" x="5867400" y="4608513"/>
          <p14:tracePt t="104309" x="5851525" y="4624388"/>
          <p14:tracePt t="104314" x="5851525" y="4641850"/>
          <p14:tracePt t="104323" x="5843588" y="4657725"/>
          <p14:tracePt t="104330" x="5827713" y="4673600"/>
          <p14:tracePt t="104337" x="5827713" y="4681538"/>
          <p14:tracePt t="104345" x="5819775" y="4705350"/>
          <p14:tracePt t="104352" x="5811838" y="4713288"/>
          <p14:tracePt t="104360" x="5803900" y="4729163"/>
          <p14:tracePt t="104367" x="5795963" y="4745038"/>
          <p14:tracePt t="104374" x="5788025" y="4752975"/>
          <p14:tracePt t="104382" x="5772150" y="4760913"/>
          <p14:tracePt t="104390" x="5772150" y="4768850"/>
          <p14:tracePt t="104399" x="5764213" y="4776788"/>
          <p14:tracePt t="104406" x="5748338" y="4792663"/>
          <p14:tracePt t="104413" x="5740400" y="4800600"/>
          <p14:tracePt t="104422" x="5724525" y="4808538"/>
          <p14:tracePt t="104428" x="5716588" y="4816475"/>
          <p14:tracePt t="104434" x="5700713" y="4832350"/>
          <p14:tracePt t="104443" x="5692775" y="4840288"/>
          <p14:tracePt t="104449" x="5676900" y="4856163"/>
          <p14:tracePt t="104458" x="5667375" y="4856163"/>
          <p14:tracePt t="104464" x="5667375" y="4864100"/>
          <p14:tracePt t="104472" x="5659438" y="4864100"/>
          <p14:tracePt t="104488" x="5651500" y="4864100"/>
          <p14:tracePt t="104495" x="5651500" y="4872038"/>
          <p14:tracePt t="104593" x="5659438" y="4879975"/>
          <p14:tracePt t="104600" x="5659438" y="4887913"/>
          <p14:tracePt t="104609" x="5667375" y="4887913"/>
          <p14:tracePt t="104615" x="5676900" y="4895850"/>
          <p14:tracePt t="104623" x="5684838" y="4895850"/>
          <p14:tracePt t="104630" x="5692775" y="4903788"/>
          <p14:tracePt t="104638" x="5700713" y="4903788"/>
          <p14:tracePt t="104645" x="5708650" y="4903788"/>
          <p14:tracePt t="104662" x="5724525" y="4911725"/>
          <p14:tracePt t="104675" x="5740400" y="4911725"/>
          <p14:tracePt t="104692" x="5756275" y="4919663"/>
          <p14:tracePt t="104697" x="5764213" y="4919663"/>
          <p14:tracePt t="104706" x="5772150" y="4927600"/>
          <p14:tracePt t="104713" x="5780088" y="4927600"/>
          <p14:tracePt t="104720" x="5788025" y="4927600"/>
          <p14:tracePt t="104728" x="5795963" y="4927600"/>
          <p14:tracePt t="104736" x="5803900" y="4927600"/>
          <p14:tracePt t="104750" x="5811838" y="4927600"/>
          <p14:tracePt t="104758" x="5811838" y="4935538"/>
          <p14:tracePt t="104765" x="5819775" y="4935538"/>
          <p14:tracePt t="104776" x="5827713" y="4935538"/>
          <p14:tracePt t="104780" x="5835650" y="4943475"/>
          <p14:tracePt t="104790" x="5851525" y="4951413"/>
          <p14:tracePt t="104796" x="5867400" y="4959350"/>
          <p14:tracePt t="104804" x="5883275" y="4959350"/>
          <p14:tracePt t="104812" x="5899150" y="4967288"/>
          <p14:tracePt t="104818" x="5915025" y="4976813"/>
          <p14:tracePt t="104826" x="5930900" y="4976813"/>
          <p14:tracePt t="104834" x="5954713" y="4976813"/>
          <p14:tracePt t="104841" x="5970588" y="4992688"/>
          <p14:tracePt t="104850" x="5986463" y="4992688"/>
          <p14:tracePt t="104856" x="5994400" y="5000625"/>
          <p14:tracePt t="104871" x="6002338" y="5000625"/>
          <p14:tracePt t="105762" x="6010275" y="5000625"/>
          <p14:tracePt t="105777" x="6018213" y="5000625"/>
          <p14:tracePt t="105785" x="6026150" y="5000625"/>
          <p14:tracePt t="105792" x="6043613" y="5008563"/>
          <p14:tracePt t="105800" x="6059488" y="5016500"/>
          <p14:tracePt t="105808" x="6075363" y="5024438"/>
          <p14:tracePt t="105815" x="6091238" y="5024438"/>
          <p14:tracePt t="105823" x="6107113" y="5032375"/>
          <p14:tracePt t="105830" x="6130925" y="5032375"/>
          <p14:tracePt t="105838" x="6146800" y="5040313"/>
          <p14:tracePt t="105845" x="6162675" y="5048250"/>
          <p14:tracePt t="105853" x="6194425" y="5048250"/>
          <p14:tracePt t="105860" x="6202363" y="5048250"/>
          <p14:tracePt t="105868" x="6210300" y="5048250"/>
          <p14:tracePt t="105876" x="6226175" y="5048250"/>
          <p14:tracePt t="105883" x="6234113" y="5048250"/>
          <p14:tracePt t="105890" x="6234113" y="5056188"/>
          <p14:tracePt t="105897" x="6249988" y="5056188"/>
          <p14:tracePt t="105912" x="6257925" y="5056188"/>
          <p14:tracePt t="105920" x="6265863" y="5056188"/>
          <p14:tracePt t="105927" x="6273800" y="5056188"/>
          <p14:tracePt t="107134" x="6281738" y="5056188"/>
          <p14:tracePt t="107142" x="6289675" y="5056188"/>
          <p14:tracePt t="107150" x="6305550" y="5056188"/>
          <p14:tracePt t="107159" x="6321425" y="5056188"/>
          <p14:tracePt t="107165" x="6345238" y="5056188"/>
          <p14:tracePt t="107172" x="6361113" y="5056188"/>
          <p14:tracePt t="107180" x="6376988" y="5056188"/>
          <p14:tracePt t="107189" x="6402388" y="5056188"/>
          <p14:tracePt t="107195" x="6410325" y="5056188"/>
          <p14:tracePt t="107202" x="6418263" y="5056188"/>
          <p14:tracePt t="107210" x="6434138" y="5048250"/>
          <p14:tracePt t="107225" x="6442075" y="5048250"/>
          <p14:tracePt t="107426" x="6450013" y="5048250"/>
          <p14:tracePt t="107443" x="6465888" y="5056188"/>
          <p14:tracePt t="107458" x="6481763" y="5056188"/>
          <p14:tracePt t="107465" x="6497638" y="5064125"/>
          <p14:tracePt t="107472" x="6513513" y="5064125"/>
          <p14:tracePt t="107480" x="6529388" y="5072063"/>
          <p14:tracePt t="107489" x="6553200" y="5072063"/>
          <p14:tracePt t="107495" x="6561138" y="5072063"/>
          <p14:tracePt t="107502" x="6584950" y="5072063"/>
          <p14:tracePt t="107510" x="6608763" y="5072063"/>
          <p14:tracePt t="107517" x="6624638" y="5072063"/>
          <p14:tracePt t="107525" x="6632575" y="5072063"/>
          <p14:tracePt t="107532" x="6656388" y="5064125"/>
          <p14:tracePt t="107541" x="6664325" y="5056188"/>
          <p14:tracePt t="107548" x="6680200" y="5056188"/>
          <p14:tracePt t="107555" x="6704013" y="5048250"/>
          <p14:tracePt t="107563" x="6727825" y="5040313"/>
          <p14:tracePt t="107570" x="6751638" y="5032375"/>
          <p14:tracePt t="107578" x="6759575" y="5032375"/>
          <p14:tracePt t="107585" x="6784975" y="5032375"/>
          <p14:tracePt t="107592" x="6808788" y="5032375"/>
          <p14:tracePt t="107600" x="6824663" y="5032375"/>
          <p14:tracePt t="107608" x="6840538" y="5024438"/>
          <p14:tracePt t="107615" x="6856413" y="5024438"/>
          <p14:tracePt t="107623" x="6880225" y="5024438"/>
          <p14:tracePt t="107630" x="6888163" y="5024438"/>
          <p14:tracePt t="107645" x="6896100" y="5024438"/>
          <p14:tracePt t="107675" x="6904038" y="5024438"/>
          <p14:tracePt t="107712" x="6911975" y="5024438"/>
          <p14:tracePt t="107721" x="6919913" y="5024438"/>
          <p14:tracePt t="107735" x="6927850" y="5024438"/>
          <p14:tracePt t="107750" x="6935788" y="5024438"/>
          <p14:tracePt t="107773" x="6943725" y="5024438"/>
          <p14:tracePt t="107855" x="6951663" y="5032375"/>
          <p14:tracePt t="107863" x="6959600" y="5040313"/>
          <p14:tracePt t="107871" x="6959600" y="5048250"/>
          <p14:tracePt t="107877" x="6975475" y="5056188"/>
          <p14:tracePt t="107886" x="6991350" y="5064125"/>
          <p14:tracePt t="107893" x="7007225" y="5072063"/>
          <p14:tracePt t="107900" x="7015163" y="5080000"/>
          <p14:tracePt t="107909" x="7031038" y="5087938"/>
          <p14:tracePt t="107915" x="7038975" y="5087938"/>
          <p14:tracePt t="107923" x="7046913" y="5087938"/>
          <p14:tracePt t="107938" x="7054850" y="5087938"/>
          <p14:tracePt t="107999" x="7054850" y="5095875"/>
          <p14:tracePt t="108081" x="7062788" y="5103813"/>
          <p14:tracePt t="108096" x="7070725" y="5103813"/>
          <p14:tracePt t="108103" x="7070725" y="5111750"/>
          <p14:tracePt t="108110" x="7086600" y="5111750"/>
          <p14:tracePt t="108118" x="7094538" y="5119688"/>
          <p14:tracePt t="108125" x="7102475" y="5119688"/>
          <p14:tracePt t="108134" x="7110413" y="5127625"/>
          <p14:tracePt t="108141" x="7118350" y="5127625"/>
          <p14:tracePt t="108148" x="7135813" y="5127625"/>
          <p14:tracePt t="108163" x="7151688" y="5127625"/>
          <p14:tracePt t="108174" x="7159625" y="5127625"/>
          <p14:tracePt t="108177" x="7167563" y="5135563"/>
          <p14:tracePt t="108185" x="7175500" y="5135563"/>
          <p14:tracePt t="108192" x="7191375" y="5135563"/>
          <p14:tracePt t="108201" x="7207250" y="5135563"/>
          <p14:tracePt t="108216" x="7223125" y="5135563"/>
          <p14:tracePt t="108224" x="7231063" y="5135563"/>
          <p14:tracePt t="108231" x="7239000" y="5135563"/>
          <p14:tracePt t="108239" x="7254875" y="5135563"/>
          <p14:tracePt t="108246" x="7262813" y="5135563"/>
          <p14:tracePt t="108253" x="7270750" y="5135563"/>
          <p14:tracePt t="108261" x="7278688" y="5135563"/>
          <p14:tracePt t="108268" x="7294563" y="5135563"/>
          <p14:tracePt t="108275" x="7310438" y="5135563"/>
          <p14:tracePt t="108284" x="7326313" y="5143500"/>
          <p14:tracePt t="108292" x="7342188" y="5151438"/>
          <p14:tracePt t="108298" x="7350125" y="5151438"/>
          <p14:tracePt t="108305" x="7373938" y="5159375"/>
          <p14:tracePt t="108313" x="7381875" y="5159375"/>
          <p14:tracePt t="108324" x="7397750" y="5159375"/>
          <p14:tracePt t="108328" x="7405688" y="5159375"/>
          <p14:tracePt t="108336" x="7421563" y="5159375"/>
          <p14:tracePt t="108350" x="7429500" y="5159375"/>
          <p14:tracePt t="108359" x="7437438" y="5159375"/>
          <p14:tracePt t="108365" x="7445375" y="5159375"/>
          <p14:tracePt t="108375" x="7461250" y="5159375"/>
          <p14:tracePt t="108381" x="7469188" y="5159375"/>
          <p14:tracePt t="108389" x="7477125" y="5159375"/>
          <p14:tracePt t="108397" x="7485063" y="5159375"/>
          <p14:tracePt t="108403" x="7502525" y="5159375"/>
          <p14:tracePt t="108410" x="7510463" y="5159375"/>
          <p14:tracePt t="108417" x="7518400" y="5159375"/>
          <p14:tracePt t="108426" x="7534275" y="5167313"/>
          <p14:tracePt t="108434" x="7550150" y="5175250"/>
          <p14:tracePt t="108441" x="7573963" y="5175250"/>
          <p14:tracePt t="108448" x="7589838" y="5175250"/>
          <p14:tracePt t="108455" x="7597775" y="5183188"/>
          <p14:tracePt t="108463" x="7613650" y="5183188"/>
          <p14:tracePt t="108473" x="7613650" y="5191125"/>
          <p14:tracePt t="108478" x="7621588" y="5191125"/>
          <p14:tracePt t="108485" x="7629525" y="5191125"/>
          <p14:tracePt t="108493" x="7637463" y="5191125"/>
          <p14:tracePt t="108500" x="7645400" y="5191125"/>
          <p14:tracePt t="108509" x="7653338" y="5191125"/>
          <p14:tracePt t="108515" x="7669213" y="5191125"/>
          <p14:tracePt t="108524" x="7677150" y="5191125"/>
          <p14:tracePt t="108530" x="7685088" y="5191125"/>
          <p14:tracePt t="108539" x="7693025" y="5191125"/>
          <p14:tracePt t="108545" x="7708900" y="5191125"/>
          <p14:tracePt t="108553" x="7716838" y="5191125"/>
          <p14:tracePt t="108560" x="7724775" y="5191125"/>
          <p14:tracePt t="108568" x="7740650" y="5191125"/>
          <p14:tracePt t="108575" x="7748588" y="5191125"/>
          <p14:tracePt t="108584" x="7764463" y="5183188"/>
          <p14:tracePt t="108591" x="7772400" y="5183188"/>
          <p14:tracePt t="108598" x="7780338" y="5183188"/>
          <p14:tracePt t="108605" x="7796213" y="5183188"/>
          <p14:tracePt t="108613" x="7812088" y="5183188"/>
          <p14:tracePt t="108621" x="7827963" y="5183188"/>
          <p14:tracePt t="108629" x="7835900" y="5183188"/>
          <p14:tracePt t="108635" x="7859713" y="5183188"/>
          <p14:tracePt t="108643" x="7877175" y="5183188"/>
          <p14:tracePt t="108650" x="7900988" y="5183188"/>
          <p14:tracePt t="108660" x="7916863" y="5183188"/>
          <p14:tracePt t="108665" x="7932738" y="5183188"/>
          <p14:tracePt t="108674" x="7948613" y="5183188"/>
          <p14:tracePt t="108680" x="7964488" y="5183188"/>
          <p14:tracePt t="108688" x="7980363" y="5183188"/>
          <p14:tracePt t="108695" x="7988300" y="5183188"/>
          <p14:tracePt t="108703" x="8004175" y="5183188"/>
          <p14:tracePt t="108710" x="8012113" y="5183188"/>
          <p14:tracePt t="108718" x="8020050" y="5183188"/>
          <p14:tracePt t="108725" x="8027988" y="5183188"/>
          <p14:tracePt t="108732" x="8035925" y="5175250"/>
          <p14:tracePt t="108741" x="8051800" y="5167313"/>
          <p14:tracePt t="108748" x="8067675" y="5167313"/>
          <p14:tracePt t="108755" x="8083550" y="5159375"/>
          <p14:tracePt t="108762" x="8099425" y="5143500"/>
          <p14:tracePt t="108771" x="8115300" y="5143500"/>
          <p14:tracePt t="108778" x="8131175" y="5135563"/>
          <p14:tracePt t="108785" x="8154988" y="5135563"/>
          <p14:tracePt t="108792" x="8162925" y="5127625"/>
          <p14:tracePt t="108800" x="8178800" y="5119688"/>
          <p14:tracePt t="108808" x="8186738" y="5119688"/>
          <p14:tracePt t="108816" x="8202613" y="5119688"/>
          <p14:tracePt t="108823" x="8210550" y="5119688"/>
          <p14:tracePt t="108830" x="8218488" y="5119688"/>
          <p14:tracePt t="108838" x="8235950" y="5119688"/>
          <p14:tracePt t="108853" x="8243888" y="5111750"/>
          <p14:tracePt t="108860" x="8251825" y="5111750"/>
          <p14:tracePt t="108875" x="8259763" y="5111750"/>
          <p14:tracePt t="108883" x="8267700" y="5103813"/>
          <p14:tracePt t="108891" x="8275638" y="5103813"/>
          <p14:tracePt t="108898" x="8283575" y="5095875"/>
          <p14:tracePt t="108905" x="8291513" y="5095875"/>
          <p14:tracePt t="108914" x="8307388" y="5087938"/>
          <p14:tracePt t="108928" x="8323263" y="5072063"/>
          <p14:tracePt t="108935" x="8339138" y="5072063"/>
          <p14:tracePt t="108942" x="8355013" y="5056188"/>
          <p14:tracePt t="108959" x="8378825" y="5040313"/>
          <p14:tracePt t="108965" x="8386763" y="5032375"/>
          <p14:tracePt t="108974" x="8394700" y="5024438"/>
          <p14:tracePt t="108980" x="8418513" y="5008563"/>
          <p14:tracePt t="108989" x="8426450" y="5008563"/>
          <p14:tracePt t="108996" x="8434388" y="5000625"/>
          <p14:tracePt t="109004" x="8450263" y="4992688"/>
          <p14:tracePt t="109010" x="8458200" y="4984750"/>
          <p14:tracePt t="109018" x="8466138" y="4976813"/>
          <p14:tracePt t="109026" x="8474075" y="4959350"/>
          <p14:tracePt t="109033" x="8482013" y="4959350"/>
          <p14:tracePt t="109042" x="8482013" y="4943475"/>
          <p14:tracePt t="109048" x="8497888" y="4935538"/>
          <p14:tracePt t="109055" x="8505825" y="4927600"/>
          <p14:tracePt t="109063" x="8505825" y="4919663"/>
          <p14:tracePt t="109072" x="8505825" y="4911725"/>
          <p14:tracePt t="109078" x="8513763" y="4903788"/>
          <p14:tracePt t="109093" x="8513763" y="4895850"/>
          <p14:tracePt t="109100" x="8521700" y="4895850"/>
          <p14:tracePt t="109139" x="8521700" y="4887913"/>
          <p14:tracePt t="109155" x="8521700" y="4879975"/>
          <p14:tracePt t="109161" x="8529638" y="4879975"/>
          <p14:tracePt t="109176" x="8537575" y="4879975"/>
          <p14:tracePt t="109183" x="8537575" y="4872038"/>
          <p14:tracePt t="109193" x="8545513" y="4864100"/>
          <p14:tracePt t="109199" x="8553450" y="4856163"/>
          <p14:tracePt t="109205" x="8569325" y="4840288"/>
          <p14:tracePt t="109213" x="8569325" y="4832350"/>
          <p14:tracePt t="109223" x="8585200" y="4816475"/>
          <p14:tracePt t="109229" x="8593138" y="4800600"/>
          <p14:tracePt t="109237" x="8602663" y="4776788"/>
          <p14:tracePt t="109243" x="8610600" y="4768850"/>
          <p14:tracePt t="109251" x="8610600" y="4745038"/>
          <p14:tracePt t="109259" x="8618538" y="4745038"/>
          <p14:tracePt t="109266" x="8618538" y="4737100"/>
          <p14:tracePt t="109273" x="8626475" y="4721225"/>
          <p14:tracePt t="109291" x="8626475" y="4705350"/>
          <p14:tracePt t="109295" x="8634413" y="4697413"/>
          <p14:tracePt t="109305" x="8634413" y="4689475"/>
          <p14:tracePt t="109311" x="8642350" y="4681538"/>
          <p14:tracePt t="109320" x="8650288" y="4665663"/>
          <p14:tracePt t="109326" x="8650288" y="4649788"/>
          <p14:tracePt t="109341" x="8658225" y="4633913"/>
          <p14:tracePt t="109349" x="8658225" y="4624388"/>
          <p14:tracePt t="109356" x="8658225" y="4616450"/>
          <p14:tracePt t="109365" x="8658225" y="4608513"/>
          <p14:tracePt t="109380" x="8658225" y="4600575"/>
          <p14:tracePt t="109386" x="8658225" y="4592638"/>
          <p14:tracePt t="109395" x="8658225" y="4576763"/>
          <p14:tracePt t="109401" x="8658225" y="4560888"/>
          <p14:tracePt t="109409" x="8658225" y="4545013"/>
          <p14:tracePt t="109416" x="8650288" y="4529138"/>
          <p14:tracePt t="109425" x="8642350" y="4497388"/>
          <p14:tracePt t="109431" x="8634413" y="4473575"/>
          <p14:tracePt t="109440" x="8618538" y="4449763"/>
          <p14:tracePt t="109446" x="8602663" y="4402138"/>
          <p14:tracePt t="109456" x="8577263" y="4378325"/>
          <p14:tracePt t="109461" x="8553450" y="4346575"/>
          <p14:tracePt t="109469" x="8537575" y="4330700"/>
          <p14:tracePt t="109477" x="8529638" y="4314825"/>
          <p14:tracePt t="109483" x="8513763" y="4306888"/>
          <p14:tracePt t="109492" x="8505825" y="4298950"/>
          <p14:tracePt t="109498" x="8489950" y="4291013"/>
          <p14:tracePt t="109507" x="8489950" y="4281488"/>
          <p14:tracePt t="109513" x="8482013" y="4281488"/>
          <p14:tracePt t="109528" x="8466138" y="4281488"/>
          <p14:tracePt t="109536" x="8458200" y="4281488"/>
          <p14:tracePt t="109543" x="8450263" y="4281488"/>
          <p14:tracePt t="109552" x="8442325" y="4281488"/>
          <p14:tracePt t="109566" x="8426450" y="4281488"/>
          <p14:tracePt t="109574" x="8410575" y="4281488"/>
          <p14:tracePt t="109581" x="8402638" y="4291013"/>
          <p14:tracePt t="109590" x="8394700" y="4291013"/>
          <p14:tracePt t="109596" x="8378825" y="4291013"/>
          <p14:tracePt t="109611" x="8370888" y="4291013"/>
          <p14:tracePt t="109620" x="8370888" y="4298950"/>
          <p14:tracePt t="109627" x="8362950" y="4298950"/>
          <p14:tracePt t="109648" x="8355013" y="4298950"/>
          <p14:tracePt t="109665" x="8347075" y="4298950"/>
          <p14:tracePt t="109679" x="8339138" y="4298950"/>
          <p14:tracePt t="109687" x="8323263" y="4298950"/>
          <p14:tracePt t="109694" x="8315325" y="4306888"/>
          <p14:tracePt t="109703" x="8291513" y="4306888"/>
          <p14:tracePt t="109709" x="8275638" y="4306888"/>
          <p14:tracePt t="109716" x="8251825" y="4306888"/>
          <p14:tracePt t="109724" x="8235950" y="4306888"/>
          <p14:tracePt t="109731" x="8210550" y="4314825"/>
          <p14:tracePt t="109739" x="8170863" y="4314825"/>
          <p14:tracePt t="109745" x="8147050" y="4314825"/>
          <p14:tracePt t="109755" x="8131175" y="4314825"/>
          <p14:tracePt t="109761" x="8099425" y="4314825"/>
          <p14:tracePt t="109769" x="8075613" y="4314825"/>
          <p14:tracePt t="109777" x="8051800" y="4314825"/>
          <p14:tracePt t="109784" x="8027988" y="4314825"/>
          <p14:tracePt t="109792" x="8004175" y="4314825"/>
          <p14:tracePt t="109798" x="7988300" y="4314825"/>
          <p14:tracePt t="109807" x="7972425" y="4314825"/>
          <p14:tracePt t="109816" x="7956550" y="4314825"/>
          <p14:tracePt t="109822" x="7940675" y="4314825"/>
          <p14:tracePt t="109829" x="7924800" y="4314825"/>
          <p14:tracePt t="109836" x="7900988" y="4314825"/>
          <p14:tracePt t="109844" x="7885113" y="4314825"/>
          <p14:tracePt t="109853" x="7859713" y="4314825"/>
          <p14:tracePt t="109859" x="7843838" y="4314825"/>
          <p14:tracePt t="109866" x="7827963" y="4314825"/>
          <p14:tracePt t="109874" x="7820025" y="4314825"/>
          <p14:tracePt t="109881" x="7804150" y="4314825"/>
          <p14:tracePt t="109891" x="7788275" y="4306888"/>
          <p14:tracePt t="109896" x="7788275" y="4298950"/>
          <p14:tracePt t="109905" x="7772400" y="4298950"/>
          <p14:tracePt t="109911" x="7748588" y="4291013"/>
          <p14:tracePt t="109919" x="7740650" y="4281488"/>
          <p14:tracePt t="109928" x="7716838" y="4273550"/>
          <p14:tracePt t="109933" x="7700963" y="4273550"/>
          <p14:tracePt t="109946" x="7685088" y="4265613"/>
          <p14:tracePt t="109949" x="7661275" y="4257675"/>
          <p14:tracePt t="109958" x="7637463" y="4257675"/>
          <p14:tracePt t="109964" x="7613650" y="4257675"/>
          <p14:tracePt t="109972" x="7589838" y="4249738"/>
          <p14:tracePt t="109978" x="7573963" y="4249738"/>
          <p14:tracePt t="109989" x="7566025" y="4249738"/>
          <p14:tracePt t="109993" x="7558088" y="4249738"/>
          <p14:tracePt t="110005" x="7534275" y="4249738"/>
          <p14:tracePt t="110009" x="7526338" y="4249738"/>
          <p14:tracePt t="110023" x="7518400" y="4249738"/>
          <p14:tracePt t="110030" x="7510463" y="4241800"/>
          <p14:tracePt t="110039" x="7493000" y="4241800"/>
          <p14:tracePt t="110055" x="7485063" y="4241800"/>
          <p14:tracePt t="110061" x="7477125" y="4241800"/>
          <p14:tracePt t="110070" x="7461250" y="4241800"/>
          <p14:tracePt t="110077" x="7453313" y="4241800"/>
          <p14:tracePt t="110083" x="7437438" y="4241800"/>
          <p14:tracePt t="110092" x="7421563" y="4241800"/>
          <p14:tracePt t="110098" x="7405688" y="4241800"/>
          <p14:tracePt t="110108" x="7389813" y="4241800"/>
          <p14:tracePt t="110114" x="7381875" y="4241800"/>
          <p14:tracePt t="110122" x="7366000" y="4241800"/>
          <p14:tracePt t="110128" x="7350125" y="4249738"/>
          <p14:tracePt t="110139" x="7334250" y="4249738"/>
          <p14:tracePt t="110143" x="7326313" y="4249738"/>
          <p14:tracePt t="110152" x="7310438" y="4265613"/>
          <p14:tracePt t="110159" x="7302500" y="4265613"/>
          <p14:tracePt t="110166" x="7294563" y="4273550"/>
          <p14:tracePt t="110175" x="7278688" y="4281488"/>
          <p14:tracePt t="110181" x="7270750" y="4291013"/>
          <p14:tracePt t="110188" x="7262813" y="4298950"/>
          <p14:tracePt t="110196" x="7246938" y="4306888"/>
          <p14:tracePt t="110205" x="7246938" y="4314825"/>
          <p14:tracePt t="110211" x="7231063" y="4322763"/>
          <p14:tracePt t="110219" x="7231063" y="4330700"/>
          <p14:tracePt t="110227" x="7223125" y="4330700"/>
          <p14:tracePt t="110233" x="7215188" y="4346575"/>
          <p14:tracePt t="110242" x="7207250" y="4346575"/>
          <p14:tracePt t="110248" x="7199313" y="4346575"/>
          <p14:tracePt t="110256" x="7191375" y="4354513"/>
          <p14:tracePt t="110272" x="7183438" y="4362450"/>
          <p14:tracePt t="110279" x="7159625" y="4370388"/>
          <p14:tracePt t="110288" x="7151688" y="4378325"/>
          <p14:tracePt t="110294" x="7143750" y="4386263"/>
          <p14:tracePt t="110301" x="7118350" y="4394200"/>
          <p14:tracePt t="110309" x="7110413" y="4394200"/>
          <p14:tracePt t="110316" x="7102475" y="4402138"/>
          <p14:tracePt t="110324" x="7086600" y="4410075"/>
          <p14:tracePt t="110331" x="7070725" y="4410075"/>
          <p14:tracePt t="110341" x="7062788" y="4425950"/>
          <p14:tracePt t="110346" x="7046913" y="4433888"/>
          <p14:tracePt t="110361" x="7038975" y="4441825"/>
          <p14:tracePt t="110369" x="7031038" y="4449763"/>
          <p14:tracePt t="110376" x="7031038" y="4457700"/>
          <p14:tracePt t="110383" x="7023100" y="4465638"/>
          <p14:tracePt t="110398" x="7023100" y="4481513"/>
          <p14:tracePt t="110407" x="7015163" y="4489450"/>
          <p14:tracePt t="110413" x="7007225" y="4497388"/>
          <p14:tracePt t="110422" x="7007225" y="4505325"/>
          <p14:tracePt t="110436" x="6999288" y="4521200"/>
          <p14:tracePt t="110443" x="6991350" y="4529138"/>
          <p14:tracePt t="110451" x="6983413" y="4537075"/>
          <p14:tracePt t="110459" x="6983413" y="4545013"/>
          <p14:tracePt t="110466" x="6983413" y="4552950"/>
          <p14:tracePt t="110475" x="6975475" y="4568825"/>
          <p14:tracePt t="110481" x="6975475" y="4576763"/>
          <p14:tracePt t="110491" x="6975475" y="4584700"/>
          <p14:tracePt t="110496" x="6967538" y="4592638"/>
          <p14:tracePt t="110505" x="6967538" y="4600575"/>
          <p14:tracePt t="110511" x="6959600" y="4616450"/>
          <p14:tracePt t="110527" x="6959600" y="4633913"/>
          <p14:tracePt t="110542" x="6951663" y="4673600"/>
          <p14:tracePt t="110549" x="6943725" y="4681538"/>
          <p14:tracePt t="110557" x="6943725" y="4689475"/>
          <p14:tracePt t="110563" x="6943725" y="4705350"/>
          <p14:tracePt t="110578" x="6943725" y="4713288"/>
          <p14:tracePt t="110589" x="6943725" y="4729163"/>
          <p14:tracePt t="110601" x="6943725" y="4737100"/>
          <p14:tracePt t="110609" x="6943725" y="4745038"/>
          <p14:tracePt t="110616" x="6943725" y="4752975"/>
          <p14:tracePt t="110624" x="6943725" y="4760913"/>
          <p14:tracePt t="110640" x="6943725" y="4776788"/>
          <p14:tracePt t="110646" x="6943725" y="4784725"/>
          <p14:tracePt t="110654" x="6943725" y="4792663"/>
          <p14:tracePt t="110661" x="6943725" y="4800600"/>
          <p14:tracePt t="110669" x="6943725" y="4824413"/>
          <p14:tracePt t="110676" x="6943725" y="4832350"/>
          <p14:tracePt t="110683" x="6943725" y="4840288"/>
          <p14:tracePt t="110692" x="6943725" y="4848225"/>
          <p14:tracePt t="110698" x="6943725" y="4864100"/>
          <p14:tracePt t="110709" x="6943725" y="4872038"/>
          <p14:tracePt t="110714" x="6943725" y="4879975"/>
          <p14:tracePt t="110721" x="6943725" y="4887913"/>
          <p14:tracePt t="110729" x="6943725" y="4895850"/>
          <p14:tracePt t="110738" x="6943725" y="4911725"/>
          <p14:tracePt t="110752" x="6943725" y="4919663"/>
          <p14:tracePt t="110758" x="6943725" y="4927600"/>
          <p14:tracePt t="110766" x="6943725" y="4935538"/>
          <p14:tracePt t="110774" x="6943725" y="4943475"/>
          <p14:tracePt t="110781" x="6943725" y="4951413"/>
          <p14:tracePt t="110796" x="6943725" y="4959350"/>
          <p14:tracePt t="110811" x="6943725" y="4967288"/>
          <p14:tracePt t="110826" x="6951663" y="4976813"/>
          <p14:tracePt t="110834" x="6951663" y="4984750"/>
          <p14:tracePt t="110841" x="6951663" y="4992688"/>
          <p14:tracePt t="110849" x="6959600" y="4992688"/>
          <p14:tracePt t="110857" x="6959600" y="5008563"/>
          <p14:tracePt t="110863" x="6967538" y="5008563"/>
          <p14:tracePt t="110872" x="6967538" y="5016500"/>
          <p14:tracePt t="110878" x="6975475" y="5024438"/>
          <p14:tracePt t="110887" x="6975475" y="5032375"/>
          <p14:tracePt t="110893" x="6983413" y="5032375"/>
          <p14:tracePt t="110969" x="6975475" y="5032375"/>
          <p14:tracePt t="110976" x="6959600" y="5032375"/>
          <p14:tracePt t="110983" x="6935788" y="5032375"/>
          <p14:tracePt t="110992" x="6904038" y="5032375"/>
          <p14:tracePt t="110998" x="6864350" y="5032375"/>
          <p14:tracePt t="111008" x="6832600" y="5032375"/>
          <p14:tracePt t="111013" x="6769100" y="5032375"/>
          <p14:tracePt t="111021" x="6719888" y="5032375"/>
          <p14:tracePt t="111028" x="6648450" y="5032375"/>
          <p14:tracePt t="111038" x="6592888" y="5032375"/>
          <p14:tracePt t="111044" x="6521450" y="5032375"/>
          <p14:tracePt t="111053" x="6457950" y="5032375"/>
          <p14:tracePt t="111058" x="6402388" y="5032375"/>
          <p14:tracePt t="111066" x="6329363" y="5032375"/>
          <p14:tracePt t="111074" x="6281738" y="5032375"/>
          <p14:tracePt t="111081" x="6242050" y="5032375"/>
          <p14:tracePt t="111089" x="6194425" y="5032375"/>
          <p14:tracePt t="111096" x="6170613" y="5032375"/>
          <p14:tracePt t="111104" x="6154738" y="5032375"/>
          <p14:tracePt t="111111" x="6138863" y="5032375"/>
          <p14:tracePt t="111121" x="6122988" y="5032375"/>
          <p14:tracePt t="111125" x="6107113" y="5032375"/>
          <p14:tracePt t="111133" x="6091238" y="5032375"/>
          <p14:tracePt t="111141" x="6075363" y="5032375"/>
          <p14:tracePt t="111148" x="6067425" y="5032375"/>
          <p14:tracePt t="111157" x="6051550" y="5040313"/>
          <p14:tracePt t="111163" x="6034088" y="5040313"/>
          <p14:tracePt t="111171" x="6010275" y="5040313"/>
          <p14:tracePt t="111187" x="5978525" y="5056188"/>
          <p14:tracePt t="111195" x="5970588" y="5064125"/>
          <p14:tracePt t="111201" x="5954713" y="5064125"/>
          <p14:tracePt t="111211" x="5930900" y="5072063"/>
          <p14:tracePt t="111216" x="5922963" y="5080000"/>
          <p14:tracePt t="111225" x="5907088" y="5087938"/>
          <p14:tracePt t="111232" x="5899150" y="5087938"/>
          <p14:tracePt t="111239" x="5883275" y="5087938"/>
          <p14:tracePt t="111246" x="5875338" y="5095875"/>
          <p14:tracePt t="111254" x="5867400" y="5095875"/>
          <p14:tracePt t="111261" x="5851525" y="5103813"/>
          <p14:tracePt t="111274" x="5843588" y="5103813"/>
          <p14:tracePt t="111277" x="5811838" y="5103813"/>
          <p14:tracePt t="111283" x="5795963" y="5103813"/>
          <p14:tracePt t="111291" x="5764213" y="5103813"/>
          <p14:tracePt t="111299" x="5748338" y="5103813"/>
          <p14:tracePt t="111308" x="5724525" y="5103813"/>
          <p14:tracePt t="111313" x="5700713" y="5103813"/>
          <p14:tracePt t="111321" x="5676900" y="5103813"/>
          <p14:tracePt t="111328" x="5635625" y="5111750"/>
          <p14:tracePt t="111337" x="5611813" y="5127625"/>
          <p14:tracePt t="111344" x="5595938" y="5135563"/>
          <p14:tracePt t="111351" x="5588000" y="5135563"/>
          <p14:tracePt t="111359" x="5580063" y="5135563"/>
          <p14:tracePt t="111367" x="5572125" y="5135563"/>
          <p14:tracePt t="111434" x="5564188" y="5135563"/>
          <p14:tracePt t="111442" x="5556250" y="5135563"/>
          <p14:tracePt t="111460" x="5548313" y="5135563"/>
          <p14:tracePt t="111463" x="5532438" y="5135563"/>
          <p14:tracePt t="111471" x="5524500" y="5135563"/>
          <p14:tracePt t="111478" x="5516563" y="5135563"/>
          <p14:tracePt t="111487" x="5492750" y="5135563"/>
          <p14:tracePt t="111494" x="5468938" y="5135563"/>
          <p14:tracePt t="111502" x="5453063" y="5127625"/>
          <p14:tracePt t="111509" x="5437188" y="5127625"/>
          <p14:tracePt t="111516" x="5405438" y="5119688"/>
          <p14:tracePt t="111524" x="5381625" y="5111750"/>
          <p14:tracePt t="111532" x="5349875" y="5111750"/>
          <p14:tracePt t="111539" x="5300663" y="5111750"/>
          <p14:tracePt t="111546" x="5268913" y="5111750"/>
          <p14:tracePt t="111554" x="5245100" y="5111750"/>
          <p14:tracePt t="111561" x="5213350" y="5111750"/>
          <p14:tracePt t="111573" x="5181600" y="5111750"/>
          <p14:tracePt t="111576" x="5141913" y="5111750"/>
          <p14:tracePt t="111585" x="5133975" y="5111750"/>
          <p14:tracePt t="111591" x="5126038" y="5111750"/>
          <p14:tracePt t="111660" x="5118100" y="5111750"/>
          <p14:tracePt t="111666" x="5102225" y="5111750"/>
          <p14:tracePt t="111674" x="5086350" y="5111750"/>
          <p14:tracePt t="111682" x="5070475" y="5111750"/>
          <p14:tracePt t="111690" x="5046663" y="5111750"/>
          <p14:tracePt t="111696" x="5022850" y="5111750"/>
          <p14:tracePt t="111703" x="4999038" y="5111750"/>
          <p14:tracePt t="111711" x="4983163" y="5111750"/>
          <p14:tracePt t="111723" x="4951413" y="5111750"/>
          <p14:tracePt t="111726" x="4933950" y="5111750"/>
          <p14:tracePt t="111734" x="4926013" y="5111750"/>
          <p14:tracePt t="111742" x="4902200" y="5111750"/>
          <p14:tracePt t="111749" x="4886325" y="5111750"/>
          <p14:tracePt t="111763" x="4878388" y="5111750"/>
          <p14:tracePt t="111779" x="4870450" y="5111750"/>
          <p14:tracePt t="111840" x="4862513" y="5111750"/>
          <p14:tracePt t="112265" x="0" y="0"/>
        </p14:tracePtLst>
      </p14:laserTraceLst>
    </p:ext>
    <p:ext uri="{E180D4A7-C9FB-4DFB-919C-405C955672EB}">
      <p14:showEvtLst xmlns:p14="http://schemas.microsoft.com/office/powerpoint/2010/main">
        <p14:playEvt time="259" objId="3"/>
        <p14:stopEvt time="149715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3B2F28-E0B3-4AB0-BDC6-46238674A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B5163F1-0547-4E5F-AD06-37C9FBC63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638" y="0"/>
            <a:ext cx="9191276" cy="6858000"/>
          </a:xfrm>
          <a:prstGeom prst="rect">
            <a:avLst/>
          </a:prstGeom>
        </p:spPr>
      </p:pic>
      <p:pic>
        <p:nvPicPr>
          <p:cNvPr id="5" name="mm3p6s10">
            <a:hlinkClick r:id="" action="ppaction://media"/>
            <a:extLst>
              <a:ext uri="{FF2B5EF4-FFF2-40B4-BE49-F238E27FC236}">
                <a16:creationId xmlns:a16="http://schemas.microsoft.com/office/drawing/2014/main" id="{5AD59631-7A19-41E7-AAB4-2F99897F9E9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66131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51395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15"/>
    </mc:Choice>
    <mc:Fallback>
      <p:transition spd="slow" advTm="53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11" x="1857375" y="3995738"/>
          <p14:tracePt t="7430" x="1865313" y="3995738"/>
          <p14:tracePt t="7446" x="1873250" y="3995738"/>
          <p14:tracePt t="7468" x="1881188" y="3995738"/>
          <p14:tracePt t="7617" x="1897063" y="3995738"/>
          <p14:tracePt t="7625" x="1920875" y="3995738"/>
          <p14:tracePt t="7632" x="1944688" y="3987800"/>
          <p14:tracePt t="7640" x="1968500" y="3979863"/>
          <p14:tracePt t="7648" x="1992313" y="3971925"/>
          <p14:tracePt t="7655" x="2008188" y="3971925"/>
          <p14:tracePt t="7663" x="2017713" y="3971925"/>
          <p14:tracePt t="7887" x="2008188" y="3971925"/>
          <p14:tracePt t="7895" x="1976438" y="3979863"/>
          <p14:tracePt t="7903" x="1960563" y="3979863"/>
          <p14:tracePt t="7910" x="1936750" y="3987800"/>
          <p14:tracePt t="7918" x="1920875" y="3987800"/>
          <p14:tracePt t="7925" x="1905000" y="3987800"/>
          <p14:tracePt t="7933" x="1881188" y="3987800"/>
          <p14:tracePt t="7940" x="1857375" y="3995738"/>
          <p14:tracePt t="7948" x="1841500" y="3995738"/>
          <p14:tracePt t="7955" x="1817688" y="3995738"/>
          <p14:tracePt t="7963" x="1801813" y="3995738"/>
          <p14:tracePt t="7978" x="1793875" y="3995738"/>
          <p14:tracePt t="7992" x="1785938" y="3995738"/>
          <p14:tracePt t="8000" x="1778000" y="3995738"/>
          <p14:tracePt t="8285" x="1785938" y="3995738"/>
          <p14:tracePt t="8300" x="1793875" y="3995738"/>
          <p14:tracePt t="8315" x="1801813" y="3995738"/>
          <p14:tracePt t="8345" x="1809750" y="3995738"/>
          <p14:tracePt t="8480" x="1817688" y="3995738"/>
          <p14:tracePt t="8495" x="1825625" y="3995738"/>
          <p14:tracePt t="8503" x="1833563" y="3995738"/>
          <p14:tracePt t="8518" x="1849438" y="3995738"/>
          <p14:tracePt t="8526" x="1865313" y="3995738"/>
          <p14:tracePt t="8533" x="1881188" y="3995738"/>
          <p14:tracePt t="8541" x="1897063" y="3995738"/>
          <p14:tracePt t="8548" x="1920875" y="3995738"/>
          <p14:tracePt t="8555" x="1928813" y="3995738"/>
          <p14:tracePt t="8563" x="1944688" y="3987800"/>
          <p14:tracePt t="8570" x="1952625" y="3987800"/>
          <p14:tracePt t="8578" x="1960563" y="3987800"/>
          <p14:tracePt t="8593" x="1968500" y="3987800"/>
          <p14:tracePt t="8870" x="1960563" y="3987800"/>
          <p14:tracePt t="8878" x="1952625" y="3987800"/>
          <p14:tracePt t="8886" x="1944688" y="3995738"/>
          <p14:tracePt t="8892" x="1936750" y="3995738"/>
          <p14:tracePt t="8922" x="1928813" y="4003675"/>
          <p14:tracePt t="8938" x="1920875" y="4003675"/>
          <p14:tracePt t="8945" x="1912938" y="4003675"/>
          <p14:tracePt t="8975" x="1905000" y="4003675"/>
          <p14:tracePt t="9380" x="1912938" y="4003675"/>
          <p14:tracePt t="9389" x="2017713" y="4019550"/>
          <p14:tracePt t="9395" x="2112963" y="4043363"/>
          <p14:tracePt t="9402" x="2176463" y="4051300"/>
          <p14:tracePt t="9410" x="2263775" y="4075113"/>
          <p14:tracePt t="9418" x="2335213" y="4083050"/>
          <p14:tracePt t="9425" x="2400300" y="4090988"/>
          <p14:tracePt t="9433" x="2479675" y="4098925"/>
          <p14:tracePt t="9439" x="2527300" y="4106863"/>
          <p14:tracePt t="9448" x="2559050" y="4106863"/>
          <p14:tracePt t="9455" x="2566988" y="4106863"/>
          <p14:tracePt t="9462" x="2574925" y="4106863"/>
          <p14:tracePt t="9717" x="2590800" y="4098925"/>
          <p14:tracePt t="9725" x="2598738" y="4090988"/>
          <p14:tracePt t="9733" x="2622550" y="4075113"/>
          <p14:tracePt t="9740" x="2638425" y="4075113"/>
          <p14:tracePt t="9748" x="2654300" y="4067175"/>
          <p14:tracePt t="9755" x="2662238" y="4059238"/>
          <p14:tracePt t="9763" x="2678113" y="4051300"/>
          <p14:tracePt t="9770" x="2686050" y="4051300"/>
          <p14:tracePt t="9778" x="2693988" y="4043363"/>
          <p14:tracePt t="9867" x="2701925" y="4043363"/>
          <p14:tracePt t="10745" x="0" y="0"/>
        </p14:tracePtLst>
        <p14:tracePtLst>
          <p14:tracePt t="11317" x="2503488" y="4083050"/>
          <p14:tracePt t="11487" x="2503488" y="4090988"/>
          <p14:tracePt t="11503" x="2503488" y="4106863"/>
          <p14:tracePt t="11509" x="2511425" y="4114800"/>
          <p14:tracePt t="11517" x="2511425" y="4122738"/>
          <p14:tracePt t="11525" x="2519363" y="4138613"/>
          <p14:tracePt t="11540" x="2527300" y="4146550"/>
          <p14:tracePt t="11548" x="2535238" y="4154488"/>
          <p14:tracePt t="11585" x="2535238" y="4162425"/>
          <p14:tracePt t="11615" x="2551113" y="4162425"/>
          <p14:tracePt t="11623" x="2559050" y="4162425"/>
          <p14:tracePt t="11630" x="2574925" y="4162425"/>
          <p14:tracePt t="11637" x="2590800" y="4162425"/>
          <p14:tracePt t="11647" x="2598738" y="4162425"/>
          <p14:tracePt t="11653" x="2606675" y="4162425"/>
          <p14:tracePt t="11660" x="2614613" y="4162425"/>
          <p14:tracePt t="11667" x="2622550" y="4162425"/>
          <p14:tracePt t="11675" x="2630488" y="4162425"/>
          <p14:tracePt t="11773" x="2638425" y="4162425"/>
          <p14:tracePt t="11787" x="2646363" y="4162425"/>
          <p14:tracePt t="11795" x="2654300" y="4162425"/>
          <p14:tracePt t="11803" x="2662238" y="4162425"/>
          <p14:tracePt t="11810" x="2670175" y="4162425"/>
          <p14:tracePt t="11817" x="2686050" y="4162425"/>
          <p14:tracePt t="11825" x="2701925" y="4162425"/>
          <p14:tracePt t="11833" x="2733675" y="4162425"/>
          <p14:tracePt t="11840" x="2751138" y="4162425"/>
          <p14:tracePt t="11848" x="2774950" y="4162425"/>
          <p14:tracePt t="11854" x="2798763" y="4162425"/>
          <p14:tracePt t="11863" x="2822575" y="4162425"/>
          <p14:tracePt t="11886" x="2862263" y="4162425"/>
          <p14:tracePt t="11960" x="2870200" y="4162425"/>
          <p14:tracePt t="11975" x="2878138" y="4162425"/>
          <p14:tracePt t="11983" x="2886075" y="4154488"/>
          <p14:tracePt t="11990" x="2894013" y="4154488"/>
          <p14:tracePt t="11997" x="2901950" y="4154488"/>
          <p14:tracePt t="12006" x="2909888" y="4154488"/>
          <p14:tracePt t="12013" x="2909888" y="4146550"/>
          <p14:tracePt t="12028" x="2917825" y="4146550"/>
          <p14:tracePt t="12035" x="2917825" y="4138613"/>
          <p14:tracePt t="12043" x="2933700" y="4130675"/>
          <p14:tracePt t="12058" x="2933700" y="4122738"/>
          <p14:tracePt t="12065" x="2941638" y="4122738"/>
          <p14:tracePt t="12073" x="2941638" y="4114800"/>
          <p14:tracePt t="12080" x="2957513" y="4098925"/>
          <p14:tracePt t="12087" x="2965450" y="4090988"/>
          <p14:tracePt t="12095" x="2965450" y="4083050"/>
          <p14:tracePt t="12103" x="2965450" y="4075113"/>
          <p14:tracePt t="12109" x="2965450" y="4067175"/>
          <p14:tracePt t="12118" x="2965450" y="4059238"/>
          <p14:tracePt t="12125" x="2965450" y="4051300"/>
          <p14:tracePt t="12133" x="2965450" y="4043363"/>
          <p14:tracePt t="12140" x="2965450" y="4027488"/>
          <p14:tracePt t="12147" x="2965450" y="4011613"/>
          <p14:tracePt t="12155" x="2965450" y="3995738"/>
          <p14:tracePt t="12163" x="2965450" y="3987800"/>
          <p14:tracePt t="12170" x="2965450" y="3971925"/>
          <p14:tracePt t="12178" x="2965450" y="3963988"/>
          <p14:tracePt t="12185" x="2965450" y="3956050"/>
          <p14:tracePt t="12193" x="2957513" y="3938588"/>
          <p14:tracePt t="12200" x="2949575" y="3922713"/>
          <p14:tracePt t="12208" x="2941638" y="3914775"/>
          <p14:tracePt t="12215" x="2941638" y="3898900"/>
          <p14:tracePt t="12222" x="2933700" y="3890963"/>
          <p14:tracePt t="12230" x="2917825" y="3875088"/>
          <p14:tracePt t="12238" x="2917825" y="3867150"/>
          <p14:tracePt t="12245" x="2901950" y="3851275"/>
          <p14:tracePt t="12252" x="2901950" y="3843338"/>
          <p14:tracePt t="12260" x="2886075" y="3819525"/>
          <p14:tracePt t="12275" x="2878138" y="3819525"/>
          <p14:tracePt t="12283" x="2870200" y="3811588"/>
          <p14:tracePt t="12290" x="2870200" y="3803650"/>
          <p14:tracePt t="12298" x="2862263" y="3795713"/>
          <p14:tracePt t="12305" x="2854325" y="3787775"/>
          <p14:tracePt t="12313" x="2846388" y="3787775"/>
          <p14:tracePt t="12320" x="2838450" y="3771900"/>
          <p14:tracePt t="12328" x="2830513" y="3763963"/>
          <p14:tracePt t="12365" x="2822575" y="3763963"/>
          <p14:tracePt t="12485" x="2814638" y="3763963"/>
          <p14:tracePt t="12493" x="2798763" y="3763963"/>
          <p14:tracePt t="12500" x="2774950" y="3763963"/>
          <p14:tracePt t="12508" x="2733675" y="3763963"/>
          <p14:tracePt t="12515" x="2709863" y="3763963"/>
          <p14:tracePt t="12523" x="2678113" y="3763963"/>
          <p14:tracePt t="12530" x="2638425" y="3771900"/>
          <p14:tracePt t="12538" x="2598738" y="3779838"/>
          <p14:tracePt t="12545" x="2574925" y="3779838"/>
          <p14:tracePt t="12552" x="2543175" y="3795713"/>
          <p14:tracePt t="12560" x="2527300" y="3803650"/>
          <p14:tracePt t="12568" x="2511425" y="3811588"/>
          <p14:tracePt t="12575" x="2487613" y="3819525"/>
          <p14:tracePt t="12583" x="2487613" y="3835400"/>
          <p14:tracePt t="12590" x="2479675" y="3835400"/>
          <p14:tracePt t="12598" x="2479675" y="3843338"/>
          <p14:tracePt t="12605" x="2479675" y="3851275"/>
          <p14:tracePt t="12613" x="2471738" y="3859213"/>
          <p14:tracePt t="12628" x="2471738" y="3867150"/>
          <p14:tracePt t="12650" x="2471738" y="3875088"/>
          <p14:tracePt t="12680" x="2471738" y="3883025"/>
          <p14:tracePt t="12688" x="2471738" y="3890963"/>
          <p14:tracePt t="12702" x="2471738" y="3898900"/>
          <p14:tracePt t="12718" x="2471738" y="3906838"/>
          <p14:tracePt t="12734" x="2471738" y="3914775"/>
          <p14:tracePt t="12755" x="2479675" y="3922713"/>
          <p14:tracePt t="12950" x="0" y="0"/>
        </p14:tracePtLst>
        <p14:tracePtLst>
          <p14:tracePt t="14594" x="2025650" y="3898900"/>
          <p14:tracePt t="14952" x="2008188" y="3883025"/>
          <p14:tracePt t="14960" x="2000250" y="3859213"/>
          <p14:tracePt t="14967" x="1984375" y="3851275"/>
          <p14:tracePt t="14975" x="1968500" y="3827463"/>
          <p14:tracePt t="14983" x="1960563" y="3819525"/>
          <p14:tracePt t="14990" x="1944688" y="3803650"/>
          <p14:tracePt t="14998" x="1936750" y="3787775"/>
          <p14:tracePt t="15005" x="1920875" y="3779838"/>
          <p14:tracePt t="15013" x="1905000" y="3771900"/>
          <p14:tracePt t="15021" x="1897063" y="3763963"/>
          <p14:tracePt t="15028" x="1881188" y="3756025"/>
          <p14:tracePt t="15035" x="1873250" y="3748088"/>
          <p14:tracePt t="15043" x="1865313" y="3748088"/>
          <p14:tracePt t="15050" x="1841500" y="3748088"/>
          <p14:tracePt t="15059" x="1833563" y="3748088"/>
          <p14:tracePt t="15065" x="1817688" y="3740150"/>
          <p14:tracePt t="15073" x="1809750" y="3740150"/>
          <p14:tracePt t="15081" x="1785938" y="3740150"/>
          <p14:tracePt t="15088" x="1770063" y="3740150"/>
          <p14:tracePt t="15095" x="1746250" y="3740150"/>
          <p14:tracePt t="15103" x="1722438" y="3740150"/>
          <p14:tracePt t="15110" x="1698625" y="3740150"/>
          <p14:tracePt t="15117" x="1674813" y="3740150"/>
          <p14:tracePt t="15125" x="1641475" y="3740150"/>
          <p14:tracePt t="15133" x="1617663" y="3740150"/>
          <p14:tracePt t="15140" x="1593850" y="3740150"/>
          <p14:tracePt t="15148" x="1570038" y="3740150"/>
          <p14:tracePt t="15155" x="1546225" y="3740150"/>
          <p14:tracePt t="15163" x="1530350" y="3748088"/>
          <p14:tracePt t="15178" x="1514475" y="3756025"/>
          <p14:tracePt t="15193" x="1506538" y="3763963"/>
          <p14:tracePt t="15200" x="1506538" y="3771900"/>
          <p14:tracePt t="15208" x="1498600" y="3779838"/>
          <p14:tracePt t="15215" x="1490663" y="3787775"/>
          <p14:tracePt t="15223" x="1490663" y="3803650"/>
          <p14:tracePt t="15230" x="1474788" y="3819525"/>
          <p14:tracePt t="15237" x="1474788" y="3835400"/>
          <p14:tracePt t="15245" x="1466850" y="3859213"/>
          <p14:tracePt t="15253" x="1450975" y="3883025"/>
          <p14:tracePt t="15260" x="1443038" y="3898900"/>
          <p14:tracePt t="15267" x="1435100" y="3930650"/>
          <p14:tracePt t="15275" x="1427163" y="3956050"/>
          <p14:tracePt t="15283" x="1419225" y="3963988"/>
          <p14:tracePt t="15290" x="1419225" y="3979863"/>
          <p14:tracePt t="15298" x="1419225" y="3995738"/>
          <p14:tracePt t="15305" x="1419225" y="4011613"/>
          <p14:tracePt t="15313" x="1419225" y="4027488"/>
          <p14:tracePt t="15320" x="1419225" y="4043363"/>
          <p14:tracePt t="15327" x="1419225" y="4051300"/>
          <p14:tracePt t="15335" x="1419225" y="4067175"/>
          <p14:tracePt t="15342" x="1427163" y="4083050"/>
          <p14:tracePt t="15350" x="1435100" y="4098925"/>
          <p14:tracePt t="15357" x="1443038" y="4122738"/>
          <p14:tracePt t="15366" x="1458913" y="4138613"/>
          <p14:tracePt t="15373" x="1474788" y="4162425"/>
          <p14:tracePt t="15381" x="1482725" y="4178300"/>
          <p14:tracePt t="15388" x="1498600" y="4186238"/>
          <p14:tracePt t="15395" x="1506538" y="4210050"/>
          <p14:tracePt t="15403" x="1522413" y="4217988"/>
          <p14:tracePt t="15410" x="1546225" y="4233863"/>
          <p14:tracePt t="15417" x="1570038" y="4241800"/>
          <p14:tracePt t="15425" x="1585913" y="4257675"/>
          <p14:tracePt t="15433" x="1617663" y="4273550"/>
          <p14:tracePt t="15440" x="1651000" y="4291013"/>
          <p14:tracePt t="15448" x="1674813" y="4298950"/>
          <p14:tracePt t="15455" x="1698625" y="4306888"/>
          <p14:tracePt t="15463" x="1746250" y="4314825"/>
          <p14:tracePt t="15470" x="1785938" y="4330700"/>
          <p14:tracePt t="15478" x="1817688" y="4330700"/>
          <p14:tracePt t="15485" x="1841500" y="4338638"/>
          <p14:tracePt t="15493" x="1849438" y="4338638"/>
          <p14:tracePt t="15500" x="1857375" y="4338638"/>
          <p14:tracePt t="15507" x="1865313" y="4338638"/>
          <p14:tracePt t="15710" x="1873250" y="4330700"/>
          <p14:tracePt t="15733" x="1881188" y="4330700"/>
          <p14:tracePt t="15890" x="0" y="0"/>
        </p14:tracePtLst>
        <p14:tracePtLst>
          <p14:tracePt t="18637" x="1984375" y="4418013"/>
          <p14:tracePt t="18808" x="0" y="0"/>
        </p14:tracePtLst>
        <p14:tracePtLst>
          <p14:tracePt t="19964" x="3028950" y="4306888"/>
          <p14:tracePt t="20428" x="0" y="0"/>
        </p14:tracePtLst>
        <p14:tracePtLst>
          <p14:tracePt t="20939" x="1387475" y="4354513"/>
          <p14:tracePt t="21103" x="0" y="0"/>
        </p14:tracePtLst>
        <p14:tracePtLst>
          <p14:tracePt t="24906" x="5564188" y="3652838"/>
          <p14:tracePt t="25047" x="5580063" y="3652838"/>
          <p14:tracePt t="25055" x="5627688" y="3652838"/>
          <p14:tracePt t="25063" x="5676900" y="3652838"/>
          <p14:tracePt t="25070" x="5724525" y="3652838"/>
          <p14:tracePt t="25078" x="5788025" y="3652838"/>
          <p14:tracePt t="25085" x="5859463" y="3660775"/>
          <p14:tracePt t="25092" x="5930900" y="3668713"/>
          <p14:tracePt t="25100" x="5994400" y="3668713"/>
          <p14:tracePt t="25108" x="6051550" y="3668713"/>
          <p14:tracePt t="25115" x="6099175" y="3668713"/>
          <p14:tracePt t="25123" x="6146800" y="3668713"/>
          <p14:tracePt t="25130" x="6170613" y="3668713"/>
          <p14:tracePt t="25138" x="6202363" y="3668713"/>
          <p14:tracePt t="25145" x="6226175" y="3668713"/>
          <p14:tracePt t="25153" x="6242050" y="3660775"/>
          <p14:tracePt t="25160" x="6265863" y="3660775"/>
          <p14:tracePt t="25168" x="6281738" y="3660775"/>
          <p14:tracePt t="25175" x="6297613" y="3652838"/>
          <p14:tracePt t="25183" x="6289675" y="3636963"/>
          <p14:tracePt t="25190" x="6297613" y="3629025"/>
          <p14:tracePt t="25198" x="6305550" y="3629025"/>
          <p14:tracePt t="25212" x="6313488" y="3629025"/>
          <p14:tracePt t="25220" x="6321425" y="3629025"/>
          <p14:tracePt t="25235" x="6329363" y="3629025"/>
          <p14:tracePt t="25242" x="6337300" y="3621088"/>
          <p14:tracePt t="25249" x="6345238" y="3621088"/>
          <p14:tracePt t="25258" x="6361113" y="3613150"/>
          <p14:tracePt t="25265" x="6376988" y="3613150"/>
          <p14:tracePt t="25272" x="6392863" y="3613150"/>
          <p14:tracePt t="25280" x="6402388" y="3613150"/>
          <p14:tracePt t="25287" x="6418263" y="3613150"/>
          <p14:tracePt t="25295" x="6434138" y="3613150"/>
          <p14:tracePt t="25302" x="6442075" y="3613150"/>
          <p14:tracePt t="25310" x="6457950" y="3613150"/>
          <p14:tracePt t="25318" x="6473825" y="3613150"/>
          <p14:tracePt t="25325" x="6481763" y="3613150"/>
          <p14:tracePt t="25348" x="6489700" y="3613150"/>
          <p14:tracePt t="25475" x="6473825" y="3613150"/>
          <p14:tracePt t="25483" x="6450013" y="3613150"/>
          <p14:tracePt t="25490" x="6434138" y="3629025"/>
          <p14:tracePt t="25498" x="6410325" y="3636963"/>
          <p14:tracePt t="25506" x="6384925" y="3636963"/>
          <p14:tracePt t="25512" x="6353175" y="3652838"/>
          <p14:tracePt t="25520" x="6329363" y="3668713"/>
          <p14:tracePt t="25528" x="6305550" y="3676650"/>
          <p14:tracePt t="25535" x="6281738" y="3692525"/>
          <p14:tracePt t="25542" x="6265863" y="3708400"/>
          <p14:tracePt t="25550" x="6257925" y="3724275"/>
          <p14:tracePt t="25558" x="6234113" y="3740150"/>
          <p14:tracePt t="25565" x="6218238" y="3763963"/>
          <p14:tracePt t="25573" x="6194425" y="3795713"/>
          <p14:tracePt t="25580" x="6162675" y="3835400"/>
          <p14:tracePt t="25588" x="6154738" y="3859213"/>
          <p14:tracePt t="25595" x="6130925" y="3898900"/>
          <p14:tracePt t="25603" x="6107113" y="3922713"/>
          <p14:tracePt t="25610" x="6099175" y="3948113"/>
          <p14:tracePt t="25618" x="6075363" y="3987800"/>
          <p14:tracePt t="25625" x="6051550" y="4019550"/>
          <p14:tracePt t="25633" x="6043613" y="4043363"/>
          <p14:tracePt t="25640" x="6026150" y="4067175"/>
          <p14:tracePt t="25648" x="6010275" y="4098925"/>
          <p14:tracePt t="25656" x="6002338" y="4114800"/>
          <p14:tracePt t="25662" x="5994400" y="4122738"/>
          <p14:tracePt t="25670" x="5978525" y="4146550"/>
          <p14:tracePt t="25677" x="5970588" y="4170363"/>
          <p14:tracePt t="25685" x="5938838" y="4202113"/>
          <p14:tracePt t="25692" x="5907088" y="4233863"/>
          <p14:tracePt t="25700" x="5843588" y="4273550"/>
          <p14:tracePt t="25708" x="5795963" y="4298950"/>
          <p14:tracePt t="25715" x="5724525" y="4338638"/>
          <p14:tracePt t="25723" x="5643563" y="4386263"/>
          <p14:tracePt t="25731" x="5572125" y="4418013"/>
          <p14:tracePt t="25738" x="5492750" y="4465638"/>
          <p14:tracePt t="25745" x="5405438" y="4497388"/>
          <p14:tracePt t="25753" x="5349875" y="4521200"/>
          <p14:tracePt t="25760" x="5326063" y="4537075"/>
          <p14:tracePt t="25768" x="5310188" y="4545013"/>
          <p14:tracePt t="25775" x="5284788" y="4552950"/>
          <p14:tracePt t="25783" x="5284788" y="4560888"/>
          <p14:tracePt t="25791" x="5276850" y="4560888"/>
          <p14:tracePt t="25813" x="5268913" y="4560888"/>
          <p14:tracePt t="25819" x="5268913" y="4568825"/>
          <p14:tracePt t="25962" x="5284788" y="4568825"/>
          <p14:tracePt t="25970" x="5334000" y="4568825"/>
          <p14:tracePt t="25977" x="5389563" y="4568825"/>
          <p14:tracePt t="25985" x="5461000" y="4568825"/>
          <p14:tracePt t="25992" x="5540375" y="4568825"/>
          <p14:tracePt t="26000" x="5619750" y="4568825"/>
          <p14:tracePt t="26007" x="5708650" y="4568825"/>
          <p14:tracePt t="26015" x="5803900" y="4568825"/>
          <p14:tracePt t="26022" x="5899150" y="4568825"/>
          <p14:tracePt t="26030" x="5986463" y="4568825"/>
          <p14:tracePt t="26038" x="6083300" y="4560888"/>
          <p14:tracePt t="26045" x="6162675" y="4560888"/>
          <p14:tracePt t="26053" x="6249988" y="4560888"/>
          <p14:tracePt t="26060" x="6337300" y="4560888"/>
          <p14:tracePt t="26068" x="6410325" y="4560888"/>
          <p14:tracePt t="26075" x="6473825" y="4560888"/>
          <p14:tracePt t="26083" x="6513513" y="4560888"/>
          <p14:tracePt t="26090" x="6592888" y="4560888"/>
          <p14:tracePt t="26098" x="6624638" y="4560888"/>
          <p14:tracePt t="26105" x="6656388" y="4560888"/>
          <p14:tracePt t="26113" x="6672263" y="4560888"/>
          <p14:tracePt t="26120" x="6688138" y="4560888"/>
          <p14:tracePt t="26128" x="6696075" y="4552950"/>
          <p14:tracePt t="26135" x="6711950" y="4552950"/>
          <p14:tracePt t="26150" x="6719888" y="4552950"/>
          <p14:tracePt t="26277" x="6735763" y="4552950"/>
          <p14:tracePt t="26284" x="6816725" y="4568825"/>
          <p14:tracePt t="26292" x="6911975" y="4576763"/>
          <p14:tracePt t="26300" x="6983413" y="4576763"/>
          <p14:tracePt t="26307" x="7046913" y="4584700"/>
          <p14:tracePt t="26315" x="7126288" y="4584700"/>
          <p14:tracePt t="26323" x="7207250" y="4584700"/>
          <p14:tracePt t="26330" x="7270750" y="4592638"/>
          <p14:tracePt t="26338" x="7310438" y="4592638"/>
          <p14:tracePt t="26345" x="7358063" y="4592638"/>
          <p14:tracePt t="26352" x="7373938" y="4592638"/>
          <p14:tracePt t="26360" x="7381875" y="4592638"/>
          <p14:tracePt t="26367" x="7389813" y="4592638"/>
          <p14:tracePt t="26435" x="7389813" y="4584700"/>
          <p14:tracePt t="26442" x="7389813" y="4568825"/>
          <p14:tracePt t="26450" x="7381875" y="4537075"/>
          <p14:tracePt t="26458" x="7366000" y="4513263"/>
          <p14:tracePt t="26465" x="7366000" y="4473575"/>
          <p14:tracePt t="26472" x="7350125" y="4433888"/>
          <p14:tracePt t="26480" x="7334250" y="4386263"/>
          <p14:tracePt t="26488" x="7326313" y="4354513"/>
          <p14:tracePt t="26495" x="7318375" y="4306888"/>
          <p14:tracePt t="26503" x="7310438" y="4273550"/>
          <p14:tracePt t="26510" x="7302500" y="4233863"/>
          <p14:tracePt t="26518" x="7302500" y="4186238"/>
          <p14:tracePt t="26525" x="7294563" y="4130675"/>
          <p14:tracePt t="26533" x="7294563" y="4067175"/>
          <p14:tracePt t="26540" x="7294563" y="4019550"/>
          <p14:tracePt t="26548" x="7286625" y="3979863"/>
          <p14:tracePt t="26555" x="7286625" y="3930650"/>
          <p14:tracePt t="26563" x="7278688" y="3890963"/>
          <p14:tracePt t="26570" x="7270750" y="3843338"/>
          <p14:tracePt t="26578" x="7270750" y="3811588"/>
          <p14:tracePt t="26585" x="7270750" y="3779838"/>
          <p14:tracePt t="26593" x="7270750" y="3740150"/>
          <p14:tracePt t="26600" x="7270750" y="3700463"/>
          <p14:tracePt t="26607" x="7270750" y="3676650"/>
          <p14:tracePt t="26615" x="7270750" y="3644900"/>
          <p14:tracePt t="26623" x="7270750" y="3613150"/>
          <p14:tracePt t="26632" x="7270750" y="3587750"/>
          <p14:tracePt t="26638" x="7270750" y="3556000"/>
          <p14:tracePt t="26645" x="7270750" y="3548063"/>
          <p14:tracePt t="26652" x="7270750" y="3540125"/>
          <p14:tracePt t="26706" x="7270750" y="3532188"/>
          <p14:tracePt t="26720" x="7270750" y="3524250"/>
          <p14:tracePt t="26735" x="7270750" y="3516313"/>
          <p14:tracePt t="26750" x="7270750" y="3508375"/>
          <p14:tracePt t="26758" x="7270750" y="3500438"/>
          <p14:tracePt t="26773" x="7270750" y="3492500"/>
          <p14:tracePt t="26780" x="7270750" y="3476625"/>
          <p14:tracePt t="26788" x="7270750" y="3468688"/>
          <p14:tracePt t="26803" x="7270750" y="3460750"/>
          <p14:tracePt t="26810" x="7270750" y="3452813"/>
          <p14:tracePt t="26877" x="7270750" y="3460750"/>
          <p14:tracePt t="26885" x="7270750" y="3492500"/>
          <p14:tracePt t="26892" x="7278688" y="3532188"/>
          <p14:tracePt t="26899" x="7294563" y="3595688"/>
          <p14:tracePt t="26908" x="7302500" y="3676650"/>
          <p14:tracePt t="26914" x="7318375" y="3756025"/>
          <p14:tracePt t="26923" x="7326313" y="3827463"/>
          <p14:tracePt t="26929" x="7350125" y="3906838"/>
          <p14:tracePt t="26938" x="7381875" y="3995738"/>
          <p14:tracePt t="26945" x="7405688" y="4075113"/>
          <p14:tracePt t="26953" x="7429500" y="4130675"/>
          <p14:tracePt t="26960" x="7445375" y="4170363"/>
          <p14:tracePt t="26967" x="7445375" y="4178300"/>
          <p14:tracePt t="26974" x="7445375" y="4186238"/>
          <p14:tracePt t="27162" x="7445375" y="4178300"/>
          <p14:tracePt t="27171" x="7445375" y="4130675"/>
          <p14:tracePt t="27178" x="7445375" y="4043363"/>
          <p14:tracePt t="27185" x="7437438" y="3995738"/>
          <p14:tracePt t="27192" x="7437438" y="3922713"/>
          <p14:tracePt t="27200" x="7429500" y="3835400"/>
          <p14:tracePt t="27208" x="7429500" y="3763963"/>
          <p14:tracePt t="27215" x="7421563" y="3676650"/>
          <p14:tracePt t="27223" x="7421563" y="3629025"/>
          <p14:tracePt t="27230" x="7413625" y="3587750"/>
          <p14:tracePt t="27238" x="7413625" y="3571875"/>
          <p14:tracePt t="27245" x="7413625" y="3540125"/>
          <p14:tracePt t="27253" x="7413625" y="3516313"/>
          <p14:tracePt t="27260" x="7413625" y="3500438"/>
          <p14:tracePt t="27268" x="7413625" y="3492500"/>
          <p14:tracePt t="27275" x="7413625" y="3484563"/>
          <p14:tracePt t="27395" x="7405688" y="3508375"/>
          <p14:tracePt t="27403" x="7389813" y="3556000"/>
          <p14:tracePt t="27410" x="7373938" y="3579813"/>
          <p14:tracePt t="27417" x="7350125" y="3636963"/>
          <p14:tracePt t="27425" x="7334250" y="3684588"/>
          <p14:tracePt t="27433" x="7310438" y="3740150"/>
          <p14:tracePt t="27440" x="7286625" y="3795713"/>
          <p14:tracePt t="27448" x="7262813" y="3843338"/>
          <p14:tracePt t="27456" x="7239000" y="3890963"/>
          <p14:tracePt t="27463" x="7215188" y="3963988"/>
          <p14:tracePt t="27470" x="7191375" y="4027488"/>
          <p14:tracePt t="27478" x="7183438" y="4083050"/>
          <p14:tracePt t="27485" x="7175500" y="4114800"/>
          <p14:tracePt t="27492" x="7167563" y="4138613"/>
          <p14:tracePt t="27500" x="7167563" y="4154488"/>
          <p14:tracePt t="27507" x="7167563" y="4162425"/>
          <p14:tracePt t="28386" x="0" y="0"/>
        </p14:tracePtLst>
        <p14:tracePtLst>
          <p14:tracePt t="34762" x="2751138" y="4386263"/>
          <p14:tracePt t="34866" x="0" y="0"/>
        </p14:tracePtLst>
        <p14:tracePtLst>
          <p14:tracePt t="35001" x="2751138" y="4386263"/>
          <p14:tracePt t="35240" x="2767013" y="4386263"/>
          <p14:tracePt t="35248" x="2798763" y="4386263"/>
          <p14:tracePt t="35255" x="2862263" y="4402138"/>
          <p14:tracePt t="35263" x="2941638" y="4418013"/>
          <p14:tracePt t="35270" x="3021013" y="4425950"/>
          <p14:tracePt t="35278" x="3133725" y="4441825"/>
          <p14:tracePt t="35285" x="3228975" y="4457700"/>
          <p14:tracePt t="35294" x="3324225" y="4481513"/>
          <p14:tracePt t="35300" x="3427413" y="4489450"/>
          <p14:tracePt t="35308" x="3516313" y="4505325"/>
          <p14:tracePt t="35315" x="3587750" y="4505325"/>
          <p14:tracePt t="35323" x="3651250" y="4505325"/>
          <p14:tracePt t="35331" x="3690938" y="4505325"/>
          <p14:tracePt t="35338" x="3706813" y="4505325"/>
          <p14:tracePt t="35345" x="3714750" y="4505325"/>
          <p14:tracePt t="35375" x="3714750" y="4489450"/>
          <p14:tracePt t="35383" x="3714750" y="4481513"/>
          <p14:tracePt t="35390" x="3714750" y="4473575"/>
          <p14:tracePt t="35398" x="3714750" y="4457700"/>
          <p14:tracePt t="35405" x="3714750" y="4441825"/>
          <p14:tracePt t="35412" x="3714750" y="4425950"/>
          <p14:tracePt t="35420" x="3714750" y="4402138"/>
          <p14:tracePt t="35428" x="3722688" y="4378325"/>
          <p14:tracePt t="35435" x="3722688" y="4362450"/>
          <p14:tracePt t="35442" x="3730625" y="4346575"/>
          <p14:tracePt t="35450" x="3730625" y="4338638"/>
          <p14:tracePt t="35458" x="3730625" y="4314825"/>
          <p14:tracePt t="35466" x="3730625" y="4298950"/>
          <p14:tracePt t="35473" x="3730625" y="4273550"/>
          <p14:tracePt t="35480" x="3714750" y="4241800"/>
          <p14:tracePt t="35488" x="3706813" y="4210050"/>
          <p14:tracePt t="35495" x="3690938" y="4170363"/>
          <p14:tracePt t="35503" x="3675063" y="4138613"/>
          <p14:tracePt t="35510" x="3659188" y="4106863"/>
          <p14:tracePt t="35517" x="3635375" y="4075113"/>
          <p14:tracePt t="35525" x="3603625" y="4027488"/>
          <p14:tracePt t="35533" x="3571875" y="3987800"/>
          <p14:tracePt t="35540" x="3556000" y="3956050"/>
          <p14:tracePt t="35548" x="3524250" y="3930650"/>
          <p14:tracePt t="35555" x="3508375" y="3906838"/>
          <p14:tracePt t="35564" x="3476625" y="3890963"/>
          <p14:tracePt t="35570" x="3459163" y="3867150"/>
          <p14:tracePt t="35578" x="3419475" y="3843338"/>
          <p14:tracePt t="35585" x="3395663" y="3819525"/>
          <p14:tracePt t="35593" x="3363913" y="3795713"/>
          <p14:tracePt t="35600" x="3348038" y="3779838"/>
          <p14:tracePt t="35608" x="3324225" y="3763963"/>
          <p14:tracePt t="35616" x="3300413" y="3740150"/>
          <p14:tracePt t="35623" x="3276600" y="3724275"/>
          <p14:tracePt t="35631" x="3252788" y="3692525"/>
          <p14:tracePt t="35638" x="3228975" y="3676650"/>
          <p14:tracePt t="35645" x="3197225" y="3652838"/>
          <p14:tracePt t="35653" x="3173413" y="3629025"/>
          <p14:tracePt t="35660" x="3157538" y="3621088"/>
          <p14:tracePt t="35667" x="3117850" y="3595688"/>
          <p14:tracePt t="35675" x="3092450" y="3579813"/>
          <p14:tracePt t="35683" x="3060700" y="3563938"/>
          <p14:tracePt t="35690" x="3036888" y="3548063"/>
          <p14:tracePt t="35698" x="3021013" y="3540125"/>
          <p14:tracePt t="35705" x="3005138" y="3532188"/>
          <p14:tracePt t="35714" x="2973388" y="3516313"/>
          <p14:tracePt t="35720" x="2957513" y="3516313"/>
          <p14:tracePt t="35727" x="2925763" y="3508375"/>
          <p14:tracePt t="35735" x="2901950" y="3500438"/>
          <p14:tracePt t="35743" x="2870200" y="3492500"/>
          <p14:tracePt t="35750" x="2854325" y="3492500"/>
          <p14:tracePt t="35758" x="2814638" y="3484563"/>
          <p14:tracePt t="35765" x="2790825" y="3484563"/>
          <p14:tracePt t="35773" x="2759075" y="3484563"/>
          <p14:tracePt t="35780" x="2725738" y="3476625"/>
          <p14:tracePt t="35787" x="2693988" y="3476625"/>
          <p14:tracePt t="35795" x="2662238" y="3476625"/>
          <p14:tracePt t="35803" x="2630488" y="3476625"/>
          <p14:tracePt t="35810" x="2606675" y="3476625"/>
          <p14:tracePt t="35817" x="2574925" y="3476625"/>
          <p14:tracePt t="35825" x="2551113" y="3476625"/>
          <p14:tracePt t="35833" x="2511425" y="3484563"/>
          <p14:tracePt t="35840" x="2455863" y="3492500"/>
          <p14:tracePt t="35848" x="2439988" y="3492500"/>
          <p14:tracePt t="35855" x="2416175" y="3500438"/>
          <p14:tracePt t="35863" x="2392363" y="3500438"/>
          <p14:tracePt t="35870" x="2374900" y="3500438"/>
          <p14:tracePt t="35882" x="2359025" y="3500438"/>
          <p14:tracePt t="35885" x="2335213" y="3500438"/>
          <p14:tracePt t="35893" x="2311400" y="3508375"/>
          <p14:tracePt t="35900" x="2287588" y="3516313"/>
          <p14:tracePt t="35908" x="2263775" y="3516313"/>
          <p14:tracePt t="35916" x="2216150" y="3532188"/>
          <p14:tracePt t="35923" x="2168525" y="3548063"/>
          <p14:tracePt t="35930" x="2120900" y="3563938"/>
          <p14:tracePt t="35938" x="2065338" y="3587750"/>
          <p14:tracePt t="35945" x="2000250" y="3613150"/>
          <p14:tracePt t="35953" x="1920875" y="3644900"/>
          <p14:tracePt t="35960" x="1889125" y="3652838"/>
          <p14:tracePt t="35968" x="1849438" y="3668713"/>
          <p14:tracePt t="35975" x="1833563" y="3676650"/>
          <p14:tracePt t="35983" x="1817688" y="3684588"/>
          <p14:tracePt t="35990" x="1809750" y="3692525"/>
          <p14:tracePt t="35998" x="1801813" y="3700463"/>
          <p14:tracePt t="36005" x="1785938" y="3700463"/>
          <p14:tracePt t="36014" x="1778000" y="3716338"/>
          <p14:tracePt t="36020" x="1770063" y="3724275"/>
          <p14:tracePt t="36028" x="1762125" y="3732213"/>
          <p14:tracePt t="36035" x="1754188" y="3740150"/>
          <p14:tracePt t="36044" x="1746250" y="3756025"/>
          <p14:tracePt t="36053" x="1714500" y="3787775"/>
          <p14:tracePt t="36058" x="1682750" y="3827463"/>
          <p14:tracePt t="36066" x="1651000" y="3867150"/>
          <p14:tracePt t="36073" x="1625600" y="3914775"/>
          <p14:tracePt t="36080" x="1601788" y="3938588"/>
          <p14:tracePt t="36088" x="1585913" y="3971925"/>
          <p14:tracePt t="36095" x="1562100" y="3995738"/>
          <p14:tracePt t="36103" x="1554163" y="4019550"/>
          <p14:tracePt t="36110" x="1546225" y="4027488"/>
          <p14:tracePt t="36117" x="1538288" y="4035425"/>
          <p14:tracePt t="36125" x="1538288" y="4051300"/>
          <p14:tracePt t="36140" x="1538288" y="4059238"/>
          <p14:tracePt t="36148" x="1538288" y="4083050"/>
          <p14:tracePt t="36155" x="1538288" y="4090988"/>
          <p14:tracePt t="36163" x="1538288" y="4114800"/>
          <p14:tracePt t="36170" x="1538288" y="4130675"/>
          <p14:tracePt t="36178" x="1546225" y="4146550"/>
          <p14:tracePt t="36185" x="1546225" y="4162425"/>
          <p14:tracePt t="36194" x="1546225" y="4194175"/>
          <p14:tracePt t="36200" x="1562100" y="4225925"/>
          <p14:tracePt t="36208" x="1570038" y="4257675"/>
          <p14:tracePt t="36215" x="1577975" y="4281488"/>
          <p14:tracePt t="36223" x="1585913" y="4306888"/>
          <p14:tracePt t="36230" x="1593850" y="4338638"/>
          <p14:tracePt t="36238" x="1609725" y="4354513"/>
          <p14:tracePt t="36245" x="1609725" y="4362450"/>
          <p14:tracePt t="36253" x="1625600" y="4378325"/>
          <p14:tracePt t="36260" x="1633538" y="4402138"/>
          <p14:tracePt t="36268" x="1651000" y="4418013"/>
          <p14:tracePt t="36275" x="1658938" y="4425950"/>
          <p14:tracePt t="36283" x="1690688" y="4449763"/>
          <p14:tracePt t="36290" x="1706563" y="4457700"/>
          <p14:tracePt t="36298" x="1722438" y="4465638"/>
          <p14:tracePt t="36305" x="1746250" y="4481513"/>
          <p14:tracePt t="36314" x="1785938" y="4497388"/>
          <p14:tracePt t="36320" x="1825625" y="4521200"/>
          <p14:tracePt t="36328" x="1849438" y="4537075"/>
          <p14:tracePt t="36335" x="1928813" y="4560888"/>
          <p14:tracePt t="36343" x="1968500" y="4568825"/>
          <p14:tracePt t="36350" x="2000250" y="4576763"/>
          <p14:tracePt t="36358" x="2057400" y="4576763"/>
          <p14:tracePt t="36366" x="2089150" y="4576763"/>
          <p14:tracePt t="36373" x="2144713" y="4584700"/>
          <p14:tracePt t="36380" x="2176463" y="4584700"/>
          <p14:tracePt t="36388" x="2224088" y="4584700"/>
          <p14:tracePt t="36395" x="2247900" y="4584700"/>
          <p14:tracePt t="36403" x="2279650" y="4584700"/>
          <p14:tracePt t="36410" x="2311400" y="4584700"/>
          <p14:tracePt t="36418" x="2327275" y="4584700"/>
          <p14:tracePt t="36425" x="2359025" y="4584700"/>
          <p14:tracePt t="36433" x="2384425" y="4584700"/>
          <p14:tracePt t="36440" x="2416175" y="4584700"/>
          <p14:tracePt t="36449" x="2432050" y="4584700"/>
          <p14:tracePt t="36455" x="2447925" y="4584700"/>
          <p14:tracePt t="36463" x="2471738" y="4576763"/>
          <p14:tracePt t="36470" x="2511425" y="4560888"/>
          <p14:tracePt t="36477" x="2559050" y="4552950"/>
          <p14:tracePt t="36486" x="2614613" y="4545013"/>
          <p14:tracePt t="36492" x="2670175" y="4529138"/>
          <p14:tracePt t="36500" x="2709863" y="4513263"/>
          <p14:tracePt t="36507" x="2782888" y="4497388"/>
          <p14:tracePt t="36516" x="2838450" y="4481513"/>
          <p14:tracePt t="36524" x="2878138" y="4473575"/>
          <p14:tracePt t="36530" x="2901950" y="4465638"/>
          <p14:tracePt t="36538" x="2917825" y="4457700"/>
          <p14:tracePt t="36545" x="2933700" y="4457700"/>
          <p14:tracePt t="37580" x="2941638" y="4457700"/>
          <p14:tracePt t="37596" x="2949575" y="4457700"/>
          <p14:tracePt t="37610" x="2957513" y="4473575"/>
          <p14:tracePt t="37618" x="2965450" y="4481513"/>
          <p14:tracePt t="37625" x="2981325" y="4497388"/>
          <p14:tracePt t="37633" x="3013075" y="4521200"/>
          <p14:tracePt t="37640" x="3052763" y="4552950"/>
          <p14:tracePt t="37648" x="3133725" y="4600575"/>
          <p14:tracePt t="37655" x="3228975" y="4649788"/>
          <p14:tracePt t="37663" x="3403600" y="4705350"/>
          <p14:tracePt t="37670" x="3643313" y="4768850"/>
          <p14:tracePt t="37678" x="3914775" y="4824413"/>
          <p14:tracePt t="37685" x="4168775" y="4864100"/>
          <p14:tracePt t="37693" x="4503738" y="4903788"/>
          <p14:tracePt t="37700" x="4791075" y="4935538"/>
          <p14:tracePt t="37707" x="5062538" y="4976813"/>
          <p14:tracePt t="37715" x="5292725" y="5016500"/>
          <p14:tracePt t="37722" x="5500688" y="5040313"/>
          <p14:tracePt t="37731" x="5643563" y="5072063"/>
          <p14:tracePt t="37738" x="5772150" y="5103813"/>
          <p14:tracePt t="37746" x="5859463" y="5119688"/>
          <p14:tracePt t="37753" x="5907088" y="5143500"/>
          <p14:tracePt t="37763" x="5922963" y="5143500"/>
          <p14:tracePt t="37865" x="5930900" y="5143500"/>
          <p14:tracePt t="37873" x="5946775" y="5143500"/>
          <p14:tracePt t="37882" x="5970588" y="5151438"/>
          <p14:tracePt t="37888" x="5994400" y="5159375"/>
          <p14:tracePt t="37896" x="6018213" y="5159375"/>
          <p14:tracePt t="37903" x="6034088" y="5159375"/>
          <p14:tracePt t="37910" x="6067425" y="5167313"/>
          <p14:tracePt t="37918" x="6091238" y="5167313"/>
          <p14:tracePt t="37925" x="6099175" y="5167313"/>
          <p14:tracePt t="37933" x="6107113" y="5167313"/>
          <p14:tracePt t="37940" x="6115050" y="5167313"/>
          <p14:tracePt t="37948" x="6122988" y="5167313"/>
          <p14:tracePt t="37955" x="6146800" y="5167313"/>
          <p14:tracePt t="37963" x="6170613" y="5175250"/>
          <p14:tracePt t="37970" x="6234113" y="5191125"/>
          <p14:tracePt t="37979" x="6329363" y="5199063"/>
          <p14:tracePt t="37985" x="6402388" y="5207000"/>
          <p14:tracePt t="37993" x="6521450" y="5207000"/>
          <p14:tracePt t="38000" x="6608763" y="5207000"/>
          <p14:tracePt t="38007" x="6719888" y="5207000"/>
          <p14:tracePt t="38015" x="6848475" y="5207000"/>
          <p14:tracePt t="38023" x="6967538" y="5207000"/>
          <p14:tracePt t="38030" x="7094538" y="5207000"/>
          <p14:tracePt t="38039" x="7199313" y="5207000"/>
          <p14:tracePt t="38045" x="7262813" y="5207000"/>
          <p14:tracePt t="38054" x="7366000" y="5207000"/>
          <p14:tracePt t="38060" x="7421563" y="5207000"/>
          <p14:tracePt t="38070" x="7437438" y="5207000"/>
          <p14:tracePt t="38078" x="7445375" y="5207000"/>
          <p14:tracePt t="38465" x="7389813" y="5207000"/>
          <p14:tracePt t="38473" x="7302500" y="5207000"/>
          <p14:tracePt t="38480" x="7239000" y="5207000"/>
          <p14:tracePt t="38488" x="7143750" y="5207000"/>
          <p14:tracePt t="38495" x="7038975" y="5214938"/>
          <p14:tracePt t="38503" x="6951663" y="5238750"/>
          <p14:tracePt t="38511" x="6880225" y="5246688"/>
          <p14:tracePt t="38518" x="6824663" y="5262563"/>
          <p14:tracePt t="38525" x="6800850" y="5262563"/>
          <p14:tracePt t="38533" x="6784975" y="5262563"/>
          <p14:tracePt t="38548" x="6784975" y="5270500"/>
          <p14:tracePt t="38772" x="6777038" y="5270500"/>
          <p14:tracePt t="38781" x="6751638" y="5270500"/>
          <p14:tracePt t="38788" x="6711950" y="5262563"/>
          <p14:tracePt t="38795" x="6688138" y="5262563"/>
          <p14:tracePt t="38803" x="6648450" y="5262563"/>
          <p14:tracePt t="38810" x="6608763" y="5262563"/>
          <p14:tracePt t="38818" x="6577013" y="5262563"/>
          <p14:tracePt t="38825" x="6537325" y="5254625"/>
          <p14:tracePt t="38834" x="6505575" y="5254625"/>
          <p14:tracePt t="38840" x="6473825" y="5254625"/>
          <p14:tracePt t="38848" x="6450013" y="5254625"/>
          <p14:tracePt t="38855" x="6434138" y="5254625"/>
          <p14:tracePt t="38863" x="6426200" y="5254625"/>
          <p14:tracePt t="38930" x="6442075" y="5238750"/>
          <p14:tracePt t="38938" x="6465888" y="5238750"/>
          <p14:tracePt t="38945" x="6481763" y="5222875"/>
          <p14:tracePt t="38953" x="6497638" y="5214938"/>
          <p14:tracePt t="38961" x="6537325" y="5207000"/>
          <p14:tracePt t="38968" x="6553200" y="5199063"/>
          <p14:tracePt t="38975" x="6584950" y="5183188"/>
          <p14:tracePt t="38982" x="6632575" y="5175250"/>
          <p14:tracePt t="38990" x="6672263" y="5167313"/>
          <p14:tracePt t="38998" x="6719888" y="5159375"/>
          <p14:tracePt t="39006" x="6769100" y="5151438"/>
          <p14:tracePt t="39013" x="6816725" y="5143500"/>
          <p14:tracePt t="39021" x="6896100" y="5119688"/>
          <p14:tracePt t="39028" x="6967538" y="5111750"/>
          <p14:tracePt t="39035" x="7046913" y="5103813"/>
          <p14:tracePt t="39046" x="7135813" y="5095875"/>
          <p14:tracePt t="39052" x="7207250" y="5095875"/>
          <p14:tracePt t="39058" x="7278688" y="5087938"/>
          <p14:tracePt t="39065" x="7318375" y="5087938"/>
          <p14:tracePt t="39073" x="7366000" y="5087938"/>
          <p14:tracePt t="39080" x="7389813" y="5087938"/>
          <p14:tracePt t="39088" x="7405688" y="5087938"/>
          <p14:tracePt t="39268" x="7413625" y="5087938"/>
          <p14:tracePt t="39283" x="7421563" y="5087938"/>
          <p14:tracePt t="39290" x="7429500" y="5087938"/>
          <p14:tracePt t="39298" x="7437438" y="5087938"/>
          <p14:tracePt t="39515" x="7421563" y="5087938"/>
          <p14:tracePt t="39523" x="7397750" y="5087938"/>
          <p14:tracePt t="39530" x="7373938" y="5087938"/>
          <p14:tracePt t="39539" x="7334250" y="5103813"/>
          <p14:tracePt t="39545" x="7302500" y="5111750"/>
          <p14:tracePt t="39553" x="7246938" y="5127625"/>
          <p14:tracePt t="39561" x="7191375" y="5135563"/>
          <p14:tracePt t="39568" x="7126288" y="5159375"/>
          <p14:tracePt t="39575" x="7078663" y="5167313"/>
          <p14:tracePt t="39583" x="7038975" y="5175250"/>
          <p14:tracePt t="39590" x="6999288" y="5183188"/>
          <p14:tracePt t="39597" x="6991350" y="5183188"/>
          <p14:tracePt t="39605" x="6983413" y="5183188"/>
          <p14:tracePt t="39845" x="6943725" y="5183188"/>
          <p14:tracePt t="39852" x="6927850" y="5183188"/>
          <p14:tracePt t="39860" x="6911975" y="5183188"/>
          <p14:tracePt t="39867" x="6904038" y="5183188"/>
          <p14:tracePt t="39875" x="6888163" y="5183188"/>
          <p14:tracePt t="39896" x="6880225" y="5183188"/>
          <p14:tracePt t="39974" x="0" y="0"/>
        </p14:tracePtLst>
      </p14:laserTraceLst>
    </p:ext>
    <p:ext uri="{E180D4A7-C9FB-4DFB-919C-405C955672EB}">
      <p14:showEvtLst xmlns:p14="http://schemas.microsoft.com/office/powerpoint/2010/main">
        <p14:playEvt time="11" objId="5"/>
        <p14:stopEvt time="53558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fik 65">
            <a:extLst>
              <a:ext uri="{FF2B5EF4-FFF2-40B4-BE49-F238E27FC236}">
                <a16:creationId xmlns:a16="http://schemas.microsoft.com/office/drawing/2014/main" id="{7EA24CF1-39D6-45BC-B78D-FAE577518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6" y="1080"/>
            <a:ext cx="9145392" cy="68558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ABC4B827-00C7-4139-B55A-71DBD321F656}"/>
                  </a:ext>
                </a:extLst>
              </p14:cNvPr>
              <p14:cNvContentPartPr/>
              <p14:nvPr/>
            </p14:nvContentPartPr>
            <p14:xfrm>
              <a:off x="9594201" y="4453147"/>
              <a:ext cx="360" cy="36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ABC4B827-00C7-4139-B55A-71DBD321F65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85201" y="444414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C81C3065-69FC-425B-BF7C-AE99454695EC}"/>
                  </a:ext>
                </a:extLst>
              </p14:cNvPr>
              <p14:cNvContentPartPr/>
              <p14:nvPr/>
            </p14:nvContentPartPr>
            <p14:xfrm>
              <a:off x="7176703" y="2621305"/>
              <a:ext cx="43200" cy="2052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C81C3065-69FC-425B-BF7C-AE99454695E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59063" y="2603665"/>
                <a:ext cx="7884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556613A1-C3AD-45E4-B874-922722FFE89B}"/>
                  </a:ext>
                </a:extLst>
              </p14:cNvPr>
              <p14:cNvContentPartPr/>
              <p14:nvPr/>
            </p14:nvContentPartPr>
            <p14:xfrm>
              <a:off x="7367863" y="2615185"/>
              <a:ext cx="110160" cy="6480"/>
            </p14:xfrm>
          </p:contentPart>
        </mc:Choice>
        <mc:Fallback xmlns=""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556613A1-C3AD-45E4-B874-922722FFE89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350223" y="2597545"/>
                <a:ext cx="1458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3EBE0578-1518-4981-BF6D-2DB3F4F7C24C}"/>
                  </a:ext>
                </a:extLst>
              </p14:cNvPr>
              <p14:cNvContentPartPr/>
              <p14:nvPr/>
            </p14:nvContentPartPr>
            <p14:xfrm>
              <a:off x="7335103" y="2695465"/>
              <a:ext cx="165960" cy="86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3EBE0578-1518-4981-BF6D-2DB3F4F7C24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317103" y="2677825"/>
                <a:ext cx="2016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FE1ECBF2-1A28-4B4D-8862-7A0FCB7226B2}"/>
                  </a:ext>
                </a:extLst>
              </p14:cNvPr>
              <p14:cNvContentPartPr/>
              <p14:nvPr/>
            </p14:nvContentPartPr>
            <p14:xfrm>
              <a:off x="7573423" y="2587825"/>
              <a:ext cx="202680" cy="190800"/>
            </p14:xfrm>
          </p:contentPart>
        </mc:Choice>
        <mc:Fallback xmlns=""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FE1ECBF2-1A28-4B4D-8862-7A0FCB7226B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55783" y="2570185"/>
                <a:ext cx="23832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C1BA6A51-F37E-47BA-B965-E8D017142BD1}"/>
                  </a:ext>
                </a:extLst>
              </p14:cNvPr>
              <p14:cNvContentPartPr/>
              <p14:nvPr/>
            </p14:nvContentPartPr>
            <p14:xfrm>
              <a:off x="7121623" y="2677825"/>
              <a:ext cx="128160" cy="26172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C1BA6A51-F37E-47BA-B965-E8D017142BD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103983" y="2660185"/>
                <a:ext cx="16380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36DC9723-16DD-45F7-9975-65FE2B694D6C}"/>
                  </a:ext>
                </a:extLst>
              </p14:cNvPr>
              <p14:cNvContentPartPr/>
              <p14:nvPr/>
            </p14:nvContentPartPr>
            <p14:xfrm>
              <a:off x="6730303" y="2502505"/>
              <a:ext cx="323280" cy="42012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36DC9723-16DD-45F7-9975-65FE2B694D6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12323" y="2484520"/>
                <a:ext cx="358880" cy="4557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9" name="Freihand 38">
                <a:extLst>
                  <a:ext uri="{FF2B5EF4-FFF2-40B4-BE49-F238E27FC236}">
                    <a16:creationId xmlns:a16="http://schemas.microsoft.com/office/drawing/2014/main" id="{2BF622AA-25BB-48A1-9602-1C9ECADE7AE4}"/>
                  </a:ext>
                </a:extLst>
              </p14:cNvPr>
              <p14:cNvContentPartPr/>
              <p14:nvPr/>
            </p14:nvContentPartPr>
            <p14:xfrm>
              <a:off x="8573863" y="2490265"/>
              <a:ext cx="246600" cy="342000"/>
            </p14:xfrm>
          </p:contentPart>
        </mc:Choice>
        <mc:Fallback xmlns="">
          <p:pic>
            <p:nvPicPr>
              <p:cNvPr id="39" name="Freihand 38">
                <a:extLst>
                  <a:ext uri="{FF2B5EF4-FFF2-40B4-BE49-F238E27FC236}">
                    <a16:creationId xmlns:a16="http://schemas.microsoft.com/office/drawing/2014/main" id="{2BF622AA-25BB-48A1-9602-1C9ECADE7AE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556223" y="2472265"/>
                <a:ext cx="282240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520A7193-5A55-4B0A-BF1F-30D4E58F2DA8}"/>
                  </a:ext>
                </a:extLst>
              </p14:cNvPr>
              <p14:cNvContentPartPr/>
              <p14:nvPr/>
            </p14:nvContentPartPr>
            <p14:xfrm>
              <a:off x="8072023" y="2477665"/>
              <a:ext cx="438840" cy="359280"/>
            </p14:xfrm>
          </p:contentPart>
        </mc:Choice>
        <mc:Fallback xmlns=""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520A7193-5A55-4B0A-BF1F-30D4E58F2DA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54023" y="2459665"/>
                <a:ext cx="474480" cy="39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2" name="Freihand 61">
                <a:extLst>
                  <a:ext uri="{FF2B5EF4-FFF2-40B4-BE49-F238E27FC236}">
                    <a16:creationId xmlns:a16="http://schemas.microsoft.com/office/drawing/2014/main" id="{69824F49-B6B0-45CB-A0E4-F540401882BB}"/>
                  </a:ext>
                </a:extLst>
              </p14:cNvPr>
              <p14:cNvContentPartPr/>
              <p14:nvPr/>
            </p14:nvContentPartPr>
            <p14:xfrm>
              <a:off x="8216023" y="3081385"/>
              <a:ext cx="767160" cy="357480"/>
            </p14:xfrm>
          </p:contentPart>
        </mc:Choice>
        <mc:Fallback xmlns="">
          <p:pic>
            <p:nvPicPr>
              <p:cNvPr id="62" name="Freihand 61">
                <a:extLst>
                  <a:ext uri="{FF2B5EF4-FFF2-40B4-BE49-F238E27FC236}">
                    <a16:creationId xmlns:a16="http://schemas.microsoft.com/office/drawing/2014/main" id="{69824F49-B6B0-45CB-A0E4-F540401882B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198383" y="3063745"/>
                <a:ext cx="802800" cy="39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3" name="Freihand 62">
                <a:extLst>
                  <a:ext uri="{FF2B5EF4-FFF2-40B4-BE49-F238E27FC236}">
                    <a16:creationId xmlns:a16="http://schemas.microsoft.com/office/drawing/2014/main" id="{C42DAFA2-428F-43D3-942A-2C519B965B29}"/>
                  </a:ext>
                </a:extLst>
              </p14:cNvPr>
              <p14:cNvContentPartPr/>
              <p14:nvPr/>
            </p14:nvContentPartPr>
            <p14:xfrm>
              <a:off x="7587463" y="3088225"/>
              <a:ext cx="519840" cy="323640"/>
            </p14:xfrm>
          </p:contentPart>
        </mc:Choice>
        <mc:Fallback xmlns="">
          <p:pic>
            <p:nvPicPr>
              <p:cNvPr id="63" name="Freihand 62">
                <a:extLst>
                  <a:ext uri="{FF2B5EF4-FFF2-40B4-BE49-F238E27FC236}">
                    <a16:creationId xmlns:a16="http://schemas.microsoft.com/office/drawing/2014/main" id="{C42DAFA2-428F-43D3-942A-2C519B965B2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69823" y="3070225"/>
                <a:ext cx="555480" cy="35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4" name="Freihand 63">
                <a:extLst>
                  <a:ext uri="{FF2B5EF4-FFF2-40B4-BE49-F238E27FC236}">
                    <a16:creationId xmlns:a16="http://schemas.microsoft.com/office/drawing/2014/main" id="{AD0E5A36-8C69-4BE0-AE30-073E3154AF2E}"/>
                  </a:ext>
                </a:extLst>
              </p14:cNvPr>
              <p14:cNvContentPartPr/>
              <p14:nvPr/>
            </p14:nvContentPartPr>
            <p14:xfrm>
              <a:off x="6624463" y="3060505"/>
              <a:ext cx="897120" cy="385200"/>
            </p14:xfrm>
          </p:contentPart>
        </mc:Choice>
        <mc:Fallback xmlns="">
          <p:pic>
            <p:nvPicPr>
              <p:cNvPr id="64" name="Freihand 63">
                <a:extLst>
                  <a:ext uri="{FF2B5EF4-FFF2-40B4-BE49-F238E27FC236}">
                    <a16:creationId xmlns:a16="http://schemas.microsoft.com/office/drawing/2014/main" id="{AD0E5A36-8C69-4BE0-AE30-073E3154AF2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606470" y="3042865"/>
                <a:ext cx="932746" cy="42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34" name="Freihand 133">
                <a:extLst>
                  <a:ext uri="{FF2B5EF4-FFF2-40B4-BE49-F238E27FC236}">
                    <a16:creationId xmlns:a16="http://schemas.microsoft.com/office/drawing/2014/main" id="{700AB0CF-7926-4458-BE47-80CA8581B111}"/>
                  </a:ext>
                </a:extLst>
              </p14:cNvPr>
              <p14:cNvContentPartPr/>
              <p14:nvPr/>
            </p14:nvContentPartPr>
            <p14:xfrm>
              <a:off x="-931479" y="4311667"/>
              <a:ext cx="360" cy="360"/>
            </p14:xfrm>
          </p:contentPart>
        </mc:Choice>
        <mc:Fallback xmlns="">
          <p:pic>
            <p:nvPicPr>
              <p:cNvPr id="134" name="Freihand 133">
                <a:extLst>
                  <a:ext uri="{FF2B5EF4-FFF2-40B4-BE49-F238E27FC236}">
                    <a16:creationId xmlns:a16="http://schemas.microsoft.com/office/drawing/2014/main" id="{700AB0CF-7926-4458-BE47-80CA8581B11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940479" y="430266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67" name="Freihand 166">
                <a:extLst>
                  <a:ext uri="{FF2B5EF4-FFF2-40B4-BE49-F238E27FC236}">
                    <a16:creationId xmlns:a16="http://schemas.microsoft.com/office/drawing/2014/main" id="{1C539C36-C5E5-4BCD-AB77-1FBBAACA8BCD}"/>
                  </a:ext>
                </a:extLst>
              </p14:cNvPr>
              <p14:cNvContentPartPr/>
              <p14:nvPr/>
            </p14:nvContentPartPr>
            <p14:xfrm>
              <a:off x="63201" y="4333987"/>
              <a:ext cx="2867760" cy="1536120"/>
            </p14:xfrm>
          </p:contentPart>
        </mc:Choice>
        <mc:Fallback xmlns="">
          <p:pic>
            <p:nvPicPr>
              <p:cNvPr id="167" name="Freihand 166">
                <a:extLst>
                  <a:ext uri="{FF2B5EF4-FFF2-40B4-BE49-F238E27FC236}">
                    <a16:creationId xmlns:a16="http://schemas.microsoft.com/office/drawing/2014/main" id="{1C539C36-C5E5-4BCD-AB77-1FBBAACA8BC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4561" y="4324987"/>
                <a:ext cx="2885400" cy="155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68" name="Freihand 167">
                <a:extLst>
                  <a:ext uri="{FF2B5EF4-FFF2-40B4-BE49-F238E27FC236}">
                    <a16:creationId xmlns:a16="http://schemas.microsoft.com/office/drawing/2014/main" id="{58E8B40C-2923-4230-A569-AE043AE43A3E}"/>
                  </a:ext>
                </a:extLst>
              </p14:cNvPr>
              <p14:cNvContentPartPr/>
              <p14:nvPr/>
            </p14:nvContentPartPr>
            <p14:xfrm>
              <a:off x="3046881" y="3476827"/>
              <a:ext cx="234720" cy="318240"/>
            </p14:xfrm>
          </p:contentPart>
        </mc:Choice>
        <mc:Fallback xmlns="">
          <p:pic>
            <p:nvPicPr>
              <p:cNvPr id="168" name="Freihand 167">
                <a:extLst>
                  <a:ext uri="{FF2B5EF4-FFF2-40B4-BE49-F238E27FC236}">
                    <a16:creationId xmlns:a16="http://schemas.microsoft.com/office/drawing/2014/main" id="{58E8B40C-2923-4230-A569-AE043AE43A3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993241" y="3369187"/>
                <a:ext cx="342360" cy="53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69" name="Freihand 168">
                <a:extLst>
                  <a:ext uri="{FF2B5EF4-FFF2-40B4-BE49-F238E27FC236}">
                    <a16:creationId xmlns:a16="http://schemas.microsoft.com/office/drawing/2014/main" id="{31CAA2C1-2E06-49EA-846F-0C2A0273A7A8}"/>
                  </a:ext>
                </a:extLst>
              </p14:cNvPr>
              <p14:cNvContentPartPr/>
              <p14:nvPr/>
            </p14:nvContentPartPr>
            <p14:xfrm>
              <a:off x="3008721" y="4285027"/>
              <a:ext cx="195120" cy="109800"/>
            </p14:xfrm>
          </p:contentPart>
        </mc:Choice>
        <mc:Fallback xmlns="">
          <p:pic>
            <p:nvPicPr>
              <p:cNvPr id="169" name="Freihand 168">
                <a:extLst>
                  <a:ext uri="{FF2B5EF4-FFF2-40B4-BE49-F238E27FC236}">
                    <a16:creationId xmlns:a16="http://schemas.microsoft.com/office/drawing/2014/main" id="{31CAA2C1-2E06-49EA-846F-0C2A0273A7A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954721" y="4177387"/>
                <a:ext cx="30276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71" name="Freihand 170">
                <a:extLst>
                  <a:ext uri="{FF2B5EF4-FFF2-40B4-BE49-F238E27FC236}">
                    <a16:creationId xmlns:a16="http://schemas.microsoft.com/office/drawing/2014/main" id="{ECCF0321-FDA9-4805-912E-7EBA396D65ED}"/>
                  </a:ext>
                </a:extLst>
              </p14:cNvPr>
              <p14:cNvContentPartPr/>
              <p14:nvPr/>
            </p14:nvContentPartPr>
            <p14:xfrm>
              <a:off x="3702441" y="3782107"/>
              <a:ext cx="178560" cy="86760"/>
            </p14:xfrm>
          </p:contentPart>
        </mc:Choice>
        <mc:Fallback xmlns="">
          <p:pic>
            <p:nvPicPr>
              <p:cNvPr id="171" name="Freihand 170">
                <a:extLst>
                  <a:ext uri="{FF2B5EF4-FFF2-40B4-BE49-F238E27FC236}">
                    <a16:creationId xmlns:a16="http://schemas.microsoft.com/office/drawing/2014/main" id="{ECCF0321-FDA9-4805-912E-7EBA396D65E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648441" y="3674467"/>
                <a:ext cx="28620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72" name="Freihand 171">
                <a:extLst>
                  <a:ext uri="{FF2B5EF4-FFF2-40B4-BE49-F238E27FC236}">
                    <a16:creationId xmlns:a16="http://schemas.microsoft.com/office/drawing/2014/main" id="{2D28EEB0-9FCE-4FA6-AF98-18FEA2D1502B}"/>
                  </a:ext>
                </a:extLst>
              </p14:cNvPr>
              <p14:cNvContentPartPr/>
              <p14:nvPr/>
            </p14:nvContentPartPr>
            <p14:xfrm>
              <a:off x="4054881" y="3599587"/>
              <a:ext cx="186480" cy="135360"/>
            </p14:xfrm>
          </p:contentPart>
        </mc:Choice>
        <mc:Fallback xmlns="">
          <p:pic>
            <p:nvPicPr>
              <p:cNvPr id="172" name="Freihand 171">
                <a:extLst>
                  <a:ext uri="{FF2B5EF4-FFF2-40B4-BE49-F238E27FC236}">
                    <a16:creationId xmlns:a16="http://schemas.microsoft.com/office/drawing/2014/main" id="{2D28EEB0-9FCE-4FA6-AF98-18FEA2D1502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000881" y="3491587"/>
                <a:ext cx="294120" cy="35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73" name="Freihand 172">
                <a:extLst>
                  <a:ext uri="{FF2B5EF4-FFF2-40B4-BE49-F238E27FC236}">
                    <a16:creationId xmlns:a16="http://schemas.microsoft.com/office/drawing/2014/main" id="{AF8E464D-ADA7-41D0-BE38-E36420F45E6D}"/>
                  </a:ext>
                </a:extLst>
              </p14:cNvPr>
              <p14:cNvContentPartPr/>
              <p14:nvPr/>
            </p14:nvContentPartPr>
            <p14:xfrm>
              <a:off x="4981881" y="4298707"/>
              <a:ext cx="86400" cy="138240"/>
            </p14:xfrm>
          </p:contentPart>
        </mc:Choice>
        <mc:Fallback xmlns="">
          <p:pic>
            <p:nvPicPr>
              <p:cNvPr id="173" name="Freihand 172">
                <a:extLst>
                  <a:ext uri="{FF2B5EF4-FFF2-40B4-BE49-F238E27FC236}">
                    <a16:creationId xmlns:a16="http://schemas.microsoft.com/office/drawing/2014/main" id="{AF8E464D-ADA7-41D0-BE38-E36420F45E6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927881" y="4191067"/>
                <a:ext cx="19404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77" name="Freihand 176">
                <a:extLst>
                  <a:ext uri="{FF2B5EF4-FFF2-40B4-BE49-F238E27FC236}">
                    <a16:creationId xmlns:a16="http://schemas.microsoft.com/office/drawing/2014/main" id="{7122F36B-DBC7-4564-BCA8-7B6A8C9B89FE}"/>
                  </a:ext>
                </a:extLst>
              </p14:cNvPr>
              <p14:cNvContentPartPr/>
              <p14:nvPr/>
            </p14:nvContentPartPr>
            <p14:xfrm>
              <a:off x="3667161" y="3413827"/>
              <a:ext cx="209160" cy="40320"/>
            </p14:xfrm>
          </p:contentPart>
        </mc:Choice>
        <mc:Fallback xmlns="">
          <p:pic>
            <p:nvPicPr>
              <p:cNvPr id="177" name="Freihand 176">
                <a:extLst>
                  <a:ext uri="{FF2B5EF4-FFF2-40B4-BE49-F238E27FC236}">
                    <a16:creationId xmlns:a16="http://schemas.microsoft.com/office/drawing/2014/main" id="{7122F36B-DBC7-4564-BCA8-7B6A8C9B89F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613521" y="3305827"/>
                <a:ext cx="31680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78" name="Freihand 177">
                <a:extLst>
                  <a:ext uri="{FF2B5EF4-FFF2-40B4-BE49-F238E27FC236}">
                    <a16:creationId xmlns:a16="http://schemas.microsoft.com/office/drawing/2014/main" id="{CBC436BF-826A-4CAA-985F-6C4DD4E5BD90}"/>
                  </a:ext>
                </a:extLst>
              </p14:cNvPr>
              <p14:cNvContentPartPr/>
              <p14:nvPr/>
            </p14:nvContentPartPr>
            <p14:xfrm>
              <a:off x="3430281" y="4308787"/>
              <a:ext cx="1305360" cy="73080"/>
            </p14:xfrm>
          </p:contentPart>
        </mc:Choice>
        <mc:Fallback xmlns="">
          <p:pic>
            <p:nvPicPr>
              <p:cNvPr id="178" name="Freihand 177">
                <a:extLst>
                  <a:ext uri="{FF2B5EF4-FFF2-40B4-BE49-F238E27FC236}">
                    <a16:creationId xmlns:a16="http://schemas.microsoft.com/office/drawing/2014/main" id="{CBC436BF-826A-4CAA-985F-6C4DD4E5BD9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376641" y="4200787"/>
                <a:ext cx="141300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81" name="Freihand 180">
                <a:extLst>
                  <a:ext uri="{FF2B5EF4-FFF2-40B4-BE49-F238E27FC236}">
                    <a16:creationId xmlns:a16="http://schemas.microsoft.com/office/drawing/2014/main" id="{2AF0D0B5-D70B-4C0B-BB3C-2FA93CD214F2}"/>
                  </a:ext>
                </a:extLst>
              </p14:cNvPr>
              <p14:cNvContentPartPr/>
              <p14:nvPr/>
            </p14:nvContentPartPr>
            <p14:xfrm>
              <a:off x="4623681" y="3381427"/>
              <a:ext cx="360360" cy="458280"/>
            </p14:xfrm>
          </p:contentPart>
        </mc:Choice>
        <mc:Fallback xmlns="">
          <p:pic>
            <p:nvPicPr>
              <p:cNvPr id="181" name="Freihand 180">
                <a:extLst>
                  <a:ext uri="{FF2B5EF4-FFF2-40B4-BE49-F238E27FC236}">
                    <a16:creationId xmlns:a16="http://schemas.microsoft.com/office/drawing/2014/main" id="{2AF0D0B5-D70B-4C0B-BB3C-2FA93CD214F2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606041" y="3363773"/>
                <a:ext cx="396000" cy="4939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82" name="Freihand 181">
                <a:extLst>
                  <a:ext uri="{FF2B5EF4-FFF2-40B4-BE49-F238E27FC236}">
                    <a16:creationId xmlns:a16="http://schemas.microsoft.com/office/drawing/2014/main" id="{54277601-CD95-4DC7-88A9-6AC3186A4BEA}"/>
                  </a:ext>
                </a:extLst>
              </p14:cNvPr>
              <p14:cNvContentPartPr/>
              <p14:nvPr/>
            </p14:nvContentPartPr>
            <p14:xfrm>
              <a:off x="5083041" y="3273787"/>
              <a:ext cx="96480" cy="142200"/>
            </p14:xfrm>
          </p:contentPart>
        </mc:Choice>
        <mc:Fallback xmlns="">
          <p:pic>
            <p:nvPicPr>
              <p:cNvPr id="182" name="Freihand 181">
                <a:extLst>
                  <a:ext uri="{FF2B5EF4-FFF2-40B4-BE49-F238E27FC236}">
                    <a16:creationId xmlns:a16="http://schemas.microsoft.com/office/drawing/2014/main" id="{54277601-CD95-4DC7-88A9-6AC3186A4BE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065401" y="3255787"/>
                <a:ext cx="1321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88" name="Freihand 187">
                <a:extLst>
                  <a:ext uri="{FF2B5EF4-FFF2-40B4-BE49-F238E27FC236}">
                    <a16:creationId xmlns:a16="http://schemas.microsoft.com/office/drawing/2014/main" id="{5E367DCC-6820-4BBE-9752-9DE7CCD00B2A}"/>
                  </a:ext>
                </a:extLst>
              </p14:cNvPr>
              <p14:cNvContentPartPr/>
              <p14:nvPr/>
            </p14:nvContentPartPr>
            <p14:xfrm>
              <a:off x="3026721" y="5030587"/>
              <a:ext cx="714960" cy="93600"/>
            </p14:xfrm>
          </p:contentPart>
        </mc:Choice>
        <mc:Fallback xmlns="">
          <p:pic>
            <p:nvPicPr>
              <p:cNvPr id="188" name="Freihand 187">
                <a:extLst>
                  <a:ext uri="{FF2B5EF4-FFF2-40B4-BE49-F238E27FC236}">
                    <a16:creationId xmlns:a16="http://schemas.microsoft.com/office/drawing/2014/main" id="{5E367DCC-6820-4BBE-9752-9DE7CCD00B2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009081" y="5012947"/>
                <a:ext cx="75060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90" name="Freihand 189">
                <a:extLst>
                  <a:ext uri="{FF2B5EF4-FFF2-40B4-BE49-F238E27FC236}">
                    <a16:creationId xmlns:a16="http://schemas.microsoft.com/office/drawing/2014/main" id="{06E66E42-FB96-4DAB-A7F6-609DAD47485E}"/>
                  </a:ext>
                </a:extLst>
              </p14:cNvPr>
              <p14:cNvContentPartPr/>
              <p14:nvPr/>
            </p14:nvContentPartPr>
            <p14:xfrm>
              <a:off x="805521" y="5940307"/>
              <a:ext cx="1041840" cy="145080"/>
            </p14:xfrm>
          </p:contentPart>
        </mc:Choice>
        <mc:Fallback xmlns="">
          <p:pic>
            <p:nvPicPr>
              <p:cNvPr id="190" name="Freihand 189">
                <a:extLst>
                  <a:ext uri="{FF2B5EF4-FFF2-40B4-BE49-F238E27FC236}">
                    <a16:creationId xmlns:a16="http://schemas.microsoft.com/office/drawing/2014/main" id="{06E66E42-FB96-4DAB-A7F6-609DAD47485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87527" y="5922667"/>
                <a:ext cx="1077468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93" name="Freihand 192">
                <a:extLst>
                  <a:ext uri="{FF2B5EF4-FFF2-40B4-BE49-F238E27FC236}">
                    <a16:creationId xmlns:a16="http://schemas.microsoft.com/office/drawing/2014/main" id="{2EBF7414-E91B-4A7D-9C60-CDB12ABAEA18}"/>
                  </a:ext>
                </a:extLst>
              </p14:cNvPr>
              <p14:cNvContentPartPr/>
              <p14:nvPr/>
            </p14:nvContentPartPr>
            <p14:xfrm>
              <a:off x="5339001" y="4962187"/>
              <a:ext cx="675720" cy="188280"/>
            </p14:xfrm>
          </p:contentPart>
        </mc:Choice>
        <mc:Fallback xmlns="">
          <p:pic>
            <p:nvPicPr>
              <p:cNvPr id="193" name="Freihand 192">
                <a:extLst>
                  <a:ext uri="{FF2B5EF4-FFF2-40B4-BE49-F238E27FC236}">
                    <a16:creationId xmlns:a16="http://schemas.microsoft.com/office/drawing/2014/main" id="{2EBF7414-E91B-4A7D-9C60-CDB12ABAEA18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321011" y="4944187"/>
                <a:ext cx="711341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96" name="Freihand 195">
                <a:extLst>
                  <a:ext uri="{FF2B5EF4-FFF2-40B4-BE49-F238E27FC236}">
                    <a16:creationId xmlns:a16="http://schemas.microsoft.com/office/drawing/2014/main" id="{7D849209-42C5-4765-A835-F5C57D723A83}"/>
                  </a:ext>
                </a:extLst>
              </p14:cNvPr>
              <p14:cNvContentPartPr/>
              <p14:nvPr/>
            </p14:nvContentPartPr>
            <p14:xfrm>
              <a:off x="6495681" y="5036707"/>
              <a:ext cx="492120" cy="168480"/>
            </p14:xfrm>
          </p:contentPart>
        </mc:Choice>
        <mc:Fallback xmlns="">
          <p:pic>
            <p:nvPicPr>
              <p:cNvPr id="196" name="Freihand 195">
                <a:extLst>
                  <a:ext uri="{FF2B5EF4-FFF2-40B4-BE49-F238E27FC236}">
                    <a16:creationId xmlns:a16="http://schemas.microsoft.com/office/drawing/2014/main" id="{7D849209-42C5-4765-A835-F5C57D723A8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477681" y="5019067"/>
                <a:ext cx="527760" cy="2041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mm3p6s2">
            <a:hlinkClick r:id="" action="ppaction://media"/>
            <a:extLst>
              <a:ext uri="{FF2B5EF4-FFF2-40B4-BE49-F238E27FC236}">
                <a16:creationId xmlns:a16="http://schemas.microsoft.com/office/drawing/2014/main" id="{BB25C8CD-0B8A-4F6A-B8A3-65142FED2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0"/>
          <a:stretch>
            <a:fillRect/>
          </a:stretch>
        </p:blipFill>
        <p:spPr>
          <a:xfrm>
            <a:off x="8216023" y="5565307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4BBA1E6D-2E90-4C4B-B68C-4B40B534C5AE}"/>
                  </a:ext>
                </a:extLst>
              </p14:cNvPr>
              <p14:cNvContentPartPr/>
              <p14:nvPr/>
            </p14:nvContentPartPr>
            <p14:xfrm>
              <a:off x="500132" y="2963249"/>
              <a:ext cx="903240" cy="76356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4BBA1E6D-2E90-4C4B-B68C-4B40B534C5A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82492" y="2945249"/>
                <a:ext cx="938880" cy="79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1CB7E387-ADEC-4817-A02A-72C87E161C0D}"/>
                  </a:ext>
                </a:extLst>
              </p14:cNvPr>
              <p14:cNvContentPartPr/>
              <p14:nvPr/>
            </p14:nvContentPartPr>
            <p14:xfrm>
              <a:off x="3017972" y="3895289"/>
              <a:ext cx="1036440" cy="12348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1CB7E387-ADEC-4817-A02A-72C87E161C0D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999972" y="3877649"/>
                <a:ext cx="107208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4242D8D0-5BDE-4F8A-B543-1AFA0EF73DD6}"/>
                  </a:ext>
                </a:extLst>
              </p14:cNvPr>
              <p14:cNvContentPartPr/>
              <p14:nvPr/>
            </p14:nvContentPartPr>
            <p14:xfrm>
              <a:off x="2458172" y="3191489"/>
              <a:ext cx="464040" cy="269640"/>
            </p14:xfrm>
          </p:contentPart>
        </mc:Choice>
        <mc:Fallback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4242D8D0-5BDE-4F8A-B543-1AFA0EF73DD6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440518" y="3173873"/>
                <a:ext cx="499708" cy="305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E3992FDB-8AD6-45A8-9361-67126C5368D6}"/>
                  </a:ext>
                </a:extLst>
              </p14:cNvPr>
              <p14:cNvContentPartPr/>
              <p14:nvPr/>
            </p14:nvContentPartPr>
            <p14:xfrm>
              <a:off x="4532132" y="5857649"/>
              <a:ext cx="1252440" cy="386280"/>
            </p14:xfrm>
          </p:contentPart>
        </mc:Choice>
        <mc:Fallback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E3992FDB-8AD6-45A8-9361-67126C5368D6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514492" y="5840009"/>
                <a:ext cx="1288080" cy="4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8" name="Freihand 37">
                <a:extLst>
                  <a:ext uri="{FF2B5EF4-FFF2-40B4-BE49-F238E27FC236}">
                    <a16:creationId xmlns:a16="http://schemas.microsoft.com/office/drawing/2014/main" id="{D082C6CC-3E78-4704-8503-B87669951D1A}"/>
                  </a:ext>
                </a:extLst>
              </p14:cNvPr>
              <p14:cNvContentPartPr/>
              <p14:nvPr/>
            </p14:nvContentPartPr>
            <p14:xfrm>
              <a:off x="610652" y="4648769"/>
              <a:ext cx="273600" cy="114480"/>
            </p14:xfrm>
          </p:contentPart>
        </mc:Choice>
        <mc:Fallback>
          <p:pic>
            <p:nvPicPr>
              <p:cNvPr id="38" name="Freihand 37">
                <a:extLst>
                  <a:ext uri="{FF2B5EF4-FFF2-40B4-BE49-F238E27FC236}">
                    <a16:creationId xmlns:a16="http://schemas.microsoft.com/office/drawing/2014/main" id="{D082C6CC-3E78-4704-8503-B87669951D1A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93012" y="4630769"/>
                <a:ext cx="3092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5" name="Freihand 44">
                <a:extLst>
                  <a:ext uri="{FF2B5EF4-FFF2-40B4-BE49-F238E27FC236}">
                    <a16:creationId xmlns:a16="http://schemas.microsoft.com/office/drawing/2014/main" id="{F959F546-1301-4428-8159-FB1F237B3834}"/>
                  </a:ext>
                </a:extLst>
              </p14:cNvPr>
              <p14:cNvContentPartPr/>
              <p14:nvPr/>
            </p14:nvContentPartPr>
            <p14:xfrm>
              <a:off x="1145612" y="4637249"/>
              <a:ext cx="344880" cy="105840"/>
            </p14:xfrm>
          </p:contentPart>
        </mc:Choice>
        <mc:Fallback>
          <p:pic>
            <p:nvPicPr>
              <p:cNvPr id="45" name="Freihand 44">
                <a:extLst>
                  <a:ext uri="{FF2B5EF4-FFF2-40B4-BE49-F238E27FC236}">
                    <a16:creationId xmlns:a16="http://schemas.microsoft.com/office/drawing/2014/main" id="{F959F546-1301-4428-8159-FB1F237B3834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127612" y="4619249"/>
                <a:ext cx="38052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50" name="Freihand 49">
                <a:extLst>
                  <a:ext uri="{FF2B5EF4-FFF2-40B4-BE49-F238E27FC236}">
                    <a16:creationId xmlns:a16="http://schemas.microsoft.com/office/drawing/2014/main" id="{48D506A6-649C-4D52-B128-9EE7E818978E}"/>
                  </a:ext>
                </a:extLst>
              </p14:cNvPr>
              <p14:cNvContentPartPr/>
              <p14:nvPr/>
            </p14:nvContentPartPr>
            <p14:xfrm>
              <a:off x="2250812" y="4374449"/>
              <a:ext cx="427680" cy="307080"/>
            </p14:xfrm>
          </p:contentPart>
        </mc:Choice>
        <mc:Fallback>
          <p:pic>
            <p:nvPicPr>
              <p:cNvPr id="50" name="Freihand 49">
                <a:extLst>
                  <a:ext uri="{FF2B5EF4-FFF2-40B4-BE49-F238E27FC236}">
                    <a16:creationId xmlns:a16="http://schemas.microsoft.com/office/drawing/2014/main" id="{48D506A6-649C-4D52-B128-9EE7E818978E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241812" y="4365809"/>
                <a:ext cx="445320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53" name="Freihand 52">
                <a:extLst>
                  <a:ext uri="{FF2B5EF4-FFF2-40B4-BE49-F238E27FC236}">
                    <a16:creationId xmlns:a16="http://schemas.microsoft.com/office/drawing/2014/main" id="{FD0F7FC4-3449-4AEB-8556-253E15BF22C9}"/>
                  </a:ext>
                </a:extLst>
              </p14:cNvPr>
              <p14:cNvContentPartPr/>
              <p14:nvPr/>
            </p14:nvContentPartPr>
            <p14:xfrm>
              <a:off x="766892" y="5073929"/>
              <a:ext cx="233640" cy="122040"/>
            </p14:xfrm>
          </p:contentPart>
        </mc:Choice>
        <mc:Fallback>
          <p:pic>
            <p:nvPicPr>
              <p:cNvPr id="53" name="Freihand 52">
                <a:extLst>
                  <a:ext uri="{FF2B5EF4-FFF2-40B4-BE49-F238E27FC236}">
                    <a16:creationId xmlns:a16="http://schemas.microsoft.com/office/drawing/2014/main" id="{FD0F7FC4-3449-4AEB-8556-253E15BF22C9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57892" y="5064929"/>
                <a:ext cx="251280" cy="1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54" name="Freihand 53">
                <a:extLst>
                  <a:ext uri="{FF2B5EF4-FFF2-40B4-BE49-F238E27FC236}">
                    <a16:creationId xmlns:a16="http://schemas.microsoft.com/office/drawing/2014/main" id="{82E814AB-AD39-4732-8F6A-5F51121B0612}"/>
                  </a:ext>
                </a:extLst>
              </p14:cNvPr>
              <p14:cNvContentPartPr/>
              <p14:nvPr/>
            </p14:nvContentPartPr>
            <p14:xfrm>
              <a:off x="1282412" y="5069969"/>
              <a:ext cx="129600" cy="109800"/>
            </p14:xfrm>
          </p:contentPart>
        </mc:Choice>
        <mc:Fallback>
          <p:pic>
            <p:nvPicPr>
              <p:cNvPr id="54" name="Freihand 53">
                <a:extLst>
                  <a:ext uri="{FF2B5EF4-FFF2-40B4-BE49-F238E27FC236}">
                    <a16:creationId xmlns:a16="http://schemas.microsoft.com/office/drawing/2014/main" id="{82E814AB-AD39-4732-8F6A-5F51121B061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273412" y="5060969"/>
                <a:ext cx="1472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55" name="Freihand 54">
                <a:extLst>
                  <a:ext uri="{FF2B5EF4-FFF2-40B4-BE49-F238E27FC236}">
                    <a16:creationId xmlns:a16="http://schemas.microsoft.com/office/drawing/2014/main" id="{26CD9220-B4FA-4034-BCD3-D93A61D7C1CD}"/>
                  </a:ext>
                </a:extLst>
              </p14:cNvPr>
              <p14:cNvContentPartPr/>
              <p14:nvPr/>
            </p14:nvContentPartPr>
            <p14:xfrm>
              <a:off x="1542332" y="5077169"/>
              <a:ext cx="60120" cy="110880"/>
            </p14:xfrm>
          </p:contentPart>
        </mc:Choice>
        <mc:Fallback>
          <p:pic>
            <p:nvPicPr>
              <p:cNvPr id="55" name="Freihand 54">
                <a:extLst>
                  <a:ext uri="{FF2B5EF4-FFF2-40B4-BE49-F238E27FC236}">
                    <a16:creationId xmlns:a16="http://schemas.microsoft.com/office/drawing/2014/main" id="{26CD9220-B4FA-4034-BCD3-D93A61D7C1CD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533692" y="5068529"/>
                <a:ext cx="7776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60" name="Freihand 59">
                <a:extLst>
                  <a:ext uri="{FF2B5EF4-FFF2-40B4-BE49-F238E27FC236}">
                    <a16:creationId xmlns:a16="http://schemas.microsoft.com/office/drawing/2014/main" id="{5B02E6E3-0BB8-451E-BDB6-96939DD93DBE}"/>
                  </a:ext>
                </a:extLst>
              </p14:cNvPr>
              <p14:cNvContentPartPr/>
              <p14:nvPr/>
            </p14:nvContentPartPr>
            <p14:xfrm>
              <a:off x="2548892" y="5058089"/>
              <a:ext cx="299520" cy="125640"/>
            </p14:xfrm>
          </p:contentPart>
        </mc:Choice>
        <mc:Fallback>
          <p:pic>
            <p:nvPicPr>
              <p:cNvPr id="60" name="Freihand 59">
                <a:extLst>
                  <a:ext uri="{FF2B5EF4-FFF2-40B4-BE49-F238E27FC236}">
                    <a16:creationId xmlns:a16="http://schemas.microsoft.com/office/drawing/2014/main" id="{5B02E6E3-0BB8-451E-BDB6-96939DD93DBE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540242" y="5049089"/>
                <a:ext cx="317181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61" name="Freihand 60">
                <a:extLst>
                  <a:ext uri="{FF2B5EF4-FFF2-40B4-BE49-F238E27FC236}">
                    <a16:creationId xmlns:a16="http://schemas.microsoft.com/office/drawing/2014/main" id="{69188D22-77D2-4823-A135-CF806D052BB6}"/>
                  </a:ext>
                </a:extLst>
              </p14:cNvPr>
              <p14:cNvContentPartPr/>
              <p14:nvPr/>
            </p14:nvContentPartPr>
            <p14:xfrm>
              <a:off x="3722132" y="4740209"/>
              <a:ext cx="140040" cy="95400"/>
            </p14:xfrm>
          </p:contentPart>
        </mc:Choice>
        <mc:Fallback>
          <p:pic>
            <p:nvPicPr>
              <p:cNvPr id="61" name="Freihand 60">
                <a:extLst>
                  <a:ext uri="{FF2B5EF4-FFF2-40B4-BE49-F238E27FC236}">
                    <a16:creationId xmlns:a16="http://schemas.microsoft.com/office/drawing/2014/main" id="{69188D22-77D2-4823-A135-CF806D052BB6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713132" y="4731569"/>
                <a:ext cx="15768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71" name="Freihand 70">
                <a:extLst>
                  <a:ext uri="{FF2B5EF4-FFF2-40B4-BE49-F238E27FC236}">
                    <a16:creationId xmlns:a16="http://schemas.microsoft.com/office/drawing/2014/main" id="{5FF5EC89-1E71-478B-9629-44EA9E048B23}"/>
                  </a:ext>
                </a:extLst>
              </p14:cNvPr>
              <p14:cNvContentPartPr/>
              <p14:nvPr/>
            </p14:nvContentPartPr>
            <p14:xfrm>
              <a:off x="9873452" y="2675609"/>
              <a:ext cx="360" cy="360"/>
            </p14:xfrm>
          </p:contentPart>
        </mc:Choice>
        <mc:Fallback>
          <p:pic>
            <p:nvPicPr>
              <p:cNvPr id="71" name="Freihand 70">
                <a:extLst>
                  <a:ext uri="{FF2B5EF4-FFF2-40B4-BE49-F238E27FC236}">
                    <a16:creationId xmlns:a16="http://schemas.microsoft.com/office/drawing/2014/main" id="{5FF5EC89-1E71-478B-9629-44EA9E048B23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9864812" y="266696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96" name="Freihand 95">
                <a:extLst>
                  <a:ext uri="{FF2B5EF4-FFF2-40B4-BE49-F238E27FC236}">
                    <a16:creationId xmlns:a16="http://schemas.microsoft.com/office/drawing/2014/main" id="{DCAF2B49-074C-4B54-A3DA-36B7DD6A54B2}"/>
                  </a:ext>
                </a:extLst>
              </p14:cNvPr>
              <p14:cNvContentPartPr/>
              <p14:nvPr/>
            </p14:nvContentPartPr>
            <p14:xfrm>
              <a:off x="8084612" y="1030049"/>
              <a:ext cx="928440" cy="1121040"/>
            </p14:xfrm>
          </p:contentPart>
        </mc:Choice>
        <mc:Fallback>
          <p:pic>
            <p:nvPicPr>
              <p:cNvPr id="96" name="Freihand 95">
                <a:extLst>
                  <a:ext uri="{FF2B5EF4-FFF2-40B4-BE49-F238E27FC236}">
                    <a16:creationId xmlns:a16="http://schemas.microsoft.com/office/drawing/2014/main" id="{DCAF2B49-074C-4B54-A3DA-36B7DD6A54B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8075612" y="1021409"/>
                <a:ext cx="946080" cy="113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235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167"/>
    </mc:Choice>
    <mc:Fallback xmlns="">
      <p:transition spd="slow" advTm="394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7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188" x="3675063" y="1323975"/>
          <p14:tracePt t="7470" x="3722688" y="1323975"/>
          <p14:tracePt t="7478" x="3778250" y="1339850"/>
          <p14:tracePt t="7486" x="3825875" y="1339850"/>
          <p14:tracePt t="7495" x="3898900" y="1347788"/>
          <p14:tracePt t="7501" x="3978275" y="1363663"/>
          <p14:tracePt t="7508" x="4057650" y="1363663"/>
          <p14:tracePt t="7516" x="4152900" y="1363663"/>
          <p14:tracePt t="7524" x="4249738" y="1363663"/>
          <p14:tracePt t="7532" x="4360863" y="1363663"/>
          <p14:tracePt t="7538" x="4464050" y="1363663"/>
          <p14:tracePt t="7547" x="4576763" y="1379538"/>
          <p14:tracePt t="7554" x="4695825" y="1379538"/>
          <p14:tracePt t="7562" x="4791075" y="1379538"/>
          <p14:tracePt t="7568" x="4886325" y="1379538"/>
          <p14:tracePt t="7577" x="4967288" y="1379538"/>
          <p14:tracePt t="7583" x="5022850" y="1387475"/>
          <p14:tracePt t="7591" x="5094288" y="1403350"/>
          <p14:tracePt t="7598" x="5141913" y="1411288"/>
          <p14:tracePt t="7606" x="5181600" y="1411288"/>
          <p14:tracePt t="7614" x="5237163" y="1427163"/>
          <p14:tracePt t="7621" x="5268913" y="1435100"/>
          <p14:tracePt t="7629" x="5292725" y="1443038"/>
          <p14:tracePt t="7636" x="5326063" y="1443038"/>
          <p14:tracePt t="7645" x="5365750" y="1450975"/>
          <p14:tracePt t="7651" x="5389563" y="1450975"/>
          <p14:tracePt t="7658" x="5429250" y="1458913"/>
          <p14:tracePt t="7666" x="5468938" y="1466850"/>
          <p14:tracePt t="7674" x="5516563" y="1474788"/>
          <p14:tracePt t="7681" x="5611813" y="1466850"/>
          <p14:tracePt t="7688" x="5667375" y="1466850"/>
          <p14:tracePt t="7697" x="5732463" y="1466850"/>
          <p14:tracePt t="7703" x="5788025" y="1466850"/>
          <p14:tracePt t="7712" x="5883275" y="1466850"/>
          <p14:tracePt t="7719" x="5930900" y="1466850"/>
          <p14:tracePt t="7726" x="5986463" y="1466850"/>
          <p14:tracePt t="7734" x="6018213" y="1466850"/>
          <p14:tracePt t="7741" x="6051550" y="1466850"/>
          <p14:tracePt t="7748" x="6091238" y="1466850"/>
          <p14:tracePt t="7756" x="6122988" y="1466850"/>
          <p14:tracePt t="7764" x="6146800" y="1466850"/>
          <p14:tracePt t="7771" x="6170613" y="1466850"/>
          <p14:tracePt t="7778" x="6202363" y="1466850"/>
          <p14:tracePt t="7786" x="6210300" y="1466850"/>
          <p14:tracePt t="7795" x="6242050" y="1458913"/>
          <p14:tracePt t="7801" x="6273800" y="1458913"/>
          <p14:tracePt t="7809" x="6321425" y="1450975"/>
          <p14:tracePt t="7816" x="6361113" y="1450975"/>
          <p14:tracePt t="7823" x="6418263" y="1443038"/>
          <p14:tracePt t="7831" x="6457950" y="1435100"/>
          <p14:tracePt t="7839" x="6497638" y="1435100"/>
          <p14:tracePt t="7847" x="6553200" y="1427163"/>
          <p14:tracePt t="7854" x="6584950" y="1427163"/>
          <p14:tracePt t="7862" x="6632575" y="1419225"/>
          <p14:tracePt t="7869" x="6664325" y="1419225"/>
          <p14:tracePt t="7876" x="6696075" y="1411288"/>
          <p14:tracePt t="7884" x="6727825" y="1411288"/>
          <p14:tracePt t="7891" x="6743700" y="1411288"/>
          <p14:tracePt t="7899" x="6769100" y="1403350"/>
          <p14:tracePt t="7906" x="6784975" y="1395413"/>
          <p14:tracePt t="7914" x="6800850" y="1395413"/>
          <p14:tracePt t="7921" x="6808788" y="1387475"/>
          <p14:tracePt t="7929" x="6816725" y="1387475"/>
          <p14:tracePt t="7946" x="6824663" y="1387475"/>
          <p14:tracePt t="7951" x="6824663" y="1379538"/>
          <p14:tracePt t="8273" x="6832600" y="1379538"/>
          <p14:tracePt t="8280" x="6872288" y="1387475"/>
          <p14:tracePt t="8288" x="6911975" y="1395413"/>
          <p14:tracePt t="8297" x="6959600" y="1395413"/>
          <p14:tracePt t="8303" x="7015163" y="1403350"/>
          <p14:tracePt t="8312" x="7062788" y="1411288"/>
          <p14:tracePt t="8319" x="7143750" y="1411288"/>
          <p14:tracePt t="8326" x="7207250" y="1411288"/>
          <p14:tracePt t="8334" x="7270750" y="1411288"/>
          <p14:tracePt t="8341" x="7334250" y="1411288"/>
          <p14:tracePt t="8348" x="7397750" y="1411288"/>
          <p14:tracePt t="8357" x="7453313" y="1411288"/>
          <p14:tracePt t="8364" x="7502525" y="1411288"/>
          <p14:tracePt t="8371" x="7550150" y="1411288"/>
          <p14:tracePt t="8380" x="7589838" y="1411288"/>
          <p14:tracePt t="8386" x="7637463" y="1411288"/>
          <p14:tracePt t="8396" x="7653338" y="1411288"/>
          <p14:tracePt t="8401" x="7669213" y="1411288"/>
          <p14:tracePt t="8768" x="7677150" y="1411288"/>
          <p14:tracePt t="8777" x="7740650" y="1395413"/>
          <p14:tracePt t="8784" x="7796213" y="1379538"/>
          <p14:tracePt t="8791" x="7827963" y="1363663"/>
          <p14:tracePt t="8798" x="7869238" y="1355725"/>
          <p14:tracePt t="8806" x="7932738" y="1331913"/>
          <p14:tracePt t="8814" x="7964488" y="1323975"/>
          <p14:tracePt t="8821" x="8004175" y="1308100"/>
          <p14:tracePt t="8829" x="8035925" y="1292225"/>
          <p14:tracePt t="8836" x="8067675" y="1276350"/>
          <p14:tracePt t="8845" x="8083550" y="1260475"/>
          <p14:tracePt t="8851" x="8099425" y="1252538"/>
          <p14:tracePt t="8859" x="8123238" y="1244600"/>
          <p14:tracePt t="8866" x="8131175" y="1228725"/>
          <p14:tracePt t="8874" x="8139113" y="1220788"/>
          <p14:tracePt t="8881" x="8154988" y="1212850"/>
          <p14:tracePt t="8985" x="8154988" y="1204913"/>
          <p14:tracePt t="9000" x="8139113" y="1204913"/>
          <p14:tracePt t="9010" x="8131175" y="1204913"/>
          <p14:tracePt t="9016" x="8107363" y="1204913"/>
          <p14:tracePt t="9024" x="8091488" y="1204913"/>
          <p14:tracePt t="9031" x="8067675" y="1204913"/>
          <p14:tracePt t="9038" x="8043863" y="1204913"/>
          <p14:tracePt t="9046" x="8004175" y="1204913"/>
          <p14:tracePt t="9055" x="7964488" y="1204913"/>
          <p14:tracePt t="9062" x="7916863" y="1204913"/>
          <p14:tracePt t="9082" x="7780338" y="1204913"/>
          <p14:tracePt t="9083" x="7708900" y="1212850"/>
          <p14:tracePt t="9091" x="7581900" y="1212850"/>
          <p14:tracePt t="9099" x="7502525" y="1212850"/>
          <p14:tracePt t="9106" x="7366000" y="1212850"/>
          <p14:tracePt t="9113" x="7254875" y="1212850"/>
          <p14:tracePt t="9121" x="7118350" y="1220788"/>
          <p14:tracePt t="9130" x="6983413" y="1236663"/>
          <p14:tracePt t="9136" x="6888163" y="1244600"/>
          <p14:tracePt t="9145" x="6777038" y="1252538"/>
          <p14:tracePt t="9151" x="6656388" y="1260475"/>
          <p14:tracePt t="9159" x="6537325" y="1276350"/>
          <p14:tracePt t="9166" x="6434138" y="1284288"/>
          <p14:tracePt t="9174" x="6281738" y="1308100"/>
          <p14:tracePt t="9181" x="6194425" y="1323975"/>
          <p14:tracePt t="9189" x="6083300" y="1339850"/>
          <p14:tracePt t="9196" x="5970588" y="1347788"/>
          <p14:tracePt t="9204" x="5835650" y="1379538"/>
          <p14:tracePt t="9211" x="5684838" y="1411288"/>
          <p14:tracePt t="9218" x="5532438" y="1443038"/>
          <p14:tracePt t="9228" x="5405438" y="1482725"/>
          <p14:tracePt t="9233" x="5318125" y="1506538"/>
          <p14:tracePt t="9242" x="5189538" y="1547813"/>
          <p14:tracePt t="9248" x="5030788" y="1603375"/>
          <p14:tracePt t="9256" x="4894263" y="1658938"/>
          <p14:tracePt t="9264" x="4743450" y="1698625"/>
          <p14:tracePt t="9271" x="4632325" y="1738313"/>
          <p14:tracePt t="9279" x="4527550" y="1746250"/>
          <p14:tracePt t="9286" x="4456113" y="1754188"/>
          <p14:tracePt t="9294" x="4360863" y="1762125"/>
          <p14:tracePt t="9301" x="4273550" y="1762125"/>
          <p14:tracePt t="9309" x="4176713" y="1762125"/>
          <p14:tracePt t="9316" x="4089400" y="1746250"/>
          <p14:tracePt t="9324" x="4002088" y="1730375"/>
          <p14:tracePt t="9331" x="3938588" y="1714500"/>
          <p14:tracePt t="9338" x="3851275" y="1690688"/>
          <p14:tracePt t="9346" x="3778250" y="1674813"/>
          <p14:tracePt t="9354" x="3714750" y="1651000"/>
          <p14:tracePt t="9361" x="3659188" y="1635125"/>
          <p14:tracePt t="9368" x="3611563" y="1627188"/>
          <p14:tracePt t="9377" x="3563938" y="1611313"/>
          <p14:tracePt t="9384" x="3532188" y="1611313"/>
          <p14:tracePt t="9391" x="3500438" y="1603375"/>
          <p14:tracePt t="9398" x="3476625" y="1595438"/>
          <p14:tracePt t="9406" x="3451225" y="1595438"/>
          <p14:tracePt t="9413" x="3427413" y="1587500"/>
          <p14:tracePt t="9421" x="3395663" y="1587500"/>
          <p14:tracePt t="9429" x="3355975" y="1579563"/>
          <p14:tracePt t="9436" x="3332163" y="1579563"/>
          <p14:tracePt t="9444" x="3300413" y="1579563"/>
          <p14:tracePt t="9451" x="3268663" y="1571625"/>
          <p14:tracePt t="9460" x="3244850" y="1563688"/>
          <p14:tracePt t="9466" x="3189288" y="1538288"/>
          <p14:tracePt t="9474" x="3092450" y="1522413"/>
          <p14:tracePt t="9481" x="3036888" y="1506538"/>
          <p14:tracePt t="9488" x="2957513" y="1474788"/>
          <p14:tracePt t="9497" x="2878138" y="1450975"/>
          <p14:tracePt t="9504" x="2790825" y="1427163"/>
          <p14:tracePt t="9511" x="2709863" y="1419225"/>
          <p14:tracePt t="9519" x="2638425" y="1411288"/>
          <p14:tracePt t="9527" x="2606675" y="1403350"/>
          <p14:tracePt t="9534" x="2574925" y="1403350"/>
          <p14:tracePt t="9541" x="2519363" y="1403350"/>
          <p14:tracePt t="9549" x="2487613" y="1403350"/>
          <p14:tracePt t="9556" x="2455863" y="1403350"/>
          <p14:tracePt t="9564" x="2439988" y="1403350"/>
          <p14:tracePt t="9571" x="2416175" y="1403350"/>
          <p14:tracePt t="9587" x="2392363" y="1403350"/>
          <p14:tracePt t="9593" x="2384425" y="1403350"/>
          <p14:tracePt t="9602" x="2374900" y="1403350"/>
          <p14:tracePt t="9609" x="2359025" y="1403350"/>
          <p14:tracePt t="9616" x="2359025" y="1411288"/>
          <p14:tracePt t="9624" x="2351088" y="1411288"/>
          <p14:tracePt t="9631" x="2343150" y="1411288"/>
          <p14:tracePt t="9638" x="2335213" y="1419225"/>
          <p14:tracePt t="9646" x="2327275" y="1419225"/>
          <p14:tracePt t="9654" x="2319338" y="1419225"/>
          <p14:tracePt t="9662" x="2303463" y="1419225"/>
          <p14:tracePt t="9663" x="0" y="0"/>
        </p14:tracePtLst>
        <p14:tracePtLst>
          <p14:tracePt t="50225" x="1211263" y="2160588"/>
          <p14:tracePt t="50441" x="1227138" y="2160588"/>
          <p14:tracePt t="50449" x="1266825" y="2168525"/>
          <p14:tracePt t="50457" x="1292225" y="2176463"/>
          <p14:tracePt t="50464" x="1323975" y="2184400"/>
          <p14:tracePt t="50472" x="1355725" y="2184400"/>
          <p14:tracePt t="50479" x="1379538" y="2192338"/>
          <p14:tracePt t="50487" x="1427163" y="2208213"/>
          <p14:tracePt t="50496" x="1474788" y="2216150"/>
          <p14:tracePt t="50502" x="1514475" y="2224088"/>
          <p14:tracePt t="50510" x="1562100" y="2241550"/>
          <p14:tracePt t="50517" x="1609725" y="2249488"/>
          <p14:tracePt t="50525" x="1641475" y="2257425"/>
          <p14:tracePt t="50532" x="1690688" y="2265363"/>
          <p14:tracePt t="50539" x="1754188" y="2273300"/>
          <p14:tracePt t="50547" x="1809750" y="2281238"/>
          <p14:tracePt t="50555" x="1873250" y="2281238"/>
          <p14:tracePt t="50562" x="1928813" y="2289175"/>
          <p14:tracePt t="50569" x="1992313" y="2289175"/>
          <p14:tracePt t="50577" x="2065338" y="2289175"/>
          <p14:tracePt t="50584" x="2120900" y="2289175"/>
          <p14:tracePt t="50593" x="2184400" y="2289175"/>
          <p14:tracePt t="50599" x="2247900" y="2289175"/>
          <p14:tracePt t="50607" x="2303463" y="2281238"/>
          <p14:tracePt t="50615" x="2359025" y="2273300"/>
          <p14:tracePt t="50622" x="2408238" y="2273300"/>
          <p14:tracePt t="50630" x="2447925" y="2273300"/>
          <p14:tracePt t="50637" x="2479675" y="2273300"/>
          <p14:tracePt t="50645" x="2511425" y="2273300"/>
          <p14:tracePt t="50652" x="2543175" y="2273300"/>
          <p14:tracePt t="50660" x="2566988" y="2273300"/>
          <p14:tracePt t="50667" x="2614613" y="2273300"/>
          <p14:tracePt t="50676" x="2638425" y="2273300"/>
          <p14:tracePt t="50682" x="2693988" y="2273300"/>
          <p14:tracePt t="50690" x="2733675" y="2281238"/>
          <p14:tracePt t="50697" x="2774950" y="2281238"/>
          <p14:tracePt t="50705" x="2806700" y="2289175"/>
          <p14:tracePt t="50712" x="2846388" y="2289175"/>
          <p14:tracePt t="50720" x="2886075" y="2297113"/>
          <p14:tracePt t="50728" x="2925763" y="2305050"/>
          <p14:tracePt t="50735" x="2973388" y="2312988"/>
          <p14:tracePt t="50743" x="3036888" y="2320925"/>
          <p14:tracePt t="50749" x="3092450" y="2328863"/>
          <p14:tracePt t="50757" x="3149600" y="2344738"/>
          <p14:tracePt t="50764" x="3197225" y="2352675"/>
          <p14:tracePt t="50772" x="3236913" y="2360613"/>
          <p14:tracePt t="50779" x="3268663" y="2360613"/>
          <p14:tracePt t="50787" x="3316288" y="2360613"/>
          <p14:tracePt t="50795" x="3348038" y="2368550"/>
          <p14:tracePt t="50802" x="3379788" y="2368550"/>
          <p14:tracePt t="50809" x="3403600" y="2368550"/>
          <p14:tracePt t="50817" x="3411538" y="2368550"/>
          <p14:tracePt t="50826" x="3427413" y="2368550"/>
          <p14:tracePt t="50832" x="3435350" y="2368550"/>
          <p14:tracePt t="50840" x="3443288" y="2368550"/>
          <p14:tracePt t="50847" x="3451225" y="2368550"/>
          <p14:tracePt t="50870" x="3459163" y="2368550"/>
          <p14:tracePt t="50878" x="3467100" y="2368550"/>
          <p14:tracePt t="50893" x="3476625" y="2368550"/>
          <p14:tracePt t="50907" x="3492500" y="2360613"/>
          <p14:tracePt t="50914" x="3508375" y="2360613"/>
          <p14:tracePt t="50922" x="3524250" y="2360613"/>
          <p14:tracePt t="50929" x="3540125" y="2360613"/>
          <p14:tracePt t="50937" x="3563938" y="2360613"/>
          <p14:tracePt t="50946" x="3579813" y="2360613"/>
          <p14:tracePt t="50952" x="3603625" y="2352675"/>
          <p14:tracePt t="50959" x="3627438" y="2344738"/>
          <p14:tracePt t="50967" x="3643313" y="2344738"/>
          <p14:tracePt t="50976" x="3667125" y="2344738"/>
          <p14:tracePt t="50982" x="3683000" y="2336800"/>
          <p14:tracePt t="50990" x="3706813" y="2336800"/>
          <p14:tracePt t="50997" x="3730625" y="2336800"/>
          <p14:tracePt t="51005" x="3754438" y="2336800"/>
          <p14:tracePt t="51012" x="3762375" y="2328863"/>
          <p14:tracePt t="51020" x="3778250" y="2328863"/>
          <p14:tracePt t="51028" x="3794125" y="2328863"/>
          <p14:tracePt t="51035" x="3810000" y="2328863"/>
          <p14:tracePt t="51042" x="3833813" y="2320925"/>
          <p14:tracePt t="51050" x="3843338" y="2320925"/>
          <p14:tracePt t="51058" x="3851275" y="2320925"/>
          <p14:tracePt t="51080" x="3875088" y="2312988"/>
          <p14:tracePt t="51087" x="3883025" y="2312988"/>
          <p14:tracePt t="51095" x="3890963" y="2312988"/>
          <p14:tracePt t="51102" x="3898900" y="2305050"/>
          <p14:tracePt t="51110" x="3906838" y="2305050"/>
          <p14:tracePt t="51117" x="3914775" y="2305050"/>
          <p14:tracePt t="51125" x="3938588" y="2297113"/>
          <p14:tracePt t="51132" x="3954463" y="2289175"/>
          <p14:tracePt t="51139" x="3970338" y="2289175"/>
          <p14:tracePt t="51147" x="3994150" y="2289175"/>
          <p14:tracePt t="51155" x="4010025" y="2281238"/>
          <p14:tracePt t="51163" x="4033838" y="2281238"/>
          <p14:tracePt t="51171" x="4049713" y="2281238"/>
          <p14:tracePt t="51178" x="4073525" y="2281238"/>
          <p14:tracePt t="51185" x="4097338" y="2281238"/>
          <p14:tracePt t="51194" x="4113213" y="2281238"/>
          <p14:tracePt t="51200" x="4137025" y="2273300"/>
          <p14:tracePt t="51211" x="4160838" y="2273300"/>
          <p14:tracePt t="51215" x="4176713" y="2273300"/>
          <p14:tracePt t="51222" x="4210050" y="2273300"/>
          <p14:tracePt t="51230" x="4225925" y="2273300"/>
          <p14:tracePt t="51237" x="4249738" y="2273300"/>
          <p14:tracePt t="51247" x="4273550" y="2273300"/>
          <p14:tracePt t="51252" x="4305300" y="2273300"/>
          <p14:tracePt t="51259" x="4321175" y="2273300"/>
          <p14:tracePt t="51267" x="4344988" y="2273300"/>
          <p14:tracePt t="51277" x="4376738" y="2273300"/>
          <p14:tracePt t="51283" x="4400550" y="2273300"/>
          <p14:tracePt t="51290" x="4432300" y="2273300"/>
          <p14:tracePt t="51297" x="4471988" y="2273300"/>
          <p14:tracePt t="51305" x="4519613" y="2273300"/>
          <p14:tracePt t="51312" x="4551363" y="2273300"/>
          <p14:tracePt t="51321" x="4584700" y="2273300"/>
          <p14:tracePt t="51329" x="4616450" y="2273300"/>
          <p14:tracePt t="51335" x="4648200" y="2273300"/>
          <p14:tracePt t="51343" x="4679950" y="2273300"/>
          <p14:tracePt t="51350" x="4719638" y="2273300"/>
          <p14:tracePt t="51362" x="4743450" y="2273300"/>
          <p14:tracePt t="51365" x="4759325" y="2273300"/>
          <p14:tracePt t="51372" x="4767263" y="2273300"/>
          <p14:tracePt t="51380" x="4791075" y="2273300"/>
          <p14:tracePt t="51387" x="4799013" y="2265363"/>
          <p14:tracePt t="51397" x="4814888" y="2265363"/>
          <p14:tracePt t="51402" x="4830763" y="2265363"/>
          <p14:tracePt t="51411" x="4846638" y="2257425"/>
          <p14:tracePt t="51418" x="4854575" y="2257425"/>
          <p14:tracePt t="51427" x="4862513" y="2257425"/>
          <p14:tracePt t="51433" x="4878388" y="2257425"/>
          <p14:tracePt t="51447" x="4894263" y="2257425"/>
          <p14:tracePt t="51455" x="4902200" y="2257425"/>
          <p14:tracePt t="51462" x="4918075" y="2257425"/>
          <p14:tracePt t="51470" x="4926013" y="2257425"/>
          <p14:tracePt t="51479" x="4959350" y="2257425"/>
          <p14:tracePt t="51485" x="4983163" y="2257425"/>
          <p14:tracePt t="51493" x="4999038" y="2257425"/>
          <p14:tracePt t="51499" x="5022850" y="2257425"/>
          <p14:tracePt t="51511" x="5038725" y="2257425"/>
          <p14:tracePt t="51515" x="5062538" y="2257425"/>
          <p14:tracePt t="51523" x="5086350" y="2257425"/>
          <p14:tracePt t="51530" x="5094288" y="2257425"/>
          <p14:tracePt t="51537" x="5118100" y="2257425"/>
          <p14:tracePt t="51546" x="5133975" y="2257425"/>
          <p14:tracePt t="51552" x="5157788" y="2249488"/>
          <p14:tracePt t="51560" x="5181600" y="2249488"/>
          <p14:tracePt t="51567" x="5197475" y="2249488"/>
          <p14:tracePt t="51577" x="5221288" y="2249488"/>
          <p14:tracePt t="51584" x="5237163" y="2249488"/>
          <p14:tracePt t="51590" x="5260975" y="2249488"/>
          <p14:tracePt t="51598" x="5292725" y="2249488"/>
          <p14:tracePt t="51605" x="5318125" y="2249488"/>
          <p14:tracePt t="51612" x="5341938" y="2249488"/>
          <p14:tracePt t="51620" x="5357813" y="2249488"/>
          <p14:tracePt t="51629" x="5381625" y="2249488"/>
          <p14:tracePt t="51635" x="5405438" y="2249488"/>
          <p14:tracePt t="51643" x="5429250" y="2249488"/>
          <p14:tracePt t="51650" x="5445125" y="2249488"/>
          <p14:tracePt t="51658" x="5468938" y="2249488"/>
          <p14:tracePt t="51665" x="5476875" y="2249488"/>
          <p14:tracePt t="51672" x="5500688" y="2249488"/>
          <p14:tracePt t="51680" x="5516563" y="2249488"/>
          <p14:tracePt t="51687" x="5524500" y="2249488"/>
          <p14:tracePt t="51696" x="5548313" y="2249488"/>
          <p14:tracePt t="51702" x="5572125" y="2249488"/>
          <p14:tracePt t="51710" x="5595938" y="2249488"/>
          <p14:tracePt t="51717" x="5619750" y="2249488"/>
          <p14:tracePt t="51726" x="5643563" y="2249488"/>
          <p14:tracePt t="51732" x="5676900" y="2249488"/>
          <p14:tracePt t="51740" x="5700713" y="2249488"/>
          <p14:tracePt t="51747" x="5732463" y="2249488"/>
          <p14:tracePt t="51755" x="5756275" y="2249488"/>
          <p14:tracePt t="51762" x="5772150" y="2249488"/>
          <p14:tracePt t="51770" x="5795963" y="2249488"/>
          <p14:tracePt t="51778" x="5811838" y="2249488"/>
          <p14:tracePt t="51785" x="5835650" y="2249488"/>
          <p14:tracePt t="51793" x="5843588" y="2249488"/>
          <p14:tracePt t="51800" x="5851525" y="2249488"/>
          <p14:tracePt t="51808" x="5859463" y="2249488"/>
          <p14:tracePt t="51815" x="5867400" y="2249488"/>
          <p14:tracePt t="51830" x="5875338" y="2249488"/>
          <p14:tracePt t="51837" x="5891213" y="2249488"/>
          <p14:tracePt t="51846" x="5907088" y="2249488"/>
          <p14:tracePt t="51861" x="5922963" y="2241550"/>
          <p14:tracePt t="51876" x="5930900" y="2241550"/>
          <p14:tracePt t="51882" x="5954713" y="2241550"/>
          <p14:tracePt t="51890" x="5962650" y="2241550"/>
          <p14:tracePt t="51897" x="5978525" y="2241550"/>
          <p14:tracePt t="51905" x="5986463" y="2241550"/>
          <p14:tracePt t="51913" x="6002338" y="2241550"/>
          <p14:tracePt t="51920" x="6018213" y="2241550"/>
          <p14:tracePt t="51929" x="6043613" y="2233613"/>
          <p14:tracePt t="51935" x="6067425" y="2233613"/>
          <p14:tracePt t="51943" x="6091238" y="2233613"/>
          <p14:tracePt t="51949" x="6115050" y="2233613"/>
          <p14:tracePt t="51958" x="6138863" y="2233613"/>
          <p14:tracePt t="51965" x="6154738" y="2233613"/>
          <p14:tracePt t="51973" x="6178550" y="2233613"/>
          <p14:tracePt t="51980" x="6194425" y="2233613"/>
          <p14:tracePt t="51987" x="6226175" y="2241550"/>
          <p14:tracePt t="51996" x="6242050" y="2241550"/>
          <p14:tracePt t="52003" x="6265863" y="2241550"/>
          <p14:tracePt t="52010" x="6289675" y="2241550"/>
          <p14:tracePt t="52017" x="6305550" y="2249488"/>
          <p14:tracePt t="52026" x="6329363" y="2249488"/>
          <p14:tracePt t="52032" x="6345238" y="2249488"/>
          <p14:tracePt t="52040" x="6369050" y="2257425"/>
          <p14:tracePt t="52047" x="6384925" y="2257425"/>
          <p14:tracePt t="52055" x="6410325" y="2265363"/>
          <p14:tracePt t="52062" x="6434138" y="2265363"/>
          <p14:tracePt t="52079" x="6473825" y="2265363"/>
          <p14:tracePt t="52085" x="6489700" y="2265363"/>
          <p14:tracePt t="52093" x="6513513" y="2265363"/>
          <p14:tracePt t="52100" x="6529388" y="2265363"/>
          <p14:tracePt t="52109" x="6545263" y="2265363"/>
          <p14:tracePt t="52115" x="6561138" y="2265363"/>
          <p14:tracePt t="52123" x="6569075" y="2265363"/>
          <p14:tracePt t="52131" x="6584950" y="2265363"/>
          <p14:tracePt t="52137" x="6608763" y="2265363"/>
          <p14:tracePt t="52147" x="6632575" y="2265363"/>
          <p14:tracePt t="52152" x="6648450" y="2273300"/>
          <p14:tracePt t="52162" x="6656388" y="2273300"/>
          <p14:tracePt t="52168" x="6688138" y="2281238"/>
          <p14:tracePt t="52178" x="6711950" y="2281238"/>
          <p14:tracePt t="52182" x="6727825" y="2281238"/>
          <p14:tracePt t="52191" x="6743700" y="2289175"/>
          <p14:tracePt t="52197" x="6769100" y="2289175"/>
          <p14:tracePt t="52205" x="6792913" y="2289175"/>
          <p14:tracePt t="52213" x="6824663" y="2289175"/>
          <p14:tracePt t="52220" x="6848475" y="2289175"/>
          <p14:tracePt t="52228" x="6872288" y="2289175"/>
          <p14:tracePt t="52235" x="6904038" y="2289175"/>
          <p14:tracePt t="52242" x="6927850" y="2297113"/>
          <p14:tracePt t="52250" x="6943725" y="2297113"/>
          <p14:tracePt t="52257" x="6975475" y="2297113"/>
          <p14:tracePt t="52265" x="6999288" y="2297113"/>
          <p14:tracePt t="52272" x="7023100" y="2297113"/>
          <p14:tracePt t="52279" x="7054850" y="2297113"/>
          <p14:tracePt t="52287" x="7086600" y="2297113"/>
          <p14:tracePt t="52295" x="7110413" y="2297113"/>
          <p14:tracePt t="52302" x="7126288" y="2297113"/>
          <p14:tracePt t="52311" x="7143750" y="2297113"/>
          <p14:tracePt t="52317" x="7159625" y="2297113"/>
          <p14:tracePt t="52327" x="7183438" y="2297113"/>
          <p14:tracePt t="52332" x="7199313" y="2297113"/>
          <p14:tracePt t="52340" x="7207250" y="2297113"/>
          <p14:tracePt t="52347" x="7223125" y="2297113"/>
          <p14:tracePt t="52355" x="7231063" y="2297113"/>
          <p14:tracePt t="52362" x="7246938" y="2297113"/>
          <p14:tracePt t="52370" x="7262813" y="2297113"/>
          <p14:tracePt t="52379" x="7270750" y="2297113"/>
          <p14:tracePt t="52385" x="7278688" y="2297113"/>
          <p14:tracePt t="52393" x="7294563" y="2297113"/>
          <p14:tracePt t="52400" x="7310438" y="2297113"/>
          <p14:tracePt t="52410" x="7326313" y="2297113"/>
          <p14:tracePt t="52415" x="7334250" y="2297113"/>
          <p14:tracePt t="52423" x="7358063" y="2297113"/>
          <p14:tracePt t="52430" x="7397750" y="2297113"/>
          <p14:tracePt t="52437" x="7405688" y="2297113"/>
          <p14:tracePt t="52445" x="7413625" y="2297113"/>
          <p14:tracePt t="52452" x="7421563" y="2297113"/>
          <p14:tracePt t="52591" x="7429500" y="2305050"/>
          <p14:tracePt t="52597" x="7437438" y="2305050"/>
          <p14:tracePt t="52604" x="7461250" y="2312988"/>
          <p14:tracePt t="52612" x="7477125" y="2320925"/>
          <p14:tracePt t="52619" x="7518400" y="2336800"/>
          <p14:tracePt t="52630" x="7573963" y="2352675"/>
          <p14:tracePt t="52635" x="7621588" y="2384425"/>
          <p14:tracePt t="52642" x="7685088" y="2408238"/>
          <p14:tracePt t="52650" x="7756525" y="2439988"/>
          <p14:tracePt t="52658" x="7796213" y="2455863"/>
          <p14:tracePt t="52664" x="7877175" y="2487613"/>
          <p14:tracePt t="52670" x="7956550" y="2519363"/>
          <p14:tracePt t="52678" x="8043863" y="2535238"/>
          <p14:tracePt t="52685" x="8115300" y="2551113"/>
          <p14:tracePt t="52694" x="8202613" y="2566988"/>
          <p14:tracePt t="52700" x="8267700" y="2566988"/>
          <p14:tracePt t="52709" x="8315325" y="2576513"/>
          <p14:tracePt t="52715" x="8339138" y="2576513"/>
          <p14:tracePt t="52730" x="8347075" y="2576513"/>
          <p14:tracePt t="52779" x="8339138" y="2566988"/>
          <p14:tracePt t="52783" x="8331200" y="2566988"/>
          <p14:tracePt t="52792" x="8323263" y="2566988"/>
          <p14:tracePt t="52797" x="8307388" y="2566988"/>
          <p14:tracePt t="52805" x="8299450" y="2566988"/>
          <p14:tracePt t="52814" x="8275638" y="2566988"/>
          <p14:tracePt t="52820" x="8267700" y="2559050"/>
          <p14:tracePt t="52828" x="8243888" y="2543175"/>
          <p14:tracePt t="52835" x="8210550" y="2535238"/>
          <p14:tracePt t="52843" x="8162925" y="2535238"/>
          <p14:tracePt t="52852" x="8115300" y="2519363"/>
          <p14:tracePt t="52860" x="8083550" y="2503488"/>
          <p14:tracePt t="52865" x="8035925" y="2487613"/>
          <p14:tracePt t="52873" x="7956550" y="2471738"/>
          <p14:tracePt t="52880" x="7900988" y="2455863"/>
          <p14:tracePt t="52888" x="7827963" y="2439988"/>
          <p14:tracePt t="52897" x="7764463" y="2432050"/>
          <p14:tracePt t="52902" x="7693025" y="2416175"/>
          <p14:tracePt t="52912" x="7637463" y="2408238"/>
          <p14:tracePt t="52917" x="7605713" y="2408238"/>
          <p14:tracePt t="52927" x="7566025" y="2400300"/>
          <p14:tracePt t="52932" x="7526338" y="2392363"/>
          <p14:tracePt t="52942" x="7485063" y="2392363"/>
          <p14:tracePt t="52947" x="7461250" y="2384425"/>
          <p14:tracePt t="52957" x="7445375" y="2384425"/>
          <p14:tracePt t="52964" x="7429500" y="2384425"/>
          <p14:tracePt t="52970" x="7405688" y="2384425"/>
          <p14:tracePt t="52978" x="7381875" y="2376488"/>
          <p14:tracePt t="52985" x="7358063" y="2376488"/>
          <p14:tracePt t="52992" x="7294563" y="2376488"/>
          <p14:tracePt t="53001" x="7246938" y="2376488"/>
          <p14:tracePt t="53009" x="7199313" y="2376488"/>
          <p14:tracePt t="53016" x="7135813" y="2384425"/>
          <p14:tracePt t="53023" x="7078663" y="2392363"/>
          <p14:tracePt t="53030" x="6991350" y="2400300"/>
          <p14:tracePt t="53039" x="6896100" y="2416175"/>
          <p14:tracePt t="53046" x="6792913" y="2439988"/>
          <p14:tracePt t="53053" x="6680200" y="2455863"/>
          <p14:tracePt t="53061" x="6529388" y="2471738"/>
          <p14:tracePt t="53080" x="6345238" y="2503488"/>
          <p14:tracePt t="53084" x="6265863" y="2511425"/>
          <p14:tracePt t="53092" x="6186488" y="2511425"/>
          <p14:tracePt t="53097" x="6091238" y="2511425"/>
          <p14:tracePt t="53106" x="6010275" y="2511425"/>
          <p14:tracePt t="53116" x="5954713" y="2511425"/>
          <p14:tracePt t="53120" x="5875338" y="2511425"/>
          <p14:tracePt t="53128" x="5788025" y="2511425"/>
          <p14:tracePt t="53135" x="5700713" y="2511425"/>
          <p14:tracePt t="53142" x="5627688" y="2503488"/>
          <p14:tracePt t="53150" x="5564188" y="2503488"/>
          <p14:tracePt t="53159" x="5508625" y="2503488"/>
          <p14:tracePt t="53165" x="5461000" y="2503488"/>
          <p14:tracePt t="53173" x="5397500" y="2511425"/>
          <p14:tracePt t="53180" x="5357813" y="2519363"/>
          <p14:tracePt t="53187" x="5310188" y="2519363"/>
          <p14:tracePt t="53195" x="5268913" y="2519363"/>
          <p14:tracePt t="53202" x="5229225" y="2519363"/>
          <p14:tracePt t="53211" x="5213350" y="2519363"/>
          <p14:tracePt t="53218" x="5181600" y="2519363"/>
          <p14:tracePt t="53227" x="5149850" y="2519363"/>
          <p14:tracePt t="53232" x="5070475" y="2519363"/>
          <p14:tracePt t="53242" x="5014913" y="2511425"/>
          <p14:tracePt t="53248" x="4933950" y="2495550"/>
          <p14:tracePt t="53255" x="4886325" y="2487613"/>
          <p14:tracePt t="53264" x="4838700" y="2487613"/>
          <p14:tracePt t="53270" x="4783138" y="2479675"/>
          <p14:tracePt t="53279" x="4703763" y="2479675"/>
          <p14:tracePt t="53285" x="4656138" y="2479675"/>
          <p14:tracePt t="53294" x="4592638" y="2471738"/>
          <p14:tracePt t="53300" x="4535488" y="2471738"/>
          <p14:tracePt t="53308" x="4495800" y="2471738"/>
          <p14:tracePt t="53315" x="4432300" y="2455863"/>
          <p14:tracePt t="53323" x="4376738" y="2447925"/>
          <p14:tracePt t="53330" x="4329113" y="2447925"/>
          <p14:tracePt t="53337" x="4281488" y="2439988"/>
          <p14:tracePt t="53346" x="4241800" y="2439988"/>
          <p14:tracePt t="53352" x="4192588" y="2439988"/>
          <p14:tracePt t="53361" x="4144963" y="2432050"/>
          <p14:tracePt t="53367" x="4129088" y="2432050"/>
          <p14:tracePt t="53376" x="4089400" y="2432050"/>
          <p14:tracePt t="53383" x="4049713" y="2432050"/>
          <p14:tracePt t="53392" x="4017963" y="2424113"/>
          <p14:tracePt t="53398" x="3962400" y="2416175"/>
          <p14:tracePt t="53405" x="3914775" y="2408238"/>
          <p14:tracePt t="53413" x="3883025" y="2400300"/>
          <p14:tracePt t="53420" x="3825875" y="2384425"/>
          <p14:tracePt t="53428" x="3778250" y="2376488"/>
          <p14:tracePt t="53435" x="3714750" y="2352675"/>
          <p14:tracePt t="53444" x="3659188" y="2336800"/>
          <p14:tracePt t="53450" x="3579813" y="2312988"/>
          <p14:tracePt t="53459" x="3524250" y="2297113"/>
          <p14:tracePt t="53465" x="3476625" y="2281238"/>
          <p14:tracePt t="53473" x="3355975" y="2249488"/>
          <p14:tracePt t="53480" x="3300413" y="2241550"/>
          <p14:tracePt t="53487" x="3252788" y="2233613"/>
          <p14:tracePt t="53496" x="3221038" y="2233613"/>
          <p14:tracePt t="53503" x="3205163" y="2233613"/>
          <p14:tracePt t="53512" x="3181350" y="2233613"/>
          <p14:tracePt t="53517" x="3157538" y="2224088"/>
          <p14:tracePt t="53526" x="3133725" y="2224088"/>
          <p14:tracePt t="53532" x="3109913" y="2216150"/>
          <p14:tracePt t="53542" x="3092450" y="2216150"/>
          <p14:tracePt t="53547" x="3076575" y="2208213"/>
          <p14:tracePt t="53556" x="3052763" y="2208213"/>
          <p14:tracePt t="53563" x="3028950" y="2208213"/>
          <p14:tracePt t="53570" x="3005138" y="2208213"/>
          <p14:tracePt t="53578" x="2973388" y="2208213"/>
          <p14:tracePt t="53585" x="2933700" y="2208213"/>
          <p14:tracePt t="53593" x="2901950" y="2208213"/>
          <p14:tracePt t="53600" x="2854325" y="2208213"/>
          <p14:tracePt t="53609" x="2806700" y="2208213"/>
          <p14:tracePt t="53615" x="2767013" y="2208213"/>
          <p14:tracePt t="53623" x="2709863" y="2208213"/>
          <p14:tracePt t="53630" x="2646363" y="2208213"/>
          <p14:tracePt t="53637" x="2598738" y="2216150"/>
          <p14:tracePt t="53645" x="2535238" y="2216150"/>
          <p14:tracePt t="53653" x="2479675" y="2216150"/>
          <p14:tracePt t="53661" x="2424113" y="2216150"/>
          <p14:tracePt t="53667" x="2384425" y="2216150"/>
          <p14:tracePt t="53675" x="2327275" y="2216150"/>
          <p14:tracePt t="53682" x="2271713" y="2216150"/>
          <p14:tracePt t="53692" x="2232025" y="2216150"/>
          <p14:tracePt t="53698" x="2176463" y="2216150"/>
          <p14:tracePt t="53706" x="2144713" y="2216150"/>
          <p14:tracePt t="53713" x="2112963" y="2216150"/>
          <p14:tracePt t="53720" x="2065338" y="2216150"/>
          <p14:tracePt t="53727" x="2033588" y="2216150"/>
          <p14:tracePt t="53735" x="2008188" y="2216150"/>
          <p14:tracePt t="53744" x="1976438" y="2216150"/>
          <p14:tracePt t="53750" x="1952625" y="2216150"/>
          <p14:tracePt t="53760" x="1920875" y="2216150"/>
          <p14:tracePt t="53765" x="1905000" y="2216150"/>
          <p14:tracePt t="53775" x="1881188" y="2216150"/>
          <p14:tracePt t="53780" x="1857375" y="2216150"/>
          <p14:tracePt t="53787" x="1833563" y="2216150"/>
          <p14:tracePt t="53795" x="1809750" y="2216150"/>
          <p14:tracePt t="53803" x="1785938" y="2216150"/>
          <p14:tracePt t="53811" x="1762125" y="2216150"/>
          <p14:tracePt t="53817" x="1746250" y="2216150"/>
          <p14:tracePt t="53825" x="1722438" y="2216150"/>
          <p14:tracePt t="53832" x="1698625" y="2216150"/>
          <p14:tracePt t="53841" x="1682750" y="2216150"/>
          <p14:tracePt t="53847" x="1666875" y="2216150"/>
          <p14:tracePt t="53855" x="1651000" y="2216150"/>
          <p14:tracePt t="53862" x="1633538" y="2216150"/>
          <p14:tracePt t="53870" x="1617663" y="2216150"/>
          <p14:tracePt t="53878" x="1601788" y="2216150"/>
          <p14:tracePt t="53885" x="1593850" y="2216150"/>
          <p14:tracePt t="53893" x="1577975" y="2216150"/>
          <p14:tracePt t="53900" x="1570038" y="2216150"/>
          <p14:tracePt t="53908" x="1562100" y="2216150"/>
          <p14:tracePt t="53916" x="1554163" y="2216150"/>
          <p14:tracePt t="53930" x="1546225" y="2216150"/>
          <p14:tracePt t="53945" x="1538288" y="2216150"/>
          <p14:tracePt t="53961" x="1530350" y="2216150"/>
          <p14:tracePt t="53967" x="1522413" y="2216150"/>
          <p14:tracePt t="54035" x="1514475" y="2216150"/>
          <p14:tracePt t="54619" x="1530350" y="2216150"/>
          <p14:tracePt t="54626" x="1538288" y="2216150"/>
          <p14:tracePt t="54635" x="1546225" y="2208213"/>
          <p14:tracePt t="54643" x="1570038" y="2200275"/>
          <p14:tracePt t="54649" x="1593850" y="2192338"/>
          <p14:tracePt t="54658" x="1625600" y="2184400"/>
          <p14:tracePt t="54664" x="1666875" y="2176463"/>
          <p14:tracePt t="54673" x="1706563" y="2160588"/>
          <p14:tracePt t="54680" x="1754188" y="2144713"/>
          <p14:tracePt t="54687" x="1785938" y="2136775"/>
          <p14:tracePt t="54694" x="1825625" y="2128838"/>
          <p14:tracePt t="54702" x="1857375" y="2120900"/>
          <p14:tracePt t="54710" x="1889125" y="2120900"/>
          <p14:tracePt t="54718" x="1912938" y="2120900"/>
          <p14:tracePt t="54725" x="1928813" y="2120900"/>
          <p14:tracePt t="54732" x="1952625" y="2112963"/>
          <p14:tracePt t="54741" x="1960563" y="2112963"/>
          <p14:tracePt t="54747" x="1968500" y="2112963"/>
          <p14:tracePt t="55819" x="1976438" y="2120900"/>
          <p14:tracePt t="55827" x="1976438" y="2136775"/>
          <p14:tracePt t="55837" x="1992313" y="2144713"/>
          <p14:tracePt t="55842" x="2008188" y="2160588"/>
          <p14:tracePt t="55850" x="2025650" y="2176463"/>
          <p14:tracePt t="55858" x="2065338" y="2192338"/>
          <p14:tracePt t="55865" x="2089150" y="2200275"/>
          <p14:tracePt t="55872" x="2120900" y="2216150"/>
          <p14:tracePt t="55879" x="2152650" y="2224088"/>
          <p14:tracePt t="55887" x="2184400" y="2233613"/>
          <p14:tracePt t="55895" x="2224088" y="2241550"/>
          <p14:tracePt t="55902" x="2247900" y="2241550"/>
          <p14:tracePt t="55910" x="2263775" y="2241550"/>
          <p14:tracePt t="55917" x="2287588" y="2249488"/>
          <p14:tracePt t="55925" x="2303463" y="2249488"/>
          <p14:tracePt t="55932" x="2319338" y="2249488"/>
          <p14:tracePt t="55940" x="2327275" y="2249488"/>
          <p14:tracePt t="55947" x="2335213" y="2249488"/>
          <p14:tracePt t="55970" x="2343150" y="2249488"/>
          <p14:tracePt t="56023" x="2351088" y="2249488"/>
          <p14:tracePt t="56053" x="2359025" y="2249488"/>
          <p14:tracePt t="56060" x="2359025" y="2241550"/>
          <p14:tracePt t="56076" x="2366963" y="2241550"/>
          <p14:tracePt t="56090" x="2374900" y="2233613"/>
          <p14:tracePt t="56098" x="2384425" y="2233613"/>
          <p14:tracePt t="56112" x="2392363" y="2224088"/>
          <p14:tracePt t="56127" x="2408238" y="2216150"/>
          <p14:tracePt t="56142" x="2416175" y="2216150"/>
          <p14:tracePt t="56158" x="2424113" y="2216150"/>
          <p14:tracePt t="56164" x="2432050" y="2216150"/>
          <p14:tracePt t="56173" x="2439988" y="2208213"/>
          <p14:tracePt t="56179" x="2455863" y="2208213"/>
          <p14:tracePt t="56188" x="2463800" y="2208213"/>
          <p14:tracePt t="56195" x="2479675" y="2208213"/>
          <p14:tracePt t="56202" x="2503488" y="2208213"/>
          <p14:tracePt t="56210" x="2511425" y="2208213"/>
          <p14:tracePt t="56217" x="2535238" y="2208213"/>
          <p14:tracePt t="56225" x="2551113" y="2208213"/>
          <p14:tracePt t="56232" x="2574925" y="2208213"/>
          <p14:tracePt t="56240" x="2598738" y="2208213"/>
          <p14:tracePt t="56247" x="2622550" y="2208213"/>
          <p14:tracePt t="56256" x="2646363" y="2208213"/>
          <p14:tracePt t="56262" x="2670175" y="2208213"/>
          <p14:tracePt t="56270" x="2693988" y="2208213"/>
          <p14:tracePt t="56277" x="2717800" y="2208213"/>
          <p14:tracePt t="56286" x="2741613" y="2208213"/>
          <p14:tracePt t="56292" x="2759075" y="2208213"/>
          <p14:tracePt t="56300" x="2782888" y="2216150"/>
          <p14:tracePt t="56307" x="2790825" y="2216150"/>
          <p14:tracePt t="56315" x="2798763" y="2216150"/>
          <p14:tracePt t="56322" x="2814638" y="2216150"/>
          <p14:tracePt t="56339" x="2830513" y="2216150"/>
          <p14:tracePt t="56345" x="2838450" y="2224088"/>
          <p14:tracePt t="56352" x="2862263" y="2224088"/>
          <p14:tracePt t="56359" x="2870200" y="2233613"/>
          <p14:tracePt t="56367" x="2886075" y="2233613"/>
          <p14:tracePt t="56374" x="2909888" y="2241550"/>
          <p14:tracePt t="56382" x="2933700" y="2241550"/>
          <p14:tracePt t="56391" x="2957513" y="2241550"/>
          <p14:tracePt t="56397" x="2981325" y="2249488"/>
          <p14:tracePt t="56405" x="3005138" y="2257425"/>
          <p14:tracePt t="56412" x="3028950" y="2257425"/>
          <p14:tracePt t="56420" x="3060700" y="2265363"/>
          <p14:tracePt t="56427" x="3092450" y="2273300"/>
          <p14:tracePt t="56434" x="3125788" y="2273300"/>
          <p14:tracePt t="56442" x="3157538" y="2273300"/>
          <p14:tracePt t="56450" x="3189288" y="2273300"/>
          <p14:tracePt t="56458" x="3213100" y="2281238"/>
          <p14:tracePt t="56465" x="3236913" y="2281238"/>
          <p14:tracePt t="56474" x="3260725" y="2281238"/>
          <p14:tracePt t="56479" x="3284538" y="2281238"/>
          <p14:tracePt t="56488" x="3308350" y="2281238"/>
          <p14:tracePt t="56495" x="3324225" y="2281238"/>
          <p14:tracePt t="56502" x="3340100" y="2281238"/>
          <p14:tracePt t="56509" x="3348038" y="2281238"/>
          <p14:tracePt t="56517" x="3363913" y="2281238"/>
          <p14:tracePt t="56524" x="3371850" y="2281238"/>
          <p14:tracePt t="56532" x="3379788" y="2281238"/>
          <p14:tracePt t="56547" x="3387725" y="2281238"/>
          <p14:tracePt t="56555" x="3395663" y="2281238"/>
          <p14:tracePt t="56585" x="3403600" y="2281238"/>
          <p14:tracePt t="56634" x="3403600" y="2273300"/>
          <p14:tracePt t="56648" x="3411538" y="2273300"/>
          <p14:tracePt t="56709" x="3419475" y="2273300"/>
          <p14:tracePt t="56752" x="3427413" y="2273300"/>
          <p14:tracePt t="56784" x="3427413" y="2265363"/>
          <p14:tracePt t="56829" x="3435350" y="2265363"/>
          <p14:tracePt t="56858" x="3443288" y="2265363"/>
          <p14:tracePt t="56867" x="3459163" y="2265363"/>
          <p14:tracePt t="56873" x="3467100" y="2265363"/>
          <p14:tracePt t="56882" x="3476625" y="2265363"/>
          <p14:tracePt t="56885" x="3492500" y="2265363"/>
          <p14:tracePt t="56892" x="3516313" y="2265363"/>
          <p14:tracePt t="56900" x="3548063" y="2265363"/>
          <p14:tracePt t="56907" x="3571875" y="2265363"/>
          <p14:tracePt t="56915" x="3595688" y="2273300"/>
          <p14:tracePt t="56923" x="3619500" y="2273300"/>
          <p14:tracePt t="56930" x="3643313" y="2281238"/>
          <p14:tracePt t="56938" x="3667125" y="2281238"/>
          <p14:tracePt t="56945" x="3690938" y="2281238"/>
          <p14:tracePt t="56952" x="3714750" y="2281238"/>
          <p14:tracePt t="56959" x="3730625" y="2281238"/>
          <p14:tracePt t="56967" x="3746500" y="2281238"/>
          <p14:tracePt t="56974" x="3770313" y="2281238"/>
          <p14:tracePt t="56982" x="3778250" y="2281238"/>
          <p14:tracePt t="56990" x="3802063" y="2281238"/>
          <p14:tracePt t="56997" x="3817938" y="2281238"/>
          <p14:tracePt t="57005" x="3851275" y="2281238"/>
          <p14:tracePt t="57012" x="3875088" y="2273300"/>
          <p14:tracePt t="57021" x="3890963" y="2273300"/>
          <p14:tracePt t="57027" x="3906838" y="2273300"/>
          <p14:tracePt t="57035" x="3914775" y="2273300"/>
          <p14:tracePt t="57042" x="3922713" y="2273300"/>
          <p14:tracePt t="57050" x="3938588" y="2273300"/>
          <p14:tracePt t="57079" x="3970338" y="2273300"/>
          <p14:tracePt t="57083" x="3978275" y="2273300"/>
          <p14:tracePt t="57089" x="3986213" y="2273300"/>
          <p14:tracePt t="57097" x="4002088" y="2273300"/>
          <p14:tracePt t="57105" x="4025900" y="2273300"/>
          <p14:tracePt t="57111" x="4049713" y="2281238"/>
          <p14:tracePt t="57119" x="4073525" y="2281238"/>
          <p14:tracePt t="57128" x="4129088" y="2281238"/>
          <p14:tracePt t="57133" x="4184650" y="2281238"/>
          <p14:tracePt t="57143" x="4241800" y="2297113"/>
          <p14:tracePt t="57148" x="4305300" y="2305050"/>
          <p14:tracePt t="57157" x="4368800" y="2305050"/>
          <p14:tracePt t="57163" x="4456113" y="2328863"/>
          <p14:tracePt t="57173" x="4503738" y="2328863"/>
          <p14:tracePt t="57178" x="4592638" y="2336800"/>
          <p14:tracePt t="57187" x="4679950" y="2336800"/>
          <p14:tracePt t="57195" x="4743450" y="2336800"/>
          <p14:tracePt t="57201" x="4814888" y="2336800"/>
          <p14:tracePt t="57210" x="4878388" y="2336800"/>
          <p14:tracePt t="57217" x="4926013" y="2336800"/>
          <p14:tracePt t="57224" x="4975225" y="2336800"/>
          <p14:tracePt t="57230" x="5030788" y="2336800"/>
          <p14:tracePt t="57238" x="5086350" y="2312988"/>
          <p14:tracePt t="57245" x="5141913" y="2297113"/>
          <p14:tracePt t="57254" x="5181600" y="2281238"/>
          <p14:tracePt t="57261" x="5205413" y="2273300"/>
          <p14:tracePt t="57267" x="5253038" y="2257425"/>
          <p14:tracePt t="57275" x="5276850" y="2249488"/>
          <p14:tracePt t="57282" x="5310188" y="2233613"/>
          <p14:tracePt t="57290" x="5357813" y="2224088"/>
          <p14:tracePt t="57297" x="5397500" y="2200275"/>
          <p14:tracePt t="57305" x="5429250" y="2192338"/>
          <p14:tracePt t="57312" x="5468938" y="2176463"/>
          <p14:tracePt t="57322" x="5492750" y="2168525"/>
          <p14:tracePt t="57327" x="5516563" y="2160588"/>
          <p14:tracePt t="57335" x="5524500" y="2152650"/>
          <p14:tracePt t="57343" x="5540375" y="2144713"/>
          <p14:tracePt t="57350" x="5556250" y="2144713"/>
          <p14:tracePt t="57359" x="5556250" y="2136775"/>
          <p14:tracePt t="57366" x="5572125" y="2128838"/>
          <p14:tracePt t="57380" x="5580063" y="2120900"/>
          <p14:tracePt t="57852" x="0" y="0"/>
        </p14:tracePtLst>
        <p14:tracePtLst>
          <p14:tracePt t="75602" x="917575" y="3109913"/>
          <p14:tracePt t="75717" x="900113" y="3109913"/>
          <p14:tracePt t="75724" x="892175" y="3117850"/>
          <p14:tracePt t="75732" x="884238" y="3117850"/>
          <p14:tracePt t="75740" x="860425" y="3125788"/>
          <p14:tracePt t="75747" x="844550" y="3125788"/>
          <p14:tracePt t="75755" x="828675" y="3125788"/>
          <p14:tracePt t="75762" x="812800" y="3133725"/>
          <p14:tracePt t="75771" x="804863" y="3133725"/>
          <p14:tracePt t="75778" x="804863" y="3141663"/>
          <p14:tracePt t="75785" x="796925" y="3141663"/>
          <p14:tracePt t="75800" x="788988" y="3141663"/>
          <p14:tracePt t="75808" x="781050" y="3149600"/>
          <p14:tracePt t="75815" x="773113" y="3149600"/>
          <p14:tracePt t="75823" x="765175" y="3157538"/>
          <p14:tracePt t="75830" x="749300" y="3165475"/>
          <p14:tracePt t="75839" x="741363" y="3165475"/>
          <p14:tracePt t="75845" x="733425" y="3165475"/>
          <p14:tracePt t="75853" x="725488" y="3173413"/>
          <p14:tracePt t="75860" x="709613" y="3181350"/>
          <p14:tracePt t="75870" x="693738" y="3189288"/>
          <p14:tracePt t="75875" x="677863" y="3197225"/>
          <p14:tracePt t="75884" x="661988" y="3205163"/>
          <p14:tracePt t="75891" x="638175" y="3213100"/>
          <p14:tracePt t="75897" x="630238" y="3221038"/>
          <p14:tracePt t="75906" x="622300" y="3221038"/>
          <p14:tracePt t="75913" x="598488" y="3228975"/>
          <p14:tracePt t="75921" x="590550" y="3244850"/>
          <p14:tracePt t="75930" x="574675" y="3262313"/>
          <p14:tracePt t="75935" x="558800" y="3270250"/>
          <p14:tracePt t="75943" x="541338" y="3294063"/>
          <p14:tracePt t="75950" x="533400" y="3302000"/>
          <p14:tracePt t="75958" x="525463" y="3309938"/>
          <p14:tracePt t="75965" x="509588" y="3333750"/>
          <p14:tracePt t="75973" x="501650" y="3349625"/>
          <p14:tracePt t="75980" x="493713" y="3357563"/>
          <p14:tracePt t="75989" x="485775" y="3381375"/>
          <p14:tracePt t="75995" x="485775" y="3405188"/>
          <p14:tracePt t="76003" x="485775" y="3436938"/>
          <p14:tracePt t="76010" x="485775" y="3492500"/>
          <p14:tracePt t="76018" x="485775" y="3548063"/>
          <p14:tracePt t="76025" x="485775" y="3595688"/>
          <p14:tracePt t="76032" x="485775" y="3621088"/>
          <p14:tracePt t="76041" x="493713" y="3660775"/>
          <p14:tracePt t="76047" x="509588" y="3708400"/>
          <p14:tracePt t="76056" x="525463" y="3748088"/>
          <p14:tracePt t="76062" x="533400" y="3771900"/>
          <p14:tracePt t="76077" x="541338" y="3811588"/>
          <p14:tracePt t="76078" x="550863" y="3827463"/>
          <p14:tracePt t="76085" x="558800" y="3843338"/>
          <p14:tracePt t="76092" x="566738" y="3859213"/>
          <p14:tracePt t="76101" x="574675" y="3867150"/>
          <p14:tracePt t="76109" x="582613" y="3883025"/>
          <p14:tracePt t="76115" x="582613" y="3890963"/>
          <p14:tracePt t="76123" x="598488" y="3898900"/>
          <p14:tracePt t="76139" x="606425" y="3906838"/>
          <p14:tracePt t="76191" x="614363" y="3906838"/>
          <p14:tracePt t="76324" x="622300" y="3906838"/>
          <p14:tracePt t="76362" x="630238" y="3906838"/>
          <p14:tracePt t="76393" x="654050" y="3906838"/>
          <p14:tracePt t="76400" x="669925" y="3906838"/>
          <p14:tracePt t="76407" x="693738" y="3906838"/>
          <p14:tracePt t="76415" x="717550" y="3914775"/>
          <p14:tracePt t="76423" x="765175" y="3914775"/>
          <p14:tracePt t="76430" x="804863" y="3914775"/>
          <p14:tracePt t="76439" x="860425" y="3914775"/>
          <p14:tracePt t="76445" x="917575" y="3906838"/>
          <p14:tracePt t="76453" x="981075" y="3898900"/>
          <p14:tracePt t="76460" x="1044575" y="3875088"/>
          <p14:tracePt t="76467" x="1092200" y="3859213"/>
          <p14:tracePt t="76475" x="1163638" y="3819525"/>
          <p14:tracePt t="76482" x="1203325" y="3803650"/>
          <p14:tracePt t="76492" x="1243013" y="3779838"/>
          <p14:tracePt t="76497" x="1292225" y="3732213"/>
          <p14:tracePt t="76505" x="1331913" y="3700463"/>
          <p14:tracePt t="76513" x="1355725" y="3660775"/>
          <p14:tracePt t="76521" x="1379538" y="3629025"/>
          <p14:tracePt t="76527" x="1387475" y="3613150"/>
          <p14:tracePt t="76535" x="1395413" y="3587750"/>
          <p14:tracePt t="76542" x="1403350" y="3571875"/>
          <p14:tracePt t="76550" x="1403350" y="3563938"/>
          <p14:tracePt t="76558" x="1403350" y="3548063"/>
          <p14:tracePt t="76565" x="1403350" y="3524250"/>
          <p14:tracePt t="76574" x="1403350" y="3500438"/>
          <p14:tracePt t="76580" x="1403350" y="3476625"/>
          <p14:tracePt t="76587" x="1395413" y="3460750"/>
          <p14:tracePt t="76596" x="1387475" y="3436938"/>
          <p14:tracePt t="76604" x="1371600" y="3413125"/>
          <p14:tracePt t="76610" x="1355725" y="3389313"/>
          <p14:tracePt t="76618" x="1331913" y="3357563"/>
          <p14:tracePt t="76625" x="1308100" y="3333750"/>
          <p14:tracePt t="76633" x="1300163" y="3317875"/>
          <p14:tracePt t="76642" x="1274763" y="3294063"/>
          <p14:tracePt t="76648" x="1266825" y="3278188"/>
          <p14:tracePt t="76656" x="1250950" y="3252788"/>
          <p14:tracePt t="76662" x="1235075" y="3244850"/>
          <p14:tracePt t="76671" x="1219200" y="3228975"/>
          <p14:tracePt t="76678" x="1211263" y="3213100"/>
          <p14:tracePt t="76685" x="1187450" y="3205163"/>
          <p14:tracePt t="76692" x="1171575" y="3189288"/>
          <p14:tracePt t="76700" x="1155700" y="3181350"/>
          <p14:tracePt t="76708" x="1131888" y="3173413"/>
          <p14:tracePt t="76716" x="1108075" y="3157538"/>
          <p14:tracePt t="76723" x="1084263" y="3157538"/>
          <p14:tracePt t="76730" x="1068388" y="3149600"/>
          <p14:tracePt t="76739" x="1044575" y="3149600"/>
          <p14:tracePt t="76745" x="1020763" y="3141663"/>
          <p14:tracePt t="76757" x="989013" y="3141663"/>
          <p14:tracePt t="76760" x="965200" y="3141663"/>
          <p14:tracePt t="76768" x="941388" y="3141663"/>
          <p14:tracePt t="76775" x="925513" y="3141663"/>
          <p14:tracePt t="76782" x="908050" y="3141663"/>
          <p14:tracePt t="76791" x="892175" y="3149600"/>
          <p14:tracePt t="76798" x="868363" y="3149600"/>
          <p14:tracePt t="76805" x="844550" y="3149600"/>
          <p14:tracePt t="76812" x="828675" y="3157538"/>
          <p14:tracePt t="76822" x="812800" y="3165475"/>
          <p14:tracePt t="76828" x="804863" y="3165475"/>
          <p14:tracePt t="76836" x="781050" y="3173413"/>
          <p14:tracePt t="76843" x="773113" y="3173413"/>
          <p14:tracePt t="76850" x="757238" y="3181350"/>
          <p14:tracePt t="76858" x="749300" y="3181350"/>
          <p14:tracePt t="76867" x="733425" y="3181350"/>
          <p14:tracePt t="76880" x="725488" y="3189288"/>
          <p14:tracePt t="76888" x="717550" y="3197225"/>
          <p14:tracePt t="76895" x="709613" y="3197225"/>
          <p14:tracePt t="76910" x="701675" y="3205163"/>
          <p14:tracePt t="76926" x="693738" y="3205163"/>
          <p14:tracePt t="76933" x="693738" y="3213100"/>
          <p14:tracePt t="76943" x="685800" y="3213100"/>
          <p14:tracePt t="76948" x="677863" y="3213100"/>
          <p14:tracePt t="76958" x="669925" y="3221038"/>
          <p14:tracePt t="76963" x="669925" y="3228975"/>
          <p14:tracePt t="76972" x="661988" y="3228975"/>
          <p14:tracePt t="76986" x="654050" y="3228975"/>
          <p14:tracePt t="76993" x="646113" y="3236913"/>
          <p14:tracePt t="77000" x="638175" y="3236913"/>
          <p14:tracePt t="77008" x="638175" y="3244850"/>
          <p14:tracePt t="77015" x="630238" y="3252788"/>
          <p14:tracePt t="77024" x="622300" y="3252788"/>
          <p14:tracePt t="77030" x="614363" y="3252788"/>
          <p14:tracePt t="77040" x="606425" y="3262313"/>
          <p14:tracePt t="77045" x="598488" y="3262313"/>
          <p14:tracePt t="77057" x="582613" y="3270250"/>
          <p14:tracePt t="77075" x="558800" y="3286125"/>
          <p14:tracePt t="77083" x="550863" y="3286125"/>
          <p14:tracePt t="77091" x="541338" y="3294063"/>
          <p14:tracePt t="77106" x="533400" y="3294063"/>
          <p14:tracePt t="77113" x="533400" y="3302000"/>
          <p14:tracePt t="77122" x="525463" y="3302000"/>
          <p14:tracePt t="77136" x="525463" y="3309938"/>
          <p14:tracePt t="77143" x="517525" y="3309938"/>
          <p14:tracePt t="77151" x="517525" y="3317875"/>
          <p14:tracePt t="77167" x="509588" y="3325813"/>
          <p14:tracePt t="77174" x="509588" y="3333750"/>
          <p14:tracePt t="77180" x="501650" y="3333750"/>
          <p14:tracePt t="77189" x="501650" y="3341688"/>
          <p14:tracePt t="77294" x="0" y="0"/>
        </p14:tracePtLst>
        <p14:tracePtLst>
          <p14:tracePt t="90367" x="6840538" y="2901950"/>
          <p14:tracePt t="90484" x="6848475" y="2901950"/>
          <p14:tracePt t="90492" x="6856413" y="2901950"/>
          <p14:tracePt t="90500" x="6864350" y="2901950"/>
          <p14:tracePt t="90515" x="6872288" y="2901950"/>
          <p14:tracePt t="90530" x="6888163" y="2901950"/>
          <p14:tracePt t="90537" x="6904038" y="2901950"/>
          <p14:tracePt t="90546" x="6911975" y="2901950"/>
          <p14:tracePt t="90553" x="6919913" y="2901950"/>
          <p14:tracePt t="90560" x="6935788" y="2901950"/>
          <p14:tracePt t="90568" x="6959600" y="2901950"/>
          <p14:tracePt t="90577" x="6975475" y="2901950"/>
          <p14:tracePt t="90582" x="6991350" y="2901950"/>
          <p14:tracePt t="90590" x="7007225" y="2901950"/>
          <p14:tracePt t="90598" x="7023100" y="2901950"/>
          <p14:tracePt t="90605" x="7046913" y="2901950"/>
          <p14:tracePt t="90613" x="7070725" y="2901950"/>
          <p14:tracePt t="90620" x="7086600" y="2901950"/>
          <p14:tracePt t="90630" x="7102475" y="2901950"/>
          <p14:tracePt t="90635" x="7118350" y="2901950"/>
          <p14:tracePt t="90644" x="7143750" y="2901950"/>
          <p14:tracePt t="90650" x="7151688" y="2901950"/>
          <p14:tracePt t="90658" x="7159625" y="2901950"/>
          <p14:tracePt t="90680" x="7167563" y="2901950"/>
          <p14:tracePt t="90696" x="7175500" y="2901950"/>
          <p14:tracePt t="90702" x="7183438" y="2901950"/>
          <p14:tracePt t="90710" x="7191375" y="2901950"/>
          <p14:tracePt t="90717" x="7207250" y="2901950"/>
          <p14:tracePt t="90725" x="7223125" y="2901950"/>
          <p14:tracePt t="90732" x="7239000" y="2901950"/>
          <p14:tracePt t="90740" x="7254875" y="2901950"/>
          <p14:tracePt t="90748" x="7270750" y="2901950"/>
          <p14:tracePt t="90755" x="7294563" y="2901950"/>
          <p14:tracePt t="90762" x="7318375" y="2901950"/>
          <p14:tracePt t="90770" x="7334250" y="2901950"/>
          <p14:tracePt t="90778" x="7358063" y="2901950"/>
          <p14:tracePt t="90785" x="7366000" y="2901950"/>
          <p14:tracePt t="90793" x="7389813" y="2901950"/>
          <p14:tracePt t="90801" x="7421563" y="2901950"/>
          <p14:tracePt t="90808" x="7445375" y="2901950"/>
          <p14:tracePt t="90816" x="7469188" y="2901950"/>
          <p14:tracePt t="90823" x="7493000" y="2901950"/>
          <p14:tracePt t="90831" x="7510463" y="2901950"/>
          <p14:tracePt t="90838" x="7542213" y="2901950"/>
          <p14:tracePt t="90846" x="7573963" y="2901950"/>
          <p14:tracePt t="90853" x="7597775" y="2901950"/>
          <p14:tracePt t="90860" x="7629525" y="2901950"/>
          <p14:tracePt t="90868" x="7661275" y="2901950"/>
          <p14:tracePt t="90877" x="7693025" y="2901950"/>
          <p14:tracePt t="90883" x="7716838" y="2901950"/>
          <p14:tracePt t="90890" x="7748588" y="2901950"/>
          <p14:tracePt t="90898" x="7780338" y="2901950"/>
          <p14:tracePt t="90905" x="7827963" y="2901950"/>
          <p14:tracePt t="90913" x="7869238" y="2901950"/>
          <p14:tracePt t="90920" x="7908925" y="2901950"/>
          <p14:tracePt t="90929" x="7956550" y="2901950"/>
          <p14:tracePt t="90936" x="7988300" y="2901950"/>
          <p14:tracePt t="90943" x="8051800" y="2901950"/>
          <p14:tracePt t="90950" x="8091488" y="2901950"/>
          <p14:tracePt t="90957" x="8147050" y="2901950"/>
          <p14:tracePt t="90965" x="8194675" y="2901950"/>
          <p14:tracePt t="90972" x="8235950" y="2901950"/>
          <p14:tracePt t="90980" x="8267700" y="2901950"/>
          <p14:tracePt t="90988" x="8299450" y="2901950"/>
          <p14:tracePt t="90995" x="8339138" y="2901950"/>
          <p14:tracePt t="91002" x="8355013" y="2901950"/>
          <p14:tracePt t="91010" x="8378825" y="2901950"/>
          <p14:tracePt t="91018" x="8402638" y="2901950"/>
          <p14:tracePt t="91027" x="8426450" y="2901950"/>
          <p14:tracePt t="91032" x="8450263" y="2901950"/>
          <p14:tracePt t="91040" x="8458200" y="2901950"/>
          <p14:tracePt t="91048" x="8482013" y="2901950"/>
          <p14:tracePt t="91055" x="8489950" y="2901950"/>
          <p14:tracePt t="91080" x="8529638" y="2901950"/>
          <p14:tracePt t="91086" x="8537575" y="2901950"/>
          <p14:tracePt t="91093" x="8545513" y="2901950"/>
          <p14:tracePt t="91100" x="8553450" y="2901950"/>
          <p14:tracePt t="91109" x="8561388" y="2901950"/>
          <p14:tracePt t="91125" x="8569325" y="2901950"/>
          <p14:tracePt t="91138" x="8577263" y="2901950"/>
          <p14:tracePt t="91153" x="8593138" y="2901950"/>
          <p14:tracePt t="91161" x="8610600" y="2901950"/>
          <p14:tracePt t="91168" x="8634413" y="2901950"/>
          <p14:tracePt t="91178" x="8642350" y="2901950"/>
          <p14:tracePt t="91183" x="8658225" y="2901950"/>
          <p14:tracePt t="91190" x="8682038" y="2901950"/>
          <p14:tracePt t="91199" x="8697913" y="2901950"/>
          <p14:tracePt t="91205" x="8721725" y="2901950"/>
          <p14:tracePt t="91213" x="8729663" y="2901950"/>
          <p14:tracePt t="91220" x="8745538" y="2901950"/>
          <p14:tracePt t="91236" x="8753475" y="2901950"/>
          <p14:tracePt t="91350" x="8729663" y="2901950"/>
          <p14:tracePt t="91356" x="8713788" y="2901950"/>
          <p14:tracePt t="91363" x="8682038" y="2901950"/>
          <p14:tracePt t="91370" x="8642350" y="2894013"/>
          <p14:tracePt t="91380" x="8610600" y="2894013"/>
          <p14:tracePt t="91386" x="8553450" y="2894013"/>
          <p14:tracePt t="91394" x="8482013" y="2894013"/>
          <p14:tracePt t="91400" x="8402638" y="2894013"/>
          <p14:tracePt t="91408" x="8331200" y="2894013"/>
          <p14:tracePt t="91415" x="8259763" y="2894013"/>
          <p14:tracePt t="91424" x="8178800" y="2894013"/>
          <p14:tracePt t="91430" x="8131175" y="2894013"/>
          <p14:tracePt t="91438" x="8075613" y="2894013"/>
          <p14:tracePt t="91446" x="8012113" y="2894013"/>
          <p14:tracePt t="91453" x="7964488" y="2894013"/>
          <p14:tracePt t="91461" x="7916863" y="2894013"/>
          <p14:tracePt t="91468" x="7885113" y="2894013"/>
          <p14:tracePt t="91478" x="7835900" y="2894013"/>
          <p14:tracePt t="91483" x="7812088" y="2894013"/>
          <p14:tracePt t="91491" x="7796213" y="2894013"/>
          <p14:tracePt t="91498" x="7764463" y="2894013"/>
          <p14:tracePt t="91506" x="7732713" y="2894013"/>
          <p14:tracePt t="91514" x="7685088" y="2894013"/>
          <p14:tracePt t="91520" x="7653338" y="2894013"/>
          <p14:tracePt t="91529" x="7629525" y="2894013"/>
          <p14:tracePt t="91536" x="7597775" y="2894013"/>
          <p14:tracePt t="91544" x="7566025" y="2894013"/>
          <p14:tracePt t="91551" x="7542213" y="2901950"/>
          <p14:tracePt t="91559" x="7510463" y="2901950"/>
          <p14:tracePt t="91565" x="7485063" y="2901950"/>
          <p14:tracePt t="91573" x="7469188" y="2901950"/>
          <p14:tracePt t="91580" x="7453313" y="2901950"/>
          <p14:tracePt t="91588" x="7429500" y="2901950"/>
          <p14:tracePt t="91596" x="7405688" y="2901950"/>
          <p14:tracePt t="91603" x="7389813" y="2901950"/>
          <p14:tracePt t="91612" x="7373938" y="2901950"/>
          <p14:tracePt t="91618" x="7358063" y="2901950"/>
          <p14:tracePt t="91627" x="7350125" y="2901950"/>
          <p14:tracePt t="91633" x="7334250" y="2901950"/>
          <p14:tracePt t="91641" x="7318375" y="2901950"/>
          <p14:tracePt t="91655" x="7310438" y="2901950"/>
          <p14:tracePt t="91686" x="7302500" y="2901950"/>
          <p14:tracePt t="91694" x="7294563" y="2901950"/>
          <p14:tracePt t="91700" x="7278688" y="2909888"/>
          <p14:tracePt t="91710" x="7262813" y="2909888"/>
          <p14:tracePt t="91722" x="7246938" y="2919413"/>
          <p14:tracePt t="91730" x="7231063" y="2919413"/>
          <p14:tracePt t="91738" x="7207250" y="2927350"/>
          <p14:tracePt t="91746" x="7183438" y="2927350"/>
          <p14:tracePt t="91753" x="7167563" y="2935288"/>
          <p14:tracePt t="91762" x="7143750" y="2943225"/>
          <p14:tracePt t="91768" x="7118350" y="2951163"/>
          <p14:tracePt t="91777" x="7094538" y="2951163"/>
          <p14:tracePt t="91783" x="7078663" y="2959100"/>
          <p14:tracePt t="91791" x="7062788" y="2959100"/>
          <p14:tracePt t="91798" x="7038975" y="2967038"/>
          <p14:tracePt t="91805" x="7031038" y="2967038"/>
          <p14:tracePt t="91813" x="7015163" y="2967038"/>
          <p14:tracePt t="91820" x="7007225" y="2967038"/>
          <p14:tracePt t="91829" x="6999288" y="2967038"/>
          <p14:tracePt t="91835" x="6983413" y="2967038"/>
          <p14:tracePt t="91850" x="6975475" y="2967038"/>
          <p14:tracePt t="91858" x="6967538" y="2967038"/>
          <p14:tracePt t="91904" x="6959600" y="2967038"/>
          <p14:tracePt t="91972" x="6959600" y="2974975"/>
          <p14:tracePt t="91980" x="6967538" y="2974975"/>
          <p14:tracePt t="91986" x="6983413" y="2982913"/>
          <p14:tracePt t="91995" x="7007225" y="2982913"/>
          <p14:tracePt t="92001" x="7031038" y="2990850"/>
          <p14:tracePt t="92013" x="7054850" y="2990850"/>
          <p14:tracePt t="92016" x="7086600" y="2998788"/>
          <p14:tracePt t="92024" x="7110413" y="2998788"/>
          <p14:tracePt t="92032" x="7126288" y="2998788"/>
          <p14:tracePt t="92038" x="7143750" y="3006725"/>
          <p14:tracePt t="92047" x="7151688" y="3006725"/>
          <p14:tracePt t="92055" x="7159625" y="3006725"/>
          <p14:tracePt t="92062" x="7167563" y="3006725"/>
          <p14:tracePt t="92068" x="7175500" y="3006725"/>
          <p14:tracePt t="92095" x="7183438" y="3006725"/>
          <p14:tracePt t="92136" x="7191375" y="3006725"/>
          <p14:tracePt t="92174" x="7199313" y="3006725"/>
          <p14:tracePt t="92188" x="7207250" y="3006725"/>
          <p14:tracePt t="92203" x="7231063" y="3006725"/>
          <p14:tracePt t="92212" x="7246938" y="3006725"/>
          <p14:tracePt t="92218" x="7278688" y="3014663"/>
          <p14:tracePt t="92228" x="7326313" y="3014663"/>
          <p14:tracePt t="92234" x="7334250" y="3014663"/>
          <p14:tracePt t="92244" x="7381875" y="3014663"/>
          <p14:tracePt t="92249" x="7429500" y="3014663"/>
          <p14:tracePt t="92257" x="7461250" y="3014663"/>
          <p14:tracePt t="92264" x="7502525" y="3014663"/>
          <p14:tracePt t="92272" x="7534275" y="3014663"/>
          <p14:tracePt t="92279" x="7581900" y="3014663"/>
          <p14:tracePt t="92287" x="7589838" y="3014663"/>
          <p14:tracePt t="92294" x="7597775" y="3014663"/>
          <p14:tracePt t="92363" x="7589838" y="3014663"/>
          <p14:tracePt t="92370" x="7581900" y="3022600"/>
          <p14:tracePt t="92377" x="7558088" y="3030538"/>
          <p14:tracePt t="92383" x="7542213" y="3030538"/>
          <p14:tracePt t="92392" x="7518400" y="3030538"/>
          <p14:tracePt t="92399" x="7485063" y="3038475"/>
          <p14:tracePt t="92406" x="7445375" y="3054350"/>
          <p14:tracePt t="92414" x="7413625" y="3070225"/>
          <p14:tracePt t="92421" x="7358063" y="3086100"/>
          <p14:tracePt t="92428" x="7318375" y="3101975"/>
          <p14:tracePt t="92437" x="7262813" y="3125788"/>
          <p14:tracePt t="92445" x="7207250" y="3149600"/>
          <p14:tracePt t="92451" x="7143750" y="3181350"/>
          <p14:tracePt t="92462" x="7086600" y="3221038"/>
          <p14:tracePt t="92467" x="7038975" y="3252788"/>
          <p14:tracePt t="92474" x="7015163" y="3278188"/>
          <p14:tracePt t="92481" x="6975475" y="3309938"/>
          <p14:tracePt t="92490" x="6935788" y="3333750"/>
          <p14:tracePt t="92497" x="6919913" y="3357563"/>
          <p14:tracePt t="92505" x="6896100" y="3365500"/>
          <p14:tracePt t="92512" x="6888163" y="3381375"/>
          <p14:tracePt t="92519" x="6880225" y="3381375"/>
          <p14:tracePt t="92528" x="6872288" y="3397250"/>
          <p14:tracePt t="92533" x="6864350" y="3397250"/>
          <p14:tracePt t="92542" x="6864350" y="3405188"/>
          <p14:tracePt t="92556" x="6856413" y="3413125"/>
          <p14:tracePt t="92564" x="6856413" y="3421063"/>
          <p14:tracePt t="92586" x="6856413" y="3429000"/>
          <p14:tracePt t="92594" x="6848475" y="3429000"/>
          <p14:tracePt t="92609" x="6848475" y="3436938"/>
          <p14:tracePt t="92811" x="6856413" y="3436938"/>
          <p14:tracePt t="92818" x="6864350" y="3436938"/>
          <p14:tracePt t="92828" x="6880225" y="3436938"/>
          <p14:tracePt t="92834" x="6888163" y="3436938"/>
          <p14:tracePt t="92845" x="6904038" y="3436938"/>
          <p14:tracePt t="92849" x="6919913" y="3436938"/>
          <p14:tracePt t="92857" x="6927850" y="3436938"/>
          <p14:tracePt t="92865" x="6935788" y="3436938"/>
          <p14:tracePt t="92871" x="6943725" y="3436938"/>
          <p14:tracePt t="92879" x="6951663" y="3436938"/>
          <p14:tracePt t="92886" x="6959600" y="3436938"/>
          <p14:tracePt t="92931" x="6967538" y="3436938"/>
          <p14:tracePt t="92947" x="6975475" y="3436938"/>
          <p14:tracePt t="92955" x="6983413" y="3436938"/>
          <p14:tracePt t="92969" x="6991350" y="3436938"/>
          <p14:tracePt t="92984" x="6999288" y="3436938"/>
          <p14:tracePt t="92996" x="7007225" y="3436938"/>
          <p14:tracePt t="92999" x="7015163" y="3444875"/>
          <p14:tracePt t="93007" x="7023100" y="3444875"/>
          <p14:tracePt t="93014" x="7046913" y="3444875"/>
          <p14:tracePt t="93021" x="7054850" y="3452813"/>
          <p14:tracePt t="93031" x="7062788" y="3452813"/>
          <p14:tracePt t="93036" x="7078663" y="3452813"/>
          <p14:tracePt t="93043" x="7094538" y="3460750"/>
          <p14:tracePt t="93051" x="7118350" y="3460750"/>
          <p14:tracePt t="93061" x="7135813" y="3460750"/>
          <p14:tracePt t="93083" x="7199313" y="3468688"/>
          <p14:tracePt t="93088" x="7215188" y="3468688"/>
          <p14:tracePt t="93097" x="7231063" y="3468688"/>
          <p14:tracePt t="93104" x="7246938" y="3468688"/>
          <p14:tracePt t="93112" x="7254875" y="3476625"/>
          <p14:tracePt t="93119" x="7278688" y="3476625"/>
          <p14:tracePt t="93127" x="7286625" y="3476625"/>
          <p14:tracePt t="93133" x="7302500" y="3476625"/>
          <p14:tracePt t="93142" x="7318375" y="3476625"/>
          <p14:tracePt t="93157" x="7326313" y="3476625"/>
          <p14:tracePt t="93164" x="7342188" y="3476625"/>
          <p14:tracePt t="93186" x="7350125" y="3476625"/>
          <p14:tracePt t="93201" x="7358063" y="3476625"/>
          <p14:tracePt t="93210" x="7366000" y="3476625"/>
          <p14:tracePt t="93224" x="7373938" y="3476625"/>
          <p14:tracePt t="93238" x="7381875" y="3476625"/>
          <p14:tracePt t="93247" x="7389813" y="3476625"/>
          <p14:tracePt t="93255" x="7397750" y="3476625"/>
          <p14:tracePt t="93263" x="7405688" y="3476625"/>
          <p14:tracePt t="93269" x="7413625" y="3476625"/>
          <p14:tracePt t="93277" x="7421563" y="3476625"/>
          <p14:tracePt t="93294" x="7429500" y="3476625"/>
          <p14:tracePt t="93486" x="7437438" y="3476625"/>
          <p14:tracePt t="93493" x="7445375" y="3476625"/>
          <p14:tracePt t="93500" x="7453313" y="3476625"/>
          <p14:tracePt t="93510" x="7477125" y="3476625"/>
          <p14:tracePt t="93515" x="7502525" y="3476625"/>
          <p14:tracePt t="93524" x="7510463" y="3476625"/>
          <p14:tracePt t="93530" x="7534275" y="3476625"/>
          <p14:tracePt t="93539" x="7589838" y="3476625"/>
          <p14:tracePt t="93545" x="7637463" y="3476625"/>
          <p14:tracePt t="93553" x="7685088" y="3476625"/>
          <p14:tracePt t="93561" x="7716838" y="3476625"/>
          <p14:tracePt t="93570" x="7772400" y="3484563"/>
          <p14:tracePt t="93575" x="7827963" y="3484563"/>
          <p14:tracePt t="93583" x="7885113" y="3484563"/>
          <p14:tracePt t="93591" x="7932738" y="3484563"/>
          <p14:tracePt t="93598" x="7980363" y="3484563"/>
          <p14:tracePt t="93605" x="8020050" y="3484563"/>
          <p14:tracePt t="93613" x="8043863" y="3484563"/>
          <p14:tracePt t="93620" x="8075613" y="3484563"/>
          <p14:tracePt t="93628" x="8099425" y="3484563"/>
          <p14:tracePt t="93635" x="8139113" y="3476625"/>
          <p14:tracePt t="93644" x="8162925" y="3476625"/>
          <p14:tracePt t="93650" x="8178800" y="3468688"/>
          <p14:tracePt t="93658" x="8186738" y="3468688"/>
          <p14:tracePt t="93665" x="8194675" y="3468688"/>
          <p14:tracePt t="93673" x="8210550" y="3468688"/>
          <p14:tracePt t="93688" x="8226425" y="3468688"/>
          <p14:tracePt t="93703" x="8235950" y="3468688"/>
          <p14:tracePt t="93718" x="8243888" y="3468688"/>
          <p14:tracePt t="93743" x="8251825" y="3468688"/>
          <p14:tracePt t="93764" x="8259763" y="3468688"/>
          <p14:tracePt t="93780" x="8267700" y="3468688"/>
          <p14:tracePt t="93787" x="8283575" y="3468688"/>
          <p14:tracePt t="93804" x="8291513" y="3468688"/>
          <p14:tracePt t="93814" x="8307388" y="3476625"/>
          <p14:tracePt t="93823" x="8315325" y="3476625"/>
          <p14:tracePt t="93827" x="8331200" y="3476625"/>
          <p14:tracePt t="93833" x="8347075" y="3484563"/>
          <p14:tracePt t="93841" x="8355013" y="3492500"/>
          <p14:tracePt t="93847" x="8362950" y="3492500"/>
          <p14:tracePt t="93853" x="8386763" y="3500438"/>
          <p14:tracePt t="93861" x="8394700" y="3508375"/>
          <p14:tracePt t="93867" x="8410575" y="3516313"/>
          <p14:tracePt t="93876" x="8426450" y="3516313"/>
          <p14:tracePt t="93882" x="8442325" y="3524250"/>
          <p14:tracePt t="93894" x="8458200" y="3532188"/>
          <p14:tracePt t="93900" x="8474075" y="3532188"/>
          <p14:tracePt t="93908" x="8489950" y="3532188"/>
          <p14:tracePt t="93915" x="8505825" y="3540125"/>
          <p14:tracePt t="93924" x="8513763" y="3540125"/>
          <p14:tracePt t="93931" x="8521700" y="3540125"/>
          <p14:tracePt t="93946" x="8529638" y="3540125"/>
          <p14:tracePt t="94086" x="8537575" y="3540125"/>
          <p14:tracePt t="94093" x="8545513" y="3524250"/>
          <p14:tracePt t="94101" x="8561388" y="3516313"/>
          <p14:tracePt t="94110" x="8569325" y="3508375"/>
          <p14:tracePt t="94115" x="8585200" y="3484563"/>
          <p14:tracePt t="94125" x="8602663" y="3484563"/>
          <p14:tracePt t="94130" x="8610600" y="3468688"/>
          <p14:tracePt t="94139" x="8650288" y="3444875"/>
          <p14:tracePt t="94145" x="8666163" y="3421063"/>
          <p14:tracePt t="94153" x="8689975" y="3397250"/>
          <p14:tracePt t="94162" x="8705850" y="3357563"/>
          <p14:tracePt t="94168" x="8729663" y="3333750"/>
          <p14:tracePt t="94176" x="8761413" y="3286125"/>
          <p14:tracePt t="94183" x="8793163" y="3236913"/>
          <p14:tracePt t="94192" x="8816975" y="3189288"/>
          <p14:tracePt t="94198" x="8832850" y="3149600"/>
          <p14:tracePt t="94207" x="8848725" y="3094038"/>
          <p14:tracePt t="94213" x="8856663" y="3054350"/>
          <p14:tracePt t="94222" x="8864600" y="3014663"/>
          <p14:tracePt t="94228" x="8864600" y="2982913"/>
          <p14:tracePt t="94235" x="8864600" y="2943225"/>
          <p14:tracePt t="94244" x="8864600" y="2894013"/>
          <p14:tracePt t="94250" x="8864600" y="2854325"/>
          <p14:tracePt t="94261" x="8864600" y="2822575"/>
          <p14:tracePt t="94265" x="8848725" y="2790825"/>
          <p14:tracePt t="94275" x="8840788" y="2774950"/>
          <p14:tracePt t="94281" x="8840788" y="2759075"/>
          <p14:tracePt t="94288" x="8824913" y="2743200"/>
          <p14:tracePt t="94296" x="8816975" y="2735263"/>
          <p14:tracePt t="94303" x="8809038" y="2727325"/>
          <p14:tracePt t="94311" x="8801100" y="2719388"/>
          <p14:tracePt t="94318" x="8785225" y="2711450"/>
          <p14:tracePt t="94327" x="8777288" y="2711450"/>
          <p14:tracePt t="94335" x="8769350" y="2695575"/>
          <p14:tracePt t="94342" x="8737600" y="2687638"/>
          <p14:tracePt t="94348" x="8713788" y="2671763"/>
          <p14:tracePt t="94358" x="8682038" y="2655888"/>
          <p14:tracePt t="94363" x="8642350" y="2640013"/>
          <p14:tracePt t="94372" x="8602663" y="2624138"/>
          <p14:tracePt t="94378" x="8561388" y="2624138"/>
          <p14:tracePt t="94386" x="8521700" y="2600325"/>
          <p14:tracePt t="94394" x="8482013" y="2592388"/>
          <p14:tracePt t="94401" x="8442325" y="2576513"/>
          <p14:tracePt t="94409" x="8426450" y="2566988"/>
          <p14:tracePt t="94415" x="8394700" y="2559050"/>
          <p14:tracePt t="94425" x="8370888" y="2551113"/>
          <p14:tracePt t="94430" x="8339138" y="2535238"/>
          <p14:tracePt t="94438" x="8323263" y="2527300"/>
          <p14:tracePt t="94447" x="8291513" y="2511425"/>
          <p14:tracePt t="94453" x="8259763" y="2495550"/>
          <p14:tracePt t="94461" x="8243888" y="2487613"/>
          <p14:tracePt t="94468" x="8226425" y="2471738"/>
          <p14:tracePt t="94477" x="8194675" y="2463800"/>
          <p14:tracePt t="94484" x="8154988" y="2439988"/>
          <p14:tracePt t="94492" x="8123238" y="2432050"/>
          <p14:tracePt t="94498" x="8091488" y="2408238"/>
          <p14:tracePt t="94508" x="8059738" y="2400300"/>
          <p14:tracePt t="94513" x="8020050" y="2392363"/>
          <p14:tracePt t="94522" x="8004175" y="2384425"/>
          <p14:tracePt t="94529" x="7980363" y="2376488"/>
          <p14:tracePt t="94536" x="7940675" y="2352675"/>
          <p14:tracePt t="94544" x="7916863" y="2352675"/>
          <p14:tracePt t="94551" x="7885113" y="2344738"/>
          <p14:tracePt t="94560" x="7859713" y="2328863"/>
          <p14:tracePt t="94565" x="7820025" y="2312988"/>
          <p14:tracePt t="94575" x="7796213" y="2305050"/>
          <p14:tracePt t="94580" x="7764463" y="2305050"/>
          <p14:tracePt t="94588" x="7732713" y="2305050"/>
          <p14:tracePt t="94596" x="7693025" y="2297113"/>
          <p14:tracePt t="94603" x="7653338" y="2297113"/>
          <p14:tracePt t="94611" x="7621588" y="2297113"/>
          <p14:tracePt t="94618" x="7597775" y="2297113"/>
          <p14:tracePt t="94627" x="7566025" y="2297113"/>
          <p14:tracePt t="94634" x="7518400" y="2297113"/>
          <p14:tracePt t="94641" x="7485063" y="2297113"/>
          <p14:tracePt t="94648" x="7453313" y="2297113"/>
          <p14:tracePt t="94658" x="7421563" y="2297113"/>
          <p14:tracePt t="94663" x="7397750" y="2297113"/>
          <p14:tracePt t="94671" x="7373938" y="2305050"/>
          <p14:tracePt t="94678" x="7342188" y="2320925"/>
          <p14:tracePt t="94685" x="7310438" y="2328863"/>
          <p14:tracePt t="94695" x="7278688" y="2336800"/>
          <p14:tracePt t="94701" x="7254875" y="2336800"/>
          <p14:tracePt t="94709" x="7215188" y="2352675"/>
          <p14:tracePt t="94716" x="7183438" y="2360613"/>
          <p14:tracePt t="94724" x="7151688" y="2376488"/>
          <p14:tracePt t="94731" x="7118350" y="2384425"/>
          <p14:tracePt t="94739" x="7094538" y="2384425"/>
          <p14:tracePt t="94746" x="7054850" y="2400300"/>
          <p14:tracePt t="94753" x="7031038" y="2416175"/>
          <p14:tracePt t="94761" x="6999288" y="2432050"/>
          <p14:tracePt t="94768" x="6975475" y="2432050"/>
          <p14:tracePt t="94777" x="6951663" y="2447925"/>
          <p14:tracePt t="94783" x="6927850" y="2455863"/>
          <p14:tracePt t="94791" x="6904038" y="2471738"/>
          <p14:tracePt t="94798" x="6872288" y="2487613"/>
          <p14:tracePt t="94808" x="6856413" y="2495550"/>
          <p14:tracePt t="94813" x="6840538" y="2503488"/>
          <p14:tracePt t="94821" x="6816725" y="2519363"/>
          <p14:tracePt t="94828" x="6800850" y="2535238"/>
          <p14:tracePt t="94836" x="6784975" y="2543175"/>
          <p14:tracePt t="94844" x="6777038" y="2559050"/>
          <p14:tracePt t="94850" x="6751638" y="2566988"/>
          <p14:tracePt t="94860" x="6743700" y="2584450"/>
          <p14:tracePt t="94865" x="6735763" y="2584450"/>
          <p14:tracePt t="94875" x="6719888" y="2600325"/>
          <p14:tracePt t="94888" x="6711950" y="2616200"/>
          <p14:tracePt t="94896" x="6704013" y="2624138"/>
          <p14:tracePt t="94903" x="6696075" y="2632075"/>
          <p14:tracePt t="94911" x="6696075" y="2640013"/>
          <p14:tracePt t="94918" x="6688138" y="2647950"/>
          <p14:tracePt t="94927" x="6672263" y="2671763"/>
          <p14:tracePt t="94933" x="6656388" y="2711450"/>
          <p14:tracePt t="94941" x="6648450" y="2727325"/>
          <p14:tracePt t="94948" x="6640513" y="2751138"/>
          <p14:tracePt t="94957" x="6632575" y="2767013"/>
          <p14:tracePt t="94963" x="6632575" y="2782888"/>
          <p14:tracePt t="94970" x="6624638" y="2798763"/>
          <p14:tracePt t="94978" x="6616700" y="2830513"/>
          <p14:tracePt t="94986" x="6616700" y="2846388"/>
          <p14:tracePt t="94993" x="6616700" y="2870200"/>
          <p14:tracePt t="95000" x="6616700" y="2886075"/>
          <p14:tracePt t="95011" x="6616700" y="2894013"/>
          <p14:tracePt t="95015" x="6616700" y="2919413"/>
          <p14:tracePt t="95024" x="6616700" y="2943225"/>
          <p14:tracePt t="95031" x="6616700" y="2959100"/>
          <p14:tracePt t="95039" x="6616700" y="2974975"/>
          <p14:tracePt t="95046" x="6616700" y="2990850"/>
          <p14:tracePt t="95053" x="6616700" y="3006725"/>
          <p14:tracePt t="95061" x="6616700" y="3014663"/>
          <p14:tracePt t="95068" x="6616700" y="3022600"/>
          <p14:tracePt t="95092" x="6616700" y="3038475"/>
          <p14:tracePt t="95112" x="6616700" y="3054350"/>
          <p14:tracePt t="95120" x="6616700" y="3062288"/>
          <p14:tracePt t="95128" x="6624638" y="3078163"/>
          <p14:tracePt t="95136" x="6624638" y="3086100"/>
          <p14:tracePt t="95144" x="6632575" y="3101975"/>
          <p14:tracePt t="95151" x="6640513" y="3109913"/>
          <p14:tracePt t="95159" x="6640513" y="3125788"/>
          <p14:tracePt t="95166" x="6648450" y="3141663"/>
          <p14:tracePt t="95174" x="6656388" y="3157538"/>
          <p14:tracePt t="95180" x="6664325" y="3173413"/>
          <p14:tracePt t="95188" x="6672263" y="3189288"/>
          <p14:tracePt t="95197" x="6688138" y="3205163"/>
          <p14:tracePt t="95203" x="6696075" y="3213100"/>
          <p14:tracePt t="95212" x="6696075" y="3221038"/>
          <p14:tracePt t="95218" x="6711950" y="3236913"/>
          <p14:tracePt t="95227" x="6719888" y="3244850"/>
          <p14:tracePt t="95233" x="6751638" y="3270250"/>
          <p14:tracePt t="95241" x="6769100" y="3286125"/>
          <p14:tracePt t="95248" x="6800850" y="3309938"/>
          <p14:tracePt t="95259" x="6840538" y="3317875"/>
          <p14:tracePt t="95263" x="6848475" y="3317875"/>
          <p14:tracePt t="95271" x="6880225" y="3341688"/>
          <p14:tracePt t="95278" x="6927850" y="3357563"/>
          <p14:tracePt t="95286" x="6975475" y="3373438"/>
          <p14:tracePt t="95294" x="7007225" y="3381375"/>
          <p14:tracePt t="95300" x="7054850" y="3397250"/>
          <p14:tracePt t="95308" x="7094538" y="3397250"/>
          <p14:tracePt t="95315" x="7126288" y="3397250"/>
          <p14:tracePt t="95324" x="7159625" y="3405188"/>
          <p14:tracePt t="95330" x="7191375" y="3405188"/>
          <p14:tracePt t="95338" x="7215188" y="3413125"/>
          <p14:tracePt t="95345" x="7246938" y="3421063"/>
          <p14:tracePt t="95353" x="7270750" y="3421063"/>
          <p14:tracePt t="95361" x="7294563" y="3429000"/>
          <p14:tracePt t="95368" x="7318375" y="3429000"/>
          <p14:tracePt t="95377" x="7350125" y="3429000"/>
          <p14:tracePt t="95384" x="7373938" y="3429000"/>
          <p14:tracePt t="95391" x="7413625" y="3429000"/>
          <p14:tracePt t="95398" x="7445375" y="3429000"/>
          <p14:tracePt t="95408" x="7469188" y="3429000"/>
          <p14:tracePt t="95413" x="7518400" y="3429000"/>
          <p14:tracePt t="95421" x="7566025" y="3429000"/>
          <p14:tracePt t="95428" x="7605713" y="3429000"/>
          <p14:tracePt t="95436" x="7653338" y="3429000"/>
          <p14:tracePt t="95443" x="7700963" y="3429000"/>
          <p14:tracePt t="95451" x="7748588" y="3429000"/>
          <p14:tracePt t="95460" x="7780338" y="3429000"/>
          <p14:tracePt t="95465" x="7820025" y="3429000"/>
          <p14:tracePt t="95475" x="7859713" y="3429000"/>
          <p14:tracePt t="95480" x="7900988" y="3429000"/>
          <p14:tracePt t="95490" x="7932738" y="3429000"/>
          <p14:tracePt t="95495" x="7964488" y="3429000"/>
          <p14:tracePt t="95503" x="7988300" y="3421063"/>
          <p14:tracePt t="95510" x="8004175" y="3421063"/>
          <p14:tracePt t="95518" x="8027988" y="3413125"/>
          <p14:tracePt t="97482" x="8027988" y="3421063"/>
          <p14:tracePt t="97489" x="8020050" y="3436938"/>
          <p14:tracePt t="97497" x="8004175" y="3452813"/>
          <p14:tracePt t="97506" x="7996238" y="3468688"/>
          <p14:tracePt t="97512" x="7964488" y="3508375"/>
          <p14:tracePt t="97521" x="7932738" y="3556000"/>
          <p14:tracePt t="97528" x="7877175" y="3629025"/>
          <p14:tracePt t="97536" x="7827963" y="3684588"/>
          <p14:tracePt t="97543" x="7764463" y="3763963"/>
          <p14:tracePt t="97550" x="7716838" y="3843338"/>
          <p14:tracePt t="97558" x="7645400" y="3979863"/>
          <p14:tracePt t="97565" x="7581900" y="4098925"/>
          <p14:tracePt t="97573" x="7502525" y="4249738"/>
          <p14:tracePt t="97580" x="7421563" y="4394200"/>
          <p14:tracePt t="97588" x="7358063" y="4497388"/>
          <p14:tracePt t="97595" x="7294563" y="4592638"/>
          <p14:tracePt t="97603" x="7239000" y="4657725"/>
          <p14:tracePt t="97610" x="7199313" y="4737100"/>
          <p14:tracePt t="97620" x="7143750" y="4808538"/>
          <p14:tracePt t="97625" x="7110413" y="4856163"/>
          <p14:tracePt t="97632" x="7054850" y="4903788"/>
          <p14:tracePt t="97640" x="7015163" y="4951413"/>
          <p14:tracePt t="97648" x="6967538" y="5024438"/>
          <p14:tracePt t="97657" x="6927850" y="5072063"/>
          <p14:tracePt t="97662" x="6888163" y="5143500"/>
          <p14:tracePt t="97671" x="6840538" y="5199063"/>
          <p14:tracePt t="97678" x="6784975" y="5262563"/>
          <p14:tracePt t="97685" x="6743700" y="5335588"/>
          <p14:tracePt t="97694" x="6680200" y="5407025"/>
          <p14:tracePt t="97700" x="6640513" y="5462588"/>
          <p14:tracePt t="97707" x="6600825" y="5526088"/>
          <p14:tracePt t="97715" x="6561138" y="5565775"/>
          <p14:tracePt t="97723" x="6537325" y="5621338"/>
          <p14:tracePt t="97730" x="6513513" y="5662613"/>
          <p14:tracePt t="97738" x="6497638" y="5694363"/>
          <p14:tracePt t="97745" x="6489700" y="5710238"/>
          <p14:tracePt t="97754" x="6473825" y="5734050"/>
          <p14:tracePt t="97760" x="6465888" y="5741988"/>
          <p14:tracePt t="97769" x="6457950" y="5749925"/>
          <p14:tracePt t="97775" x="6450013" y="5757863"/>
          <p14:tracePt t="97782" x="6450013" y="5765800"/>
          <p14:tracePt t="97791" x="6442075" y="5765800"/>
          <p14:tracePt t="97797" x="6434138" y="5773738"/>
          <p14:tracePt t="97806" x="6426200" y="5781675"/>
          <p14:tracePt t="97813" x="6418263" y="5789613"/>
          <p14:tracePt t="97821" x="6410325" y="5789613"/>
          <p14:tracePt t="97828" x="6392863" y="5805488"/>
          <p14:tracePt t="97836" x="6384925" y="5813425"/>
          <p14:tracePt t="97843" x="6369050" y="5829300"/>
          <p14:tracePt t="97850" x="6353175" y="5845175"/>
          <p14:tracePt t="97857" x="6345238" y="5853113"/>
          <p14:tracePt t="97865" x="6321425" y="5868988"/>
          <p14:tracePt t="97873" x="6305550" y="5884863"/>
          <p14:tracePt t="97884" x="6289675" y="5908675"/>
          <p14:tracePt t="97888" x="6273800" y="5916613"/>
          <p14:tracePt t="97895" x="6257925" y="5932488"/>
          <p14:tracePt t="97904" x="6257925" y="5940425"/>
          <p14:tracePt t="97918" x="6249988" y="5940425"/>
          <p14:tracePt t="97925" x="6249988" y="5948363"/>
          <p14:tracePt t="97932" x="6249988" y="5956300"/>
          <p14:tracePt t="97947" x="6242050" y="5964238"/>
          <p14:tracePt t="97957" x="6242050" y="5972175"/>
          <p14:tracePt t="97971" x="6242050" y="5980113"/>
          <p14:tracePt t="97978" x="6234113" y="5988050"/>
          <p14:tracePt t="97993" x="6234113" y="5995988"/>
          <p14:tracePt t="98000" x="6226175" y="5995988"/>
          <p14:tracePt t="98007" x="6226175" y="6005513"/>
          <p14:tracePt t="98023" x="6218238" y="6005513"/>
          <p14:tracePt t="98030" x="6210300" y="6005513"/>
          <p14:tracePt t="98038" x="6194425" y="6013450"/>
          <p14:tracePt t="98045" x="6178550" y="6013450"/>
          <p14:tracePt t="98056" x="6154738" y="6013450"/>
          <p14:tracePt t="98060" x="6130925" y="6013450"/>
          <p14:tracePt t="98068" x="6091238" y="6013450"/>
          <p14:tracePt t="98092" x="5938838" y="6013450"/>
          <p14:tracePt t="98106" x="5811838" y="6021388"/>
          <p14:tracePt t="98113" x="5748338" y="6021388"/>
          <p14:tracePt t="98121" x="5684838" y="6021388"/>
          <p14:tracePt t="98128" x="5619750" y="6021388"/>
          <p14:tracePt t="98136" x="5556250" y="6021388"/>
          <p14:tracePt t="98143" x="5516563" y="6021388"/>
          <p14:tracePt t="98150" x="5453063" y="6005513"/>
          <p14:tracePt t="98158" x="5381625" y="5995988"/>
          <p14:tracePt t="98165" x="5326063" y="5980113"/>
          <p14:tracePt t="98174" x="5268913" y="5972175"/>
          <p14:tracePt t="98180" x="5205413" y="5972175"/>
          <p14:tracePt t="98188" x="5149850" y="5972175"/>
          <p14:tracePt t="98195" x="5110163" y="5972175"/>
          <p14:tracePt t="98204" x="5062538" y="5964238"/>
          <p14:tracePt t="98210" x="5014913" y="5964238"/>
          <p14:tracePt t="98218" x="4943475" y="5956300"/>
          <p14:tracePt t="98225" x="4902200" y="5956300"/>
          <p14:tracePt t="98233" x="4846638" y="5948363"/>
          <p14:tracePt t="98242" x="4814888" y="5948363"/>
          <p14:tracePt t="98248" x="4767263" y="5940425"/>
          <p14:tracePt t="98257" x="4727575" y="5932488"/>
          <p14:tracePt t="98263" x="4672013" y="5924550"/>
          <p14:tracePt t="98272" x="4624388" y="5916613"/>
          <p14:tracePt t="98278" x="4567238" y="5908675"/>
          <p14:tracePt t="98287" x="4527550" y="5900738"/>
          <p14:tracePt t="98293" x="4479925" y="5892800"/>
          <p14:tracePt t="98300" x="4440238" y="5892800"/>
          <p14:tracePt t="98308" x="4384675" y="5892800"/>
          <p14:tracePt t="98315" x="4344988" y="5892800"/>
          <p14:tracePt t="98324" x="4297363" y="5884863"/>
          <p14:tracePt t="98330" x="4249738" y="5884863"/>
          <p14:tracePt t="98338" x="4217988" y="5884863"/>
          <p14:tracePt t="98345" x="4200525" y="5884863"/>
          <p14:tracePt t="98355" x="4168775" y="5884863"/>
          <p14:tracePt t="98360" x="4137025" y="5884863"/>
          <p14:tracePt t="98368" x="4105275" y="5884863"/>
          <p14:tracePt t="98375" x="4081463" y="5876925"/>
          <p14:tracePt t="98383" x="4049713" y="5876925"/>
          <p14:tracePt t="98390" x="4033838" y="5868988"/>
          <p14:tracePt t="98398" x="4010025" y="5868988"/>
          <p14:tracePt t="98406" x="3986213" y="5868988"/>
          <p14:tracePt t="98413" x="3962400" y="5861050"/>
          <p14:tracePt t="98421" x="3922713" y="5861050"/>
          <p14:tracePt t="98428" x="3883025" y="5861050"/>
          <p14:tracePt t="98438" x="3851275" y="5861050"/>
          <p14:tracePt t="98443" x="3802063" y="5861050"/>
          <p14:tracePt t="98451" x="3754438" y="5861050"/>
          <p14:tracePt t="98458" x="3706813" y="5861050"/>
          <p14:tracePt t="98466" x="3643313" y="5861050"/>
          <p14:tracePt t="98473" x="3595688" y="5861050"/>
          <p14:tracePt t="98480" x="3540125" y="5861050"/>
          <p14:tracePt t="98489" x="3484563" y="5861050"/>
          <p14:tracePt t="98496" x="3451225" y="5868988"/>
          <p14:tracePt t="98505" x="3403600" y="5868988"/>
          <p14:tracePt t="98510" x="3363913" y="5868988"/>
          <p14:tracePt t="98518" x="3324225" y="5876925"/>
          <p14:tracePt t="98525" x="3300413" y="5876925"/>
          <p14:tracePt t="98533" x="3276600" y="5876925"/>
          <p14:tracePt t="98541" x="3268663" y="5876925"/>
          <p14:tracePt t="98548" x="3260725" y="5876925"/>
          <p14:tracePt t="98556" x="3252788" y="5876925"/>
          <p14:tracePt t="98563" x="3244850" y="5876925"/>
          <p14:tracePt t="98578" x="3236913" y="5876925"/>
          <p14:tracePt t="98628" x="3228975" y="5876925"/>
          <p14:tracePt t="98665" x="3221038" y="5876925"/>
          <p14:tracePt t="98679" x="3213100" y="5876925"/>
          <p14:tracePt t="98685" x="3205163" y="5876925"/>
          <p14:tracePt t="98743" x="3197225" y="5876925"/>
          <p14:tracePt t="98802" x="3189288" y="5876925"/>
          <p14:tracePt t="98826" x="3181350" y="5876925"/>
          <p14:tracePt t="98832" x="3173413" y="5868988"/>
          <p14:tracePt t="98840" x="3157538" y="5868988"/>
          <p14:tracePt t="98847" x="3157538" y="5861050"/>
          <p14:tracePt t="98856" x="3149600" y="5861050"/>
          <p14:tracePt t="98871" x="3141663" y="5861050"/>
          <p14:tracePt t="98908" x="3133725" y="5861050"/>
          <p14:tracePt t="99329" x="3141663" y="5861050"/>
          <p14:tracePt t="99352" x="3149600" y="5861050"/>
          <p14:tracePt t="99367" x="3157538" y="5861050"/>
          <p14:tracePt t="99374" x="3165475" y="5861050"/>
          <p14:tracePt t="99389" x="3173413" y="5853113"/>
          <p14:tracePt t="99404" x="3181350" y="5853113"/>
          <p14:tracePt t="99493" x="3189288" y="5853113"/>
          <p14:tracePt t="99500" x="3197225" y="5853113"/>
          <p14:tracePt t="99530" x="3205163" y="5853113"/>
          <p14:tracePt t="99614" x="3213100" y="5853113"/>
          <p14:tracePt t="100347" x="3205163" y="5853113"/>
          <p14:tracePt t="100362" x="3197225" y="5853113"/>
          <p14:tracePt t="100370" x="3189288" y="5853113"/>
          <p14:tracePt t="100384" x="3181350" y="5853113"/>
          <p14:tracePt t="100400" x="3173413" y="5853113"/>
          <p14:tracePt t="100408" x="3157538" y="5853113"/>
          <p14:tracePt t="100415" x="3149600" y="5853113"/>
          <p14:tracePt t="100422" x="3141663" y="5853113"/>
          <p14:tracePt t="100430" x="3133725" y="5853113"/>
          <p14:tracePt t="100438" x="3125788" y="5853113"/>
          <p14:tracePt t="100445" x="3117850" y="5853113"/>
          <p14:tracePt t="100453" x="3117850" y="5861050"/>
          <p14:tracePt t="100460" x="3109913" y="5861050"/>
          <p14:tracePt t="104058" x="3228975" y="5861050"/>
          <p14:tracePt t="104060" x="3355975" y="5861050"/>
          <p14:tracePt t="104062" x="3411538" y="5861050"/>
          <p14:tracePt t="104076" x="3746500" y="5853113"/>
          <p14:tracePt t="104083" x="3762375" y="5853113"/>
          <p14:tracePt t="104090" x="3778250" y="5853113"/>
          <p14:tracePt t="104099" x="3786188" y="5853113"/>
          <p14:tracePt t="104105" x="3794125" y="5853113"/>
          <p14:tracePt t="104116" x="3802063" y="5853113"/>
          <p14:tracePt t="104136" x="3810000" y="5853113"/>
          <p14:tracePt t="104152" x="3817938" y="5853113"/>
          <p14:tracePt t="104158" x="3825875" y="5853113"/>
          <p14:tracePt t="104166" x="3843338" y="5853113"/>
          <p14:tracePt t="104173" x="3867150" y="5853113"/>
          <p14:tracePt t="104180" x="3890963" y="5853113"/>
          <p14:tracePt t="104188" x="3906838" y="5853113"/>
          <p14:tracePt t="104195" x="3938588" y="5853113"/>
          <p14:tracePt t="104203" x="3986213" y="5853113"/>
          <p14:tracePt t="104211" x="4010025" y="5853113"/>
          <p14:tracePt t="104218" x="4049713" y="5853113"/>
          <p14:tracePt t="104226" x="4089400" y="5853113"/>
          <p14:tracePt t="104233" x="4129088" y="5853113"/>
          <p14:tracePt t="104241" x="4160838" y="5853113"/>
          <p14:tracePt t="104248" x="4210050" y="5853113"/>
          <p14:tracePt t="104256" x="4241800" y="5853113"/>
          <p14:tracePt t="104264" x="4265613" y="5853113"/>
          <p14:tracePt t="104270" x="4297363" y="5853113"/>
          <p14:tracePt t="104285" x="4321175" y="5853113"/>
          <p14:tracePt t="104293" x="4329113" y="5853113"/>
          <p14:tracePt t="104302" x="4337050" y="5853113"/>
          <p14:tracePt t="104308" x="4344988" y="5853113"/>
          <p14:tracePt t="104316" x="4352925" y="5853113"/>
          <p14:tracePt t="104479" x="4337050" y="5837238"/>
          <p14:tracePt t="104487" x="4321175" y="5829300"/>
          <p14:tracePt t="104495" x="4313238" y="5821363"/>
          <p14:tracePt t="104502" x="4297363" y="5813425"/>
          <p14:tracePt t="104510" x="4281488" y="5813425"/>
          <p14:tracePt t="104518" x="4273550" y="5813425"/>
          <p14:tracePt t="104525" x="4257675" y="5813425"/>
          <p14:tracePt t="104534" x="4241800" y="5813425"/>
          <p14:tracePt t="104540" x="4233863" y="5813425"/>
          <p14:tracePt t="104794" x="4225925" y="5805488"/>
          <p14:tracePt t="104802" x="4217988" y="5805488"/>
          <p14:tracePt t="104810" x="4210050" y="5797550"/>
          <p14:tracePt t="104818" x="4200525" y="5797550"/>
          <p14:tracePt t="104825" x="4192588" y="5797550"/>
          <p14:tracePt t="104841" x="4184650" y="5797550"/>
          <p14:tracePt t="104855" x="4176713" y="5797550"/>
          <p14:tracePt t="105177" x="4192588" y="5797550"/>
          <p14:tracePt t="105184" x="4210050" y="5805488"/>
          <p14:tracePt t="105192" x="4217988" y="5805488"/>
          <p14:tracePt t="105200" x="4241800" y="5805488"/>
          <p14:tracePt t="105208" x="4273550" y="5805488"/>
          <p14:tracePt t="105215" x="4297363" y="5805488"/>
          <p14:tracePt t="105223" x="4313238" y="5805488"/>
          <p14:tracePt t="105232" x="4337050" y="5805488"/>
          <p14:tracePt t="105237" x="4344988" y="5805488"/>
          <p14:tracePt t="105245" x="4368800" y="5805488"/>
          <p14:tracePt t="105253" x="4376738" y="5805488"/>
          <p14:tracePt t="105268" x="4384675" y="5805488"/>
          <p14:tracePt t="105276" x="4392613" y="5805488"/>
          <p14:tracePt t="105328" x="4400550" y="5805488"/>
          <p14:tracePt t="105358" x="4408488" y="5805488"/>
          <p14:tracePt t="105382" x="4416425" y="5805488"/>
          <p14:tracePt t="108880" x="4392613" y="5805488"/>
          <p14:tracePt t="108881" x="4368800" y="5805488"/>
          <p14:tracePt t="108906" x="4360863" y="5805488"/>
          <p14:tracePt t="108925" x="4352925" y="5805488"/>
          <p14:tracePt t="108935" x="4344988" y="5805488"/>
          <p14:tracePt t="108942" x="4337050" y="5805488"/>
          <p14:tracePt t="108958" x="4329113" y="5805488"/>
          <p14:tracePt t="108965" x="4321175" y="5805488"/>
          <p14:tracePt t="108973" x="4313238" y="5805488"/>
          <p14:tracePt t="108981" x="4305300" y="5805488"/>
          <p14:tracePt t="108988" x="4289425" y="5805488"/>
          <p14:tracePt t="109006" x="4273550" y="5805488"/>
          <p14:tracePt t="109018" x="4265613" y="5805488"/>
          <p14:tracePt t="109033" x="4257675" y="5805488"/>
          <p14:tracePt t="109048" x="4249738" y="5805488"/>
          <p14:tracePt t="109056" x="4241800" y="5805488"/>
          <p14:tracePt t="109082" x="4233863" y="5805488"/>
          <p14:tracePt t="109085" x="4225925" y="5805488"/>
          <p14:tracePt t="109101" x="4217988" y="5813425"/>
          <p14:tracePt t="109108" x="4210050" y="5813425"/>
          <p14:tracePt t="109115" x="4200525" y="5813425"/>
          <p14:tracePt t="109131" x="4184650" y="5813425"/>
          <p14:tracePt t="109138" x="4176713" y="5813425"/>
          <p14:tracePt t="109153" x="4160838" y="5813425"/>
          <p14:tracePt t="109168" x="4152900" y="5813425"/>
          <p14:tracePt t="109183" x="4144963" y="5813425"/>
          <p14:tracePt t="109198" x="4137025" y="5813425"/>
          <p14:tracePt t="109205" x="4129088" y="5813425"/>
          <p14:tracePt t="109220" x="4121150" y="5813425"/>
          <p14:tracePt t="109236" x="4113213" y="5805488"/>
          <p14:tracePt t="109245" x="4105275" y="5797550"/>
          <p14:tracePt t="109250" x="4089400" y="5797550"/>
          <p14:tracePt t="109260" x="4089400" y="5789613"/>
          <p14:tracePt t="109265" x="4081463" y="5789613"/>
          <p14:tracePt t="109273" x="4073525" y="5781675"/>
          <p14:tracePt t="109280" x="4065588" y="5781675"/>
          <p14:tracePt t="109288" x="4065588" y="5773738"/>
          <p14:tracePt t="109296" x="4057650" y="5773738"/>
          <p14:tracePt t="109303" x="4049713" y="5773738"/>
          <p14:tracePt t="109325" x="4049713" y="5765800"/>
          <p14:tracePt t="109333" x="4041775" y="5765800"/>
          <p14:tracePt t="109372" x="4041775" y="5757863"/>
          <p14:tracePt t="109382" x="4041775" y="5749925"/>
          <p14:tracePt t="109387" x="4033838" y="5749925"/>
          <p14:tracePt t="109396" x="4033838" y="5741988"/>
          <p14:tracePt t="109514" x="4033838" y="5734050"/>
          <p14:tracePt t="109537" x="4033838" y="5726113"/>
          <p14:tracePt t="109547" x="4033838" y="5718175"/>
          <p14:tracePt t="109559" x="4033838" y="5710238"/>
          <p14:tracePt t="109582" x="4033838" y="5702300"/>
          <p14:tracePt t="109596" x="4033838" y="5694363"/>
          <p14:tracePt t="109619" x="4033838" y="5686425"/>
          <p14:tracePt t="109629" x="4033838" y="5678488"/>
          <p14:tracePt t="109634" x="4033838" y="5670550"/>
          <p14:tracePt t="109650" x="4041775" y="5653088"/>
          <p14:tracePt t="109664" x="4049713" y="5637213"/>
          <p14:tracePt t="109671" x="4057650" y="5621338"/>
          <p14:tracePt t="109681" x="4065588" y="5613400"/>
          <p14:tracePt t="109686" x="4065588" y="5605463"/>
          <p14:tracePt t="109698" x="4081463" y="5589588"/>
          <p14:tracePt t="109701" x="4089400" y="5589588"/>
          <p14:tracePt t="109709" x="4097338" y="5573713"/>
          <p14:tracePt t="109717" x="4105275" y="5557838"/>
          <p14:tracePt t="109724" x="4113213" y="5549900"/>
          <p14:tracePt t="109732" x="4121150" y="5534025"/>
          <p14:tracePt t="109739" x="4129088" y="5534025"/>
          <p14:tracePt t="109746" x="4129088" y="5526088"/>
          <p14:tracePt t="109754" x="4137025" y="5526088"/>
          <p14:tracePt t="109852" x="4137025" y="5518150"/>
          <p14:tracePt t="109859" x="4144963" y="5518150"/>
          <p14:tracePt t="109883" x="4152900" y="5510213"/>
          <p14:tracePt t="109897" x="4160838" y="5510213"/>
          <p14:tracePt t="109904" x="4160838" y="5502275"/>
          <p14:tracePt t="109919" x="4168775" y="5502275"/>
          <p14:tracePt t="109934" x="4176713" y="5502275"/>
          <p14:tracePt t="109941" x="4192588" y="5494338"/>
          <p14:tracePt t="109957" x="4200525" y="5494338"/>
          <p14:tracePt t="109971" x="4210050" y="5494338"/>
          <p14:tracePt t="109979" x="4217988" y="5494338"/>
          <p14:tracePt t="109987" x="4225925" y="5486400"/>
          <p14:tracePt t="109996" x="4233863" y="5486400"/>
          <p14:tracePt t="110001" x="4241800" y="5486400"/>
          <p14:tracePt t="110009" x="4249738" y="5486400"/>
          <p14:tracePt t="110018" x="4265613" y="5486400"/>
          <p14:tracePt t="110024" x="4273550" y="5486400"/>
          <p14:tracePt t="110032" x="4281488" y="5486400"/>
          <p14:tracePt t="110039" x="4289425" y="5486400"/>
          <p14:tracePt t="110046" x="4305300" y="5486400"/>
          <p14:tracePt t="110054" x="4313238" y="5486400"/>
          <p14:tracePt t="110063" x="4329113" y="5486400"/>
          <p14:tracePt t="110070" x="4337050" y="5486400"/>
          <p14:tracePt t="110085" x="4352925" y="5494338"/>
          <p14:tracePt t="110095" x="4360863" y="5502275"/>
          <p14:tracePt t="110100" x="4368800" y="5502275"/>
          <p14:tracePt t="110106" x="4376738" y="5502275"/>
          <p14:tracePt t="110116" x="4384675" y="5510213"/>
          <p14:tracePt t="110121" x="4392613" y="5510213"/>
          <p14:tracePt t="110132" x="4392613" y="5518150"/>
          <p14:tracePt t="110136" x="4400550" y="5526088"/>
          <p14:tracePt t="110147" x="4408488" y="5526088"/>
          <p14:tracePt t="110153" x="4408488" y="5534025"/>
          <p14:tracePt t="110161" x="4416425" y="5557838"/>
          <p14:tracePt t="110167" x="4424363" y="5565775"/>
          <p14:tracePt t="110174" x="4424363" y="5573713"/>
          <p14:tracePt t="110183" x="4432300" y="5581650"/>
          <p14:tracePt t="110199" x="4432300" y="5597525"/>
          <p14:tracePt t="110213" x="4432300" y="5605463"/>
          <p14:tracePt t="110227" x="4432300" y="5613400"/>
          <p14:tracePt t="110234" x="4432300" y="5621338"/>
          <p14:tracePt t="110279" x="4432300" y="5629275"/>
          <p14:tracePt t="110295" x="4432300" y="5637213"/>
          <p14:tracePt t="110324" x="4432300" y="5645150"/>
          <p14:tracePt t="110339" x="4432300" y="5653088"/>
          <p14:tracePt t="110387" x="4432300" y="5662613"/>
          <p14:tracePt t="110391" x="4432300" y="5670550"/>
          <p14:tracePt t="110399" x="4432300" y="5678488"/>
          <p14:tracePt t="110423" x="4432300" y="5686425"/>
          <p14:tracePt t="110429" x="4424363" y="5686425"/>
          <p14:tracePt t="110452" x="4416425" y="5686425"/>
          <p14:tracePt t="110464" x="4408488" y="5686425"/>
          <p14:tracePt t="110467" x="4408488" y="5694363"/>
          <p14:tracePt t="110474" x="4400550" y="5694363"/>
          <p14:tracePt t="110489" x="4392613" y="5694363"/>
          <p14:tracePt t="110504" x="4392613" y="5702300"/>
          <p14:tracePt t="110512" x="4384675" y="5702300"/>
          <p14:tracePt t="110519" x="4376738" y="5702300"/>
          <p14:tracePt t="110529" x="4376738" y="5710238"/>
          <p14:tracePt t="110536" x="4368800" y="5710238"/>
          <p14:tracePt t="110542" x="4352925" y="5710238"/>
          <p14:tracePt t="110556" x="4344988" y="5718175"/>
          <p14:tracePt t="110565" x="4337050" y="5718175"/>
          <p14:tracePt t="110572" x="4329113" y="5718175"/>
          <p14:tracePt t="110586" x="4321175" y="5718175"/>
          <p14:tracePt t="110601" x="4313238" y="5718175"/>
          <p14:tracePt t="110617" x="4305300" y="5718175"/>
          <p14:tracePt t="110624" x="4297363" y="5718175"/>
          <p14:tracePt t="110632" x="4297363" y="5726113"/>
          <p14:tracePt t="110647" x="4289425" y="5726113"/>
          <p14:tracePt t="110654" x="4281488" y="5726113"/>
          <p14:tracePt t="110669" x="4273550" y="5734050"/>
          <p14:tracePt t="110680" x="4265613" y="5734050"/>
          <p14:tracePt t="110684" x="4257675" y="5741988"/>
          <p14:tracePt t="110699" x="4249738" y="5741988"/>
          <p14:tracePt t="110706" x="4241800" y="5741988"/>
          <p14:tracePt t="110715" x="4233863" y="5749925"/>
          <p14:tracePt t="110729" x="4217988" y="5749925"/>
          <p14:tracePt t="110752" x="4210050" y="5749925"/>
          <p14:tracePt t="111342" x="4233863" y="5757863"/>
          <p14:tracePt t="111351" x="4249738" y="5765800"/>
          <p14:tracePt t="111358" x="4281488" y="5773738"/>
          <p14:tracePt t="111365" x="4305300" y="5773738"/>
          <p14:tracePt t="111373" x="4352925" y="5797550"/>
          <p14:tracePt t="111380" x="4392613" y="5813425"/>
          <p14:tracePt t="111388" x="4432300" y="5829300"/>
          <p14:tracePt t="111396" x="4479925" y="5837238"/>
          <p14:tracePt t="111403" x="4535488" y="5845175"/>
          <p14:tracePt t="111411" x="4567238" y="5861050"/>
          <p14:tracePt t="111418" x="4608513" y="5868988"/>
          <p14:tracePt t="111427" x="4632325" y="5876925"/>
          <p14:tracePt t="111433" x="4656138" y="5884863"/>
          <p14:tracePt t="111441" x="4664075" y="5884863"/>
          <p14:tracePt t="111448" x="4672013" y="5884863"/>
          <p14:tracePt t="111455" x="4672013" y="5892800"/>
          <p14:tracePt t="111665" x="4679950" y="5892800"/>
          <p14:tracePt t="111673" x="4687888" y="5892800"/>
          <p14:tracePt t="111680" x="4687888" y="5900738"/>
          <p14:tracePt t="111695" x="4695825" y="5900738"/>
          <p14:tracePt t="111710" x="4703763" y="5900738"/>
          <p14:tracePt t="111733" x="4711700" y="5908675"/>
          <p14:tracePt t="111764" x="4719638" y="5908675"/>
          <p14:tracePt t="111809" x="4727575" y="5908675"/>
          <p14:tracePt t="111823" x="4743450" y="5916613"/>
          <p14:tracePt t="111838" x="4751388" y="5916613"/>
          <p14:tracePt t="111845" x="4759325" y="5924550"/>
          <p14:tracePt t="111853" x="4767263" y="5924550"/>
          <p14:tracePt t="111861" x="4783138" y="5924550"/>
          <p14:tracePt t="111868" x="4791075" y="5924550"/>
          <p14:tracePt t="111877" x="4806950" y="5924550"/>
          <p14:tracePt t="111891" x="4814888" y="5932488"/>
          <p14:tracePt t="111898" x="4822825" y="5932488"/>
          <p14:tracePt t="111935" x="4830763" y="5932488"/>
          <p14:tracePt t="111965" x="4838700" y="5932488"/>
          <p14:tracePt t="111981" x="4846638" y="5932488"/>
          <p14:tracePt t="111988" x="4854575" y="5940425"/>
          <p14:tracePt t="111995" x="4862513" y="5940425"/>
          <p14:tracePt t="112003" x="4870450" y="5948363"/>
          <p14:tracePt t="112012" x="4878388" y="5948363"/>
          <p14:tracePt t="112018" x="4894263" y="5948363"/>
          <p14:tracePt t="112033" x="4910138" y="5956300"/>
          <p14:tracePt t="112041" x="4918075" y="5956300"/>
          <p14:tracePt t="112048" x="4918075" y="5964238"/>
          <p14:tracePt t="112056" x="4926013" y="5964238"/>
          <p14:tracePt t="112064" x="4933950" y="5964238"/>
          <p14:tracePt t="112109" x="4943475" y="5972175"/>
          <p14:tracePt t="112170" x="4951413" y="5972175"/>
          <p14:tracePt t="112193" x="4951413" y="5980113"/>
          <p14:tracePt t="112218" x="4959350" y="5980113"/>
          <p14:tracePt t="112230" x="4967288" y="5980113"/>
          <p14:tracePt t="112266" x="4967288" y="5988050"/>
          <p14:tracePt t="112357" x="4975225" y="5988050"/>
          <p14:tracePt t="112366" x="4975225" y="5995988"/>
          <p14:tracePt t="112612" x="4967288" y="5995988"/>
          <p14:tracePt t="112620" x="4959350" y="5995988"/>
          <p14:tracePt t="112627" x="4951413" y="5995988"/>
          <p14:tracePt t="112644" x="4933950" y="5995988"/>
          <p14:tracePt t="112649" x="4926013" y="5995988"/>
          <p14:tracePt t="112666" x="4918075" y="5995988"/>
          <p14:tracePt t="112671" x="4910138" y="5995988"/>
          <p14:tracePt t="112680" x="4902200" y="5995988"/>
          <p14:tracePt t="112712" x="4894263" y="5995988"/>
          <p14:tracePt t="112716" x="4886325" y="5995988"/>
          <p14:tracePt t="112763" x="4878388" y="5995988"/>
          <p14:tracePt t="112874" x="4870450" y="5995988"/>
          <p14:tracePt t="112898" x="4870450" y="6005513"/>
          <p14:tracePt t="112904" x="4862513" y="6005513"/>
          <p14:tracePt t="112913" x="4854575" y="6005513"/>
          <p14:tracePt t="112928" x="4846638" y="6005513"/>
          <p14:tracePt t="112945" x="4838700" y="6005513"/>
          <p14:tracePt t="112949" x="4830763" y="6013450"/>
          <p14:tracePt t="112957" x="4822825" y="6013450"/>
          <p14:tracePt t="112964" x="4814888" y="6013450"/>
          <p14:tracePt t="112973" x="4806950" y="6013450"/>
          <p14:tracePt t="112980" x="4799013" y="6013450"/>
          <p14:tracePt t="112988" x="4791075" y="6021388"/>
          <p14:tracePt t="112994" x="4783138" y="6021388"/>
          <p14:tracePt t="113003" x="4775200" y="6021388"/>
          <p14:tracePt t="113011" x="4767263" y="6021388"/>
          <p14:tracePt t="113016" x="4759325" y="6021388"/>
          <p14:tracePt t="113027" x="4751388" y="6021388"/>
          <p14:tracePt t="113031" x="4743450" y="6021388"/>
          <p14:tracePt t="113039" x="4735513" y="6021388"/>
          <p14:tracePt t="113046" x="4719638" y="6021388"/>
          <p14:tracePt t="113054" x="4711700" y="6021388"/>
          <p14:tracePt t="113062" x="4703763" y="6029325"/>
          <p14:tracePt t="113081" x="4679950" y="6029325"/>
          <p14:tracePt t="113093" x="4664075" y="6029325"/>
          <p14:tracePt t="113099" x="4656138" y="6029325"/>
          <p14:tracePt t="113107" x="4656138" y="6037263"/>
          <p14:tracePt t="113117" x="4648200" y="6037263"/>
          <p14:tracePt t="113121" x="4640263" y="6037263"/>
          <p14:tracePt t="113145" x="4632325" y="6037263"/>
          <p14:tracePt t="113162" x="4632325" y="6045200"/>
          <p14:tracePt t="113196" x="4624388" y="6045200"/>
          <p14:tracePt t="113234" x="4616450" y="6045200"/>
          <p14:tracePt t="113244" x="4616450" y="6053138"/>
          <p14:tracePt t="113248" x="4608513" y="6053138"/>
          <p14:tracePt t="113264" x="4600575" y="6061075"/>
          <p14:tracePt t="113286" x="4592638" y="6061075"/>
          <p14:tracePt t="113311" x="4592638" y="6069013"/>
          <p14:tracePt t="113316" x="4584700" y="6069013"/>
          <p14:tracePt t="113385" x="4584700" y="6076950"/>
          <p14:tracePt t="113414" x="4576763" y="6076950"/>
          <p14:tracePt t="113452" x="4576763" y="6084888"/>
          <p14:tracePt t="113641" x="4576763" y="6092825"/>
          <p14:tracePt t="113647" x="4567238" y="6092825"/>
          <p14:tracePt t="113662" x="4567238" y="6100763"/>
          <p14:tracePt t="113671" x="4567238" y="6108700"/>
          <p14:tracePt t="113684" x="4559300" y="6108700"/>
          <p14:tracePt t="113695" x="4559300" y="6116638"/>
          <p14:tracePt t="113925" x="4567238" y="6116638"/>
          <p14:tracePt t="113939" x="4576763" y="6116638"/>
          <p14:tracePt t="113954" x="4584700" y="6116638"/>
          <p14:tracePt t="113977" x="4592638" y="6116638"/>
          <p14:tracePt t="113993" x="4600575" y="6116638"/>
          <p14:tracePt t="114012" x="4608513" y="6116638"/>
          <p14:tracePt t="114014" x="4616450" y="6116638"/>
          <p14:tracePt t="114021" x="4624388" y="6116638"/>
          <p14:tracePt t="114029" x="4632325" y="6116638"/>
          <p14:tracePt t="114037" x="4640263" y="6108700"/>
          <p14:tracePt t="114044" x="4656138" y="6108700"/>
          <p14:tracePt t="114061" x="4664075" y="6108700"/>
          <p14:tracePt t="114082" x="4687888" y="6100763"/>
          <p14:tracePt t="114096" x="4695825" y="6100763"/>
          <p14:tracePt t="114112" x="4703763" y="6100763"/>
          <p14:tracePt t="114120" x="4711700" y="6100763"/>
          <p14:tracePt t="114126" x="4719638" y="6100763"/>
          <p14:tracePt t="114143" x="4727575" y="6100763"/>
          <p14:tracePt t="114150" x="4735513" y="6100763"/>
          <p14:tracePt t="114157" x="4743450" y="6100763"/>
          <p14:tracePt t="114172" x="4751388" y="6092825"/>
          <p14:tracePt t="114187" x="4767263" y="6092825"/>
          <p14:tracePt t="114201" x="4775200" y="6092825"/>
          <p14:tracePt t="114216" x="4783138" y="6092825"/>
          <p14:tracePt t="114226" x="4799013" y="6092825"/>
          <p14:tracePt t="114231" x="4806950" y="6092825"/>
          <p14:tracePt t="114241" x="4814888" y="6092825"/>
          <p14:tracePt t="114254" x="4822825" y="6092825"/>
          <p14:tracePt t="114263" x="4822825" y="6084888"/>
          <p14:tracePt t="114269" x="4830763" y="6084888"/>
          <p14:tracePt t="114277" x="4838700" y="6084888"/>
          <p14:tracePt t="115190" x="4830763" y="6076950"/>
          <p14:tracePt t="115197" x="4814888" y="6069013"/>
          <p14:tracePt t="115207" x="4791075" y="6045200"/>
          <p14:tracePt t="115213" x="4759325" y="6037263"/>
          <p14:tracePt t="115221" x="4727575" y="6021388"/>
          <p14:tracePt t="115228" x="4703763" y="6005513"/>
          <p14:tracePt t="115236" x="4672013" y="5995988"/>
          <p14:tracePt t="115243" x="4656138" y="5995988"/>
          <p14:tracePt t="115251" x="4648200" y="5995988"/>
          <p14:tracePt t="115259" x="4640263" y="5988050"/>
          <p14:tracePt t="115266" x="4640263" y="5980113"/>
          <p14:tracePt t="115274" x="4632325" y="5980113"/>
          <p14:tracePt t="115288" x="4624388" y="5980113"/>
          <p14:tracePt t="115295" x="4624388" y="5972175"/>
          <p14:tracePt t="115580" x="4616450" y="5964238"/>
          <p14:tracePt t="115595" x="4608513" y="5964238"/>
          <p14:tracePt t="115603" x="4600575" y="5964238"/>
          <p14:tracePt t="115610" x="4592638" y="5956300"/>
          <p14:tracePt t="115633" x="4584700" y="5948363"/>
          <p14:tracePt t="115641" x="4576763" y="5948363"/>
          <p14:tracePt t="115663" x="4576763" y="5940425"/>
          <p14:tracePt t="115693" x="4567238" y="5940425"/>
          <p14:tracePt t="115700" x="4567238" y="5932488"/>
          <p14:tracePt t="115709" x="4559300" y="5932488"/>
          <p14:tracePt t="115715" x="4559300" y="5924550"/>
          <p14:tracePt t="115723" x="4559300" y="5916613"/>
          <p14:tracePt t="115745" x="4551363" y="5908675"/>
          <p14:tracePt t="115783" x="4543425" y="5900738"/>
          <p14:tracePt t="115822" x="4543425" y="5892800"/>
          <p14:tracePt t="115828" x="4535488" y="5892800"/>
          <p14:tracePt t="115835" x="4527550" y="5892800"/>
          <p14:tracePt t="115843" x="4527550" y="5884863"/>
          <p14:tracePt t="115851" x="4519613" y="5884863"/>
          <p14:tracePt t="115859" x="4503738" y="5876925"/>
          <p14:tracePt t="115866" x="4495800" y="5876925"/>
          <p14:tracePt t="115875" x="4487863" y="5876925"/>
          <p14:tracePt t="115881" x="4479925" y="5868988"/>
          <p14:tracePt t="115889" x="4479925" y="5861050"/>
          <p14:tracePt t="115895" x="4464050" y="5861050"/>
          <p14:tracePt t="115903" x="4456113" y="5861050"/>
          <p14:tracePt t="115910" x="4448175" y="5853113"/>
          <p14:tracePt t="115918" x="4440238" y="5845175"/>
          <p14:tracePt t="115925" x="4432300" y="5845175"/>
          <p14:tracePt t="115933" x="4416425" y="5837238"/>
          <p14:tracePt t="115941" x="4408488" y="5837238"/>
          <p14:tracePt t="115948" x="4400550" y="5829300"/>
          <p14:tracePt t="115957" x="4392613" y="5829300"/>
          <p14:tracePt t="115963" x="4384675" y="5829300"/>
          <p14:tracePt t="115971" x="4368800" y="5821363"/>
          <p14:tracePt t="115978" x="4360863" y="5821363"/>
          <p14:tracePt t="115993" x="4352925" y="5821363"/>
          <p14:tracePt t="116024" x="4344988" y="5821363"/>
          <p14:tracePt t="118853" x="4337050" y="5821363"/>
          <p14:tracePt t="118854" x="4321175" y="5821363"/>
          <p14:tracePt t="119142" x="4313238" y="5821363"/>
          <p14:tracePt t="119150" x="4305300" y="5821363"/>
          <p14:tracePt t="119166" x="4297363" y="5821363"/>
          <p14:tracePt t="119181" x="4289425" y="5821363"/>
          <p14:tracePt t="119195" x="4281488" y="5821363"/>
          <p14:tracePt t="119203" x="4273550" y="5821363"/>
          <p14:tracePt t="119218" x="4265613" y="5821363"/>
          <p14:tracePt t="122393" x="4257675" y="5821363"/>
          <p14:tracePt t="122394" x="4241800" y="5821363"/>
          <p14:tracePt t="122728" x="4233863" y="5821363"/>
          <p14:tracePt t="123215" x="4225925" y="5821363"/>
          <p14:tracePt t="123246" x="4225925" y="5829300"/>
          <p14:tracePt t="123253" x="4217988" y="5829300"/>
          <p14:tracePt t="123275" x="4210050" y="5829300"/>
          <p14:tracePt t="123300" x="4200525" y="5829300"/>
          <p14:tracePt t="123321" x="4192588" y="5829300"/>
          <p14:tracePt t="123343" x="4184650" y="5829300"/>
          <p14:tracePt t="123367" x="4176713" y="5829300"/>
          <p14:tracePt t="123388" x="4168775" y="5829300"/>
          <p14:tracePt t="123435" x="4160838" y="5829300"/>
          <p14:tracePt t="123456" x="4152900" y="5829300"/>
          <p14:tracePt t="124670" x="4152900" y="5821363"/>
          <p14:tracePt t="137665" x="4152900" y="5837238"/>
          <p14:tracePt t="137667" x="4144963" y="5853113"/>
          <p14:tracePt t="137670" x="4144963" y="5868988"/>
          <p14:tracePt t="137672" x="4144963" y="5876925"/>
          <p14:tracePt t="137685" x="4144963" y="5884863"/>
          <p14:tracePt t="137708" x="4144963" y="5892800"/>
          <p14:tracePt t="137715" x="4144963" y="5900738"/>
          <p14:tracePt t="137745" x="4144963" y="5908675"/>
          <p14:tracePt t="137767" x="4152900" y="5908675"/>
          <p14:tracePt t="137774" x="4152900" y="5916613"/>
          <p14:tracePt t="137790" x="4160838" y="5916613"/>
          <p14:tracePt t="137797" x="4160838" y="5924550"/>
          <p14:tracePt t="137805" x="4160838" y="5932488"/>
          <p14:tracePt t="137812" x="4168775" y="5932488"/>
          <p14:tracePt t="137842" x="4168775" y="5940425"/>
          <p14:tracePt t="137850" x="4176713" y="5940425"/>
          <p14:tracePt t="137858" x="4184650" y="5940425"/>
          <p14:tracePt t="137865" x="4192588" y="5948363"/>
          <p14:tracePt t="137873" x="4200525" y="5956300"/>
          <p14:tracePt t="137880" x="4210050" y="5956300"/>
          <p14:tracePt t="137888" x="4225925" y="5964238"/>
          <p14:tracePt t="137895" x="4241800" y="5964238"/>
          <p14:tracePt t="137902" x="4249738" y="5980113"/>
          <p14:tracePt t="137909" x="4265613" y="5980113"/>
          <p14:tracePt t="137917" x="4289425" y="5988050"/>
          <p14:tracePt t="137924" x="4305300" y="5995988"/>
          <p14:tracePt t="137931" x="4321175" y="6005513"/>
          <p14:tracePt t="137939" x="4344988" y="6013450"/>
          <p14:tracePt t="137947" x="4360863" y="6013450"/>
          <p14:tracePt t="137954" x="4376738" y="6013450"/>
          <p14:tracePt t="137962" x="4408488" y="6021388"/>
          <p14:tracePt t="137970" x="4424363" y="6029325"/>
          <p14:tracePt t="137977" x="4432300" y="6037263"/>
          <p14:tracePt t="137985" x="4440238" y="6037263"/>
          <p14:tracePt t="137993" x="4479925" y="6045200"/>
          <p14:tracePt t="137999" x="4487863" y="6045200"/>
          <p14:tracePt t="138007" x="4495800" y="6053138"/>
          <p14:tracePt t="138015" x="4503738" y="6053138"/>
          <p14:tracePt t="138023" x="4519613" y="6061075"/>
          <p14:tracePt t="138029" x="4527550" y="6061075"/>
          <p14:tracePt t="138038" x="4543425" y="6069013"/>
          <p14:tracePt t="138045" x="4559300" y="6069013"/>
          <p14:tracePt t="138053" x="4567238" y="6076950"/>
          <p14:tracePt t="138074" x="4592638" y="6076950"/>
          <p14:tracePt t="138075" x="4608513" y="6076950"/>
          <p14:tracePt t="138082" x="4624388" y="6084888"/>
          <p14:tracePt t="138090" x="4640263" y="6084888"/>
          <p14:tracePt t="138097" x="4656138" y="6092825"/>
          <p14:tracePt t="138105" x="4672013" y="6092825"/>
          <p14:tracePt t="138112" x="4687888" y="6100763"/>
          <p14:tracePt t="138121" x="4695825" y="6100763"/>
          <p14:tracePt t="138127" x="4711700" y="6108700"/>
          <p14:tracePt t="138135" x="4743450" y="6116638"/>
          <p14:tracePt t="138142" x="4751388" y="6116638"/>
          <p14:tracePt t="138150" x="4775200" y="6116638"/>
          <p14:tracePt t="138158" x="4791075" y="6116638"/>
          <p14:tracePt t="138165" x="4799013" y="6116638"/>
          <p14:tracePt t="138173" x="4814888" y="6124575"/>
          <p14:tracePt t="138180" x="4838700" y="6124575"/>
          <p14:tracePt t="138188" x="4854575" y="6124575"/>
          <p14:tracePt t="138195" x="4862513" y="6132513"/>
          <p14:tracePt t="138202" x="4878388" y="6132513"/>
          <p14:tracePt t="138210" x="4894263" y="6132513"/>
          <p14:tracePt t="138217" x="4910138" y="6140450"/>
          <p14:tracePt t="138224" x="4926013" y="6140450"/>
          <p14:tracePt t="138232" x="4943475" y="6140450"/>
          <p14:tracePt t="138240" x="4959350" y="6148388"/>
          <p14:tracePt t="138247" x="4975225" y="6148388"/>
          <p14:tracePt t="138256" x="4991100" y="6148388"/>
          <p14:tracePt t="138262" x="5014913" y="6156325"/>
          <p14:tracePt t="138271" x="5030788" y="6156325"/>
          <p14:tracePt t="138277" x="5054600" y="6156325"/>
          <p14:tracePt t="138285" x="5062538" y="6156325"/>
          <p14:tracePt t="138292" x="5086350" y="6156325"/>
          <p14:tracePt t="138300" x="5102225" y="6156325"/>
          <p14:tracePt t="138308" x="5133975" y="6164263"/>
          <p14:tracePt t="138315" x="5149850" y="6164263"/>
          <p14:tracePt t="138323" x="5173663" y="6172200"/>
          <p14:tracePt t="138330" x="5189538" y="6172200"/>
          <p14:tracePt t="138338" x="5205413" y="6180138"/>
          <p14:tracePt t="138345" x="5221288" y="6180138"/>
          <p14:tracePt t="138352" x="5237163" y="6188075"/>
          <p14:tracePt t="138359" x="5260975" y="6188075"/>
          <p14:tracePt t="138367" x="5284788" y="6188075"/>
          <p14:tracePt t="138374" x="5300663" y="6188075"/>
          <p14:tracePt t="138382" x="5326063" y="6188075"/>
          <p14:tracePt t="138389" x="5334000" y="6188075"/>
          <p14:tracePt t="138397" x="5341938" y="6188075"/>
          <p14:tracePt t="138405" x="5357813" y="6188075"/>
          <p14:tracePt t="138412" x="5373688" y="6188075"/>
          <p14:tracePt t="138420" x="5381625" y="6188075"/>
          <p14:tracePt t="138427" x="5389563" y="6188075"/>
          <p14:tracePt t="138434" x="5405438" y="6188075"/>
          <p14:tracePt t="138442" x="5413375" y="6188075"/>
          <p14:tracePt t="138450" x="5421313" y="6188075"/>
          <p14:tracePt t="138457" x="5429250" y="6188075"/>
          <p14:tracePt t="138464" x="5445125" y="6188075"/>
          <p14:tracePt t="138480" x="5453063" y="6188075"/>
          <p14:tracePt t="138489" x="5476875" y="6188075"/>
          <p14:tracePt t="138495" x="5484813" y="6188075"/>
          <p14:tracePt t="138504" x="5500688" y="6180138"/>
          <p14:tracePt t="138510" x="5508625" y="6180138"/>
          <p14:tracePt t="138517" x="5516563" y="6180138"/>
          <p14:tracePt t="138525" x="5532438" y="6172200"/>
          <p14:tracePt t="138532" x="5540375" y="6172200"/>
          <p14:tracePt t="138541" x="5556250" y="6172200"/>
          <p14:tracePt t="138547" x="5564188" y="6172200"/>
          <p14:tracePt t="138555" x="5572125" y="6164263"/>
          <p14:tracePt t="138562" x="5580063" y="6164263"/>
          <p14:tracePt t="138571" x="5595938" y="6156325"/>
          <p14:tracePt t="138577" x="5603875" y="6148388"/>
          <p14:tracePt t="138586" x="5611813" y="6140450"/>
          <p14:tracePt t="138592" x="5619750" y="6132513"/>
          <p14:tracePt t="138600" x="5619750" y="6116638"/>
          <p14:tracePt t="138608" x="5627688" y="6116638"/>
          <p14:tracePt t="138615" x="5635625" y="6100763"/>
          <p14:tracePt t="138623" x="5635625" y="6092825"/>
          <p14:tracePt t="138630" x="5643563" y="6084888"/>
          <p14:tracePt t="138639" x="5643563" y="6076950"/>
          <p14:tracePt t="138645" x="5651500" y="6076950"/>
          <p14:tracePt t="138653" x="5659438" y="6061075"/>
          <p14:tracePt t="138667" x="5667375" y="6053138"/>
          <p14:tracePt t="138675" x="5667375" y="6045200"/>
          <p14:tracePt t="138682" x="5684838" y="6045200"/>
          <p14:tracePt t="138690" x="5684838" y="6037263"/>
          <p14:tracePt t="138705" x="5692775" y="6037263"/>
          <p14:tracePt t="138713" x="5692775" y="6029325"/>
          <p14:tracePt t="138742" x="5700713" y="6029325"/>
          <p14:tracePt t="138750" x="5708650" y="6021388"/>
          <p14:tracePt t="138774" x="5716588" y="6021388"/>
          <p14:tracePt t="138791" x="5724525" y="6013450"/>
          <p14:tracePt t="138795" x="5724525" y="6005513"/>
          <p14:tracePt t="138807" x="5732463" y="6005513"/>
          <p14:tracePt t="138811" x="5732463" y="5995988"/>
          <p14:tracePt t="138818" x="5740400" y="5995988"/>
          <p14:tracePt t="138833" x="5748338" y="5988050"/>
          <p14:tracePt t="138848" x="5756275" y="5988050"/>
          <p14:tracePt t="138856" x="5756275" y="5980113"/>
          <p14:tracePt t="138864" x="5772150" y="5980113"/>
          <p14:tracePt t="138872" x="5780088" y="5972175"/>
          <p14:tracePt t="138878" x="5788025" y="5972175"/>
          <p14:tracePt t="138886" x="5795963" y="5956300"/>
          <p14:tracePt t="138902" x="5811838" y="5948363"/>
          <p14:tracePt t="138917" x="5811838" y="5940425"/>
          <p14:tracePt t="138924" x="5819775" y="5932488"/>
          <p14:tracePt t="138969" x="5827713" y="5932488"/>
          <p14:tracePt t="138978" x="5827713" y="5924550"/>
          <p14:tracePt t="138998" x="5835650" y="5916613"/>
          <p14:tracePt t="139014" x="5843588" y="5916613"/>
          <p14:tracePt t="139028" x="5843588" y="5908675"/>
          <p14:tracePt t="139059" x="5843588" y="5900738"/>
          <p14:tracePt t="139091" x="5851525" y="5900738"/>
          <p14:tracePt t="139111" x="5851525" y="5892800"/>
          <p14:tracePt t="139141" x="5851525" y="5884863"/>
          <p14:tracePt t="139172" x="5859463" y="5884863"/>
          <p14:tracePt t="139194" x="5859463" y="5876925"/>
          <p14:tracePt t="139949" x="5851525" y="5876925"/>
          <p14:tracePt t="139965" x="5843588" y="5876925"/>
          <p14:tracePt t="139972" x="5835650" y="5884863"/>
          <p14:tracePt t="139988" x="5827713" y="5884863"/>
          <p14:tracePt t="139995" x="5827713" y="5892800"/>
          <p14:tracePt t="140003" x="5819775" y="5892800"/>
          <p14:tracePt t="140018" x="5819775" y="5900738"/>
          <p14:tracePt t="140025" x="5819775" y="5908675"/>
          <p14:tracePt t="140032" x="5811838" y="5908675"/>
          <p14:tracePt t="140047" x="5803900" y="5908675"/>
          <p14:tracePt t="140073" x="5795963" y="5916613"/>
          <p14:tracePt t="140086" x="5795963" y="5924550"/>
          <p14:tracePt t="140092" x="5788025" y="5924550"/>
          <p14:tracePt t="140100" x="5788025" y="5932488"/>
          <p14:tracePt t="140107" x="5780088" y="5940425"/>
          <p14:tracePt t="140115" x="5772150" y="5940425"/>
          <p14:tracePt t="140122" x="5756275" y="5948363"/>
          <p14:tracePt t="140130" x="5748338" y="5948363"/>
          <p14:tracePt t="140138" x="5740400" y="5956300"/>
          <p14:tracePt t="140145" x="5724525" y="5956300"/>
          <p14:tracePt t="140153" x="5708650" y="5956300"/>
          <p14:tracePt t="140160" x="5700713" y="5956300"/>
          <p14:tracePt t="140167" x="5684838" y="5956300"/>
          <p14:tracePt t="140174" x="5676900" y="5956300"/>
          <p14:tracePt t="140182" x="5651500" y="5956300"/>
          <p14:tracePt t="140189" x="5635625" y="5964238"/>
          <p14:tracePt t="140197" x="5619750" y="5964238"/>
          <p14:tracePt t="140205" x="5603875" y="5964238"/>
          <p14:tracePt t="140212" x="5595938" y="5964238"/>
          <p14:tracePt t="140220" x="5580063" y="5964238"/>
          <p14:tracePt t="140227" x="5556250" y="5964238"/>
          <p14:tracePt t="140236" x="5540375" y="5972175"/>
          <p14:tracePt t="140242" x="5532438" y="5972175"/>
          <p14:tracePt t="140250" x="5524500" y="5972175"/>
          <p14:tracePt t="140257" x="5500688" y="5972175"/>
          <p14:tracePt t="140265" x="5484813" y="5972175"/>
          <p14:tracePt t="140272" x="5468938" y="5972175"/>
          <p14:tracePt t="140279" x="5453063" y="5972175"/>
          <p14:tracePt t="140287" x="5437188" y="5972175"/>
          <p14:tracePt t="140295" x="5429250" y="5972175"/>
          <p14:tracePt t="140303" x="5413375" y="5972175"/>
          <p14:tracePt t="140309" x="5405438" y="5972175"/>
          <p14:tracePt t="140326" x="5381625" y="5972175"/>
          <p14:tracePt t="140332" x="5373688" y="5972175"/>
          <p14:tracePt t="140339" x="5357813" y="5972175"/>
          <p14:tracePt t="140347" x="5341938" y="5972175"/>
          <p14:tracePt t="140355" x="5326063" y="5972175"/>
          <p14:tracePt t="140362" x="5310188" y="5972175"/>
          <p14:tracePt t="140369" x="5300663" y="5972175"/>
          <p14:tracePt t="140377" x="5284788" y="5972175"/>
          <p14:tracePt t="140386" x="5260975" y="5972175"/>
          <p14:tracePt t="140392" x="5245100" y="5972175"/>
          <p14:tracePt t="140400" x="5237163" y="5972175"/>
          <p14:tracePt t="140407" x="5221288" y="5972175"/>
          <p14:tracePt t="140415" x="5205413" y="5972175"/>
          <p14:tracePt t="140422" x="5189538" y="5972175"/>
          <p14:tracePt t="140430" x="5173663" y="5972175"/>
          <p14:tracePt t="140438" x="5157788" y="5972175"/>
          <p14:tracePt t="140445" x="5110163" y="5972175"/>
          <p14:tracePt t="140452" x="5094288" y="5972175"/>
          <p14:tracePt t="140460" x="5070475" y="5972175"/>
          <p14:tracePt t="140467" x="5046663" y="5972175"/>
          <p14:tracePt t="140475" x="5030788" y="5972175"/>
          <p14:tracePt t="140482" x="4999038" y="5972175"/>
          <p14:tracePt t="140490" x="4975225" y="5972175"/>
          <p14:tracePt t="140497" x="4959350" y="5972175"/>
          <p14:tracePt t="140505" x="4926013" y="5972175"/>
          <p14:tracePt t="140512" x="4902200" y="5972175"/>
          <p14:tracePt t="140521" x="4870450" y="5964238"/>
          <p14:tracePt t="140527" x="4846638" y="5964238"/>
          <p14:tracePt t="140536" x="4814888" y="5956300"/>
          <p14:tracePt t="140543" x="4783138" y="5956300"/>
          <p14:tracePt t="140549" x="4767263" y="5956300"/>
          <p14:tracePt t="140557" x="4743450" y="5956300"/>
          <p14:tracePt t="140566" x="4719638" y="5948363"/>
          <p14:tracePt t="140572" x="4695825" y="5948363"/>
          <p14:tracePt t="140580" x="4672013" y="5940425"/>
          <p14:tracePt t="140588" x="4624388" y="5932488"/>
          <p14:tracePt t="140595" x="4608513" y="5924550"/>
          <p14:tracePt t="140602" x="4592638" y="5924550"/>
          <p14:tracePt t="140609" x="4576763" y="5916613"/>
          <p14:tracePt t="140618" x="4551363" y="5916613"/>
          <p14:tracePt t="140625" x="4543425" y="5908675"/>
          <p14:tracePt t="140632" x="4535488" y="5908675"/>
          <p14:tracePt t="140640" x="4527550" y="5908675"/>
          <p14:tracePt t="140647" x="4527550" y="5900738"/>
          <p14:tracePt t="140656" x="4519613" y="5900738"/>
          <p14:tracePt t="140670" x="4511675" y="5892800"/>
          <p14:tracePt t="140686" x="4503738" y="5892800"/>
          <p14:tracePt t="140716" x="4495800" y="5892800"/>
          <p14:tracePt t="140741" x="4487863" y="5892800"/>
          <p14:tracePt t="140746" x="4464050" y="5884863"/>
          <p14:tracePt t="140755" x="4456113" y="5884863"/>
          <p14:tracePt t="140760" x="4432300" y="5876925"/>
          <p14:tracePt t="140773" x="4408488" y="5868988"/>
          <p14:tracePt t="140776" x="4384675" y="5868988"/>
          <p14:tracePt t="140784" x="4360863" y="5868988"/>
          <p14:tracePt t="140791" x="4337050" y="5868988"/>
          <p14:tracePt t="140798" x="4321175" y="5868988"/>
          <p14:tracePt t="140808" x="4305300" y="5868988"/>
          <p14:tracePt t="140813" x="4289425" y="5861050"/>
          <p14:tracePt t="140828" x="4281488" y="5861050"/>
          <p14:tracePt t="140971" x="4289425" y="5876925"/>
          <p14:tracePt t="140978" x="4297363" y="5876925"/>
          <p14:tracePt t="140987" x="4321175" y="5892800"/>
          <p14:tracePt t="140994" x="4329113" y="5900738"/>
          <p14:tracePt t="141001" x="4337050" y="5900738"/>
          <p14:tracePt t="141009" x="4352925" y="5908675"/>
          <p14:tracePt t="141016" x="4360863" y="5916613"/>
          <p14:tracePt t="141024" x="4384675" y="5924550"/>
          <p14:tracePt t="141031" x="4392613" y="5932488"/>
          <p14:tracePt t="141040" x="4416425" y="5940425"/>
          <p14:tracePt t="141045" x="4424363" y="5956300"/>
          <p14:tracePt t="141055" x="4432300" y="5956300"/>
          <p14:tracePt t="141060" x="4456113" y="5964238"/>
          <p14:tracePt t="141072" x="4471988" y="5972175"/>
          <p14:tracePt t="141088" x="4503738" y="5988050"/>
          <p14:tracePt t="141092" x="4527550" y="5995988"/>
          <p14:tracePt t="141098" x="4543425" y="5995988"/>
          <p14:tracePt t="141108" x="4559300" y="6005513"/>
          <p14:tracePt t="141113" x="4584700" y="6021388"/>
          <p14:tracePt t="141121" x="4600575" y="6021388"/>
          <p14:tracePt t="141128" x="4632325" y="6029325"/>
          <p14:tracePt t="141138" x="4656138" y="6037263"/>
          <p14:tracePt t="141145" x="4679950" y="6053138"/>
          <p14:tracePt t="141151" x="4687888" y="6053138"/>
          <p14:tracePt t="141158" x="4711700" y="6053138"/>
          <p14:tracePt t="141165" x="4735513" y="6061075"/>
          <p14:tracePt t="141175" x="4759325" y="6069013"/>
          <p14:tracePt t="141180" x="4783138" y="6069013"/>
          <p14:tracePt t="141189" x="4806950" y="6069013"/>
          <p14:tracePt t="141196" x="4830763" y="6076950"/>
          <p14:tracePt t="141204" x="4870450" y="6076950"/>
          <p14:tracePt t="141211" x="4894263" y="6076950"/>
          <p14:tracePt t="141219" x="4926013" y="6076950"/>
          <p14:tracePt t="141225" x="4959350" y="6084888"/>
          <p14:tracePt t="141234" x="4983163" y="6084888"/>
          <p14:tracePt t="141240" x="5014913" y="6092825"/>
          <p14:tracePt t="141248" x="5062538" y="6092825"/>
          <p14:tracePt t="141257" x="5094288" y="6092825"/>
          <p14:tracePt t="141263" x="5133975" y="6092825"/>
          <p14:tracePt t="141271" x="5181600" y="6092825"/>
          <p14:tracePt t="141278" x="5221288" y="6092825"/>
          <p14:tracePt t="141288" x="5276850" y="6092825"/>
          <p14:tracePt t="141293" x="5318125" y="6092825"/>
          <p14:tracePt t="141302" x="5349875" y="6092825"/>
          <p14:tracePt t="141308" x="5397500" y="6092825"/>
          <p14:tracePt t="141317" x="5437188" y="6092825"/>
          <p14:tracePt t="141324" x="5492750" y="6092825"/>
          <p14:tracePt t="141332" x="5532438" y="6092825"/>
          <p14:tracePt t="141339" x="5572125" y="6092825"/>
          <p14:tracePt t="141346" x="5603875" y="6084888"/>
          <p14:tracePt t="141354" x="5627688" y="6084888"/>
          <p14:tracePt t="141361" x="5659438" y="6076950"/>
          <p14:tracePt t="141368" x="5716588" y="6069013"/>
          <p14:tracePt t="141376" x="5732463" y="6061075"/>
          <p14:tracePt t="141384" x="5756275" y="6053138"/>
          <p14:tracePt t="141391" x="5764213" y="6045200"/>
          <p14:tracePt t="141398" x="5772150" y="6029325"/>
          <p14:tracePt t="141407" x="5788025" y="6029325"/>
          <p14:tracePt t="141413" x="5788025" y="6021388"/>
          <p14:tracePt t="141422" x="5795963" y="6021388"/>
          <p14:tracePt t="141428" x="5803900" y="6013450"/>
          <p14:tracePt t="141444" x="5811838" y="6005513"/>
          <p14:tracePt t="141466" x="5819775" y="6005513"/>
          <p14:tracePt t="141474" x="5819775" y="5995988"/>
          <p14:tracePt t="141480" x="5827713" y="5995988"/>
          <p14:tracePt t="141488" x="5827713" y="5988050"/>
          <p14:tracePt t="141496" x="5835650" y="5980113"/>
          <p14:tracePt t="141504" x="5851525" y="5972175"/>
          <p14:tracePt t="141510" x="5851525" y="5964238"/>
          <p14:tracePt t="141521" x="5867400" y="5956300"/>
          <p14:tracePt t="141525" x="5883275" y="5948363"/>
          <p14:tracePt t="141534" x="5891213" y="5948363"/>
          <p14:tracePt t="141540" x="5899150" y="5940425"/>
          <p14:tracePt t="141548" x="5915025" y="5940425"/>
          <p14:tracePt t="141563" x="5915025" y="5932488"/>
          <p14:tracePt t="141571" x="5922963" y="5932488"/>
          <p14:tracePt t="141579" x="5922963" y="5924550"/>
          <p14:tracePt t="142177" x="5922963" y="5916613"/>
          <p14:tracePt t="142214" x="5922963" y="5908675"/>
          <p14:tracePt t="142335" x="5922963" y="5900738"/>
          <p14:tracePt t="142342" x="5922963" y="5892800"/>
          <p14:tracePt t="142365" x="5915025" y="5892800"/>
          <p14:tracePt t="142373" x="5915025" y="5884863"/>
          <p14:tracePt t="149748" x="5907088" y="5884863"/>
          <p14:tracePt t="149749" x="5883275" y="5876925"/>
          <p14:tracePt t="149750" x="5875338" y="5876925"/>
          <p14:tracePt t="149752" x="5867400" y="5868988"/>
          <p14:tracePt t="149753" x="5859463" y="5868988"/>
          <p14:tracePt t="149753" x="5851525" y="5868988"/>
          <p14:tracePt t="149768" x="5835650" y="5861050"/>
          <p14:tracePt t="149879" x="5843588" y="5861050"/>
          <p14:tracePt t="149896" x="5851525" y="5861050"/>
          <p14:tracePt t="149902" x="5859463" y="5861050"/>
          <p14:tracePt t="149910" x="5867400" y="5861050"/>
          <p14:tracePt t="149917" x="5883275" y="5861050"/>
          <p14:tracePt t="149925" x="5891213" y="5861050"/>
          <p14:tracePt t="149933" x="5907088" y="5861050"/>
          <p14:tracePt t="149940" x="5915025" y="5861050"/>
          <p14:tracePt t="149947" x="5930900" y="5861050"/>
          <p14:tracePt t="149956" x="5946775" y="5861050"/>
          <p14:tracePt t="149970" x="5962650" y="5861050"/>
          <p14:tracePt t="149985" x="5970588" y="5861050"/>
          <p14:tracePt t="149993" x="5970588" y="5868988"/>
          <p14:tracePt t="150053" x="5978525" y="5868988"/>
          <p14:tracePt t="150068" x="5986463" y="5868988"/>
          <p14:tracePt t="150082" x="5994400" y="5868988"/>
          <p14:tracePt t="150091" x="6002338" y="5868988"/>
          <p14:tracePt t="150113" x="6010275" y="5868988"/>
          <p14:tracePt t="150136" x="6018213" y="5868988"/>
          <p14:tracePt t="150150" x="6018213" y="5861050"/>
          <p14:tracePt t="150158" x="6026150" y="5861050"/>
          <p14:tracePt t="150165" x="6026150" y="5853113"/>
          <p14:tracePt t="150173" x="6034088" y="5853113"/>
          <p14:tracePt t="150188" x="6034088" y="5845175"/>
          <p14:tracePt t="150203" x="6034088" y="5837238"/>
          <p14:tracePt t="150212" x="6043613" y="5829300"/>
          <p14:tracePt t="150217" x="6043613" y="5821363"/>
          <p14:tracePt t="150226" x="6043613" y="5813425"/>
          <p14:tracePt t="150233" x="6043613" y="5805488"/>
          <p14:tracePt t="150241" x="6043613" y="5797550"/>
          <p14:tracePt t="150248" x="6043613" y="5781675"/>
          <p14:tracePt t="150256" x="6043613" y="5765800"/>
          <p14:tracePt t="150263" x="6034088" y="5741988"/>
          <p14:tracePt t="150271" x="6026150" y="5726113"/>
          <p14:tracePt t="150278" x="6026150" y="5710238"/>
          <p14:tracePt t="150287" x="6010275" y="5694363"/>
          <p14:tracePt t="150294" x="6010275" y="5678488"/>
          <p14:tracePt t="150300" x="5994400" y="5653088"/>
          <p14:tracePt t="150307" x="5986463" y="5645150"/>
          <p14:tracePt t="150315" x="5970588" y="5629275"/>
          <p14:tracePt t="150324" x="5962650" y="5613400"/>
          <p14:tracePt t="150330" x="5946775" y="5605463"/>
          <p14:tracePt t="150337" x="5938838" y="5597525"/>
          <p14:tracePt t="150346" x="5930900" y="5589588"/>
          <p14:tracePt t="150362" x="5922963" y="5581650"/>
          <p14:tracePt t="150368" x="5915025" y="5581650"/>
          <p14:tracePt t="150383" x="5915025" y="5573713"/>
          <p14:tracePt t="150390" x="5907088" y="5573713"/>
          <p14:tracePt t="150398" x="5899150" y="5573713"/>
          <p14:tracePt t="150405" x="5891213" y="5573713"/>
          <p14:tracePt t="150413" x="5891213" y="5565775"/>
          <p14:tracePt t="150420" x="5883275" y="5565775"/>
          <p14:tracePt t="150428" x="5867400" y="5557838"/>
          <p14:tracePt t="150436" x="5859463" y="5557838"/>
          <p14:tracePt t="150444" x="5843588" y="5557838"/>
          <p14:tracePt t="150450" x="5835650" y="5557838"/>
          <p14:tracePt t="150458" x="5819775" y="5557838"/>
          <p14:tracePt t="150465" x="5811838" y="5557838"/>
          <p14:tracePt t="150475" x="5795963" y="5557838"/>
          <p14:tracePt t="150481" x="5780088" y="5549900"/>
          <p14:tracePt t="150489" x="5772150" y="5549900"/>
          <p14:tracePt t="150497" x="5764213" y="5549900"/>
          <p14:tracePt t="150503" x="5756275" y="5549900"/>
          <p14:tracePt t="150513" x="5740400" y="5541963"/>
          <p14:tracePt t="150527" x="5732463" y="5541963"/>
          <p14:tracePt t="150540" x="5724525" y="5541963"/>
          <p14:tracePt t="150548" x="5716588" y="5541963"/>
          <p14:tracePt t="150556" x="5708650" y="5541963"/>
          <p14:tracePt t="150579" x="5700713" y="5541963"/>
          <p14:tracePt t="150586" x="5700713" y="5549900"/>
          <p14:tracePt t="150595" x="5700713" y="5557838"/>
          <p14:tracePt t="150600" x="5692775" y="5573713"/>
          <p14:tracePt t="150608" x="5692775" y="5581650"/>
          <p14:tracePt t="150623" x="5684838" y="5597525"/>
          <p14:tracePt t="150632" x="5684838" y="5605463"/>
          <p14:tracePt t="150646" x="5684838" y="5621338"/>
          <p14:tracePt t="150653" x="5684838" y="5629275"/>
          <p14:tracePt t="150664" x="5684838" y="5645150"/>
          <p14:tracePt t="150668" x="5692775" y="5653088"/>
          <p14:tracePt t="150676" x="5700713" y="5670550"/>
          <p14:tracePt t="150683" x="5708650" y="5678488"/>
          <p14:tracePt t="150692" x="5724525" y="5694363"/>
          <p14:tracePt t="150700" x="5740400" y="5702300"/>
          <p14:tracePt t="150706" x="5756275" y="5718175"/>
          <p14:tracePt t="150714" x="5788025" y="5734050"/>
          <p14:tracePt t="150721" x="5803900" y="5741988"/>
          <p14:tracePt t="150728" x="5827713" y="5749925"/>
          <p14:tracePt t="150735" x="5835650" y="5749925"/>
          <p14:tracePt t="150745" x="5859463" y="5757863"/>
          <p14:tracePt t="150750" x="5883275" y="5765800"/>
          <p14:tracePt t="150758" x="5907088" y="5765800"/>
          <p14:tracePt t="150765" x="5922963" y="5773738"/>
          <p14:tracePt t="150773" x="5946775" y="5773738"/>
          <p14:tracePt t="150781" x="5954713" y="5773738"/>
          <p14:tracePt t="150788" x="5970588" y="5773738"/>
          <p14:tracePt t="150797" x="5986463" y="5773738"/>
          <p14:tracePt t="150803" x="6002338" y="5773738"/>
          <p14:tracePt t="150813" x="6018213" y="5773738"/>
          <p14:tracePt t="150818" x="6034088" y="5773738"/>
          <p14:tracePt t="150826" x="6051550" y="5773738"/>
          <p14:tracePt t="150833" x="6067425" y="5773738"/>
          <p14:tracePt t="150840" x="6083300" y="5765800"/>
          <p14:tracePt t="150849" x="6091238" y="5757863"/>
          <p14:tracePt t="150856" x="6107113" y="5749925"/>
          <p14:tracePt t="150864" x="6107113" y="5741988"/>
          <p14:tracePt t="150870" x="6115050" y="5726113"/>
          <p14:tracePt t="150878" x="6122988" y="5718175"/>
          <p14:tracePt t="150885" x="6122988" y="5710238"/>
          <p14:tracePt t="150901" x="6122988" y="5702300"/>
          <p14:tracePt t="150909" x="6122988" y="5686425"/>
          <p14:tracePt t="150923" x="6122988" y="5670550"/>
          <p14:tracePt t="150931" x="6115050" y="5670550"/>
          <p14:tracePt t="150938" x="6115050" y="5662613"/>
          <p14:tracePt t="150947" x="6107113" y="5653088"/>
          <p14:tracePt t="150953" x="6091238" y="5645150"/>
          <p14:tracePt t="150962" x="6083300" y="5637213"/>
          <p14:tracePt t="150968" x="6059488" y="5629275"/>
          <p14:tracePt t="150976" x="6043613" y="5621338"/>
          <p14:tracePt t="150983" x="6018213" y="5605463"/>
          <p14:tracePt t="150991" x="5994400" y="5597525"/>
          <p14:tracePt t="150998" x="5954713" y="5589588"/>
          <p14:tracePt t="151006" x="5930900" y="5589588"/>
          <p14:tracePt t="151014" x="5915025" y="5589588"/>
          <p14:tracePt t="151020" x="5891213" y="5581650"/>
          <p14:tracePt t="151029" x="5875338" y="5581650"/>
          <p14:tracePt t="151035" x="5867400" y="5573713"/>
          <p14:tracePt t="151044" x="5851525" y="5573713"/>
          <p14:tracePt t="151058" x="5843588" y="5573713"/>
          <p14:tracePt t="151088" x="5835650" y="5573713"/>
          <p14:tracePt t="151118" x="5827713" y="5573713"/>
          <p14:tracePt t="151128" x="5819775" y="5573713"/>
          <p14:tracePt t="151133" x="5811838" y="5573713"/>
          <p14:tracePt t="151142" x="5803900" y="5573713"/>
          <p14:tracePt t="151149" x="5795963" y="5573713"/>
          <p14:tracePt t="151156" x="5788025" y="5581650"/>
          <p14:tracePt t="151164" x="5788025" y="5589588"/>
          <p14:tracePt t="151171" x="5780088" y="5597525"/>
          <p14:tracePt t="151179" x="5772150" y="5605463"/>
          <p14:tracePt t="151185" x="5772150" y="5613400"/>
          <p14:tracePt t="151194" x="5772150" y="5621338"/>
          <p14:tracePt t="151200" x="5772150" y="5629275"/>
          <p14:tracePt t="151208" x="5772150" y="5637213"/>
          <p14:tracePt t="151215" x="5772150" y="5645150"/>
          <p14:tracePt t="151223" x="5772150" y="5653088"/>
          <p14:tracePt t="151231" x="5772150" y="5670550"/>
          <p14:tracePt t="151238" x="5780088" y="5678488"/>
          <p14:tracePt t="151247" x="5795963" y="5694363"/>
          <p14:tracePt t="151253" x="5803900" y="5710238"/>
          <p14:tracePt t="151261" x="5843588" y="5734050"/>
          <p14:tracePt t="151268" x="5859463" y="5749925"/>
          <p14:tracePt t="151277" x="5883275" y="5757863"/>
          <p14:tracePt t="151283" x="5899150" y="5765800"/>
          <p14:tracePt t="151290" x="5922963" y="5773738"/>
          <p14:tracePt t="151299" x="5938838" y="5781675"/>
          <p14:tracePt t="151306" x="5954713" y="5781675"/>
          <p14:tracePt t="151316" x="5970588" y="5781675"/>
          <p14:tracePt t="151321" x="5986463" y="5781675"/>
          <p14:tracePt t="151329" x="6002338" y="5781675"/>
          <p14:tracePt t="151335" x="6010275" y="5781675"/>
          <p14:tracePt t="151345" x="6026150" y="5781675"/>
          <p14:tracePt t="151350" x="6034088" y="5781675"/>
          <p14:tracePt t="151358" x="6051550" y="5781675"/>
          <p14:tracePt t="151373" x="6059488" y="5765800"/>
          <p14:tracePt t="151381" x="6059488" y="5757863"/>
          <p14:tracePt t="151388" x="6067425" y="5749925"/>
          <p14:tracePt t="151397" x="6067425" y="5734050"/>
          <p14:tracePt t="151403" x="6067425" y="5718175"/>
          <p14:tracePt t="151411" x="6067425" y="5702300"/>
          <p14:tracePt t="151418" x="6067425" y="5686425"/>
          <p14:tracePt t="151427" x="6067425" y="5670550"/>
          <p14:tracePt t="151433" x="6067425" y="5653088"/>
          <p14:tracePt t="151441" x="6067425" y="5645150"/>
          <p14:tracePt t="151448" x="6051550" y="5629275"/>
          <p14:tracePt t="151456" x="6043613" y="5613400"/>
          <p14:tracePt t="151463" x="6018213" y="5613400"/>
          <p14:tracePt t="151470" x="6010275" y="5605463"/>
          <p14:tracePt t="151479" x="5994400" y="5597525"/>
          <p14:tracePt t="151485" x="5978525" y="5597525"/>
          <p14:tracePt t="151495" x="5962650" y="5589588"/>
          <p14:tracePt t="151500" x="5938838" y="5581650"/>
          <p14:tracePt t="151510" x="5922963" y="5581650"/>
          <p14:tracePt t="151516" x="5907088" y="5581650"/>
          <p14:tracePt t="151523" x="5891213" y="5573713"/>
          <p14:tracePt t="151530" x="5883275" y="5573713"/>
          <p14:tracePt t="151538" x="5867400" y="5573713"/>
          <p14:tracePt t="151553" x="5859463" y="5573713"/>
          <p14:tracePt t="151561" x="5851525" y="5573713"/>
          <p14:tracePt t="151568" x="5843588" y="5581650"/>
          <p14:tracePt t="151583" x="5843588" y="5589588"/>
          <p14:tracePt t="151592" x="5843588" y="5597525"/>
          <p14:tracePt t="151606" x="5843588" y="5613400"/>
          <p14:tracePt t="151613" x="5843588" y="5621338"/>
          <p14:tracePt t="151620" x="5843588" y="5637213"/>
          <p14:tracePt t="151631" x="5843588" y="5653088"/>
          <p14:tracePt t="151635" x="5851525" y="5662613"/>
          <p14:tracePt t="151644" x="5867400" y="5686425"/>
          <p14:tracePt t="151650" x="5883275" y="5702300"/>
          <p14:tracePt t="151659" x="5907088" y="5718175"/>
          <p14:tracePt t="151665" x="5922963" y="5734050"/>
          <p14:tracePt t="151673" x="5954713" y="5749925"/>
          <p14:tracePt t="151680" x="5970588" y="5765800"/>
          <p14:tracePt t="151688" x="5986463" y="5765800"/>
          <p14:tracePt t="151697" x="6018213" y="5781675"/>
          <p14:tracePt t="151703" x="6034088" y="5789613"/>
          <p14:tracePt t="151710" x="6059488" y="5789613"/>
          <p14:tracePt t="151718" x="6067425" y="5789613"/>
          <p14:tracePt t="151733" x="6075363" y="5789613"/>
          <p14:tracePt t="151741" x="6083300" y="5781675"/>
          <p14:tracePt t="151748" x="6083300" y="5765800"/>
          <p14:tracePt t="151756" x="6083300" y="5749925"/>
          <p14:tracePt t="151763" x="6091238" y="5741988"/>
          <p14:tracePt t="151771" x="6091238" y="5726113"/>
          <p14:tracePt t="151781" x="6091238" y="5718175"/>
          <p14:tracePt t="151786" x="6091238" y="5702300"/>
          <p14:tracePt t="151794" x="6091238" y="5686425"/>
          <p14:tracePt t="151800" x="6091238" y="5678488"/>
          <p14:tracePt t="151808" x="6091238" y="5662613"/>
          <p14:tracePt t="151816" x="6091238" y="5645150"/>
          <p14:tracePt t="151823" x="6083300" y="5629275"/>
          <p14:tracePt t="151830" x="6075363" y="5629275"/>
          <p14:tracePt t="151838" x="6075363" y="5613400"/>
          <p14:tracePt t="151847" x="6059488" y="5605463"/>
          <p14:tracePt t="151854" x="6051550" y="5589588"/>
          <p14:tracePt t="151861" x="6034088" y="5589588"/>
          <p14:tracePt t="151868" x="6018213" y="5581650"/>
          <p14:tracePt t="151876" x="6010275" y="5581650"/>
          <p14:tracePt t="151883" x="6002338" y="5581650"/>
          <p14:tracePt t="151893" x="5994400" y="5581650"/>
          <p14:tracePt t="151959" x="5994400" y="5589588"/>
          <p14:tracePt t="151991" x="5994400" y="5597525"/>
          <p14:tracePt t="152444" x="5978525" y="5581650"/>
          <p14:tracePt t="152461" x="5978525" y="5573713"/>
          <p14:tracePt t="152468" x="5970588" y="5573713"/>
          <p14:tracePt t="152476" x="5970588" y="5565775"/>
          <p14:tracePt t="152490" x="5962650" y="5565775"/>
          <p14:tracePt t="152602" x="5954713" y="5565775"/>
          <p14:tracePt t="152617" x="5946775" y="5565775"/>
          <p14:tracePt t="152626" x="5938838" y="5565775"/>
          <p14:tracePt t="152632" x="5930900" y="5565775"/>
          <p14:tracePt t="152648" x="5922963" y="5565775"/>
          <p14:tracePt t="152655" x="5907088" y="5565775"/>
          <p14:tracePt t="152662" x="5899150" y="5573713"/>
          <p14:tracePt t="152670" x="5883275" y="5573713"/>
          <p14:tracePt t="152679" x="5875338" y="5581650"/>
          <p14:tracePt t="152685" x="5867400" y="5581650"/>
          <p14:tracePt t="152694" x="5859463" y="5589588"/>
          <p14:tracePt t="152715" x="5851525" y="5589588"/>
          <p14:tracePt t="152730" x="5851525" y="5597525"/>
          <p14:tracePt t="152753" x="5843588" y="5605463"/>
          <p14:tracePt t="152768" x="5843588" y="5613400"/>
          <p14:tracePt t="152798" x="5843588" y="5621338"/>
          <p14:tracePt t="152805" x="5835650" y="5621338"/>
          <p14:tracePt t="152820" x="5835650" y="5629275"/>
          <p14:tracePt t="152829" x="5835650" y="5637213"/>
          <p14:tracePt t="152836" x="5843588" y="5645150"/>
          <p14:tracePt t="152843" x="5843588" y="5653088"/>
          <p14:tracePt t="152850" x="5851525" y="5662613"/>
          <p14:tracePt t="152859" x="5867400" y="5678488"/>
          <p14:tracePt t="152865" x="5875338" y="5678488"/>
          <p14:tracePt t="152873" x="5891213" y="5694363"/>
          <p14:tracePt t="152880" x="5907088" y="5710238"/>
          <p14:tracePt t="152888" x="5930900" y="5718175"/>
          <p14:tracePt t="152895" x="5946775" y="5734050"/>
          <p14:tracePt t="152903" x="5970588" y="5741988"/>
          <p14:tracePt t="152911" x="5978525" y="5741988"/>
          <p14:tracePt t="152918" x="6002338" y="5749925"/>
          <p14:tracePt t="152926" x="6026150" y="5757863"/>
          <p14:tracePt t="152933" x="6043613" y="5757863"/>
          <p14:tracePt t="152941" x="6059488" y="5757863"/>
          <p14:tracePt t="152948" x="6091238" y="5765800"/>
          <p14:tracePt t="152956" x="6115050" y="5765800"/>
          <p14:tracePt t="152962" x="6138863" y="5765800"/>
          <p14:tracePt t="152971" x="6146800" y="5765800"/>
          <p14:tracePt t="152978" x="6162675" y="5757863"/>
          <p14:tracePt t="152985" x="6170613" y="5757863"/>
          <p14:tracePt t="152993" x="6178550" y="5749925"/>
          <p14:tracePt t="153000" x="6178550" y="5741988"/>
          <p14:tracePt t="153009" x="6178550" y="5734050"/>
          <p14:tracePt t="153015" x="6178550" y="5718175"/>
          <p14:tracePt t="153023" x="6178550" y="5710238"/>
          <p14:tracePt t="153030" x="6178550" y="5702300"/>
          <p14:tracePt t="153045" x="6170613" y="5694363"/>
          <p14:tracePt t="153053" x="6162675" y="5686425"/>
          <p14:tracePt t="153061" x="6154738" y="5670550"/>
          <p14:tracePt t="153079" x="6130925" y="5653088"/>
          <p14:tracePt t="153083" x="6115050" y="5637213"/>
          <p14:tracePt t="153092" x="6099175" y="5629275"/>
          <p14:tracePt t="153098" x="6083300" y="5629275"/>
          <p14:tracePt t="153105" x="6059488" y="5621338"/>
          <p14:tracePt t="153113" x="6034088" y="5621338"/>
          <p14:tracePt t="153121" x="6010275" y="5613400"/>
          <p14:tracePt t="153128" x="5986463" y="5613400"/>
          <p14:tracePt t="153135" x="5962650" y="5613400"/>
          <p14:tracePt t="153142" x="5946775" y="5613400"/>
          <p14:tracePt t="153150" x="5922963" y="5613400"/>
          <p14:tracePt t="153159" x="5907088" y="5613400"/>
          <p14:tracePt t="153165" x="5891213" y="5613400"/>
          <p14:tracePt t="153172" x="5883275" y="5613400"/>
          <p14:tracePt t="153180" x="5867400" y="5613400"/>
          <p14:tracePt t="153188" x="5859463" y="5613400"/>
          <p14:tracePt t="153203" x="5843588" y="5613400"/>
          <p14:tracePt t="153211" x="5835650" y="5613400"/>
          <p14:tracePt t="153225" x="5827713" y="5613400"/>
          <p14:tracePt t="153233" x="5819775" y="5613400"/>
          <p14:tracePt t="153249" x="5811838" y="5621338"/>
          <p14:tracePt t="153274" x="5811838" y="5629275"/>
          <p14:tracePt t="153284" x="5803900" y="5637213"/>
          <p14:tracePt t="153297" x="5803900" y="5645150"/>
          <p14:tracePt t="153313" x="5803900" y="5653088"/>
          <p14:tracePt t="153335" x="5803900" y="5662613"/>
          <p14:tracePt t="153340" x="5803900" y="5670550"/>
          <p14:tracePt t="153355" x="5803900" y="5678488"/>
          <p14:tracePt t="153379" x="5803900" y="5686425"/>
          <p14:tracePt t="153430" x="5803900" y="5694363"/>
          <p14:tracePt t="153451" x="5803900" y="5702300"/>
          <p14:tracePt t="153669" x="5803900" y="5710238"/>
          <p14:tracePt t="153699" x="5803900" y="5718175"/>
          <p14:tracePt t="153834" x="5803900" y="5726113"/>
          <p14:tracePt t="153855" x="5803900" y="5734050"/>
          <p14:tracePt t="153870" x="5803900" y="5741988"/>
          <p14:tracePt t="153877" x="5811838" y="5741988"/>
          <p14:tracePt t="153893" x="5811838" y="5749925"/>
          <p14:tracePt t="153909" x="5811838" y="5757863"/>
          <p14:tracePt t="153916" x="5811838" y="5765800"/>
          <p14:tracePt t="153930" x="5819775" y="5773738"/>
          <p14:tracePt t="153938" x="5827713" y="5773738"/>
          <p14:tracePt t="153945" x="5827713" y="5781675"/>
          <p14:tracePt t="153961" x="5835650" y="5789613"/>
          <p14:tracePt t="153968" x="5835650" y="5797550"/>
          <p14:tracePt t="153983" x="5843588" y="5805488"/>
          <p14:tracePt t="153998" x="5851525" y="5805488"/>
          <p14:tracePt t="154013" x="5851525" y="5813425"/>
          <p14:tracePt t="154111" x="5859463" y="5813425"/>
          <p14:tracePt t="154118" x="5867400" y="5813425"/>
          <p14:tracePt t="154134" x="5875338" y="5813425"/>
          <p14:tracePt t="154148" x="5883275" y="5813425"/>
          <p14:tracePt t="154217" x="5891213" y="5813425"/>
          <p14:tracePt t="154261" x="5899150" y="5813425"/>
          <p14:tracePt t="154314" x="5907088" y="5813425"/>
          <p14:tracePt t="156008" x="5899150" y="5805488"/>
          <p14:tracePt t="156015" x="5867400" y="5765800"/>
          <p14:tracePt t="156023" x="5811838" y="5726113"/>
          <p14:tracePt t="156030" x="5740400" y="5662613"/>
          <p14:tracePt t="156038" x="5659438" y="5613400"/>
          <p14:tracePt t="156045" x="5540375" y="5526088"/>
          <p14:tracePt t="156053" x="5357813" y="5430838"/>
          <p14:tracePt t="156060" x="5149850" y="5351463"/>
          <p14:tracePt t="156068" x="4926013" y="5246688"/>
          <p14:tracePt t="156077" x="4679950" y="5135563"/>
          <p14:tracePt t="156083" x="4448175" y="5032375"/>
          <p14:tracePt t="156091" x="4249738" y="4935538"/>
          <p14:tracePt t="156097" x="4033838" y="4832350"/>
          <p14:tracePt t="156107" x="3851275" y="4752975"/>
          <p14:tracePt t="156113" x="3706813" y="4657725"/>
          <p14:tracePt t="156121" x="3587750" y="4560888"/>
          <p14:tracePt t="156128" x="3524250" y="4489450"/>
          <p14:tracePt t="156135" x="3484563" y="4449763"/>
          <p14:tracePt t="156143" x="3443288" y="4394200"/>
          <p14:tracePt t="156151" x="3427413" y="4362450"/>
          <p14:tracePt t="156158" x="3419475" y="4330700"/>
          <p14:tracePt t="156165" x="3411538" y="4314825"/>
          <p14:tracePt t="156173" x="3403600" y="4291013"/>
          <p14:tracePt t="156181" x="3395663" y="4265613"/>
          <p14:tracePt t="156188" x="3395663" y="4249738"/>
          <p14:tracePt t="156195" x="3395663" y="4225925"/>
          <p14:tracePt t="156203" x="3387725" y="4202113"/>
          <p14:tracePt t="156210" x="3387725" y="4162425"/>
          <p14:tracePt t="156217" x="3387725" y="4130675"/>
          <p14:tracePt t="156225" x="3379788" y="4098925"/>
          <p14:tracePt t="156233" x="3355975" y="4051300"/>
          <p14:tracePt t="156241" x="3332163" y="4003675"/>
          <p14:tracePt t="156247" x="3308350" y="3930650"/>
          <p14:tracePt t="156257" x="3260725" y="3859213"/>
          <p14:tracePt t="156263" x="3244850" y="3811588"/>
          <p14:tracePt t="156270" x="3189288" y="3756025"/>
          <p14:tracePt t="156278" x="3157538" y="3692525"/>
          <p14:tracePt t="156285" x="3109913" y="3636963"/>
          <p14:tracePt t="156293" x="3052763" y="3563938"/>
          <p14:tracePt t="156300" x="3013075" y="3500438"/>
          <p14:tracePt t="156309" x="2981325" y="3452813"/>
          <p14:tracePt t="156315" x="2949575" y="3381375"/>
          <p14:tracePt t="156323" x="2909888" y="3333750"/>
          <p14:tracePt t="156330" x="2878138" y="3270250"/>
          <p14:tracePt t="156339" x="2862263" y="3213100"/>
          <p14:tracePt t="156345" x="2838450" y="3133725"/>
          <p14:tracePt t="156353" x="2822575" y="3094038"/>
          <p14:tracePt t="156360" x="2806700" y="3054350"/>
          <p14:tracePt t="156368" x="2782888" y="3014663"/>
          <p14:tracePt t="156375" x="2767013" y="2974975"/>
          <p14:tracePt t="156383" x="2741613" y="2951163"/>
          <p14:tracePt t="156391" x="2725738" y="2935288"/>
          <p14:tracePt t="156397" x="2709863" y="2919413"/>
          <p14:tracePt t="156406" x="2686050" y="2901950"/>
          <p14:tracePt t="156412" x="2670175" y="2886075"/>
          <p14:tracePt t="156421" x="2646363" y="2878138"/>
          <p14:tracePt t="156428" x="2622550" y="2870200"/>
          <p14:tracePt t="156435" x="2598738" y="2862263"/>
          <p14:tracePt t="156443" x="2559050" y="2854325"/>
          <p14:tracePt t="156450" x="2535238" y="2846388"/>
          <p14:tracePt t="156458" x="2527300" y="2846388"/>
          <p14:tracePt t="156465" x="2519363" y="2846388"/>
          <p14:tracePt t="156473" x="2503488" y="2846388"/>
          <p14:tracePt t="156488" x="2495550" y="2854325"/>
          <p14:tracePt t="156510" x="2487613" y="2862263"/>
          <p14:tracePt t="156518" x="2479675" y="2870200"/>
          <p14:tracePt t="156525" x="2479675" y="2878138"/>
          <p14:tracePt t="156533" x="2471738" y="2894013"/>
          <p14:tracePt t="156541" x="2463800" y="2919413"/>
          <p14:tracePt t="156548" x="2455863" y="2935288"/>
          <p14:tracePt t="156557" x="2455863" y="2959100"/>
          <p14:tracePt t="156563" x="2455863" y="2974975"/>
          <p14:tracePt t="156571" x="2455863" y="2990850"/>
          <p14:tracePt t="156578" x="2455863" y="3014663"/>
          <p14:tracePt t="156586" x="2455863" y="3030538"/>
          <p14:tracePt t="156593" x="2455863" y="3046413"/>
          <p14:tracePt t="156601" x="2455863" y="3062288"/>
          <p14:tracePt t="156608" x="2455863" y="3070225"/>
          <p14:tracePt t="156616" x="2455863" y="3094038"/>
          <p14:tracePt t="156623" x="2455863" y="3109913"/>
          <p14:tracePt t="156631" x="2455863" y="3117850"/>
          <p14:tracePt t="156645" x="2455863" y="3125788"/>
          <p14:tracePt t="156653" x="2455863" y="3133725"/>
          <p14:tracePt t="156676" x="2455863" y="3141663"/>
          <p14:tracePt t="156714" x="2447925" y="3149600"/>
          <p14:tracePt t="156729" x="2439988" y="3149600"/>
          <p14:tracePt t="156736" x="2439988" y="3157538"/>
          <p14:tracePt t="156746" x="2432050" y="3157538"/>
          <p14:tracePt t="156751" x="2424113" y="3157538"/>
          <p14:tracePt t="156760" x="2424113" y="3165475"/>
          <p14:tracePt t="156766" x="2416175" y="3165475"/>
          <p14:tracePt t="156776" x="2400300" y="3165475"/>
          <p14:tracePt t="156783" x="2400300" y="3173413"/>
          <p14:tracePt t="156790" x="2384425" y="3173413"/>
          <p14:tracePt t="156796" x="2384425" y="3189288"/>
          <p14:tracePt t="156805" x="2374900" y="3189288"/>
          <p14:tracePt t="156822" x="2366963" y="3189288"/>
          <p14:tracePt t="156827" x="2366963" y="3197225"/>
          <p14:tracePt t="156985" x="2374900" y="3197225"/>
          <p14:tracePt t="156993" x="2392363" y="3197225"/>
          <p14:tracePt t="156998" x="2408238" y="3197225"/>
          <p14:tracePt t="157012" x="2424113" y="3197225"/>
          <p14:tracePt t="157014" x="2439988" y="3197225"/>
          <p14:tracePt t="157024" x="2471738" y="3197225"/>
          <p14:tracePt t="157029" x="2495550" y="3197225"/>
          <p14:tracePt t="157038" x="2519363" y="3197225"/>
          <p14:tracePt t="157045" x="2543175" y="3197225"/>
          <p14:tracePt t="157052" x="2574925" y="3197225"/>
          <p14:tracePt t="157060" x="2598738" y="3197225"/>
          <p14:tracePt t="157068" x="2622550" y="3197225"/>
          <p14:tracePt t="157074" x="2654300" y="3197225"/>
          <p14:tracePt t="157083" x="2678113" y="3197225"/>
          <p14:tracePt t="157095" x="2701925" y="3197225"/>
          <p14:tracePt t="157097" x="2717800" y="3197225"/>
          <p14:tracePt t="157104" x="2741613" y="3197225"/>
          <p14:tracePt t="157111" x="2759075" y="3197225"/>
          <p14:tracePt t="157120" x="2774950" y="3197225"/>
          <p14:tracePt t="157127" x="2790825" y="3197225"/>
          <p14:tracePt t="157134" x="2798763" y="3197225"/>
          <p14:tracePt t="157142" x="2814638" y="3197225"/>
          <p14:tracePt t="157149" x="2822575" y="3197225"/>
          <p14:tracePt t="157162" x="2838450" y="3197225"/>
          <p14:tracePt t="157174" x="2846388" y="3197225"/>
          <p14:tracePt t="157178" x="2854325" y="3197225"/>
          <p14:tracePt t="157187" x="2862263" y="3197225"/>
          <p14:tracePt t="157193" x="2870200" y="3197225"/>
          <p14:tracePt t="157201" x="2886075" y="3197225"/>
          <p14:tracePt t="157210" x="2894013" y="3197225"/>
          <p14:tracePt t="157216" x="2901950" y="3197225"/>
          <p14:tracePt t="157225" x="2909888" y="3197225"/>
          <p14:tracePt t="157231" x="2925763" y="3197225"/>
          <p14:tracePt t="157242" x="2933700" y="3197225"/>
          <p14:tracePt t="157285" x="2941638" y="3197225"/>
          <p14:tracePt t="157299" x="2949575" y="3197225"/>
          <p14:tracePt t="157313" x="2957513" y="3197225"/>
          <p14:tracePt t="158130" x="2965450" y="3197225"/>
          <p14:tracePt t="158145" x="2973388" y="3197225"/>
          <p14:tracePt t="158287" x="2981325" y="3197225"/>
          <p14:tracePt t="158303" x="2989263" y="3197225"/>
          <p14:tracePt t="158318" x="2997200" y="3197225"/>
          <p14:tracePt t="158325" x="3005138" y="3197225"/>
          <p14:tracePt t="158341" x="3013075" y="3197225"/>
          <p14:tracePt t="158356" x="3021013" y="3197225"/>
          <p14:tracePt t="158371" x="3028950" y="3197225"/>
          <p14:tracePt t="158389" x="3036888" y="3197225"/>
          <p14:tracePt t="158475" x="3044825" y="3197225"/>
          <p14:tracePt t="158506" x="3052763" y="3197225"/>
          <p14:tracePt t="158521" x="3060700" y="3197225"/>
          <p14:tracePt t="158528" x="3068638" y="3197225"/>
          <p14:tracePt t="158543" x="3076575" y="3197225"/>
          <p14:tracePt t="158566" x="3084513" y="3197225"/>
          <p14:tracePt t="158580" x="3092450" y="3197225"/>
          <p14:tracePt t="158589" x="3100388" y="3197225"/>
          <p14:tracePt t="158625" x="3109913" y="3197225"/>
          <p14:tracePt t="158663" x="3117850" y="3197225"/>
          <p14:tracePt t="158686" x="3125788" y="3197225"/>
          <p14:tracePt t="158725" x="3133725" y="3197225"/>
          <p14:tracePt t="158776" x="3141663" y="3197225"/>
          <p14:tracePt t="158822" x="3149600" y="3197225"/>
          <p14:tracePt t="160312" x="3157538" y="3197225"/>
          <p14:tracePt t="160320" x="3173413" y="3197225"/>
          <p14:tracePt t="160328" x="3189288" y="3197225"/>
          <p14:tracePt t="160337" x="3205163" y="3197225"/>
          <p14:tracePt t="160343" x="3228975" y="3197225"/>
          <p14:tracePt t="160350" x="3244850" y="3197225"/>
          <p14:tracePt t="160358" x="3268663" y="3197225"/>
          <p14:tracePt t="160366" x="3292475" y="3197225"/>
          <p14:tracePt t="160373" x="3316288" y="3189288"/>
          <p14:tracePt t="160380" x="3332163" y="3181350"/>
          <p14:tracePt t="160389" x="3340100" y="3181350"/>
          <p14:tracePt t="160395" x="3348038" y="3181350"/>
          <p14:tracePt t="160410" x="3355975" y="3181350"/>
          <p14:tracePt t="160419" x="3363913" y="3181350"/>
          <p14:tracePt t="160425" x="3371850" y="3181350"/>
          <p14:tracePt t="160433" x="3379788" y="3181350"/>
          <p14:tracePt t="160441" x="3387725" y="3181350"/>
          <p14:tracePt t="160448" x="3395663" y="3181350"/>
          <p14:tracePt t="160455" x="3419475" y="3189288"/>
          <p14:tracePt t="160463" x="3435350" y="3197225"/>
          <p14:tracePt t="160471" x="3451225" y="3197225"/>
          <p14:tracePt t="160477" x="3467100" y="3205163"/>
          <p14:tracePt t="160486" x="3492500" y="3213100"/>
          <p14:tracePt t="160493" x="3524250" y="3228975"/>
          <p14:tracePt t="160500" x="3556000" y="3228975"/>
          <p14:tracePt t="160508" x="3579813" y="3236913"/>
          <p14:tracePt t="160515" x="3603625" y="3236913"/>
          <p14:tracePt t="160523" x="3627438" y="3244850"/>
          <p14:tracePt t="160530" x="3635375" y="3244850"/>
          <p14:tracePt t="160538" x="3651250" y="3252788"/>
          <p14:tracePt t="160546" x="3659188" y="3252788"/>
          <p14:tracePt t="160554" x="3667125" y="3252788"/>
          <p14:tracePt t="160882" x="3667125" y="3244850"/>
          <p14:tracePt t="160890" x="3675063" y="3244850"/>
          <p14:tracePt t="160898" x="3675063" y="3236913"/>
          <p14:tracePt t="160905" x="3675063" y="3228975"/>
          <p14:tracePt t="160921" x="3675063" y="3221038"/>
          <p14:tracePt t="162509" x="3683000" y="3221038"/>
          <p14:tracePt t="162518" x="3690938" y="3221038"/>
          <p14:tracePt t="162526" x="3706813" y="3221038"/>
          <p14:tracePt t="162535" x="3722688" y="3221038"/>
          <p14:tracePt t="162540" x="3746500" y="3221038"/>
          <p14:tracePt t="162548" x="3762375" y="3221038"/>
          <p14:tracePt t="162555" x="3802063" y="3221038"/>
          <p14:tracePt t="162563" x="3825875" y="3221038"/>
          <p14:tracePt t="162570" x="3851275" y="3228975"/>
          <p14:tracePt t="162578" x="3875088" y="3228975"/>
          <p14:tracePt t="162586" x="3890963" y="3228975"/>
          <p14:tracePt t="162592" x="3898900" y="3228975"/>
          <p14:tracePt t="162601" x="3914775" y="3228975"/>
          <p14:tracePt t="162877" x="3922713" y="3228975"/>
          <p14:tracePt t="162892" x="3930650" y="3236913"/>
          <p14:tracePt t="162900" x="3938588" y="3236913"/>
          <p14:tracePt t="162915" x="3946525" y="3236913"/>
          <p14:tracePt t="162923" x="3954463" y="3236913"/>
          <p14:tracePt t="162931" x="3962400" y="3236913"/>
          <p14:tracePt t="162937" x="3970338" y="3236913"/>
          <p14:tracePt t="162945" x="3978275" y="3236913"/>
          <p14:tracePt t="162953" x="3986213" y="3244850"/>
          <p14:tracePt t="162961" x="3994150" y="3244850"/>
          <p14:tracePt t="162975" x="4002088" y="3244850"/>
          <p14:tracePt t="164924" x="4002088" y="3236913"/>
          <p14:tracePt t="165300" x="3994150" y="3236913"/>
          <p14:tracePt t="165332" x="3986213" y="3236913"/>
          <p14:tracePt t="165337" x="3978275" y="3236913"/>
          <p14:tracePt t="165352" x="3970338" y="3236913"/>
          <p14:tracePt t="165375" x="3962400" y="3236913"/>
          <p14:tracePt t="165390" x="3954463" y="3236913"/>
          <p14:tracePt t="165398" x="3946525" y="3236913"/>
          <p14:tracePt t="165420" x="3938588" y="3236913"/>
          <p14:tracePt t="165474" x="3930650" y="3236913"/>
          <p14:tracePt t="165757" x="3922713" y="3236913"/>
          <p14:tracePt t="169293" x="3833813" y="3262313"/>
          <p14:tracePt t="169294" x="3635375" y="3302000"/>
          <p14:tracePt t="169295" x="3451225" y="3349625"/>
          <p14:tracePt t="169297" x="3260725" y="3413125"/>
          <p14:tracePt t="169298" x="3181350" y="3452813"/>
          <p14:tracePt t="169299" x="3117850" y="3468688"/>
          <p14:tracePt t="169313" x="2925763" y="3548063"/>
          <p14:tracePt t="169328" x="2909888" y="3556000"/>
          <p14:tracePt t="169335" x="2901950" y="3563938"/>
          <p14:tracePt t="169343" x="2886075" y="3579813"/>
          <p14:tracePt t="169351" x="2862263" y="3595688"/>
          <p14:tracePt t="169358" x="2838450" y="3629025"/>
          <p14:tracePt t="169366" x="2806700" y="3644900"/>
          <p14:tracePt t="169373" x="2782888" y="3676650"/>
          <p14:tracePt t="169381" x="2741613" y="3700463"/>
          <p14:tracePt t="169388" x="2717800" y="3716338"/>
          <p14:tracePt t="169396" x="2678113" y="3748088"/>
          <p14:tracePt t="169403" x="2646363" y="3763963"/>
          <p14:tracePt t="169412" x="2622550" y="3763963"/>
          <p14:tracePt t="169418" x="2606675" y="3771900"/>
          <p14:tracePt t="169425" x="2598738" y="3771900"/>
          <p14:tracePt t="169433" x="2590800" y="3779838"/>
          <p14:tracePt t="169455" x="2582863" y="3779838"/>
          <p14:tracePt t="169479" x="2574925" y="3779838"/>
          <p14:tracePt t="169486" x="2566988" y="3779838"/>
          <p14:tracePt t="169500" x="2559050" y="3787775"/>
          <p14:tracePt t="169508" x="2543175" y="3787775"/>
          <p14:tracePt t="169515" x="2535238" y="3787775"/>
          <p14:tracePt t="169523" x="2527300" y="3787775"/>
          <p14:tracePt t="169531" x="2519363" y="3787775"/>
          <p14:tracePt t="169538" x="2511425" y="3787775"/>
          <p14:tracePt t="169545" x="2503488" y="3787775"/>
          <p14:tracePt t="169568" x="2495550" y="3787775"/>
          <p14:tracePt t="169606" x="2487613" y="3787775"/>
          <p14:tracePt t="169622" x="2487613" y="3795713"/>
          <p14:tracePt t="169629" x="2479675" y="3795713"/>
          <p14:tracePt t="169636" x="2471738" y="3795713"/>
          <p14:tracePt t="169659" x="2463800" y="3795713"/>
          <p14:tracePt t="169698" x="2455863" y="3795713"/>
          <p14:tracePt t="169713" x="2447925" y="3795713"/>
          <p14:tracePt t="169718" x="2439988" y="3795713"/>
          <p14:tracePt t="169734" x="2432050" y="3795713"/>
          <p14:tracePt t="169741" x="2424113" y="3795713"/>
          <p14:tracePt t="169756" x="2408238" y="3795713"/>
          <p14:tracePt t="169764" x="2400300" y="3795713"/>
          <p14:tracePt t="169772" x="2392363" y="3795713"/>
          <p14:tracePt t="169780" x="2374900" y="3795713"/>
          <p14:tracePt t="169793" x="2366963" y="3795713"/>
          <p14:tracePt t="169802" x="2351088" y="3795713"/>
          <p14:tracePt t="169816" x="2343150" y="3795713"/>
          <p14:tracePt t="169832" x="2335213" y="3795713"/>
          <p14:tracePt t="169838" x="2327275" y="3803650"/>
          <p14:tracePt t="169847" x="2319338" y="3803650"/>
          <p14:tracePt t="169853" x="2311400" y="3803650"/>
          <p14:tracePt t="169868" x="2287588" y="3811588"/>
          <p14:tracePt t="169875" x="2279650" y="3819525"/>
          <p14:tracePt t="169884" x="2263775" y="3819525"/>
          <p14:tracePt t="169900" x="2247900" y="3827463"/>
          <p14:tracePt t="169906" x="2232025" y="3835400"/>
          <p14:tracePt t="169922" x="2216150" y="3843338"/>
          <p14:tracePt t="169929" x="2208213" y="3843338"/>
          <p14:tracePt t="169945" x="2200275" y="3843338"/>
          <p14:tracePt t="169951" x="2192338" y="3851275"/>
          <p14:tracePt t="169966" x="2192338" y="3859213"/>
          <p14:tracePt t="169981" x="2184400" y="3859213"/>
          <p14:tracePt t="169988" x="2184400" y="3867150"/>
          <p14:tracePt t="170003" x="2184400" y="3875088"/>
          <p14:tracePt t="170018" x="2184400" y="3883025"/>
          <p14:tracePt t="170025" x="2184400" y="3890963"/>
          <p14:tracePt t="170066" x="2184400" y="3898900"/>
          <p14:tracePt t="170148" x="2200275" y="3898900"/>
          <p14:tracePt t="170163" x="2216150" y="3898900"/>
          <p14:tracePt t="170169" x="2224088" y="3898900"/>
          <p14:tracePt t="170177" x="2247900" y="3898900"/>
          <p14:tracePt t="170184" x="2263775" y="3898900"/>
          <p14:tracePt t="170192" x="2271713" y="3898900"/>
          <p14:tracePt t="170199" x="2287588" y="3898900"/>
          <p14:tracePt t="170207" x="2303463" y="3890963"/>
          <p14:tracePt t="170215" x="2311400" y="3890963"/>
          <p14:tracePt t="170221" x="2327275" y="3890963"/>
          <p14:tracePt t="170231" x="2335213" y="3890963"/>
          <p14:tracePt t="170236" x="2359025" y="3883025"/>
          <p14:tracePt t="170246" x="2366963" y="3883025"/>
          <p14:tracePt t="170251" x="2384425" y="3883025"/>
          <p14:tracePt t="170259" x="2400300" y="3875088"/>
          <p14:tracePt t="170267" x="2416175" y="3875088"/>
          <p14:tracePt t="170274" x="2439988" y="3875088"/>
          <p14:tracePt t="170283" x="2455863" y="3875088"/>
          <p14:tracePt t="170289" x="2479675" y="3867150"/>
          <p14:tracePt t="170299" x="2511425" y="3867150"/>
          <p14:tracePt t="170304" x="2519363" y="3867150"/>
          <p14:tracePt t="170313" x="2527300" y="3859213"/>
          <p14:tracePt t="170319" x="2535238" y="3859213"/>
          <p14:tracePt t="170439" x="2527300" y="3859213"/>
          <p14:tracePt t="170447" x="2519363" y="3859213"/>
          <p14:tracePt t="170454" x="2503488" y="3859213"/>
          <p14:tracePt t="170463" x="2487613" y="3859213"/>
          <p14:tracePt t="170469" x="2463800" y="3859213"/>
          <p14:tracePt t="170477" x="2439988" y="3851275"/>
          <p14:tracePt t="170484" x="2416175" y="3851275"/>
          <p14:tracePt t="170491" x="2392363" y="3851275"/>
          <p14:tracePt t="170499" x="2366963" y="3851275"/>
          <p14:tracePt t="170506" x="2351088" y="3851275"/>
          <p14:tracePt t="170515" x="2327275" y="3851275"/>
          <p14:tracePt t="170522" x="2319338" y="3851275"/>
          <p14:tracePt t="170532" x="2311400" y="3851275"/>
          <p14:tracePt t="170537" x="2295525" y="3851275"/>
          <p14:tracePt t="170551" x="2287588" y="3851275"/>
          <p14:tracePt t="170559" x="2279650" y="3859213"/>
          <p14:tracePt t="170574" x="2271713" y="3867150"/>
          <p14:tracePt t="170584" x="2263775" y="3867150"/>
          <p14:tracePt t="170599" x="2255838" y="3867150"/>
          <p14:tracePt t="170619" x="2255838" y="3875088"/>
          <p14:tracePt t="170627" x="2247900" y="3875088"/>
          <p14:tracePt t="170724" x="2255838" y="3875088"/>
          <p14:tracePt t="170739" x="2271713" y="3875088"/>
          <p14:tracePt t="170747" x="2279650" y="3875088"/>
          <p14:tracePt t="170765" x="2287588" y="3875088"/>
          <p14:tracePt t="170769" x="2295525" y="3875088"/>
          <p14:tracePt t="170777" x="2311400" y="3875088"/>
          <p14:tracePt t="170785" x="2327275" y="3875088"/>
          <p14:tracePt t="170791" x="2335213" y="3875088"/>
          <p14:tracePt t="170799" x="2343150" y="3875088"/>
          <p14:tracePt t="170839" x="2351088" y="3875088"/>
          <p14:tracePt t="170919" x="2343150" y="3875088"/>
          <p14:tracePt t="170935" x="2335213" y="3875088"/>
          <p14:tracePt t="170949" x="2327275" y="3875088"/>
          <p14:tracePt t="170956" x="2319338" y="3875088"/>
          <p14:tracePt t="170966" x="2311400" y="3875088"/>
          <p14:tracePt t="170980" x="2303463" y="3875088"/>
          <p14:tracePt t="170986" x="2287588" y="3875088"/>
          <p14:tracePt t="171001" x="2279650" y="3875088"/>
          <p14:tracePt t="171010" x="2271713" y="3875088"/>
          <p14:tracePt t="171016" x="2263775" y="3875088"/>
          <p14:tracePt t="171024" x="2255838" y="3875088"/>
          <p14:tracePt t="171032" x="2247900" y="3875088"/>
          <p14:tracePt t="171039" x="2239963" y="3875088"/>
          <p14:tracePt t="171166" x="2247900" y="3875088"/>
          <p14:tracePt t="171174" x="2255838" y="3875088"/>
          <p14:tracePt t="171182" x="2271713" y="3875088"/>
          <p14:tracePt t="171198" x="2295525" y="3867150"/>
          <p14:tracePt t="171213" x="2311400" y="3867150"/>
          <p14:tracePt t="171219" x="2319338" y="3867150"/>
          <p14:tracePt t="171231" x="2327275" y="3867150"/>
          <p14:tracePt t="171234" x="2335213" y="3867150"/>
          <p14:tracePt t="171242" x="2351088" y="3867150"/>
          <p14:tracePt t="171250" x="2366963" y="3867150"/>
          <p14:tracePt t="171256" x="2384425" y="3867150"/>
          <p14:tracePt t="171266" x="2392363" y="3859213"/>
          <p14:tracePt t="171385" x="2384425" y="3859213"/>
          <p14:tracePt t="171391" x="2366963" y="3859213"/>
          <p14:tracePt t="171399" x="2359025" y="3859213"/>
          <p14:tracePt t="171406" x="2343150" y="3859213"/>
          <p14:tracePt t="171416" x="2327275" y="3859213"/>
          <p14:tracePt t="171421" x="2319338" y="3859213"/>
          <p14:tracePt t="171429" x="2303463" y="3859213"/>
          <p14:tracePt t="171437" x="2279650" y="3859213"/>
          <p14:tracePt t="171446" x="2271713" y="3859213"/>
          <p14:tracePt t="171452" x="2263775" y="3859213"/>
          <p14:tracePt t="171460" x="2255838" y="3859213"/>
          <p14:tracePt t="171530" x="2247900" y="3859213"/>
          <p14:tracePt t="171580" x="2255838" y="3859213"/>
          <p14:tracePt t="171594" x="2271713" y="3859213"/>
          <p14:tracePt t="171601" x="2287588" y="3859213"/>
          <p14:tracePt t="171608" x="2311400" y="3859213"/>
          <p14:tracePt t="171616" x="2327275" y="3859213"/>
          <p14:tracePt t="171623" x="2343150" y="3859213"/>
          <p14:tracePt t="171630" x="2359025" y="3859213"/>
          <p14:tracePt t="171638" x="2366963" y="3859213"/>
          <p14:tracePt t="171646" x="2392363" y="3859213"/>
          <p14:tracePt t="171653" x="2408238" y="3859213"/>
          <p14:tracePt t="171661" x="2416175" y="3859213"/>
          <p14:tracePt t="171668" x="2424113" y="3859213"/>
          <p14:tracePt t="171683" x="2432050" y="3859213"/>
          <p14:tracePt t="171769" x="2424113" y="3859213"/>
          <p14:tracePt t="171776" x="2408238" y="3859213"/>
          <p14:tracePt t="171783" x="2392363" y="3859213"/>
          <p14:tracePt t="171790" x="2366963" y="3859213"/>
          <p14:tracePt t="171797" x="2351088" y="3859213"/>
          <p14:tracePt t="171805" x="2335213" y="3859213"/>
          <p14:tracePt t="171814" x="2311400" y="3859213"/>
          <p14:tracePt t="171820" x="2287588" y="3859213"/>
          <p14:tracePt t="171832" x="2271713" y="3859213"/>
          <p14:tracePt t="171836" x="2255838" y="3859213"/>
          <p14:tracePt t="171843" x="2247900" y="3859213"/>
          <p14:tracePt t="171917" x="2255838" y="3859213"/>
          <p14:tracePt t="171926" x="2263775" y="3859213"/>
          <p14:tracePt t="171935" x="2271713" y="3859213"/>
          <p14:tracePt t="171941" x="2279650" y="3859213"/>
          <p14:tracePt t="171947" x="2295525" y="3859213"/>
          <p14:tracePt t="171954" x="2303463" y="3859213"/>
          <p14:tracePt t="171962" x="2327275" y="3859213"/>
          <p14:tracePt t="171968" x="2351088" y="3859213"/>
          <p14:tracePt t="171978" x="2366963" y="3859213"/>
          <p14:tracePt t="171983" x="2392363" y="3859213"/>
          <p14:tracePt t="171992" x="2408238" y="3859213"/>
          <p14:tracePt t="171998" x="2424113" y="3859213"/>
          <p14:tracePt t="172089" x="2416175" y="3851275"/>
          <p14:tracePt t="172098" x="2408238" y="3843338"/>
          <p14:tracePt t="172103" x="2384425" y="3843338"/>
          <p14:tracePt t="172111" x="2359025" y="3843338"/>
          <p14:tracePt t="172118" x="2343150" y="3843338"/>
          <p14:tracePt t="172128" x="2319338" y="3843338"/>
          <p14:tracePt t="172134" x="2303463" y="3843338"/>
          <p14:tracePt t="172141" x="2279650" y="3843338"/>
          <p14:tracePt t="172149" x="2263775" y="3843338"/>
          <p14:tracePt t="172156" x="2255838" y="3843338"/>
          <p14:tracePt t="172165" x="2247900" y="3843338"/>
          <p14:tracePt t="172179" x="2239963" y="3843338"/>
          <p14:tracePt t="172241" x="2247900" y="3843338"/>
          <p14:tracePt t="172254" x="2255838" y="3843338"/>
          <p14:tracePt t="172260" x="2271713" y="3843338"/>
          <p14:tracePt t="172277" x="2279650" y="3843338"/>
          <p14:tracePt t="172283" x="2287588" y="3843338"/>
          <p14:tracePt t="172291" x="2311400" y="3843338"/>
          <p14:tracePt t="172298" x="2319338" y="3843338"/>
          <p14:tracePt t="172394" x="2311400" y="3843338"/>
          <p14:tracePt t="172400" x="2303463" y="3843338"/>
          <p14:tracePt t="172416" x="2295525" y="3843338"/>
          <p14:tracePt t="172435" x="2287588" y="3843338"/>
          <p14:tracePt t="172456" x="2279650" y="3843338"/>
          <p14:tracePt t="173437" x="2271713" y="3843338"/>
          <p14:tracePt t="173445" x="2271713" y="3851275"/>
          <p14:tracePt t="173476" x="2263775" y="3851275"/>
          <p14:tracePt t="173483" x="2263775" y="3859213"/>
          <p14:tracePt t="173492" x="2255838" y="3859213"/>
          <p14:tracePt t="173505" x="2255838" y="3867150"/>
          <p14:tracePt t="173513" x="2247900" y="3867150"/>
          <p14:tracePt t="173521" x="2239963" y="3867150"/>
          <p14:tracePt t="173535" x="2239963" y="3875088"/>
          <p14:tracePt t="173543" x="2232025" y="3875088"/>
          <p14:tracePt t="174442" x="2232025" y="3867150"/>
          <p14:tracePt t="174450" x="2239963" y="3867150"/>
          <p14:tracePt t="174475" x="2247900" y="3859213"/>
          <p14:tracePt t="174511" x="2255838" y="3859213"/>
          <p14:tracePt t="174541" x="2263775" y="3859213"/>
          <p14:tracePt t="174578" x="2271713" y="3859213"/>
          <p14:tracePt t="174594" x="2279650" y="3859213"/>
          <p14:tracePt t="174630" x="2287588" y="3859213"/>
          <p14:tracePt t="174692" x="2295525" y="3859213"/>
          <p14:tracePt t="174721" x="2295525" y="3851275"/>
          <p14:tracePt t="174744" x="2303463" y="3851275"/>
          <p14:tracePt t="174750" x="2311400" y="3851275"/>
          <p14:tracePt t="174803" x="2319338" y="3843338"/>
          <p14:tracePt t="174855" x="2327275" y="3843338"/>
          <p14:tracePt t="174930" x="2335213" y="3835400"/>
          <p14:tracePt t="175201" x="2343150" y="3835400"/>
          <p14:tracePt t="175673" x="2359025" y="3835400"/>
          <p14:tracePt t="175680" x="2374900" y="3835400"/>
          <p14:tracePt t="175688" x="2384425" y="3835400"/>
          <p14:tracePt t="175695" x="2408238" y="3835400"/>
          <p14:tracePt t="175703" x="2416175" y="3835400"/>
          <p14:tracePt t="175710" x="2424113" y="3835400"/>
          <p14:tracePt t="175718" x="2432050" y="3835400"/>
          <p14:tracePt t="175726" x="2447925" y="3835400"/>
          <p14:tracePt t="175740" x="2455863" y="3835400"/>
          <p14:tracePt t="175771" x="2463800" y="3835400"/>
          <p14:tracePt t="176760" x="2471738" y="3835400"/>
          <p14:tracePt t="176775" x="2479675" y="3835400"/>
          <p14:tracePt t="176783" x="2479675" y="3843338"/>
          <p14:tracePt t="176798" x="2487613" y="3843338"/>
          <p14:tracePt t="176806" x="2487613" y="3851275"/>
          <p14:tracePt t="180311" x="2479675" y="3867150"/>
          <p14:tracePt t="180312" x="2424113" y="3898900"/>
          <p14:tracePt t="180313" x="2400300" y="3914775"/>
          <p14:tracePt t="180315" x="2392363" y="3914775"/>
          <p14:tracePt t="180315" x="2384425" y="3922713"/>
          <p14:tracePt t="180317" x="2374900" y="3930650"/>
          <p14:tracePt t="180330" x="2366963" y="3930650"/>
          <p14:tracePt t="180339" x="2359025" y="3930650"/>
          <p14:tracePt t="180353" x="2351088" y="3930650"/>
          <p14:tracePt t="180376" x="2343150" y="3930650"/>
          <p14:tracePt t="180383" x="2335213" y="3930650"/>
          <p14:tracePt t="180405" x="2335213" y="3922713"/>
          <p14:tracePt t="180413" x="2327275" y="3922713"/>
          <p14:tracePt t="180436" x="2319338" y="3922713"/>
          <p14:tracePt t="181162" x="2319338" y="3914775"/>
          <p14:tracePt t="181927" x="2327275" y="3914775"/>
          <p14:tracePt t="181943" x="2335213" y="3906838"/>
          <p14:tracePt t="181952" x="2343150" y="3906838"/>
          <p14:tracePt t="181966" x="2351088" y="3906838"/>
          <p14:tracePt t="182005" x="2359025" y="3906838"/>
          <p14:tracePt t="182064" x="2366963" y="3906838"/>
          <p14:tracePt t="182088" x="2374900" y="3898900"/>
          <p14:tracePt t="182257" x="2384425" y="3898900"/>
          <p14:tracePt t="182265" x="2384425" y="3890963"/>
          <p14:tracePt t="182273" x="2392363" y="3890963"/>
          <p14:tracePt t="182288" x="2400300" y="3890963"/>
          <p14:tracePt t="182295" x="2408238" y="3890963"/>
          <p14:tracePt t="182304" x="2416175" y="3890963"/>
          <p14:tracePt t="182310" x="2424113" y="3890963"/>
          <p14:tracePt t="182319" x="2432050" y="3890963"/>
          <p14:tracePt t="182335" x="2439988" y="3890963"/>
          <p14:tracePt t="182340" x="2447925" y="3890963"/>
          <p14:tracePt t="182348" x="2455863" y="3890963"/>
          <p14:tracePt t="182364" x="2463800" y="3890963"/>
          <p14:tracePt t="182387" x="2471738" y="3890963"/>
          <p14:tracePt t="182408" x="2479675" y="3890963"/>
          <p14:tracePt t="182423" x="2487613" y="3890963"/>
          <p14:tracePt t="182431" x="2495550" y="3890963"/>
          <p14:tracePt t="182453" x="2503488" y="3890963"/>
          <p14:tracePt t="182468" x="2511425" y="3890963"/>
          <p14:tracePt t="182484" x="2519363" y="3890963"/>
          <p14:tracePt t="182498" x="2527300" y="3890963"/>
          <p14:tracePt t="182528" x="2535238" y="3890963"/>
          <p14:tracePt t="182574" x="2543175" y="3890963"/>
          <p14:tracePt t="182649" x="2551113" y="3890963"/>
          <p14:tracePt t="182655" x="2559050" y="3890963"/>
          <p14:tracePt t="182687" x="2566988" y="3890963"/>
          <p14:tracePt t="182701" x="2574925" y="3890963"/>
          <p14:tracePt t="182716" x="2582863" y="3890963"/>
          <p14:tracePt t="182725" x="2590800" y="3890963"/>
          <p14:tracePt t="182745" x="2598738" y="3890963"/>
          <p14:tracePt t="182761" x="2606675" y="3890963"/>
          <p14:tracePt t="182769" x="2614613" y="3890963"/>
          <p14:tracePt t="182776" x="2622550" y="3890963"/>
          <p14:tracePt t="182791" x="2630488" y="3890963"/>
          <p14:tracePt t="182806" x="2638425" y="3890963"/>
          <p14:tracePt t="182821" x="2654300" y="3890963"/>
          <p14:tracePt t="182828" x="2678113" y="3890963"/>
          <p14:tracePt t="182837" x="2693988" y="3890963"/>
          <p14:tracePt t="182843" x="2709863" y="3898900"/>
          <p14:tracePt t="182852" x="2725738" y="3906838"/>
          <p14:tracePt t="182858" x="2751138" y="3906838"/>
          <p14:tracePt t="182866" x="2798763" y="3922713"/>
          <p14:tracePt t="182873" x="2822575" y="3930650"/>
          <p14:tracePt t="182883" x="2846388" y="3938588"/>
          <p14:tracePt t="182888" x="2870200" y="3948113"/>
          <p14:tracePt t="182895" x="2901950" y="3948113"/>
          <p14:tracePt t="182903" x="2925763" y="3956050"/>
          <p14:tracePt t="182912" x="2941638" y="3956050"/>
          <p14:tracePt t="182919" x="2957513" y="3963988"/>
          <p14:tracePt t="182925" x="2965450" y="3963988"/>
          <p14:tracePt t="182935" x="2981325" y="3971925"/>
          <p14:tracePt t="182949" x="2989263" y="3971925"/>
          <p14:tracePt t="182971" x="2997200" y="3971925"/>
          <p14:tracePt t="182988" x="3005138" y="3971925"/>
          <p14:tracePt t="182994" x="3013075" y="3971925"/>
          <p14:tracePt t="183008" x="3021013" y="3971925"/>
          <p14:tracePt t="183024" x="3028950" y="3971925"/>
          <p14:tracePt t="183038" x="3036888" y="3971925"/>
          <p14:tracePt t="183046" x="3044825" y="3971925"/>
          <p14:tracePt t="183061" x="3052763" y="3971925"/>
          <p14:tracePt t="183069" x="3060700" y="3971925"/>
          <p14:tracePt t="183090" x="3076575" y="3971925"/>
          <p14:tracePt t="183099" x="3084513" y="3971925"/>
          <p14:tracePt t="183106" x="3092450" y="3971925"/>
          <p14:tracePt t="183114" x="3100388" y="3971925"/>
          <p14:tracePt t="183129" x="3109913" y="3971925"/>
          <p14:tracePt t="183137" x="3117850" y="3971925"/>
          <p14:tracePt t="183151" x="3125788" y="3971925"/>
          <p14:tracePt t="183158" x="3133725" y="3971925"/>
          <p14:tracePt t="183166" x="3141663" y="3971925"/>
          <p14:tracePt t="183181" x="3149600" y="3971925"/>
          <p14:tracePt t="183189" x="3165475" y="3971925"/>
          <p14:tracePt t="183196" x="3173413" y="3971925"/>
          <p14:tracePt t="183207" x="3181350" y="3971925"/>
          <p14:tracePt t="183211" x="3197225" y="3971925"/>
          <p14:tracePt t="183219" x="3205163" y="3971925"/>
          <p14:tracePt t="183227" x="3213100" y="3971925"/>
          <p14:tracePt t="183237" x="3228975" y="3971925"/>
          <p14:tracePt t="183241" x="3244850" y="3971925"/>
          <p14:tracePt t="183249" x="3252788" y="3971925"/>
          <p14:tracePt t="183257" x="3260725" y="3971925"/>
          <p14:tracePt t="183264" x="3276600" y="3971925"/>
          <p14:tracePt t="183272" x="3292475" y="3971925"/>
          <p14:tracePt t="183279" x="3300413" y="3971925"/>
          <p14:tracePt t="183289" x="3316288" y="3971925"/>
          <p14:tracePt t="183294" x="3332163" y="3971925"/>
          <p14:tracePt t="183303" x="3340100" y="3971925"/>
          <p14:tracePt t="183309" x="3355975" y="3971925"/>
          <p14:tracePt t="183321" x="3363913" y="3971925"/>
          <p14:tracePt t="183324" x="3379788" y="3971925"/>
          <p14:tracePt t="183332" x="3387725" y="3971925"/>
          <p14:tracePt t="183339" x="3403600" y="3971925"/>
          <p14:tracePt t="183346" x="3411538" y="3971925"/>
          <p14:tracePt t="183355" x="3419475" y="3971925"/>
          <p14:tracePt t="183362" x="3427413" y="3971925"/>
          <p14:tracePt t="183377" x="3443288" y="3971925"/>
          <p14:tracePt t="183386" x="3451225" y="3971925"/>
          <p14:tracePt t="183399" x="3459163" y="3971925"/>
          <p14:tracePt t="183407" x="3467100" y="3971925"/>
          <p14:tracePt t="183414" x="3476625" y="3971925"/>
          <p14:tracePt t="183422" x="3484563" y="3971925"/>
          <p14:tracePt t="183429" x="3492500" y="3971925"/>
          <p14:tracePt t="183438" x="3532188" y="3971925"/>
          <p14:tracePt t="183444" x="3556000" y="3971925"/>
          <p14:tracePt t="183453" x="3571875" y="3971925"/>
          <p14:tracePt t="183459" x="3595688" y="3971925"/>
          <p14:tracePt t="183470" x="3619500" y="3971925"/>
          <p14:tracePt t="183474" x="3643313" y="3971925"/>
          <p14:tracePt t="183482" x="3667125" y="3971925"/>
          <p14:tracePt t="183489" x="3683000" y="3971925"/>
          <p14:tracePt t="183496" x="3698875" y="3971925"/>
          <p14:tracePt t="183507" x="3714750" y="3971925"/>
          <p14:tracePt t="183512" x="3738563" y="3971925"/>
          <p14:tracePt t="183519" x="3754438" y="3971925"/>
          <p14:tracePt t="183527" x="3770313" y="3971925"/>
          <p14:tracePt t="183536" x="3794125" y="3971925"/>
          <p14:tracePt t="183541" x="3817938" y="3971925"/>
          <p14:tracePt t="183551" x="3851275" y="3971925"/>
          <p14:tracePt t="183556" x="3867150" y="3971925"/>
          <p14:tracePt t="183566" x="3890963" y="3971925"/>
          <p14:tracePt t="183573" x="3906838" y="3971925"/>
          <p14:tracePt t="183579" x="3930650" y="3971925"/>
          <p14:tracePt t="183588" x="3954463" y="3971925"/>
          <p14:tracePt t="183594" x="3978275" y="3971925"/>
          <p14:tracePt t="183602" x="3994150" y="3971925"/>
          <p14:tracePt t="183609" x="4002088" y="3971925"/>
          <p14:tracePt t="183620" x="4017963" y="3971925"/>
          <p14:tracePt t="183624" x="4033838" y="3971925"/>
          <p14:tracePt t="183632" x="4049713" y="3971925"/>
          <p14:tracePt t="183640" x="4065588" y="3979863"/>
          <p14:tracePt t="183647" x="4081463" y="3979863"/>
          <p14:tracePt t="183656" x="4097338" y="3979863"/>
          <p14:tracePt t="183662" x="4113213" y="3987800"/>
          <p14:tracePt t="183669" x="4129088" y="3987800"/>
          <p14:tracePt t="183684" x="4152900" y="3987800"/>
          <p14:tracePt t="183690" x="4160838" y="3987800"/>
          <p14:tracePt t="183698" x="4176713" y="3987800"/>
          <p14:tracePt t="183705" x="4210050" y="3987800"/>
          <p14:tracePt t="183712" x="4225925" y="3987800"/>
          <p14:tracePt t="183720" x="4249738" y="3987800"/>
          <p14:tracePt t="183728" x="4257675" y="3995738"/>
          <p14:tracePt t="183736" x="4265613" y="3995738"/>
          <p14:tracePt t="183743" x="4273550" y="3995738"/>
          <p14:tracePt t="183750" x="4289425" y="3995738"/>
          <p14:tracePt t="183767" x="4297363" y="3995738"/>
          <p14:tracePt t="183887" x="4289425" y="3995738"/>
          <p14:tracePt t="183895" x="4273550" y="3995738"/>
          <p14:tracePt t="183909" x="4257675" y="3995738"/>
          <p14:tracePt t="183920" x="4241800" y="3987800"/>
          <p14:tracePt t="183924" x="4217988" y="3987800"/>
          <p14:tracePt t="183933" x="4184650" y="3979863"/>
          <p14:tracePt t="183939" x="4168775" y="3979863"/>
          <p14:tracePt t="183947" x="4129088" y="3979863"/>
          <p14:tracePt t="183958" x="4105275" y="3979863"/>
          <p14:tracePt t="183961" x="4065588" y="3971925"/>
          <p14:tracePt t="183970" x="4025900" y="3971925"/>
          <p14:tracePt t="183976" x="3970338" y="3963988"/>
          <p14:tracePt t="183985" x="3938588" y="3963988"/>
          <p14:tracePt t="183992" x="3898900" y="3963988"/>
          <p14:tracePt t="183999" x="3867150" y="3963988"/>
          <p14:tracePt t="184007" x="3843338" y="3963988"/>
          <p14:tracePt t="184014" x="3817938" y="3963988"/>
          <p14:tracePt t="184021" x="3810000" y="3963988"/>
          <p14:tracePt t="184030" x="3786188" y="3963988"/>
          <p14:tracePt t="184037" x="3770313" y="3963988"/>
          <p14:tracePt t="184044" x="3754438" y="3963988"/>
          <p14:tracePt t="184052" x="3738563" y="3963988"/>
          <p14:tracePt t="184059" x="3722688" y="3963988"/>
          <p14:tracePt t="184071" x="3706813" y="3963988"/>
          <p14:tracePt t="184089" x="3667125" y="3963988"/>
          <p14:tracePt t="184097" x="3643313" y="3963988"/>
          <p14:tracePt t="184106" x="3627438" y="3963988"/>
          <p14:tracePt t="184111" x="3611563" y="3963988"/>
          <p14:tracePt t="184121" x="3587750" y="3963988"/>
          <p14:tracePt t="184126" x="3563938" y="3963988"/>
          <p14:tracePt t="184135" x="3548063" y="3963988"/>
          <p14:tracePt t="184143" x="3532188" y="3963988"/>
          <p14:tracePt t="184152" x="3508375" y="3963988"/>
          <p14:tracePt t="184156" x="3492500" y="3971925"/>
          <p14:tracePt t="184164" x="3467100" y="3971925"/>
          <p14:tracePt t="184173" x="3443288" y="3971925"/>
          <p14:tracePt t="184181" x="3427413" y="3971925"/>
          <p14:tracePt t="184188" x="3403600" y="3971925"/>
          <p14:tracePt t="184194" x="3371850" y="3971925"/>
          <p14:tracePt t="184202" x="3348038" y="3971925"/>
          <p14:tracePt t="184209" x="3324225" y="3971925"/>
          <p14:tracePt t="184218" x="3300413" y="3971925"/>
          <p14:tracePt t="184224" x="3268663" y="3971925"/>
          <p14:tracePt t="184232" x="3244850" y="3971925"/>
          <p14:tracePt t="184239" x="3213100" y="3971925"/>
          <p14:tracePt t="184246" x="3197225" y="3971925"/>
          <p14:tracePt t="184257" x="3173413" y="3971925"/>
          <p14:tracePt t="184262" x="3157538" y="3971925"/>
          <p14:tracePt t="184270" x="3141663" y="3971925"/>
          <p14:tracePt t="184276" x="3125788" y="3971925"/>
          <p14:tracePt t="184285" x="3117850" y="3971925"/>
          <p14:tracePt t="184292" x="3092450" y="3971925"/>
          <p14:tracePt t="184301" x="3076575" y="3971925"/>
          <p14:tracePt t="184315" x="3068638" y="3971925"/>
          <p14:tracePt t="184446" x="3076575" y="3971925"/>
          <p14:tracePt t="184450" x="3092450" y="3971925"/>
          <p14:tracePt t="184456" x="3117850" y="3971925"/>
          <p14:tracePt t="184464" x="3149600" y="3971925"/>
          <p14:tracePt t="184472" x="3197225" y="3971925"/>
          <p14:tracePt t="184479" x="3260725" y="3971925"/>
          <p14:tracePt t="184488" x="3316288" y="3971925"/>
          <p14:tracePt t="184494" x="3387725" y="3971925"/>
          <p14:tracePt t="184502" x="3467100" y="3971925"/>
          <p14:tracePt t="184509" x="3516313" y="3971925"/>
          <p14:tracePt t="184521" x="3603625" y="3971925"/>
          <p14:tracePt t="184524" x="3675063" y="3971925"/>
          <p14:tracePt t="184535" x="3754438" y="3971925"/>
          <p14:tracePt t="184540" x="3817938" y="3971925"/>
          <p14:tracePt t="184547" x="3883025" y="3971925"/>
          <p14:tracePt t="184555" x="3938588" y="3971925"/>
          <p14:tracePt t="184562" x="3970338" y="3971925"/>
          <p14:tracePt t="184571" x="4017963" y="3971925"/>
          <p14:tracePt t="184577" x="4057650" y="3971925"/>
          <p14:tracePt t="184586" x="4089400" y="3971925"/>
          <p14:tracePt t="184593" x="4113213" y="3971925"/>
          <p14:tracePt t="184602" x="4137025" y="3971925"/>
          <p14:tracePt t="184606" x="4160838" y="3971925"/>
          <p14:tracePt t="184615" x="4200525" y="3971925"/>
          <p14:tracePt t="184622" x="4233863" y="3971925"/>
          <p14:tracePt t="184632" x="4265613" y="3971925"/>
          <p14:tracePt t="184639" x="4297363" y="3971925"/>
          <p14:tracePt t="184644" x="4329113" y="3971925"/>
          <p14:tracePt t="184652" x="4376738" y="3971925"/>
          <p14:tracePt t="184659" x="4408488" y="3971925"/>
          <p14:tracePt t="184670" x="4440238" y="3971925"/>
          <p14:tracePt t="184674" x="4471988" y="3971925"/>
          <p14:tracePt t="184682" x="4519613" y="3963988"/>
          <p14:tracePt t="184690" x="4576763" y="3963988"/>
          <p14:tracePt t="184697" x="4608513" y="3956050"/>
          <p14:tracePt t="184704" x="4648200" y="3956050"/>
          <p14:tracePt t="184711" x="4672013" y="3956050"/>
          <p14:tracePt t="184719" x="4711700" y="3956050"/>
          <p14:tracePt t="184726" x="4743450" y="3956050"/>
          <p14:tracePt t="184734" x="4783138" y="3956050"/>
          <p14:tracePt t="184741" x="4814888" y="3956050"/>
          <p14:tracePt t="184749" x="4838700" y="3956050"/>
          <p14:tracePt t="184756" x="4854575" y="3956050"/>
          <p14:tracePt t="184763" x="4870450" y="3956050"/>
          <p14:tracePt t="184771" x="4886325" y="3956050"/>
          <p14:tracePt t="184778" x="4910138" y="3956050"/>
          <p14:tracePt t="184786" x="4918075" y="3956050"/>
          <p14:tracePt t="184793" x="4943475" y="3956050"/>
          <p14:tracePt t="184802" x="4959350" y="3956050"/>
          <p14:tracePt t="184808" x="4983163" y="3956050"/>
          <p14:tracePt t="184818" x="4999038" y="3956050"/>
          <p14:tracePt t="184823" x="5006975" y="3956050"/>
          <p14:tracePt t="184832" x="5030788" y="3956050"/>
          <p14:tracePt t="184838" x="5054600" y="3956050"/>
          <p14:tracePt t="184846" x="5070475" y="3956050"/>
          <p14:tracePt t="184853" x="5086350" y="3956050"/>
          <p14:tracePt t="184861" x="5110163" y="3956050"/>
          <p14:tracePt t="184869" x="5126038" y="3956050"/>
          <p14:tracePt t="184876" x="5141913" y="3956050"/>
          <p14:tracePt t="184884" x="5165725" y="3956050"/>
          <p14:tracePt t="184891" x="5173663" y="3956050"/>
          <p14:tracePt t="184899" x="5189538" y="3956050"/>
          <p14:tracePt t="184906" x="5197475" y="3956050"/>
          <p14:tracePt t="184913" x="5213350" y="3956050"/>
          <p14:tracePt t="184921" x="5237163" y="3956050"/>
          <p14:tracePt t="184936" x="5260975" y="3956050"/>
          <p14:tracePt t="184944" x="5268913" y="3956050"/>
          <p14:tracePt t="184952" x="5284788" y="3956050"/>
          <p14:tracePt t="184966" x="5300663" y="3956050"/>
          <p14:tracePt t="184973" x="5318125" y="3956050"/>
          <p14:tracePt t="184983" x="5334000" y="3956050"/>
          <p14:tracePt t="184989" x="5357813" y="3956050"/>
          <p14:tracePt t="184996" x="5373688" y="3956050"/>
          <p14:tracePt t="185005" x="5437188" y="3956050"/>
          <p14:tracePt t="185011" x="5453063" y="3956050"/>
          <p14:tracePt t="185020" x="5468938" y="3956050"/>
          <p14:tracePt t="185026" x="5492750" y="3956050"/>
          <p14:tracePt t="185034" x="5516563" y="3956050"/>
          <p14:tracePt t="185041" x="5540375" y="3956050"/>
          <p14:tracePt t="185051" x="5572125" y="3956050"/>
          <p14:tracePt t="185056" x="5603875" y="3956050"/>
          <p14:tracePt t="185066" x="5635625" y="3956050"/>
          <p14:tracePt t="185071" x="5700713" y="3956050"/>
          <p14:tracePt t="185078" x="5756275" y="3956050"/>
          <p14:tracePt t="185105" x="5946775" y="3956050"/>
          <p14:tracePt t="185108" x="6002338" y="3956050"/>
          <p14:tracePt t="185118" x="6043613" y="3956050"/>
          <p14:tracePt t="185124" x="6099175" y="3956050"/>
          <p14:tracePt t="185134" x="6130925" y="3948113"/>
          <p14:tracePt t="185139" x="6178550" y="3938588"/>
          <p14:tracePt t="185147" x="6202363" y="3938588"/>
          <p14:tracePt t="185154" x="6226175" y="3938588"/>
          <p14:tracePt t="185161" x="6234113" y="3938588"/>
          <p14:tracePt t="185170" x="6249988" y="3938588"/>
          <p14:tracePt t="185177" x="6273800" y="3938588"/>
          <p14:tracePt t="185311" x="6273800" y="3930650"/>
          <p14:tracePt t="185319" x="6265863" y="3930650"/>
          <p14:tracePt t="185334" x="6257925" y="3930650"/>
          <p14:tracePt t="185356" x="6249988" y="3930650"/>
          <p14:tracePt t="185371" x="6242050" y="3930650"/>
          <p14:tracePt t="185386" x="6234113" y="3930650"/>
          <p14:tracePt t="185409" x="6226175" y="3930650"/>
          <p14:tracePt t="185440" x="6218238" y="3930650"/>
          <p14:tracePt t="185571" x="6210300" y="3930650"/>
          <p14:tracePt t="185575" x="6202363" y="3930650"/>
          <p14:tracePt t="185584" x="6186488" y="3922713"/>
          <p14:tracePt t="185591" x="6170613" y="3922713"/>
          <p14:tracePt t="185600" x="6138863" y="3922713"/>
          <p14:tracePt t="185607" x="6115050" y="3914775"/>
          <p14:tracePt t="185613" x="6067425" y="3898900"/>
          <p14:tracePt t="185621" x="6010275" y="3883025"/>
          <p14:tracePt t="185628" x="5954713" y="3867150"/>
          <p14:tracePt t="185637" x="5811838" y="3811588"/>
          <p14:tracePt t="185643" x="5659438" y="3756025"/>
          <p14:tracePt t="185652" x="5500688" y="3700463"/>
          <p14:tracePt t="185658" x="5326063" y="3660775"/>
          <p14:tracePt t="185664" x="5197475" y="3629025"/>
          <p14:tracePt t="185671" x="5118100" y="3621088"/>
          <p14:tracePt t="185678" x="5014913" y="3605213"/>
          <p14:tracePt t="185685" x="4959350" y="3587750"/>
          <p14:tracePt t="185693" x="4886325" y="3579813"/>
          <p14:tracePt t="185701" x="4830763" y="3563938"/>
          <p14:tracePt t="185709" x="4791075" y="3548063"/>
          <p14:tracePt t="185716" x="4767263" y="3532188"/>
          <p14:tracePt t="185723" x="4751388" y="3524250"/>
          <p14:tracePt t="185732" x="4743450" y="3524250"/>
          <p14:tracePt t="185738" x="4735513" y="3524250"/>
          <p14:tracePt t="185747" x="4727575" y="3516313"/>
          <p14:tracePt t="185753" x="4719638" y="3508375"/>
          <p14:tracePt t="185761" x="4711700" y="3508375"/>
          <p14:tracePt t="185768" x="4703763" y="3500438"/>
          <p14:tracePt t="185776" x="4695825" y="3500438"/>
          <p14:tracePt t="185786" x="4679950" y="3492500"/>
          <p14:tracePt t="185791" x="4672013" y="3484563"/>
          <p14:tracePt t="185800" x="4640263" y="3468688"/>
          <p14:tracePt t="185806" x="4616450" y="3452813"/>
          <p14:tracePt t="185814" x="4584700" y="3429000"/>
          <p14:tracePt t="185823" x="4559300" y="3405188"/>
          <p14:tracePt t="185829" x="4519613" y="3381375"/>
          <p14:tracePt t="185837" x="4479925" y="3349625"/>
          <p14:tracePt t="185844" x="4448175" y="3309938"/>
          <p14:tracePt t="185853" x="4400550" y="3278188"/>
          <p14:tracePt t="185861" x="4352925" y="3244850"/>
          <p14:tracePt t="185868" x="4313238" y="3228975"/>
          <p14:tracePt t="185874" x="4281488" y="3205163"/>
          <p14:tracePt t="185884" x="4249738" y="3173413"/>
          <p14:tracePt t="185889" x="4217988" y="3149600"/>
          <p14:tracePt t="185901" x="4192588" y="3125788"/>
          <p14:tracePt t="185906" x="4160838" y="3094038"/>
          <p14:tracePt t="185911" x="4129088" y="3078163"/>
          <p14:tracePt t="185920" x="4113213" y="3046413"/>
          <p14:tracePt t="185926" x="4097338" y="3038475"/>
          <p14:tracePt t="185935" x="4081463" y="3014663"/>
          <p14:tracePt t="185942" x="4073525" y="3006725"/>
          <p14:tracePt t="185950" x="4057650" y="2990850"/>
          <p14:tracePt t="185956" x="4049713" y="2974975"/>
          <p14:tracePt t="185967" x="4033838" y="2959100"/>
          <p14:tracePt t="185973" x="4025900" y="2951163"/>
          <p14:tracePt t="185979" x="4010025" y="2935288"/>
          <p14:tracePt t="185987" x="3986213" y="2927350"/>
          <p14:tracePt t="185994" x="3970338" y="2909888"/>
          <p14:tracePt t="186002" x="3962400" y="2894013"/>
          <p14:tracePt t="186009" x="3946525" y="2886075"/>
          <p14:tracePt t="186018" x="3930650" y="2862263"/>
          <p14:tracePt t="186024" x="3914775" y="2854325"/>
          <p14:tracePt t="186039" x="3890963" y="2838450"/>
          <p14:tracePt t="186048" x="3875088" y="2822575"/>
          <p14:tracePt t="186054" x="3867150" y="2822575"/>
          <p14:tracePt t="186062" x="3859213" y="2822575"/>
          <p14:tracePt t="186070" x="3851275" y="2814638"/>
          <p14:tracePt t="186077" x="3851275" y="2806700"/>
          <p14:tracePt t="186089" x="3833813" y="2806700"/>
          <p14:tracePt t="186092" x="3817938" y="2806700"/>
          <p14:tracePt t="186101" x="3810000" y="2806700"/>
          <p14:tracePt t="186107" x="3794125" y="2806700"/>
          <p14:tracePt t="186117" x="3778250" y="2806700"/>
          <p14:tracePt t="186123" x="3762375" y="2806700"/>
          <p14:tracePt t="186130" x="3738563" y="2806700"/>
          <p14:tracePt t="186138" x="3714750" y="2806700"/>
          <p14:tracePt t="186144" x="3690938" y="2806700"/>
          <p14:tracePt t="186153" x="3667125" y="2806700"/>
          <p14:tracePt t="186161" x="3643313" y="2806700"/>
          <p14:tracePt t="186167" x="3611563" y="2806700"/>
          <p14:tracePt t="186174" x="3595688" y="2806700"/>
          <p14:tracePt t="186183" x="3579813" y="2806700"/>
          <p14:tracePt t="186189" x="3563938" y="2806700"/>
          <p14:tracePt t="186202" x="3556000" y="2806700"/>
          <p14:tracePt t="186204" x="3540125" y="2814638"/>
          <p14:tracePt t="186212" x="3516313" y="2822575"/>
          <p14:tracePt t="186220" x="3508375" y="2838450"/>
          <p14:tracePt t="186226" x="3500438" y="2846388"/>
          <p14:tracePt t="186234" x="3476625" y="2862263"/>
          <p14:tracePt t="186242" x="3459163" y="2894013"/>
          <p14:tracePt t="186251" x="3443288" y="2919413"/>
          <p14:tracePt t="186257" x="3427413" y="2935288"/>
          <p14:tracePt t="186267" x="3411538" y="2959100"/>
          <p14:tracePt t="186272" x="3403600" y="2982913"/>
          <p14:tracePt t="186279" x="3387725" y="2990850"/>
          <p14:tracePt t="186288" x="3387725" y="3006725"/>
          <p14:tracePt t="186294" x="3379788" y="3022600"/>
          <p14:tracePt t="186303" x="3379788" y="3030538"/>
          <p14:tracePt t="186309" x="3379788" y="3038475"/>
          <p14:tracePt t="186324" x="3379788" y="3046413"/>
          <p14:tracePt t="186334" x="3379788" y="3062288"/>
          <p14:tracePt t="186348" x="3379788" y="3070225"/>
          <p14:tracePt t="186355" x="3379788" y="3086100"/>
          <p14:tracePt t="186361" x="3379788" y="3101975"/>
          <p14:tracePt t="186369" x="3379788" y="3109913"/>
          <p14:tracePt t="186377" x="3379788" y="3117850"/>
          <p14:tracePt t="186385" x="3395663" y="3133725"/>
          <p14:tracePt t="186392" x="3403600" y="3149600"/>
          <p14:tracePt t="186400" x="3419475" y="3173413"/>
          <p14:tracePt t="186407" x="3427413" y="3189288"/>
          <p14:tracePt t="186417" x="3451225" y="3213100"/>
          <p14:tracePt t="186422" x="3459163" y="3228975"/>
          <p14:tracePt t="186429" x="3492500" y="3262313"/>
          <p14:tracePt t="186437" x="3500438" y="3278188"/>
          <p14:tracePt t="186444" x="3532188" y="3302000"/>
          <p14:tracePt t="186453" x="3556000" y="3317875"/>
          <p14:tracePt t="186460" x="3579813" y="3325813"/>
          <p14:tracePt t="186467" x="3603625" y="3333750"/>
          <p14:tracePt t="186474" x="3627438" y="3341688"/>
          <p14:tracePt t="186484" x="3651250" y="3341688"/>
          <p14:tracePt t="186489" x="3690938" y="3349625"/>
          <p14:tracePt t="186497" x="3738563" y="3357563"/>
          <p14:tracePt t="186504" x="3794125" y="3357563"/>
          <p14:tracePt t="186511" x="3843338" y="3357563"/>
          <p14:tracePt t="186519" x="3914775" y="3349625"/>
          <p14:tracePt t="186526" x="3970338" y="3333750"/>
          <p14:tracePt t="186536" x="4010025" y="3317875"/>
          <p14:tracePt t="186542" x="4073525" y="3294063"/>
          <p14:tracePt t="186550" x="4129088" y="3270250"/>
          <p14:tracePt t="186557" x="4176713" y="3244850"/>
          <p14:tracePt t="186566" x="4210050" y="3228975"/>
          <p14:tracePt t="186572" x="4249738" y="3205163"/>
          <p14:tracePt t="186579" x="4273550" y="3197225"/>
          <p14:tracePt t="186587" x="4289425" y="3189288"/>
          <p14:tracePt t="186594" x="4297363" y="3181350"/>
          <p14:tracePt t="186609" x="4305300" y="3173413"/>
          <p14:tracePt t="186617" x="4305300" y="3165475"/>
          <p14:tracePt t="186624" x="4305300" y="3157538"/>
          <p14:tracePt t="186635" x="4305300" y="3149600"/>
          <p14:tracePt t="186647" x="4313238" y="3133725"/>
          <p14:tracePt t="186654" x="4313238" y="3125788"/>
          <p14:tracePt t="186662" x="4313238" y="3109913"/>
          <p14:tracePt t="186677" x="4313238" y="3094038"/>
          <p14:tracePt t="186685" x="4305300" y="3078163"/>
          <p14:tracePt t="186691" x="4297363" y="3070225"/>
          <p14:tracePt t="186700" x="4281488" y="3054350"/>
          <p14:tracePt t="186706" x="4265613" y="3030538"/>
          <p14:tracePt t="186716" x="4249738" y="3014663"/>
          <p14:tracePt t="186730" x="4210050" y="2974975"/>
          <p14:tracePt t="186737" x="4184650" y="2959100"/>
          <p14:tracePt t="186744" x="4160838" y="2943225"/>
          <p14:tracePt t="186752" x="4137025" y="2935288"/>
          <p14:tracePt t="186759" x="4121150" y="2919413"/>
          <p14:tracePt t="186767" x="4097338" y="2909888"/>
          <p14:tracePt t="186775" x="4073525" y="2901950"/>
          <p14:tracePt t="186783" x="4049713" y="2894013"/>
          <p14:tracePt t="186789" x="4041775" y="2886075"/>
          <p14:tracePt t="186797" x="4025900" y="2886075"/>
          <p14:tracePt t="186806" x="4010025" y="2878138"/>
          <p14:tracePt t="186812" x="3994150" y="2870200"/>
          <p14:tracePt t="186819" x="3978275" y="2870200"/>
          <p14:tracePt t="186826" x="3970338" y="2870200"/>
          <p14:tracePt t="186835" x="3954463" y="2870200"/>
          <p14:tracePt t="186842" x="3938588" y="2870200"/>
          <p14:tracePt t="186849" x="3930650" y="2862263"/>
          <p14:tracePt t="186856" x="3906838" y="2862263"/>
          <p14:tracePt t="186868" x="3898900" y="2854325"/>
          <p14:tracePt t="186872" x="3883025" y="2854325"/>
          <p14:tracePt t="186879" x="3867150" y="2854325"/>
          <p14:tracePt t="186886" x="3851275" y="2854325"/>
          <p14:tracePt t="186894" x="3843338" y="2854325"/>
          <p14:tracePt t="186902" x="3833813" y="2854325"/>
          <p14:tracePt t="186909" x="3810000" y="2854325"/>
          <p14:tracePt t="186924" x="3794125" y="2854325"/>
          <p14:tracePt t="186933" x="3786188" y="2854325"/>
          <p14:tracePt t="186947" x="3778250" y="2854325"/>
          <p14:tracePt t="186954" x="3762375" y="2854325"/>
          <p14:tracePt t="186962" x="3754438" y="2854325"/>
          <p14:tracePt t="186969" x="3746500" y="2854325"/>
          <p14:tracePt t="186976" x="3730625" y="2854325"/>
          <p14:tracePt t="186991" x="3722688" y="2854325"/>
          <p14:tracePt t="187000" x="3706813" y="2854325"/>
          <p14:tracePt t="187007" x="3698875" y="2854325"/>
          <p14:tracePt t="187017" x="3690938" y="2862263"/>
          <p14:tracePt t="187022" x="3683000" y="2862263"/>
          <p14:tracePt t="187029" x="3675063" y="2870200"/>
          <p14:tracePt t="187037" x="3659188" y="2870200"/>
          <p14:tracePt t="187054" x="3651250" y="2878138"/>
          <p14:tracePt t="187059" x="3651250" y="2886075"/>
          <p14:tracePt t="187068" x="3635375" y="2894013"/>
          <p14:tracePt t="187084" x="3635375" y="2901950"/>
          <p14:tracePt t="187104" x="3619500" y="2935288"/>
          <p14:tracePt t="187113" x="3619500" y="2943225"/>
          <p14:tracePt t="187120" x="3619500" y="2951163"/>
          <p14:tracePt t="187130" x="3619500" y="2967038"/>
          <p14:tracePt t="187135" x="3619500" y="2982913"/>
          <p14:tracePt t="187142" x="3619500" y="2990850"/>
          <p14:tracePt t="187157" x="3627438" y="2998788"/>
          <p14:tracePt t="187172" x="3635375" y="3006725"/>
          <p14:tracePt t="187180" x="3635375" y="3014663"/>
          <p14:tracePt t="187187" x="3643313" y="3022600"/>
          <p14:tracePt t="187204" x="3651250" y="3022600"/>
          <p14:tracePt t="187209" x="3651250" y="3030538"/>
          <p14:tracePt t="187217" x="3659188" y="3030538"/>
          <p14:tracePt t="187232" x="3667125" y="3030538"/>
          <p14:tracePt t="187249" x="3683000" y="3038475"/>
          <p14:tracePt t="187255" x="3683000" y="3046413"/>
          <p14:tracePt t="187262" x="3698875" y="3046413"/>
          <p14:tracePt t="187269" x="3698875" y="3054350"/>
          <p14:tracePt t="187277" x="3714750" y="3054350"/>
          <p14:tracePt t="187286" x="3722688" y="3054350"/>
          <p14:tracePt t="187292" x="3738563" y="3062288"/>
          <p14:tracePt t="187300" x="3746500" y="3062288"/>
          <p14:tracePt t="187306" x="3754438" y="3070225"/>
          <p14:tracePt t="187317" x="3762375" y="3070225"/>
          <p14:tracePt t="187321" x="3770313" y="3070225"/>
          <p14:tracePt t="187330" x="3778250" y="3070225"/>
          <p14:tracePt t="187337" x="3786188" y="3070225"/>
          <p14:tracePt t="187345" x="3794125" y="3070225"/>
          <p14:tracePt t="187359" x="3802063" y="3078163"/>
          <p14:tracePt t="187494" x="0" y="0"/>
        </p14:tracePtLst>
        <p14:tracePtLst>
          <p14:tracePt t="190367" x="4902200" y="3803650"/>
          <p14:tracePt t="190597" x="4910138" y="3803650"/>
          <p14:tracePt t="190605" x="4926013" y="3803650"/>
          <p14:tracePt t="190614" x="4951413" y="3803650"/>
          <p14:tracePt t="190620" x="4983163" y="3803650"/>
          <p14:tracePt t="190628" x="5014913" y="3803650"/>
          <p14:tracePt t="190637" x="5054600" y="3803650"/>
          <p14:tracePt t="190644" x="5102225" y="3803650"/>
          <p14:tracePt t="190651" x="5157788" y="3803650"/>
          <p14:tracePt t="190658" x="5229225" y="3803650"/>
          <p14:tracePt t="190665" x="5284788" y="3803650"/>
          <p14:tracePt t="190675" x="5349875" y="3803650"/>
          <p14:tracePt t="190680" x="5405438" y="3803650"/>
          <p14:tracePt t="190688" x="5445125" y="3803650"/>
          <p14:tracePt t="190696" x="5468938" y="3803650"/>
          <p14:tracePt t="190704" x="5500688" y="3803650"/>
          <p14:tracePt t="190711" x="5524500" y="3803650"/>
          <p14:tracePt t="190718" x="5540375" y="3803650"/>
          <p14:tracePt t="190726" x="5556250" y="3803650"/>
          <p14:tracePt t="190733" x="5556250" y="3795713"/>
          <p14:tracePt t="190741" x="5580063" y="3795713"/>
          <p14:tracePt t="190749" x="5595938" y="3795713"/>
          <p14:tracePt t="190755" x="5611813" y="3787775"/>
          <p14:tracePt t="190763" x="5627688" y="3787775"/>
          <p14:tracePt t="190771" x="5651500" y="3787775"/>
          <p14:tracePt t="190778" x="5676900" y="3779838"/>
          <p14:tracePt t="190787" x="5700713" y="3779838"/>
          <p14:tracePt t="190794" x="5716588" y="3779838"/>
          <p14:tracePt t="190801" x="5740400" y="3779838"/>
          <p14:tracePt t="190808" x="5772150" y="3779838"/>
          <p14:tracePt t="190815" x="5795963" y="3779838"/>
          <p14:tracePt t="190824" x="5819775" y="3779838"/>
          <p14:tracePt t="190830" x="5851525" y="3779838"/>
          <p14:tracePt t="190838" x="5883275" y="3779838"/>
          <p14:tracePt t="190847" x="5907088" y="3779838"/>
          <p14:tracePt t="190853" x="5946775" y="3779838"/>
          <p14:tracePt t="190863" x="6018213" y="3779838"/>
          <p14:tracePt t="190868" x="6075363" y="3779838"/>
          <p14:tracePt t="190876" x="6138863" y="3779838"/>
          <p14:tracePt t="190883" x="6194425" y="3779838"/>
          <p14:tracePt t="190891" x="6242050" y="3779838"/>
          <p14:tracePt t="190898" x="6289675" y="3779838"/>
          <p14:tracePt t="190906" x="6353175" y="3779838"/>
          <p14:tracePt t="190913" x="6392863" y="3779838"/>
          <p14:tracePt t="190921" x="6442075" y="3779838"/>
          <p14:tracePt t="190928" x="6481763" y="3779838"/>
          <p14:tracePt t="190936" x="6505575" y="3779838"/>
          <p14:tracePt t="190945" x="6521450" y="3779838"/>
          <p14:tracePt t="190951" x="6529388" y="3779838"/>
          <p14:tracePt t="190958" x="6537325" y="3779838"/>
          <p14:tracePt t="190965" x="6545263" y="3779838"/>
          <p14:tracePt t="191072" x="6537325" y="3771900"/>
          <p14:tracePt t="191080" x="6513513" y="3763963"/>
          <p14:tracePt t="191104" x="6376988" y="3756025"/>
          <p14:tracePt t="191110" x="6305550" y="3756025"/>
          <p14:tracePt t="191117" x="6218238" y="3756025"/>
          <p14:tracePt t="191124" x="6091238" y="3756025"/>
          <p14:tracePt t="191134" x="5994400" y="3756025"/>
          <p14:tracePt t="191139" x="5883275" y="3756025"/>
          <p14:tracePt t="191147" x="5788025" y="3756025"/>
          <p14:tracePt t="191154" x="5732463" y="3756025"/>
          <p14:tracePt t="191165" x="5643563" y="3756025"/>
          <p14:tracePt t="191169" x="5564188" y="3756025"/>
          <p14:tracePt t="191178" x="5500688" y="3763963"/>
          <p14:tracePt t="191184" x="5429250" y="3771900"/>
          <p14:tracePt t="191192" x="5389563" y="3771900"/>
          <p14:tracePt t="191200" x="5357813" y="3771900"/>
          <p14:tracePt t="191207" x="5318125" y="3779838"/>
          <p14:tracePt t="191215" x="5292725" y="3779838"/>
          <p14:tracePt t="191221" x="5268913" y="3787775"/>
          <p14:tracePt t="191237" x="5253038" y="3795713"/>
          <p14:tracePt t="191246" x="5237163" y="3795713"/>
          <p14:tracePt t="191251" x="5221288" y="3795713"/>
          <p14:tracePt t="191259" x="5213350" y="3795713"/>
          <p14:tracePt t="191267" x="5205413" y="3795713"/>
          <p14:tracePt t="191274" x="5197475" y="3795713"/>
          <p14:tracePt t="191282" x="5189538" y="3795713"/>
          <p14:tracePt t="191289" x="5181600" y="3795713"/>
          <p14:tracePt t="191298" x="5165725" y="3795713"/>
          <p14:tracePt t="191315" x="5157788" y="3795713"/>
          <p14:tracePt t="191319" x="5149850" y="3795713"/>
          <p14:tracePt t="191330" x="5141913" y="3795713"/>
          <p14:tracePt t="191342" x="5133975" y="3795713"/>
          <p14:tracePt t="191350" x="5118100" y="3795713"/>
          <p14:tracePt t="191365" x="5110163" y="3795713"/>
          <p14:tracePt t="191371" x="5086350" y="3803650"/>
          <p14:tracePt t="191386" x="5078413" y="3803650"/>
          <p14:tracePt t="191469" x="5070475" y="3803650"/>
          <p14:tracePt t="191485" x="5054600" y="3795713"/>
          <p14:tracePt t="191491" x="5046663" y="3795713"/>
          <p14:tracePt t="191506" x="5038725" y="3795713"/>
          <p14:tracePt t="191515" x="5030788" y="3787775"/>
          <p14:tracePt t="191537" x="5022850" y="3787775"/>
          <p14:tracePt t="191970" x="5014913" y="3787775"/>
          <p14:tracePt t="191978" x="5006975" y="3787775"/>
          <p14:tracePt t="191994" x="4999038" y="3787775"/>
          <p14:tracePt t="192009" x="4991100" y="3787775"/>
          <p14:tracePt t="192150" x="4983163" y="3787775"/>
          <p14:tracePt t="192159" x="4975225" y="3787775"/>
          <p14:tracePt t="192174" x="4967288" y="3787775"/>
          <p14:tracePt t="192188" x="4959350" y="3787775"/>
          <p14:tracePt t="192196" x="4951413" y="3787775"/>
          <p14:tracePt t="192203" x="4943475" y="3795713"/>
          <p14:tracePt t="192217" x="4933950" y="3795713"/>
          <p14:tracePt t="192227" x="4933950" y="3803650"/>
          <p14:tracePt t="192248" x="4926013" y="3803650"/>
          <p14:tracePt t="192263" x="4926013" y="3811588"/>
          <p14:tracePt t="192285" x="4918075" y="3811588"/>
          <p14:tracePt t="192293" x="4910138" y="3811588"/>
          <p14:tracePt t="192308" x="4910138" y="3819525"/>
          <p14:tracePt t="192318" x="4902200" y="3819525"/>
          <p14:tracePt t="192323" x="4894263" y="3819525"/>
          <p14:tracePt t="192331" x="4886325" y="3819525"/>
          <p14:tracePt t="192345" x="4878388" y="3827463"/>
          <p14:tracePt t="192354" x="4870450" y="3827463"/>
          <p14:tracePt t="192361" x="4862513" y="3827463"/>
          <p14:tracePt t="192368" x="4854575" y="3827463"/>
          <p14:tracePt t="192383" x="4846638" y="3827463"/>
          <p14:tracePt t="192430" x="4838700" y="3827463"/>
          <p14:tracePt t="193522" x="4846638" y="3827463"/>
          <p14:tracePt t="193547" x="4854575" y="3827463"/>
          <p14:tracePt t="193561" x="4870450" y="3827463"/>
          <p14:tracePt t="193577" x="4878388" y="3827463"/>
          <p14:tracePt t="193584" x="4894263" y="3827463"/>
          <p14:tracePt t="193592" x="4902200" y="3827463"/>
          <p14:tracePt t="193598" x="4918075" y="3827463"/>
          <p14:tracePt t="193606" x="4926013" y="3827463"/>
          <p14:tracePt t="193613" x="4951413" y="3827463"/>
          <p14:tracePt t="193621" x="4967288" y="3827463"/>
          <p14:tracePt t="193628" x="4991100" y="3827463"/>
          <p14:tracePt t="193636" x="5022850" y="3827463"/>
          <p14:tracePt t="193644" x="5054600" y="3827463"/>
          <p14:tracePt t="193651" x="5078413" y="3835400"/>
          <p14:tracePt t="193659" x="5110163" y="3835400"/>
          <p14:tracePt t="193666" x="5157788" y="3843338"/>
          <p14:tracePt t="193673" x="5205413" y="3843338"/>
          <p14:tracePt t="193681" x="5260975" y="3843338"/>
          <p14:tracePt t="193688" x="5318125" y="3843338"/>
          <p14:tracePt t="193695" x="5357813" y="3843338"/>
          <p14:tracePt t="193703" x="5413375" y="3843338"/>
          <p14:tracePt t="193711" x="5453063" y="3843338"/>
          <p14:tracePt t="193718" x="5484813" y="3843338"/>
          <p14:tracePt t="193726" x="5508625" y="3843338"/>
          <p14:tracePt t="193734" x="5524500" y="3843338"/>
          <p14:tracePt t="193742" x="5540375" y="3843338"/>
          <p14:tracePt t="193755" x="5548313" y="3843338"/>
          <p14:tracePt t="193764" x="5556250" y="3843338"/>
          <p14:tracePt t="193883" x="5564188" y="3843338"/>
          <p14:tracePt t="193898" x="5580063" y="3843338"/>
          <p14:tracePt t="193905" x="5588000" y="3843338"/>
          <p14:tracePt t="193913" x="5611813" y="3843338"/>
          <p14:tracePt t="193921" x="5635625" y="3843338"/>
          <p14:tracePt t="193928" x="5651500" y="3843338"/>
          <p14:tracePt t="193936" x="5676900" y="3843338"/>
          <p14:tracePt t="193943" x="5692775" y="3843338"/>
          <p14:tracePt t="193950" x="5708650" y="3843338"/>
          <p14:tracePt t="193959" x="5716588" y="3843338"/>
          <p14:tracePt t="193966" x="5732463" y="3843338"/>
          <p14:tracePt t="193981" x="5740400" y="3843338"/>
          <p14:tracePt t="198266" x="5708650" y="3843338"/>
          <p14:tracePt t="198267" x="5611813" y="3859213"/>
          <p14:tracePt t="198268" x="5580063" y="3859213"/>
          <p14:tracePt t="198270" x="5556250" y="3867150"/>
          <p14:tracePt t="198272" x="5508625" y="3875088"/>
          <p14:tracePt t="198273" x="5484813" y="3875088"/>
          <p14:tracePt t="198286" x="5421313" y="3875088"/>
          <p14:tracePt t="198293" x="5413375" y="3875088"/>
          <p14:tracePt t="198301" x="5405438" y="3875088"/>
          <p14:tracePt t="198316" x="5397500" y="3875088"/>
          <p14:tracePt t="198324" x="5381625" y="3875088"/>
          <p14:tracePt t="198331" x="5373688" y="3875088"/>
          <p14:tracePt t="198338" x="5357813" y="3875088"/>
          <p14:tracePt t="198346" x="5349875" y="3875088"/>
          <p14:tracePt t="198356" x="5334000" y="3875088"/>
          <p14:tracePt t="198361" x="5326063" y="3875088"/>
          <p14:tracePt t="198368" x="5318125" y="3875088"/>
          <p14:tracePt t="198376" x="5310188" y="3875088"/>
          <p14:tracePt t="198391" x="5300663" y="3875088"/>
          <p14:tracePt t="198398" x="5292725" y="3875088"/>
          <p14:tracePt t="198555" x="5284788" y="3875088"/>
          <p14:tracePt t="198564" x="5276850" y="3875088"/>
          <p14:tracePt t="198572" x="5268913" y="3875088"/>
          <p14:tracePt t="198578" x="5260975" y="3875088"/>
          <p14:tracePt t="198586" x="5253038" y="3875088"/>
          <p14:tracePt t="198593" x="5245100" y="3875088"/>
          <p14:tracePt t="198602" x="5213350" y="3867150"/>
          <p14:tracePt t="198608" x="5197475" y="3859213"/>
          <p14:tracePt t="198616" x="5173663" y="3859213"/>
          <p14:tracePt t="198625" x="5157788" y="3851275"/>
          <p14:tracePt t="198631" x="5141913" y="3851275"/>
          <p14:tracePt t="198638" x="5126038" y="3843338"/>
          <p14:tracePt t="198646" x="5110163" y="3843338"/>
          <p14:tracePt t="198654" x="5094288" y="3843338"/>
          <p14:tracePt t="198663" x="5094288" y="3835400"/>
          <p14:tracePt t="198668" x="5086350" y="3827463"/>
          <p14:tracePt t="198676" x="5070475" y="3827463"/>
          <p14:tracePt t="198683" x="5062538" y="3827463"/>
          <p14:tracePt t="198699" x="5054600" y="3827463"/>
          <p14:tracePt t="198706" x="5046663" y="3827463"/>
          <p14:tracePt t="198743" x="5046663" y="3819525"/>
          <p14:tracePt t="198751" x="5038725" y="3819525"/>
          <p14:tracePt t="198766" x="5030788" y="3819525"/>
          <p14:tracePt t="198781" x="5022850" y="3819525"/>
          <p14:tracePt t="198788" x="5014913" y="3819525"/>
          <p14:tracePt t="198805" x="5006975" y="3819525"/>
          <p14:tracePt t="198812" x="4991100" y="3819525"/>
          <p14:tracePt t="198819" x="4983163" y="3819525"/>
          <p14:tracePt t="198826" x="4975225" y="3819525"/>
          <p14:tracePt t="198834" x="4967288" y="3819525"/>
          <p14:tracePt t="198841" x="4959350" y="3819525"/>
          <p14:tracePt t="198850" x="4943475" y="3811588"/>
          <p14:tracePt t="198856" x="4933950" y="3811588"/>
          <p14:tracePt t="198871" x="4926013" y="3811588"/>
          <p14:tracePt t="198908" x="4918075" y="3811588"/>
          <p14:tracePt t="198926" x="4918075" y="3803650"/>
          <p14:tracePt t="198931" x="4918075" y="3795713"/>
          <p14:tracePt t="198939" x="4918075" y="3787775"/>
          <p14:tracePt t="198946" x="4918075" y="3771900"/>
          <p14:tracePt t="198955" x="4918075" y="3763963"/>
          <p14:tracePt t="198961" x="4918075" y="3748088"/>
          <p14:tracePt t="198969" x="4918075" y="3732213"/>
          <p14:tracePt t="198976" x="4918075" y="3708400"/>
          <p14:tracePt t="198984" x="4918075" y="3700463"/>
          <p14:tracePt t="198991" x="4918075" y="3684588"/>
          <p14:tracePt t="198999" x="4926013" y="3668713"/>
          <p14:tracePt t="199008" x="4926013" y="3652838"/>
          <p14:tracePt t="199014" x="4933950" y="3644900"/>
          <p14:tracePt t="199022" x="4943475" y="3636963"/>
          <p14:tracePt t="199028" x="4943475" y="3629025"/>
          <p14:tracePt t="199037" x="4943475" y="3621088"/>
          <p14:tracePt t="199043" x="4951413" y="3613150"/>
          <p14:tracePt t="199059" x="4959350" y="3605213"/>
          <p14:tracePt t="199066" x="4967288" y="3595688"/>
          <p14:tracePt t="199081" x="4967288" y="3587750"/>
          <p14:tracePt t="199096" x="4975225" y="3587750"/>
          <p14:tracePt t="199119" x="4975225" y="3579813"/>
          <p14:tracePt t="199133" x="4983163" y="3579813"/>
          <p14:tracePt t="199157" x="4983163" y="3571875"/>
          <p14:tracePt t="199356" x="4983163" y="3579813"/>
          <p14:tracePt t="199361" x="4975225" y="3595688"/>
          <p14:tracePt t="199370" x="4951413" y="3613150"/>
          <p14:tracePt t="199376" x="4943475" y="3636963"/>
          <p14:tracePt t="199385" x="4918075" y="3652838"/>
          <p14:tracePt t="199391" x="4886325" y="3676650"/>
          <p14:tracePt t="199398" x="4870450" y="3692525"/>
          <p14:tracePt t="199405" x="4854575" y="3708400"/>
          <p14:tracePt t="199412" x="4830763" y="3724275"/>
          <p14:tracePt t="199419" x="4822825" y="3732213"/>
          <p14:tracePt t="199427" x="4806950" y="3748088"/>
          <p14:tracePt t="199434" x="4799013" y="3748088"/>
          <p14:tracePt t="199442" x="4791075" y="3756025"/>
          <p14:tracePt t="199449" x="4783138" y="3763963"/>
          <p14:tracePt t="199472" x="4783138" y="3771900"/>
          <p14:tracePt t="199479" x="4775200" y="3771900"/>
          <p14:tracePt t="199489" x="4767263" y="3771900"/>
          <p14:tracePt t="199494" x="4767263" y="3779838"/>
          <p14:tracePt t="199509" x="4759325" y="3779838"/>
          <p14:tracePt t="199517" x="4759325" y="3787775"/>
          <p14:tracePt t="199525" x="4751388" y="3787775"/>
          <p14:tracePt t="199561" x="4743450" y="3787775"/>
          <p14:tracePt t="199633" x="4751388" y="3779838"/>
          <p14:tracePt t="199640" x="4767263" y="3756025"/>
          <p14:tracePt t="199647" x="4783138" y="3724275"/>
          <p14:tracePt t="199653" x="4799013" y="3708400"/>
          <p14:tracePt t="199661" x="4822825" y="3692525"/>
          <p14:tracePt t="199668" x="4854575" y="3652838"/>
          <p14:tracePt t="199676" x="4878388" y="3629025"/>
          <p14:tracePt t="199683" x="4910138" y="3605213"/>
          <p14:tracePt t="199691" x="4926013" y="3579813"/>
          <p14:tracePt t="199698" x="4943475" y="3571875"/>
          <p14:tracePt t="199710" x="4959350" y="3556000"/>
          <p14:tracePt t="199714" x="4967288" y="3556000"/>
          <p14:tracePt t="199721" x="4983163" y="3540125"/>
          <p14:tracePt t="199727" x="4991100" y="3532188"/>
          <p14:tracePt t="199749" x="4999038" y="3524250"/>
          <p14:tracePt t="199922" x="5006975" y="3524250"/>
          <p14:tracePt t="199929" x="5030788" y="3524250"/>
          <p14:tracePt t="199937" x="5062538" y="3524250"/>
          <p14:tracePt t="199944" x="5126038" y="3532188"/>
          <p14:tracePt t="199952" x="5197475" y="3540125"/>
          <p14:tracePt t="199959" x="5253038" y="3540125"/>
          <p14:tracePt t="199966" x="5357813" y="3540125"/>
          <p14:tracePt t="199975" x="5468938" y="3540125"/>
          <p14:tracePt t="199981" x="5595938" y="3540125"/>
          <p14:tracePt t="199991" x="5724525" y="3540125"/>
          <p14:tracePt t="199996" x="5883275" y="3540125"/>
          <p14:tracePt t="200007" x="6051550" y="3516313"/>
          <p14:tracePt t="200011" x="6146800" y="3500438"/>
          <p14:tracePt t="200020" x="6297613" y="3468688"/>
          <p14:tracePt t="200026" x="6426200" y="3436938"/>
          <p14:tracePt t="200034" x="6584950" y="3381375"/>
          <p14:tracePt t="200043" x="6680200" y="3357563"/>
          <p14:tracePt t="200049" x="6769100" y="3309938"/>
          <p14:tracePt t="200057" x="6832600" y="3286125"/>
          <p14:tracePt t="200064" x="6872288" y="3262313"/>
          <p14:tracePt t="200072" x="6919913" y="3236913"/>
          <p14:tracePt t="200078" x="6943725" y="3228975"/>
          <p14:tracePt t="200092" x="6959600" y="3213100"/>
          <p14:tracePt t="200094" x="6967538" y="3205163"/>
          <p14:tracePt t="200102" x="6983413" y="3189288"/>
          <p14:tracePt t="200109" x="6991350" y="3173413"/>
          <p14:tracePt t="200117" x="6999288" y="3165475"/>
          <p14:tracePt t="200124" x="7023100" y="3141663"/>
          <p14:tracePt t="200131" x="7046913" y="3117850"/>
          <p14:tracePt t="200140" x="7070725" y="3078163"/>
          <p14:tracePt t="200146" x="7094538" y="3062288"/>
          <p14:tracePt t="200155" x="7118350" y="3038475"/>
          <p14:tracePt t="200161" x="7143750" y="3022600"/>
          <p14:tracePt t="200171" x="7159625" y="3006725"/>
          <p14:tracePt t="200177" x="7183438" y="2998788"/>
          <p14:tracePt t="200184" x="7207250" y="2982913"/>
          <p14:tracePt t="200195" x="7231063" y="2974975"/>
          <p14:tracePt t="200199" x="7246938" y="2967038"/>
          <p14:tracePt t="200207" x="7270750" y="2951163"/>
          <p14:tracePt t="200214" x="7294563" y="2943225"/>
          <p14:tracePt t="200222" x="7318375" y="2943225"/>
          <p14:tracePt t="200230" x="7350125" y="2943225"/>
          <p14:tracePt t="200238" x="7381875" y="2943225"/>
          <p14:tracePt t="200244" x="7429500" y="2935288"/>
          <p14:tracePt t="200252" x="7469188" y="2935288"/>
          <p14:tracePt t="200259" x="7542213" y="2935288"/>
          <p14:tracePt t="200268" x="7581900" y="2935288"/>
          <p14:tracePt t="200275" x="7637463" y="2935288"/>
          <p14:tracePt t="200282" x="7700963" y="2935288"/>
          <p14:tracePt t="200290" x="7756525" y="2927350"/>
          <p14:tracePt t="200296" x="7820025" y="2909888"/>
          <p14:tracePt t="200305" x="7885113" y="2894013"/>
          <p14:tracePt t="200311" x="7940675" y="2886075"/>
          <p14:tracePt t="200321" x="7972425" y="2878138"/>
          <p14:tracePt t="200326" x="8027988" y="2870200"/>
          <p14:tracePt t="200334" x="8083550" y="2862263"/>
          <p14:tracePt t="200344" x="8139113" y="2862263"/>
          <p14:tracePt t="200349" x="8178800" y="2854325"/>
          <p14:tracePt t="200358" x="8218488" y="2854325"/>
          <p14:tracePt t="200364" x="8251825" y="2846388"/>
          <p14:tracePt t="200372" x="8267700" y="2838450"/>
          <p14:tracePt t="200381" x="8291513" y="2838450"/>
          <p14:tracePt t="200388" x="8299450" y="2838450"/>
          <p14:tracePt t="200394" x="8307388" y="2830513"/>
          <p14:tracePt t="200402" x="8315325" y="2830513"/>
          <p14:tracePt t="200409" x="8323263" y="2830513"/>
          <p14:tracePt t="200418" x="8323263" y="2822575"/>
          <p14:tracePt t="200440" x="8331200" y="2822575"/>
          <p14:tracePt t="200537" x="8331200" y="2814638"/>
          <p14:tracePt t="200544" x="8323263" y="2814638"/>
          <p14:tracePt t="200552" x="8299450" y="2814638"/>
          <p14:tracePt t="200559" x="8259763" y="2806700"/>
          <p14:tracePt t="200568" x="8194675" y="2806700"/>
          <p14:tracePt t="200574" x="8123238" y="2798763"/>
          <p14:tracePt t="200581" x="8075613" y="2798763"/>
          <p14:tracePt t="200590" x="7980363" y="2798763"/>
          <p14:tracePt t="200596" x="7869238" y="2798763"/>
          <p14:tracePt t="200604" x="7780338" y="2798763"/>
          <p14:tracePt t="200611" x="7661275" y="2798763"/>
          <p14:tracePt t="200619" x="7566025" y="2798763"/>
          <p14:tracePt t="200626" x="7493000" y="2806700"/>
          <p14:tracePt t="200634" x="7405688" y="2814638"/>
          <p14:tracePt t="200642" x="7318375" y="2822575"/>
          <p14:tracePt t="200649" x="7254875" y="2830513"/>
          <p14:tracePt t="200657" x="7231063" y="2838450"/>
          <p14:tracePt t="200664" x="7215188" y="2838450"/>
          <p14:tracePt t="200672" x="7207250" y="2838450"/>
          <p14:tracePt t="200680" x="7207250" y="2846388"/>
          <p14:tracePt t="200702" x="7199313" y="2846388"/>
          <p14:tracePt t="200792" x="7223125" y="2846388"/>
          <p14:tracePt t="200799" x="7278688" y="2846388"/>
          <p14:tracePt t="200806" x="7318375" y="2846388"/>
          <p14:tracePt t="200814" x="7373938" y="2846388"/>
          <p14:tracePt t="200823" x="7461250" y="2846388"/>
          <p14:tracePt t="200828" x="7534275" y="2838450"/>
          <p14:tracePt t="200838" x="7653338" y="2838450"/>
          <p14:tracePt t="200844" x="7732713" y="2830513"/>
          <p14:tracePt t="200854" x="7851775" y="2830513"/>
          <p14:tracePt t="200859" x="7964488" y="2830513"/>
          <p14:tracePt t="200867" x="8083550" y="2830513"/>
          <p14:tracePt t="200874" x="8186738" y="2830513"/>
          <p14:tracePt t="200881" x="8267700" y="2830513"/>
          <p14:tracePt t="200890" x="8347075" y="2830513"/>
          <p14:tracePt t="200896" x="8410575" y="2830513"/>
          <p14:tracePt t="200906" x="8466138" y="2830513"/>
          <p14:tracePt t="200912" x="8497888" y="2830513"/>
          <p14:tracePt t="200921" x="8513763" y="2830513"/>
          <p14:tracePt t="200926" x="8521700" y="2830513"/>
          <p14:tracePt t="201031" x="8513763" y="2830513"/>
          <p14:tracePt t="201039" x="8505825" y="2830513"/>
          <p14:tracePt t="201046" x="8482013" y="2830513"/>
          <p14:tracePt t="201057" x="8458200" y="2830513"/>
          <p14:tracePt t="201061" x="8426450" y="2830513"/>
          <p14:tracePt t="201071" x="8402638" y="2830513"/>
          <p14:tracePt t="201091" x="8235950" y="2830513"/>
          <p14:tracePt t="201099" x="8147050" y="2830513"/>
          <p14:tracePt t="201107" x="8051800" y="2830513"/>
          <p14:tracePt t="201114" x="7956550" y="2830513"/>
          <p14:tracePt t="201129" x="7740650" y="2830513"/>
          <p14:tracePt t="201137" x="7645400" y="2830513"/>
          <p14:tracePt t="201144" x="7566025" y="2830513"/>
          <p14:tracePt t="201151" x="7493000" y="2830513"/>
          <p14:tracePt t="201159" x="7437438" y="2830513"/>
          <p14:tracePt t="201166" x="7397750" y="2830513"/>
          <p14:tracePt t="201174" x="7373938" y="2830513"/>
          <p14:tracePt t="201181" x="7366000" y="2830513"/>
          <p14:tracePt t="201189" x="7350125" y="2830513"/>
          <p14:tracePt t="201235" x="7342188" y="2830513"/>
          <p14:tracePt t="201281" x="7334250" y="2838450"/>
          <p14:tracePt t="201289" x="7326313" y="2838450"/>
          <p14:tracePt t="201305" x="7318375" y="2838450"/>
          <p14:tracePt t="201310" x="7302500" y="2846388"/>
          <p14:tracePt t="201319" x="7286625" y="2854325"/>
          <p14:tracePt t="201325" x="7262813" y="2862263"/>
          <p14:tracePt t="201335" x="7239000" y="2862263"/>
          <p14:tracePt t="201340" x="7207250" y="2862263"/>
          <p14:tracePt t="201347" x="7191375" y="2862263"/>
          <p14:tracePt t="201355" x="7167563" y="2870200"/>
          <p14:tracePt t="201362" x="7126288" y="2878138"/>
          <p14:tracePt t="201372" x="7102475" y="2886075"/>
          <p14:tracePt t="201377" x="7078663" y="2886075"/>
          <p14:tracePt t="201387" x="7062788" y="2886075"/>
          <p14:tracePt t="201400" x="7054850" y="2894013"/>
          <p14:tracePt t="202545" x="7046913" y="2894013"/>
          <p14:tracePt t="202553" x="7038975" y="2894013"/>
          <p14:tracePt t="202561" x="7015163" y="2894013"/>
          <p14:tracePt t="202568" x="6991350" y="2894013"/>
          <p14:tracePt t="202576" x="6967538" y="2894013"/>
          <p14:tracePt t="202584" x="6951663" y="2894013"/>
          <p14:tracePt t="202591" x="6919913" y="2894013"/>
          <p14:tracePt t="202598" x="6896100" y="2894013"/>
          <p14:tracePt t="202606" x="6872288" y="2894013"/>
          <p14:tracePt t="202614" x="6864350" y="2894013"/>
          <p14:tracePt t="202621" x="6848475" y="2894013"/>
          <p14:tracePt t="202628" x="6832600" y="2894013"/>
          <p14:tracePt t="202793" x="6824663" y="2894013"/>
          <p14:tracePt t="202800" x="6808788" y="2894013"/>
          <p14:tracePt t="202808" x="6792913" y="2901950"/>
          <p14:tracePt t="202817" x="6769100" y="2909888"/>
          <p14:tracePt t="202824" x="6719888" y="2919413"/>
          <p14:tracePt t="202831" x="6672263" y="2919413"/>
          <p14:tracePt t="202838" x="6592888" y="2927350"/>
          <p14:tracePt t="202846" x="6505575" y="2935288"/>
          <p14:tracePt t="202854" x="6434138" y="2943225"/>
          <p14:tracePt t="202861" x="6313488" y="2974975"/>
          <p14:tracePt t="202869" x="6186488" y="2990850"/>
          <p14:tracePt t="202876" x="6034088" y="3030538"/>
          <p14:tracePt t="202884" x="5875338" y="3086100"/>
          <p14:tracePt t="202891" x="5724525" y="3133725"/>
          <p14:tracePt t="202898" x="5635625" y="3165475"/>
          <p14:tracePt t="202906" x="5548313" y="3197225"/>
          <p14:tracePt t="202914" x="5476875" y="3221038"/>
          <p14:tracePt t="202921" x="5413375" y="3244850"/>
          <p14:tracePt t="202928" x="5381625" y="3262313"/>
          <p14:tracePt t="202937" x="5365750" y="3262313"/>
          <p14:tracePt t="202943" x="5357813" y="3270250"/>
          <p14:tracePt t="202958" x="5349875" y="3278188"/>
          <p14:tracePt t="202966" x="5341938" y="3278188"/>
          <p14:tracePt t="202981" x="5334000" y="3278188"/>
          <p14:tracePt t="202995" x="5334000" y="3286125"/>
          <p14:tracePt t="203003" x="5326063" y="3286125"/>
          <p14:tracePt t="203011" x="5310188" y="3286125"/>
          <p14:tracePt t="203019" x="5300663" y="3286125"/>
          <p14:tracePt t="203026" x="5284788" y="3294063"/>
          <p14:tracePt t="203035" x="5260975" y="3302000"/>
          <p14:tracePt t="203041" x="5237163" y="3309938"/>
          <p14:tracePt t="203048" x="5189538" y="3317875"/>
          <p14:tracePt t="203056" x="5149850" y="3325813"/>
          <p14:tracePt t="203064" x="5110163" y="3341688"/>
          <p14:tracePt t="203071" x="5054600" y="3357563"/>
          <p14:tracePt t="203078" x="4975225" y="3397250"/>
          <p14:tracePt t="203087" x="4886325" y="3421063"/>
          <p14:tracePt t="203104" x="4711700" y="3492500"/>
          <p14:tracePt t="203108" x="4648200" y="3516313"/>
          <p14:tracePt t="203116" x="4559300" y="3540125"/>
          <p14:tracePt t="203123" x="4471988" y="3556000"/>
          <p14:tracePt t="203131" x="4384675" y="3579813"/>
          <p14:tracePt t="203139" x="4321175" y="3587750"/>
          <p14:tracePt t="203146" x="4257675" y="3595688"/>
          <p14:tracePt t="203154" x="4210050" y="3595688"/>
          <p14:tracePt t="203161" x="4168775" y="3595688"/>
          <p14:tracePt t="203169" x="4121150" y="3595688"/>
          <p14:tracePt t="203176" x="4081463" y="3595688"/>
          <p14:tracePt t="203184" x="4049713" y="3595688"/>
          <p14:tracePt t="203191" x="4002088" y="3595688"/>
          <p14:tracePt t="203198" x="3986213" y="3595688"/>
          <p14:tracePt t="203206" x="3954463" y="3587750"/>
          <p14:tracePt t="203213" x="3914775" y="3587750"/>
          <p14:tracePt t="203221" x="3875088" y="3579813"/>
          <p14:tracePt t="203228" x="3851275" y="3563938"/>
          <p14:tracePt t="203236" x="3825875" y="3563938"/>
          <p14:tracePt t="203243" x="3794125" y="3548063"/>
          <p14:tracePt t="203251" x="3762375" y="3540125"/>
          <p14:tracePt t="203258" x="3746500" y="3532188"/>
          <p14:tracePt t="203267" x="3714750" y="3524250"/>
          <p14:tracePt t="203273" x="3675063" y="3508375"/>
          <p14:tracePt t="203281" x="3651250" y="3492500"/>
          <p14:tracePt t="203288" x="3627438" y="3484563"/>
          <p14:tracePt t="203296" x="3611563" y="3476625"/>
          <p14:tracePt t="203303" x="3587750" y="3460750"/>
          <p14:tracePt t="203311" x="3579813" y="3452813"/>
          <p14:tracePt t="203319" x="3556000" y="3444875"/>
          <p14:tracePt t="203326" x="3540125" y="3429000"/>
          <p14:tracePt t="203334" x="3524250" y="3413125"/>
          <p14:tracePt t="203341" x="3508375" y="3405188"/>
          <p14:tracePt t="203349" x="3484563" y="3389313"/>
          <p14:tracePt t="203356" x="3451225" y="3365500"/>
          <p14:tracePt t="203364" x="3427413" y="3341688"/>
          <p14:tracePt t="203371" x="3387725" y="3317875"/>
          <p14:tracePt t="203379" x="3348038" y="3302000"/>
          <p14:tracePt t="203387" x="3300413" y="3286125"/>
          <p14:tracePt t="203394" x="3244850" y="3252788"/>
          <p14:tracePt t="203401" x="3213100" y="3236913"/>
          <p14:tracePt t="203408" x="3173413" y="3221038"/>
          <p14:tracePt t="203417" x="3141663" y="3213100"/>
          <p14:tracePt t="203423" x="3125788" y="3205163"/>
          <p14:tracePt t="203431" x="3100388" y="3205163"/>
          <p14:tracePt t="203439" x="3068638" y="3189288"/>
          <p14:tracePt t="203446" x="3052763" y="3173413"/>
          <p14:tracePt t="203453" x="3036888" y="3157538"/>
          <p14:tracePt t="203461" x="3013075" y="3141663"/>
          <p14:tracePt t="203469" x="2997200" y="3125788"/>
          <p14:tracePt t="203476" x="2989263" y="3109913"/>
          <p14:tracePt t="203484" x="2973388" y="3101975"/>
          <p14:tracePt t="203491" x="2957513" y="3078163"/>
          <p14:tracePt t="203498" x="2949575" y="3070225"/>
          <p14:tracePt t="203506" x="2941638" y="3062288"/>
          <p14:tracePt t="203643" x="2933700" y="3062288"/>
          <p14:tracePt t="203679" x="2933700" y="3070225"/>
          <p14:tracePt t="203708" x="2925763" y="3078163"/>
          <p14:tracePt t="203724" x="2925763" y="3086100"/>
          <p14:tracePt t="203746" x="2925763" y="3094038"/>
          <p14:tracePt t="203776" x="2925763" y="3101975"/>
          <p14:tracePt t="203791" x="2925763" y="3109913"/>
          <p14:tracePt t="203821" x="2925763" y="3117850"/>
          <p14:tracePt t="203882" x="2925763" y="3125788"/>
          <p14:tracePt t="203921" x="2925763" y="3133725"/>
          <p14:tracePt t="203949" x="2925763" y="3141663"/>
          <p14:tracePt t="204017" x="2925763" y="3149600"/>
          <p14:tracePt t="204270" x="2925763" y="3157538"/>
          <p14:tracePt t="204307" x="2925763" y="3165475"/>
          <p14:tracePt t="204331" x="2917825" y="3165475"/>
          <p14:tracePt t="204353" x="2917825" y="3173413"/>
          <p14:tracePt t="204384" x="2909888" y="3173413"/>
          <p14:tracePt t="204400" x="2901950" y="3181350"/>
          <p14:tracePt t="204421" x="2894013" y="3181350"/>
          <p14:tracePt t="204444" x="2886075" y="3189288"/>
          <p14:tracePt t="204458" x="2878138" y="3189288"/>
          <p14:tracePt t="204466" x="2870200" y="3189288"/>
          <p14:tracePt t="204503" x="2862263" y="3189288"/>
          <p14:tracePt t="205965" x="2862263" y="3197225"/>
          <p14:tracePt t="205974" x="2886075" y="3213100"/>
          <p14:tracePt t="205989" x="2917825" y="3244850"/>
          <p14:tracePt t="205996" x="2941638" y="3262313"/>
          <p14:tracePt t="206004" x="2965450" y="3270250"/>
          <p14:tracePt t="206011" x="2981325" y="3286125"/>
          <p14:tracePt t="206019" x="2997200" y="3302000"/>
          <p14:tracePt t="206026" x="3013075" y="3309938"/>
          <p14:tracePt t="206035" x="3028950" y="3325813"/>
          <p14:tracePt t="206041" x="3036888" y="3333750"/>
          <p14:tracePt t="206050" x="3060700" y="3357563"/>
          <p14:tracePt t="206056" x="3068638" y="3373438"/>
          <p14:tracePt t="206065" x="3092450" y="3397250"/>
          <p14:tracePt t="206071" x="3109913" y="3429000"/>
          <p14:tracePt t="206078" x="3125788" y="3460750"/>
          <p14:tracePt t="206086" x="3133725" y="3476625"/>
          <p14:tracePt t="206094" x="3149600" y="3508375"/>
          <p14:tracePt t="206101" x="3157538" y="3524250"/>
          <p14:tracePt t="206108" x="3157538" y="3540125"/>
          <p14:tracePt t="206124" x="3157538" y="3556000"/>
          <p14:tracePt t="206138" x="3157538" y="3563938"/>
          <p14:tracePt t="206161" x="3157538" y="3571875"/>
          <p14:tracePt t="206176" x="3157538" y="3579813"/>
          <p14:tracePt t="206191" x="3157538" y="3587750"/>
          <p14:tracePt t="206206" x="3157538" y="3595688"/>
          <p14:tracePt t="206221" x="3149600" y="3613150"/>
          <p14:tracePt t="206236" x="3141663" y="3621088"/>
          <p14:tracePt t="206244" x="3141663" y="3629025"/>
          <p14:tracePt t="206251" x="3133725" y="3636963"/>
          <p14:tracePt t="206258" x="3133725" y="3652838"/>
          <p14:tracePt t="206267" x="3125788" y="3660775"/>
          <p14:tracePt t="206274" x="3125788" y="3668713"/>
          <p14:tracePt t="206282" x="3125788" y="3684588"/>
          <p14:tracePt t="206296" x="3125788" y="3692525"/>
          <p14:tracePt t="206303" x="3117850" y="3708400"/>
          <p14:tracePt t="206318" x="3117850" y="3716338"/>
          <p14:tracePt t="206326" x="3117850" y="3724275"/>
          <p14:tracePt t="206334" x="3117850" y="3732213"/>
          <p14:tracePt t="206348" x="3117850" y="3740150"/>
          <p14:tracePt t="206365" x="3117850" y="3748088"/>
          <p14:tracePt t="206378" x="3117850" y="3756025"/>
          <p14:tracePt t="206386" x="3117850" y="3763963"/>
          <p14:tracePt t="206401" x="3117850" y="3771900"/>
          <p14:tracePt t="206417" x="3117850" y="3779838"/>
          <p14:tracePt t="206423" x="3117850" y="3787775"/>
          <p14:tracePt t="206431" x="3117850" y="3795713"/>
          <p14:tracePt t="206446" x="3125788" y="3803650"/>
          <p14:tracePt t="206454" x="3133725" y="3819525"/>
          <p14:tracePt t="206468" x="3133725" y="3835400"/>
          <p14:tracePt t="206476" x="3149600" y="3843338"/>
          <p14:tracePt t="206484" x="3149600" y="3851275"/>
          <p14:tracePt t="206498" x="3157538" y="3859213"/>
          <p14:tracePt t="206515" x="3173413" y="3875088"/>
          <p14:tracePt t="206528" x="3181350" y="3883025"/>
          <p14:tracePt t="206543" x="3197225" y="3890963"/>
          <p14:tracePt t="206551" x="3205163" y="3898900"/>
          <p14:tracePt t="206558" x="3213100" y="3898900"/>
          <p14:tracePt t="206567" x="3221038" y="3898900"/>
          <p14:tracePt t="206581" x="3236913" y="3898900"/>
          <p14:tracePt t="206588" x="3244850" y="3906838"/>
          <p14:tracePt t="206596" x="3252788" y="3906838"/>
          <p14:tracePt t="206611" x="3260725" y="3906838"/>
          <p14:tracePt t="206618" x="3276600" y="3906838"/>
          <p14:tracePt t="206740" x="3268663" y="3914775"/>
          <p14:tracePt t="206757" x="3260725" y="3914775"/>
          <p14:tracePt t="206770" x="3252788" y="3914775"/>
          <p14:tracePt t="206786" x="3244850" y="3922713"/>
          <p14:tracePt t="206792" x="3236913" y="3922713"/>
          <p14:tracePt t="206800" x="3228975" y="3922713"/>
          <p14:tracePt t="206807" x="3213100" y="3930650"/>
          <p14:tracePt t="206817" x="3205163" y="3930650"/>
          <p14:tracePt t="206821" x="3197225" y="3938588"/>
          <p14:tracePt t="206828" x="3181350" y="3938588"/>
          <p14:tracePt t="206836" x="3165475" y="3948113"/>
          <p14:tracePt t="206843" x="3157538" y="3956050"/>
          <p14:tracePt t="206851" x="3141663" y="3956050"/>
          <p14:tracePt t="206858" x="3117850" y="3963988"/>
          <p14:tracePt t="206874" x="3109913" y="3971925"/>
          <p14:tracePt t="206888" x="3100388" y="3971925"/>
          <p14:tracePt t="206903" x="3092450" y="3979863"/>
          <p14:tracePt t="206912" x="3084513" y="3979863"/>
          <p14:tracePt t="207053" x="3092450" y="3979863"/>
          <p14:tracePt t="207068" x="3100388" y="3979863"/>
          <p14:tracePt t="207084" x="3109913" y="3979863"/>
          <p14:tracePt t="207091" x="3133725" y="3979863"/>
          <p14:tracePt t="207100" x="3157538" y="3979863"/>
          <p14:tracePt t="207106" x="3181350" y="3979863"/>
          <p14:tracePt t="207114" x="3197225" y="3979863"/>
          <p14:tracePt t="207121" x="3205163" y="3979863"/>
          <p14:tracePt t="207128" x="3221038" y="3979863"/>
          <p14:tracePt t="207136" x="3228975" y="3979863"/>
          <p14:tracePt t="207144" x="3244850" y="3979863"/>
          <p14:tracePt t="207158" x="3252788" y="3979863"/>
          <p14:tracePt t="208807" x="3268663" y="3979863"/>
          <p14:tracePt t="208818" x="3268663" y="3971925"/>
          <p14:tracePt t="208823" x="3276600" y="3971925"/>
          <p14:tracePt t="208832" x="3284538" y="3963988"/>
          <p14:tracePt t="208838" x="3292475" y="3963988"/>
          <p14:tracePt t="209295" x="3292475" y="3956050"/>
          <p14:tracePt t="209303" x="3284538" y="3948113"/>
          <p14:tracePt t="209311" x="3260725" y="3914775"/>
          <p14:tracePt t="209318" x="3244850" y="3883025"/>
          <p14:tracePt t="209326" x="3213100" y="3835400"/>
          <p14:tracePt t="209334" x="3181350" y="3787775"/>
          <p14:tracePt t="209341" x="3141663" y="3740150"/>
          <p14:tracePt t="209349" x="3084513" y="3700463"/>
          <p14:tracePt t="209356" x="3044825" y="3652838"/>
          <p14:tracePt t="209365" x="3005138" y="3579813"/>
          <p14:tracePt t="209371" x="2981325" y="3540125"/>
          <p14:tracePt t="209380" x="2949575" y="3508375"/>
          <p14:tracePt t="209386" x="2949575" y="3484563"/>
          <p14:tracePt t="209394" x="2941638" y="3468688"/>
          <p14:tracePt t="209400" x="2933700" y="3460750"/>
          <p14:tracePt t="209408" x="2933700" y="3444875"/>
          <p14:tracePt t="209416" x="2925763" y="3436938"/>
          <p14:tracePt t="209506" x="2925763" y="3429000"/>
          <p14:tracePt t="209528" x="2925763" y="3421063"/>
          <p14:tracePt t="209588" x="2925763" y="3413125"/>
          <p14:tracePt t="209633" x="2925763" y="3405188"/>
          <p14:tracePt t="213889" x="2933700" y="3389313"/>
          <p14:tracePt t="213891" x="2973388" y="3365500"/>
          <p14:tracePt t="213892" x="2989263" y="3357563"/>
          <p14:tracePt t="213894" x="3021013" y="3349625"/>
          <p14:tracePt t="213895" x="3028950" y="3349625"/>
          <p14:tracePt t="213909" x="3076575" y="3341688"/>
          <p14:tracePt t="213916" x="3092450" y="3341688"/>
          <p14:tracePt t="213925" x="3100388" y="3341688"/>
          <p14:tracePt t="213931" x="3109913" y="3341688"/>
          <p14:tracePt t="213939" x="3125788" y="3341688"/>
          <p14:tracePt t="213946" x="3141663" y="3341688"/>
          <p14:tracePt t="213954" x="3157538" y="3341688"/>
          <p14:tracePt t="213961" x="3173413" y="3341688"/>
          <p14:tracePt t="213969" x="3189288" y="3341688"/>
          <p14:tracePt t="213978" x="3205163" y="3341688"/>
          <p14:tracePt t="213984" x="3221038" y="3341688"/>
          <p14:tracePt t="213992" x="3236913" y="3341688"/>
          <p14:tracePt t="213999" x="3244850" y="3341688"/>
          <p14:tracePt t="214006" x="3252788" y="3341688"/>
          <p14:tracePt t="214014" x="3260725" y="3341688"/>
          <p14:tracePt t="214021" x="3268663" y="3341688"/>
          <p14:tracePt t="214029" x="3276600" y="3341688"/>
          <p14:tracePt t="214044" x="3284538" y="3341688"/>
          <p14:tracePt t="214059" x="3292475" y="3341688"/>
          <p14:tracePt t="214067" x="3300413" y="3341688"/>
          <p14:tracePt t="214078" x="3308350" y="3341688"/>
          <p14:tracePt t="214082" x="3324225" y="3341688"/>
          <p14:tracePt t="214089" x="3332163" y="3341688"/>
          <p14:tracePt t="214096" x="3340100" y="3341688"/>
          <p14:tracePt t="214111" x="3348038" y="3341688"/>
          <p14:tracePt t="214127" x="3355975" y="3341688"/>
          <p14:tracePt t="214142" x="3363913" y="3341688"/>
          <p14:tracePt t="214157" x="3379788" y="3341688"/>
          <p14:tracePt t="214164" x="3387725" y="3341688"/>
          <p14:tracePt t="214171" x="3395663" y="3341688"/>
          <p14:tracePt t="214179" x="3411538" y="3341688"/>
          <p14:tracePt t="214186" x="3443288" y="3349625"/>
          <p14:tracePt t="214194" x="3451225" y="3349625"/>
          <p14:tracePt t="214201" x="3467100" y="3349625"/>
          <p14:tracePt t="214209" x="3484563" y="3357563"/>
          <p14:tracePt t="214216" x="3500438" y="3365500"/>
          <p14:tracePt t="214226" x="3516313" y="3365500"/>
          <p14:tracePt t="214231" x="3524250" y="3365500"/>
          <p14:tracePt t="214239" x="3532188" y="3373438"/>
          <p14:tracePt t="214246" x="3540125" y="3373438"/>
          <p14:tracePt t="214261" x="3556000" y="3373438"/>
          <p14:tracePt t="214277" x="3571875" y="3381375"/>
          <p14:tracePt t="214292" x="3579813" y="3381375"/>
          <p14:tracePt t="214299" x="3587750" y="3381375"/>
          <p14:tracePt t="214306" x="3603625" y="3381375"/>
          <p14:tracePt t="214314" x="3611563" y="3389313"/>
          <p14:tracePt t="214321" x="3619500" y="3389313"/>
          <p14:tracePt t="214336" x="3635375" y="3397250"/>
          <p14:tracePt t="214351" x="3643313" y="3397250"/>
          <p14:tracePt t="214367" x="3643313" y="3405188"/>
          <p14:tracePt t="214377" x="3651250" y="3405188"/>
          <p14:tracePt t="214388" x="3659188" y="3413125"/>
          <p14:tracePt t="214396" x="3667125" y="3421063"/>
          <p14:tracePt t="214411" x="3675063" y="3429000"/>
          <p14:tracePt t="214427" x="3683000" y="3436938"/>
          <p14:tracePt t="214442" x="3690938" y="3444875"/>
          <p14:tracePt t="214448" x="3698875" y="3452813"/>
          <p14:tracePt t="214495" x="3698875" y="3460750"/>
          <p14:tracePt t="214528" x="3706813" y="3460750"/>
          <p14:tracePt t="214538" x="3706813" y="3468688"/>
          <p14:tracePt t="214557" x="3706813" y="3476625"/>
          <p14:tracePt t="214571" x="3706813" y="3484563"/>
          <p14:tracePt t="214586" x="3706813" y="3492500"/>
          <p14:tracePt t="214610" x="3706813" y="3500438"/>
          <p14:tracePt t="214633" x="3706813" y="3508375"/>
          <p14:tracePt t="214643" x="3714750" y="3508375"/>
          <p14:tracePt t="214647" x="3714750" y="3516313"/>
          <p14:tracePt t="214652" x="3714750" y="3524250"/>
          <p14:tracePt t="214667" x="3714750" y="3532188"/>
          <p14:tracePt t="214682" x="3714750" y="3540125"/>
          <p14:tracePt t="214704" x="3714750" y="3548063"/>
          <p14:tracePt t="214714" x="3714750" y="3556000"/>
          <p14:tracePt t="214735" x="3714750" y="3563938"/>
          <p14:tracePt t="214779" x="3714750" y="3571875"/>
          <p14:tracePt t="214795" x="3714750" y="3579813"/>
          <p14:tracePt t="214802" x="3714750" y="3587750"/>
          <p14:tracePt t="214827" x="3714750" y="3595688"/>
          <p14:tracePt t="214832" x="3706813" y="3595688"/>
          <p14:tracePt t="214847" x="3706813" y="3605213"/>
          <p14:tracePt t="214869" x="3706813" y="3613150"/>
          <p14:tracePt t="214880" x="3698875" y="3621088"/>
          <p14:tracePt t="214893" x="3690938" y="3621088"/>
          <p14:tracePt t="214900" x="3690938" y="3629025"/>
          <p14:tracePt t="214909" x="3690938" y="3636963"/>
          <p14:tracePt t="214915" x="3683000" y="3636963"/>
          <p14:tracePt t="214922" x="3683000" y="3644900"/>
          <p14:tracePt t="214930" x="3675063" y="3652838"/>
          <p14:tracePt t="214945" x="3667125" y="3652838"/>
          <p14:tracePt t="214952" x="3667125" y="3660775"/>
          <p14:tracePt t="214967" x="3667125" y="3668713"/>
          <p14:tracePt t="214978" x="3659188" y="3668713"/>
          <p14:tracePt t="214981" x="3659188" y="3676650"/>
          <p14:tracePt t="214990" x="3651250" y="3676650"/>
          <p14:tracePt t="214997" x="3651250" y="3684588"/>
          <p14:tracePt t="215013" x="3643313" y="3684588"/>
          <p14:tracePt t="215019" x="3635375" y="3692525"/>
          <p14:tracePt t="215035" x="3627438" y="3700463"/>
          <p14:tracePt t="215043" x="3627438" y="3708400"/>
          <p14:tracePt t="215051" x="3619500" y="3708400"/>
          <p14:tracePt t="215066" x="3619500" y="3716338"/>
          <p14:tracePt t="215072" x="3611563" y="3716338"/>
          <p14:tracePt t="215079" x="3603625" y="3716338"/>
          <p14:tracePt t="215097" x="3595688" y="3724275"/>
          <p14:tracePt t="215117" x="3587750" y="3732213"/>
          <p14:tracePt t="215132" x="3579813" y="3740150"/>
          <p14:tracePt t="215140" x="3571875" y="3740150"/>
          <p14:tracePt t="215147" x="3563938" y="3748088"/>
          <p14:tracePt t="215154" x="3556000" y="3748088"/>
          <p14:tracePt t="215164" x="3548063" y="3748088"/>
          <p14:tracePt t="215169" x="3532188" y="3756025"/>
          <p14:tracePt t="215185" x="3516313" y="3763963"/>
          <p14:tracePt t="215194" x="3508375" y="3763963"/>
          <p14:tracePt t="215199" x="3500438" y="3763963"/>
          <p14:tracePt t="215209" x="3492500" y="3763963"/>
          <p14:tracePt t="215214" x="3476625" y="3763963"/>
          <p14:tracePt t="215229" x="3467100" y="3763963"/>
          <p14:tracePt t="215239" x="3459163" y="3771900"/>
          <p14:tracePt t="215245" x="3451225" y="3771900"/>
          <p14:tracePt t="215252" x="3443288" y="3771900"/>
          <p14:tracePt t="215267" x="3427413" y="3771900"/>
          <p14:tracePt t="215277" x="3419475" y="3771900"/>
          <p14:tracePt t="215291" x="3403600" y="3771900"/>
          <p14:tracePt t="215297" x="3395663" y="3771900"/>
          <p14:tracePt t="215305" x="3387725" y="3771900"/>
          <p14:tracePt t="215313" x="3379788" y="3771900"/>
          <p14:tracePt t="215319" x="3371850" y="3771900"/>
          <p14:tracePt t="215328" x="3355975" y="3771900"/>
          <p14:tracePt t="215334" x="3348038" y="3771900"/>
          <p14:tracePt t="215343" x="3340100" y="3771900"/>
          <p14:tracePt t="215349" x="3324225" y="3771900"/>
          <p14:tracePt t="215364" x="3308350" y="3771900"/>
          <p14:tracePt t="215372" x="3308350" y="3763963"/>
          <p14:tracePt t="215380" x="3300413" y="3763963"/>
          <p14:tracePt t="215395" x="3292475" y="3763963"/>
          <p14:tracePt t="215402" x="3284538" y="3756025"/>
          <p14:tracePt t="215417" x="3276600" y="3756025"/>
          <p14:tracePt t="215426" x="3276600" y="3748088"/>
          <p14:tracePt t="215432" x="3268663" y="3748088"/>
          <p14:tracePt t="215455" x="3260725" y="3748088"/>
          <p14:tracePt t="215469" x="3244850" y="3740150"/>
          <p14:tracePt t="215484" x="3228975" y="3740150"/>
          <p14:tracePt t="215493" x="3221038" y="3740150"/>
          <p14:tracePt t="215499" x="3213100" y="3732213"/>
          <p14:tracePt t="215510" x="3197225" y="3724275"/>
          <p14:tracePt t="215522" x="3189288" y="3724275"/>
          <p14:tracePt t="215562" x="3181350" y="3724275"/>
          <p14:tracePt t="215577" x="3181350" y="3716338"/>
          <p14:tracePt t="215620" x="3173413" y="3716338"/>
          <p14:tracePt t="215649" x="3165475" y="3708400"/>
          <p14:tracePt t="215659" x="3165475" y="3700463"/>
          <p14:tracePt t="215703" x="3157538" y="3700463"/>
          <p14:tracePt t="215718" x="3157538" y="3692525"/>
          <p14:tracePt t="215766" x="3157538" y="3684588"/>
          <p14:tracePt t="215805" x="3157538" y="3676650"/>
          <p14:tracePt t="215811" x="3157538" y="3668713"/>
          <p14:tracePt t="215830" x="3157538" y="3660775"/>
          <p14:tracePt t="215847" x="3157538" y="3652838"/>
          <p14:tracePt t="215861" x="3157538" y="3644900"/>
          <p14:tracePt t="215868" x="3157538" y="3636963"/>
          <p14:tracePt t="215877" x="3157538" y="3629025"/>
          <p14:tracePt t="215894" x="3157538" y="3621088"/>
          <p14:tracePt t="215908" x="3157538" y="3605213"/>
          <p14:tracePt t="215915" x="3165475" y="3605213"/>
          <p14:tracePt t="215920" x="3165475" y="3595688"/>
          <p14:tracePt t="215930" x="3173413" y="3587750"/>
          <p14:tracePt t="215936" x="3173413" y="3579813"/>
          <p14:tracePt t="215946" x="3173413" y="3571875"/>
          <p14:tracePt t="215949" x="3181350" y="3563938"/>
          <p14:tracePt t="215958" x="3181350" y="3556000"/>
          <p14:tracePt t="215964" x="3189288" y="3548063"/>
          <p14:tracePt t="215972" x="3189288" y="3540125"/>
          <p14:tracePt t="216001" x="3189288" y="3532188"/>
          <p14:tracePt t="216855" x="3189288" y="3524250"/>
          <p14:tracePt t="217268" x="3189288" y="3516313"/>
          <p14:tracePt t="217275" x="3189288" y="3508375"/>
          <p14:tracePt t="217292" x="3189288" y="3500438"/>
          <p14:tracePt t="217299" x="3197225" y="3500438"/>
          <p14:tracePt t="217322" x="3197225" y="3492500"/>
          <p14:tracePt t="220369" x="3205163" y="3492500"/>
          <p14:tracePt t="220371" x="3284538" y="3556000"/>
          <p14:tracePt t="220372" x="3348038" y="3605213"/>
          <p14:tracePt t="220373" x="3411538" y="3652838"/>
          <p14:tracePt t="220374" x="3443288" y="3668713"/>
          <p14:tracePt t="220375" x="3459163" y="3676650"/>
          <p14:tracePt t="220390" x="3579813" y="3740150"/>
          <p14:tracePt t="220404" x="3587750" y="3740150"/>
          <p14:tracePt t="220411" x="3595688" y="3740150"/>
          <p14:tracePt t="220434" x="3603625" y="3740150"/>
          <p14:tracePt t="220509" x="3603625" y="3748088"/>
          <p14:tracePt t="220516" x="3611563" y="3748088"/>
          <p14:tracePt t="220539" x="3619500" y="3756025"/>
          <p14:tracePt t="220546" x="3627438" y="3756025"/>
          <p14:tracePt t="220554" x="3635375" y="3763963"/>
          <p14:tracePt t="220561" x="3643313" y="3763963"/>
          <p14:tracePt t="220576" x="3651250" y="3771900"/>
          <p14:tracePt t="220584" x="3659188" y="3771900"/>
          <p14:tracePt t="220591" x="3667125" y="3779838"/>
          <p14:tracePt t="220599" x="3675063" y="3779838"/>
          <p14:tracePt t="220606" x="3683000" y="3787775"/>
          <p14:tracePt t="220614" x="3690938" y="3787775"/>
          <p14:tracePt t="220629" x="3698875" y="3787775"/>
          <p14:tracePt t="220637" x="3706813" y="3795713"/>
          <p14:tracePt t="220674" x="3706813" y="3803650"/>
          <p14:tracePt t="220681" x="3714750" y="3803650"/>
          <p14:tracePt t="220734" x="3722688" y="3803650"/>
          <p14:tracePt t="220935" x="3722688" y="3795713"/>
          <p14:tracePt t="220944" x="3706813" y="3779838"/>
          <p14:tracePt t="220951" x="3690938" y="3763963"/>
          <p14:tracePt t="220958" x="3667125" y="3740150"/>
          <p14:tracePt t="220966" x="3643313" y="3716338"/>
          <p14:tracePt t="220974" x="3611563" y="3692525"/>
          <p14:tracePt t="220981" x="3571875" y="3668713"/>
          <p14:tracePt t="220989" x="3540125" y="3636963"/>
          <p14:tracePt t="220996" x="3492500" y="3613150"/>
          <p14:tracePt t="221005" x="3435350" y="3587750"/>
          <p14:tracePt t="221010" x="3387725" y="3563938"/>
          <p14:tracePt t="221019" x="3340100" y="3540125"/>
          <p14:tracePt t="221026" x="3292475" y="3532188"/>
          <p14:tracePt t="221035" x="3276600" y="3524250"/>
          <p14:tracePt t="221041" x="3252788" y="3516313"/>
          <p14:tracePt t="221049" x="3236913" y="3516313"/>
          <p14:tracePt t="221056" x="3228975" y="3516313"/>
          <p14:tracePt t="221064" x="3221038" y="3516313"/>
          <p14:tracePt t="221072" x="3213100" y="3516313"/>
          <p14:tracePt t="221251" x="3205163" y="3516313"/>
          <p14:tracePt t="221370" x="3205163" y="3524250"/>
          <p14:tracePt t="221379" x="3221038" y="3532188"/>
          <p14:tracePt t="221386" x="3228975" y="3548063"/>
          <p14:tracePt t="221395" x="3244850" y="3556000"/>
          <p14:tracePt t="221402" x="3252788" y="3571875"/>
          <p14:tracePt t="221409" x="3276600" y="3587750"/>
          <p14:tracePt t="221416" x="3300413" y="3605213"/>
          <p14:tracePt t="221423" x="3316288" y="3621088"/>
          <p14:tracePt t="221433" x="3332163" y="3629025"/>
          <p14:tracePt t="221439" x="3355975" y="3652838"/>
          <p14:tracePt t="221446" x="3387725" y="3676650"/>
          <p14:tracePt t="221455" x="3427413" y="3708400"/>
          <p14:tracePt t="221461" x="3476625" y="3740150"/>
          <p14:tracePt t="221470" x="3516313" y="3779838"/>
          <p14:tracePt t="221476" x="3563938" y="3811588"/>
          <p14:tracePt t="221484" x="3579813" y="3827463"/>
          <p14:tracePt t="221491" x="3619500" y="3851275"/>
          <p14:tracePt t="221499" x="3659188" y="3875088"/>
          <p14:tracePt t="221507" x="3683000" y="3890963"/>
          <p14:tracePt t="221514" x="3690938" y="3890963"/>
          <p14:tracePt t="221529" x="3698875" y="3890963"/>
          <p14:tracePt t="221656" x="3698875" y="3883025"/>
          <p14:tracePt t="221670" x="3698875" y="3875088"/>
          <p14:tracePt t="221678" x="3690938" y="3867150"/>
          <p14:tracePt t="221694" x="3683000" y="3859213"/>
          <p14:tracePt t="221716" x="3675063" y="3859213"/>
          <p14:tracePt t="221732" x="3675063" y="3851275"/>
          <p14:tracePt t="221738" x="3667125" y="3851275"/>
          <p14:tracePt t="221771" x="3667125" y="3843338"/>
          <p14:tracePt t="221786" x="3659188" y="3843338"/>
          <p14:tracePt t="221814" x="3651250" y="3843338"/>
          <p14:tracePt t="221822" x="3651250" y="3835400"/>
          <p14:tracePt t="221837" x="3643313" y="3835400"/>
          <p14:tracePt t="221843" x="3635375" y="3827463"/>
          <p14:tracePt t="221867" x="3627438" y="3827463"/>
          <p14:tracePt t="221881" x="3619500" y="3819525"/>
          <p14:tracePt t="221904" x="3611563" y="3811588"/>
          <p14:tracePt t="221913" x="3603625" y="3811588"/>
          <p14:tracePt t="221935" x="3595688" y="3811588"/>
          <p14:tracePt t="221949" x="3579813" y="3803650"/>
          <p14:tracePt t="221956" x="3571875" y="3803650"/>
          <p14:tracePt t="221971" x="3556000" y="3803650"/>
          <p14:tracePt t="221979" x="3548063" y="3803650"/>
          <p14:tracePt t="221987" x="3540125" y="3803650"/>
          <p14:tracePt t="221994" x="3532188" y="3803650"/>
          <p14:tracePt t="222002" x="3524250" y="3803650"/>
          <p14:tracePt t="222009" x="3516313" y="3803650"/>
          <p14:tracePt t="222017" x="3516313" y="3795713"/>
          <p14:tracePt t="222024" x="3508375" y="3795713"/>
          <p14:tracePt t="222038" x="3500438" y="3795713"/>
          <p14:tracePt t="222055" x="3492500" y="3795713"/>
          <p14:tracePt t="222061" x="3476625" y="3787775"/>
          <p14:tracePt t="222070" x="3467100" y="3787775"/>
          <p14:tracePt t="222076" x="3451225" y="3787775"/>
          <p14:tracePt t="222090" x="3443288" y="3787775"/>
          <p14:tracePt t="222091" x="3435350" y="3779838"/>
          <p14:tracePt t="222099" x="3419475" y="3771900"/>
          <p14:tracePt t="222106" x="3403600" y="3771900"/>
          <p14:tracePt t="222115" x="3387725" y="3763963"/>
          <p14:tracePt t="222122" x="3371850" y="3756025"/>
          <p14:tracePt t="222129" x="3355975" y="3748088"/>
          <p14:tracePt t="222137" x="3332163" y="3748088"/>
          <p14:tracePt t="222144" x="3308350" y="3740150"/>
          <p14:tracePt t="222152" x="3284538" y="3724275"/>
          <p14:tracePt t="222159" x="3260725" y="3716338"/>
          <p14:tracePt t="222167" x="3228975" y="3708400"/>
          <p14:tracePt t="222174" x="3197225" y="3700463"/>
          <p14:tracePt t="222181" x="3181350" y="3692525"/>
          <p14:tracePt t="222189" x="3173413" y="3692525"/>
          <p14:tracePt t="222196" x="3157538" y="3684588"/>
          <p14:tracePt t="222205" x="3149600" y="3684588"/>
          <p14:tracePt t="222211" x="3149600" y="3676650"/>
          <p14:tracePt t="222219" x="3141663" y="3676650"/>
          <p14:tracePt t="222226" x="3133725" y="3676650"/>
          <p14:tracePt t="222556" x="3133725" y="3668713"/>
          <p14:tracePt t="222579" x="3133725" y="3660775"/>
          <p14:tracePt t="222675" x="3133725" y="3668713"/>
          <p14:tracePt t="222691" x="3133725" y="3676650"/>
          <p14:tracePt t="222698" x="3133725" y="3684588"/>
          <p14:tracePt t="222706" x="3133725" y="3692525"/>
          <p14:tracePt t="222714" x="3133725" y="3708400"/>
          <p14:tracePt t="222721" x="3141663" y="3724275"/>
          <p14:tracePt t="222729" x="3141663" y="3732213"/>
          <p14:tracePt t="222738" x="3149600" y="3740150"/>
          <p14:tracePt t="222744" x="3149600" y="3748088"/>
          <p14:tracePt t="222752" x="3157538" y="3756025"/>
          <p14:tracePt t="223074" x="3157538" y="3748088"/>
          <p14:tracePt t="223096" x="3157538" y="3740150"/>
          <p14:tracePt t="223113" x="3157538" y="3732213"/>
          <p14:tracePt t="223126" x="3157538" y="3724275"/>
          <p14:tracePt t="223141" x="3157538" y="3716338"/>
          <p14:tracePt t="223232" x="3157538" y="3708400"/>
          <p14:tracePt t="223238" x="3157538" y="3700463"/>
          <p14:tracePt t="223246" x="3157538" y="3692525"/>
          <p14:tracePt t="223254" x="3157538" y="3684588"/>
          <p14:tracePt t="223261" x="3157538" y="3660775"/>
          <p14:tracePt t="223269" x="3157538" y="3652838"/>
          <p14:tracePt t="223276" x="3157538" y="3644900"/>
          <p14:tracePt t="223284" x="3157538" y="3636963"/>
          <p14:tracePt t="223291" x="3157538" y="3629025"/>
          <p14:tracePt t="223306" x="3157538" y="3605213"/>
          <p14:tracePt t="223314" x="3157538" y="3595688"/>
          <p14:tracePt t="223321" x="3157538" y="3587750"/>
          <p14:tracePt t="223328" x="3157538" y="3579813"/>
          <p14:tracePt t="223344" x="3157538" y="3571875"/>
          <p14:tracePt t="223359" x="3165475" y="3571875"/>
          <p14:tracePt t="223368" x="3165475" y="3563938"/>
          <p14:tracePt t="223381" x="3165475" y="3556000"/>
          <p14:tracePt t="223404" x="3165475" y="3548063"/>
          <p14:tracePt t="227804" x="3165475" y="3587750"/>
          <p14:tracePt t="227806" x="3165475" y="3644900"/>
          <p14:tracePt t="227807" x="3173413" y="3668713"/>
          <p14:tracePt t="227808" x="3173413" y="3676650"/>
          <p14:tracePt t="227821" x="3173413" y="3716338"/>
          <p14:tracePt t="227830" x="3173413" y="3724275"/>
          <p14:tracePt t="227852" x="3173413" y="3732213"/>
          <p14:tracePt t="227882" x="3173413" y="3740150"/>
          <p14:tracePt t="227897" x="3173413" y="3748088"/>
          <p14:tracePt t="227912" x="3181350" y="3748088"/>
          <p14:tracePt t="227919" x="3181350" y="3756025"/>
          <p14:tracePt t="227928" x="3181350" y="3763963"/>
          <p14:tracePt t="227935" x="3181350" y="3771900"/>
          <p14:tracePt t="227941" x="3181350" y="3779838"/>
          <p14:tracePt t="227965" x="3181350" y="3787775"/>
          <p14:tracePt t="227972" x="3181350" y="3795713"/>
          <p14:tracePt t="227980" x="3181350" y="3803650"/>
          <p14:tracePt t="227994" x="3189288" y="3811588"/>
          <p14:tracePt t="228009" x="3189288" y="3827463"/>
          <p14:tracePt t="228025" x="3189288" y="3835400"/>
          <p14:tracePt t="228040" x="3189288" y="3843338"/>
          <p14:tracePt t="228084" x="3189288" y="3851275"/>
          <p14:tracePt t="228099" x="3189288" y="3859213"/>
          <p14:tracePt t="228145" x="3189288" y="3867150"/>
          <p14:tracePt t="229591" x="3197225" y="3867150"/>
          <p14:tracePt t="231376" x="3205163" y="3867150"/>
          <p14:tracePt t="231415" x="3213100" y="3867150"/>
          <p14:tracePt t="232239" x="3221038" y="3867150"/>
          <p14:tracePt t="232276" x="3228975" y="3867150"/>
          <p14:tracePt t="232300" x="3236913" y="3867150"/>
          <p14:tracePt t="232307" x="3244850" y="3867150"/>
          <p14:tracePt t="232322" x="3252788" y="3867150"/>
          <p14:tracePt t="232329" x="3252788" y="3859213"/>
          <p14:tracePt t="232336" x="3268663" y="3851275"/>
          <p14:tracePt t="232345" x="3276600" y="3851275"/>
          <p14:tracePt t="232351" x="3284538" y="3843338"/>
          <p14:tracePt t="232360" x="3292475" y="3835400"/>
          <p14:tracePt t="232366" x="3308350" y="3819525"/>
          <p14:tracePt t="232375" x="3316288" y="3819525"/>
          <p14:tracePt t="232381" x="3324225" y="3811588"/>
          <p14:tracePt t="232389" x="3324225" y="3803650"/>
          <p14:tracePt t="232404" x="3324225" y="3795713"/>
          <p14:tracePt t="232412" x="3332163" y="3795713"/>
          <p14:tracePt t="232419" x="3332163" y="3787775"/>
          <p14:tracePt t="232434" x="3332163" y="3779838"/>
          <p14:tracePt t="232443" x="3332163" y="3771900"/>
          <p14:tracePt t="232449" x="3340100" y="3771900"/>
          <p14:tracePt t="232464" x="3340100" y="3763963"/>
          <p14:tracePt t="232495" x="3340100" y="3756025"/>
          <p14:tracePt t="232511" x="3340100" y="3748088"/>
          <p14:tracePt t="232517" x="3340100" y="3740150"/>
          <p14:tracePt t="232525" x="3348038" y="3740150"/>
          <p14:tracePt t="232531" x="3348038" y="3732213"/>
          <p14:tracePt t="232539" x="3348038" y="3724275"/>
          <p14:tracePt t="232546" x="3348038" y="3716338"/>
          <p14:tracePt t="232577" x="3348038" y="3708400"/>
          <p14:tracePt t="232614" x="3348038" y="3700463"/>
          <p14:tracePt t="232630" x="3348038" y="3692525"/>
          <p14:tracePt t="232637" x="3348038" y="3684588"/>
          <p14:tracePt t="232645" x="3348038" y="3676650"/>
          <p14:tracePt t="232660" x="3348038" y="3660775"/>
          <p14:tracePt t="232667" x="3348038" y="3652838"/>
          <p14:tracePt t="232674" x="3348038" y="3644900"/>
          <p14:tracePt t="232681" x="3348038" y="3636963"/>
          <p14:tracePt t="232689" x="3348038" y="3629025"/>
          <p14:tracePt t="232697" x="3348038" y="3621088"/>
          <p14:tracePt t="232707" x="3348038" y="3613150"/>
          <p14:tracePt t="232712" x="3348038" y="3605213"/>
          <p14:tracePt t="232727" x="3348038" y="3587750"/>
          <p14:tracePt t="232745" x="3348038" y="3579813"/>
          <p14:tracePt t="232749" x="3348038" y="3571875"/>
          <p14:tracePt t="232757" x="3348038" y="3563938"/>
          <p14:tracePt t="232772" x="3348038" y="3556000"/>
          <p14:tracePt t="232787" x="3348038" y="3548063"/>
          <p14:tracePt t="232802" x="3348038" y="3540125"/>
          <p14:tracePt t="232818" x="3348038" y="3532188"/>
          <p14:tracePt t="232824" x="3348038" y="3524250"/>
          <p14:tracePt t="232839" x="3348038" y="3516313"/>
          <p14:tracePt t="232847" x="3348038" y="3508375"/>
          <p14:tracePt t="232854" x="3348038" y="3500438"/>
          <p14:tracePt t="232983" x="3340100" y="3500438"/>
          <p14:tracePt t="233008" x="3340100" y="3492500"/>
          <p14:tracePt t="233013" x="3332163" y="3492500"/>
          <p14:tracePt t="233036" x="3324225" y="3492500"/>
          <p14:tracePt t="233110" x="3316288" y="3492500"/>
          <p14:tracePt t="233283" x="3308350" y="3492500"/>
          <p14:tracePt t="237027" x="3348038" y="3508375"/>
          <p14:tracePt t="237029" x="3508375" y="3548063"/>
          <p14:tracePt t="237029" x="3548063" y="3548063"/>
          <p14:tracePt t="237031" x="3603625" y="3563938"/>
          <p14:tracePt t="237031" x="3659188" y="3571875"/>
          <p14:tracePt t="237032" x="3706813" y="3579813"/>
          <p14:tracePt t="237034" x="3738563" y="3579813"/>
          <p14:tracePt t="237047" x="3859213" y="3579813"/>
          <p14:tracePt t="237151" x="3867150" y="3579813"/>
          <p14:tracePt t="237189" x="3875088" y="3579813"/>
          <p14:tracePt t="237197" x="3883025" y="3571875"/>
          <p14:tracePt t="237227" x="3883025" y="3563938"/>
          <p14:tracePt t="238696" x="3883025" y="3571875"/>
          <p14:tracePt t="238706" x="3875088" y="3579813"/>
          <p14:tracePt t="238711" x="3875088" y="3587750"/>
          <p14:tracePt t="238719" x="3875088" y="3595688"/>
          <p14:tracePt t="238727" x="3867150" y="3629025"/>
          <p14:tracePt t="238734" x="3867150" y="3644900"/>
          <p14:tracePt t="238742" x="3867150" y="3676650"/>
          <p14:tracePt t="238749" x="3867150" y="3716338"/>
          <p14:tracePt t="238757" x="3867150" y="3748088"/>
          <p14:tracePt t="238765" x="3867150" y="3779838"/>
          <p14:tracePt t="238773" x="3867150" y="3827463"/>
          <p14:tracePt t="238779" x="3867150" y="3867150"/>
          <p14:tracePt t="238788" x="3875088" y="3906838"/>
          <p14:tracePt t="238795" x="3883025" y="3930650"/>
          <p14:tracePt t="238802" x="3883025" y="3948113"/>
          <p14:tracePt t="238809" x="3883025" y="3971925"/>
          <p14:tracePt t="238817" x="3883025" y="3979863"/>
          <p14:tracePt t="238831" x="3883025" y="3987800"/>
          <p14:tracePt t="238840" x="3883025" y="3995738"/>
          <p14:tracePt t="238855" x="3883025" y="4003675"/>
          <p14:tracePt t="238863" x="3883025" y="4011613"/>
          <p14:tracePt t="238878" x="3883025" y="4019550"/>
          <p14:tracePt t="249478" x="3851275" y="3987800"/>
          <p14:tracePt t="249479" x="3754438" y="3922713"/>
          <p14:tracePt t="249480" x="3738563" y="3914775"/>
          <p14:tracePt t="249482" x="3706813" y="3890963"/>
          <p14:tracePt t="249483" x="3698875" y="3875088"/>
          <p14:tracePt t="249483" x="3683000" y="3867150"/>
          <p14:tracePt t="249484" x="3683000" y="3851275"/>
          <p14:tracePt t="249498" x="3659188" y="3819525"/>
          <p14:tracePt t="249505" x="3651250" y="3811588"/>
          <p14:tracePt t="249528" x="3651250" y="3803650"/>
          <p14:tracePt t="249535" x="3643313" y="3803650"/>
          <p14:tracePt t="249551" x="3635375" y="3795713"/>
          <p14:tracePt t="249558" x="3635375" y="3787775"/>
          <p14:tracePt t="249566" x="3619500" y="3779838"/>
          <p14:tracePt t="249573" x="3611563" y="3771900"/>
          <p14:tracePt t="249581" x="3595688" y="3756025"/>
          <p14:tracePt t="249588" x="3587750" y="3748088"/>
          <p14:tracePt t="249596" x="3571875" y="3732213"/>
          <p14:tracePt t="249603" x="3556000" y="3716338"/>
          <p14:tracePt t="249611" x="3540125" y="3708400"/>
          <p14:tracePt t="249618" x="3524250" y="3692525"/>
          <p14:tracePt t="249625" x="3508375" y="3676650"/>
          <p14:tracePt t="249632" x="3492500" y="3652838"/>
          <p14:tracePt t="249641" x="3476625" y="3636963"/>
          <p14:tracePt t="249649" x="3459163" y="3629025"/>
          <p14:tracePt t="249655" x="3451225" y="3613150"/>
          <p14:tracePt t="249663" x="3427413" y="3605213"/>
          <p14:tracePt t="249671" x="3419475" y="3595688"/>
          <p14:tracePt t="249679" x="3403600" y="3587750"/>
          <p14:tracePt t="249685" x="3387725" y="3579813"/>
          <p14:tracePt t="249693" x="3379788" y="3571875"/>
          <p14:tracePt t="249700" x="3371850" y="3571875"/>
          <p14:tracePt t="249708" x="3363913" y="3563938"/>
          <p14:tracePt t="249723" x="3355975" y="3556000"/>
          <p14:tracePt t="249732" x="3348038" y="3556000"/>
          <p14:tracePt t="249738" x="3348038" y="3548063"/>
          <p14:tracePt t="249746" x="3340100" y="3548063"/>
          <p14:tracePt t="249762" x="3332163" y="3540125"/>
          <p14:tracePt t="249775" x="3324225" y="3532188"/>
          <p14:tracePt t="249783" x="3316288" y="3532188"/>
          <p14:tracePt t="249799" x="3308350" y="3524250"/>
          <p14:tracePt t="249805" x="3300413" y="3516313"/>
          <p14:tracePt t="249821" x="3292475" y="3516313"/>
          <p14:tracePt t="249829" x="3284538" y="3508375"/>
          <p14:tracePt t="249835" x="3276600" y="3508375"/>
          <p14:tracePt t="249844" x="3276600" y="3500438"/>
          <p14:tracePt t="249850" x="3260725" y="3492500"/>
          <p14:tracePt t="249858" x="3252788" y="3492500"/>
          <p14:tracePt t="249865" x="3244850" y="3484563"/>
          <p14:tracePt t="249873" x="3236913" y="3484563"/>
          <p14:tracePt t="249882" x="3228975" y="3476625"/>
          <p14:tracePt t="249888" x="3221038" y="3476625"/>
          <p14:tracePt t="249896" x="3213100" y="3476625"/>
          <p14:tracePt t="249903" x="3205163" y="3476625"/>
          <p14:tracePt t="249913" x="3197225" y="3468688"/>
          <p14:tracePt t="249918" x="3189288" y="3468688"/>
          <p14:tracePt t="249925" x="3181350" y="3468688"/>
          <p14:tracePt t="249933" x="3173413" y="3468688"/>
          <p14:tracePt t="249940" x="3165475" y="3468688"/>
          <p14:tracePt t="249949" x="3157538" y="3468688"/>
          <p14:tracePt t="249963" x="3149600" y="3468688"/>
          <p14:tracePt t="249970" x="3141663" y="3468688"/>
          <p14:tracePt t="249979" x="3133725" y="3468688"/>
          <p14:tracePt t="249985" x="3117850" y="3476625"/>
          <p14:tracePt t="249993" x="3109913" y="3476625"/>
          <p14:tracePt t="250008" x="3092450" y="3484563"/>
          <p14:tracePt t="250023" x="3084513" y="3484563"/>
          <p14:tracePt t="250031" x="3076575" y="3492500"/>
          <p14:tracePt t="250046" x="3068638" y="3500438"/>
          <p14:tracePt t="250053" x="3068638" y="3508375"/>
          <p14:tracePt t="250063" x="3060700" y="3508375"/>
          <p14:tracePt t="250068" x="3052763" y="3516313"/>
          <p14:tracePt t="250084" x="3052763" y="3524250"/>
          <p14:tracePt t="250091" x="3052763" y="3532188"/>
          <p14:tracePt t="250114" x="3044825" y="3540125"/>
          <p14:tracePt t="250129" x="3044825" y="3548063"/>
          <p14:tracePt t="250136" x="3044825" y="3556000"/>
          <p14:tracePt t="250144" x="3044825" y="3563938"/>
          <p14:tracePt t="250158" x="3044825" y="3571875"/>
          <p14:tracePt t="250181" x="3044825" y="3579813"/>
          <p14:tracePt t="250197" x="3044825" y="3587750"/>
          <p14:tracePt t="250203" x="3044825" y="3595688"/>
          <p14:tracePt t="250218" x="3044825" y="3605213"/>
          <p14:tracePt t="250242" x="3044825" y="3613150"/>
          <p14:tracePt t="250256" x="3052763" y="3621088"/>
          <p14:tracePt t="250264" x="3060700" y="3629025"/>
          <p14:tracePt t="250288" x="3068638" y="3629025"/>
          <p14:tracePt t="250295" x="3068638" y="3636963"/>
          <p14:tracePt t="250301" x="3076575" y="3636963"/>
          <p14:tracePt t="250309" x="3076575" y="3644900"/>
          <p14:tracePt t="250317" x="3084513" y="3644900"/>
          <p14:tracePt t="250324" x="3092450" y="3644900"/>
          <p14:tracePt t="250334" x="3092450" y="3652838"/>
          <p14:tracePt t="250340" x="3092450" y="3660775"/>
          <p14:tracePt t="250347" x="3100388" y="3660775"/>
          <p14:tracePt t="250365" x="3100388" y="3668713"/>
          <p14:tracePt t="250376" x="3109913" y="3676650"/>
          <p14:tracePt t="250392" x="3109913" y="3684588"/>
          <p14:tracePt t="250400" x="3117850" y="3684588"/>
          <p14:tracePt t="250406" x="3125788" y="3692525"/>
          <p14:tracePt t="250421" x="3125788" y="3700463"/>
          <p14:tracePt t="250430" x="3133725" y="3700463"/>
          <p14:tracePt t="250445" x="3141663" y="3700463"/>
          <p14:tracePt t="250452" x="3141663" y="3708400"/>
          <p14:tracePt t="250474" x="3149600" y="3708400"/>
          <p14:tracePt t="250499" x="3157538" y="3708400"/>
          <p14:tracePt t="250527" x="3165475" y="3708400"/>
          <p14:tracePt t="250552" x="3173413" y="3708400"/>
          <p14:tracePt t="250556" x="3181350" y="3708400"/>
          <p14:tracePt t="250564" x="3189288" y="3708400"/>
          <p14:tracePt t="250571" x="3197225" y="3708400"/>
          <p14:tracePt t="250581" x="3205163" y="3700463"/>
          <p14:tracePt t="250586" x="3213100" y="3692525"/>
          <p14:tracePt t="250594" x="3213100" y="3684588"/>
          <p14:tracePt t="250601" x="3228975" y="3676650"/>
          <p14:tracePt t="250609" x="3236913" y="3652838"/>
          <p14:tracePt t="250617" x="3236913" y="3636963"/>
          <p14:tracePt t="250624" x="3236913" y="3629025"/>
          <p14:tracePt t="250631" x="3236913" y="3613150"/>
          <p14:tracePt t="250639" x="3236913" y="3595688"/>
          <p14:tracePt t="250648" x="3244850" y="3579813"/>
          <p14:tracePt t="250654" x="3244850" y="3571875"/>
          <p14:tracePt t="250662" x="3244850" y="3563938"/>
          <p14:tracePt t="250669" x="3244850" y="3548063"/>
          <p14:tracePt t="250685" x="3244850" y="3540125"/>
          <p14:tracePt t="250701" x="3244850" y="3532188"/>
          <p14:tracePt t="250820" x="3236913" y="3532188"/>
          <p14:tracePt t="250834" x="3228975" y="3532188"/>
          <p14:tracePt t="250857" x="3221038" y="3532188"/>
          <p14:tracePt t="250866" x="3213100" y="3532188"/>
          <p14:tracePt t="250882" x="3205163" y="3532188"/>
          <p14:tracePt t="250897" x="3197225" y="3532188"/>
          <p14:tracePt t="250909" x="3189288" y="3532188"/>
          <p14:tracePt t="250917" x="3181350" y="3532188"/>
          <p14:tracePt t="250948" x="3173413" y="3532188"/>
          <p14:tracePt t="250963" x="3173413" y="3540125"/>
          <p14:tracePt t="250977" x="3165475" y="3540125"/>
          <p14:tracePt t="250994" x="3157538" y="3540125"/>
          <p14:tracePt t="251000" x="3157538" y="3548063"/>
          <p14:tracePt t="251006" x="3149600" y="3548063"/>
          <p14:tracePt t="251022" x="3141663" y="3556000"/>
          <p14:tracePt t="251036" x="3133725" y="3556000"/>
          <p14:tracePt t="251047" x="3133725" y="3563938"/>
          <p14:tracePt t="251059" x="3125788" y="3563938"/>
          <p14:tracePt t="251067" x="3117850" y="3571875"/>
          <p14:tracePt t="251102" x="3109913" y="3587750"/>
          <p14:tracePt t="251104" x="3100388" y="3587750"/>
          <p14:tracePt t="251113" x="3100388" y="3595688"/>
          <p14:tracePt t="251127" x="3092450" y="3605213"/>
          <p14:tracePt t="251142" x="3092450" y="3613150"/>
          <p14:tracePt t="251151" x="3084513" y="3621088"/>
          <p14:tracePt t="251156" x="3084513" y="3629025"/>
          <p14:tracePt t="251164" x="3076575" y="3629025"/>
          <p14:tracePt t="251171" x="3076575" y="3636963"/>
          <p14:tracePt t="251181" x="3076575" y="3644900"/>
          <p14:tracePt t="251186" x="3076575" y="3652838"/>
          <p14:tracePt t="251197" x="3076575" y="3660775"/>
          <p14:tracePt t="251202" x="3068638" y="3668713"/>
          <p14:tracePt t="251209" x="3060700" y="3684588"/>
          <p14:tracePt t="251217" x="3060700" y="3692525"/>
          <p14:tracePt t="251224" x="3060700" y="3700463"/>
          <p14:tracePt t="251232" x="3060700" y="3708400"/>
          <p14:tracePt t="251239" x="3060700" y="3724275"/>
          <p14:tracePt t="251247" x="3060700" y="3740150"/>
          <p14:tracePt t="251254" x="3060700" y="3748088"/>
          <p14:tracePt t="251269" x="3060700" y="3756025"/>
          <p14:tracePt t="251299" x="3060700" y="3763963"/>
          <p14:tracePt t="251321" x="3060700" y="3771900"/>
          <p14:tracePt t="251331" x="3068638" y="3771900"/>
          <p14:tracePt t="251336" x="3076575" y="3779838"/>
          <p14:tracePt t="251351" x="3084513" y="3787775"/>
          <p14:tracePt t="251368" x="3092450" y="3795713"/>
          <p14:tracePt t="251374" x="3100388" y="3795713"/>
          <p14:tracePt t="251384" x="3109913" y="3811588"/>
          <p14:tracePt t="251388" x="3117850" y="3811588"/>
          <p14:tracePt t="251397" x="3125788" y="3819525"/>
          <p14:tracePt t="251405" x="3133725" y="3827463"/>
          <p14:tracePt t="251414" x="3141663" y="3827463"/>
          <p14:tracePt t="251428" x="3149600" y="3827463"/>
          <p14:tracePt t="251434" x="3149600" y="3835400"/>
          <p14:tracePt t="251444" x="3157538" y="3835400"/>
          <p14:tracePt t="251451" x="3165475" y="3835400"/>
          <p14:tracePt t="251456" x="3173413" y="3835400"/>
          <p14:tracePt t="251465" x="3181350" y="3835400"/>
          <p14:tracePt t="251481" x="3189288" y="3835400"/>
          <p14:tracePt t="251486" x="3197225" y="3835400"/>
          <p14:tracePt t="251501" x="3205163" y="3835400"/>
          <p14:tracePt t="251509" x="3213100" y="3835400"/>
          <p14:tracePt t="251517" x="3221038" y="3835400"/>
          <p14:tracePt t="251532" x="3228975" y="3835400"/>
          <p14:tracePt t="251554" x="3236913" y="3835400"/>
          <p14:tracePt t="251569" x="3244850" y="3835400"/>
          <p14:tracePt t="251577" x="3244850" y="3827463"/>
          <p14:tracePt t="251594" x="3252788" y="3819525"/>
          <p14:tracePt t="251599" x="3252788" y="3811588"/>
          <p14:tracePt t="251606" x="3260725" y="3811588"/>
          <p14:tracePt t="251615" x="3260725" y="3803650"/>
          <p14:tracePt t="251621" x="3260725" y="3795713"/>
          <p14:tracePt t="251632" x="3260725" y="3787775"/>
          <p14:tracePt t="251636" x="3268663" y="3779838"/>
          <p14:tracePt t="251647" x="3268663" y="3771900"/>
          <p14:tracePt t="251651" x="3268663" y="3763963"/>
          <p14:tracePt t="251660" x="3268663" y="3756025"/>
          <p14:tracePt t="251668" x="3268663" y="3748088"/>
          <p14:tracePt t="251675" x="3268663" y="3740150"/>
          <p14:tracePt t="251682" x="3268663" y="3732213"/>
          <p14:tracePt t="251689" x="3268663" y="3724275"/>
          <p14:tracePt t="251697" x="3268663" y="3716338"/>
          <p14:tracePt t="251713" x="3268663" y="3708400"/>
          <p14:tracePt t="251727" x="3268663" y="3700463"/>
          <p14:tracePt t="251746" x="3268663" y="3692525"/>
          <p14:tracePt t="251749" x="3268663" y="3684588"/>
          <p14:tracePt t="251756" x="3268663" y="3676650"/>
          <p14:tracePt t="251765" x="3268663" y="3668713"/>
          <p14:tracePt t="251771" x="3268663" y="3660775"/>
          <p14:tracePt t="251780" x="3260725" y="3660775"/>
          <p14:tracePt t="251787" x="3252788" y="3652838"/>
          <p14:tracePt t="251802" x="3252788" y="3644900"/>
          <p14:tracePt t="251809" x="3252788" y="3636963"/>
          <p14:tracePt t="251839" x="3252788" y="3629025"/>
          <p14:tracePt t="251854" x="3244850" y="3629025"/>
          <p14:tracePt t="251900" x="3244850" y="3621088"/>
          <p14:tracePt t="251937" x="3244850" y="3613150"/>
          <p14:tracePt t="251969" x="3236913" y="3605213"/>
          <p14:tracePt t="251982" x="3236913" y="3595688"/>
          <p14:tracePt t="252012" x="3228975" y="3595688"/>
          <p14:tracePt t="252034" x="3221038" y="3587750"/>
          <p14:tracePt t="252057" x="3221038" y="3579813"/>
          <p14:tracePt t="253458" x="3213100" y="3595688"/>
          <p14:tracePt t="253464" x="3213100" y="3605213"/>
          <p14:tracePt t="253472" x="3213100" y="3629025"/>
          <p14:tracePt t="253480" x="3205163" y="3660775"/>
          <p14:tracePt t="253488" x="3205163" y="3692525"/>
          <p14:tracePt t="253496" x="3205163" y="3716338"/>
          <p14:tracePt t="253504" x="3205163" y="3732213"/>
          <p14:tracePt t="253511" x="3205163" y="3748088"/>
          <p14:tracePt t="253518" x="3205163" y="3756025"/>
          <p14:tracePt t="253526" x="3205163" y="3763963"/>
          <p14:tracePt t="253533" x="3205163" y="3771900"/>
          <p14:tracePt t="253541" x="3205163" y="3779838"/>
          <p14:tracePt t="253667" x="3205163" y="3787775"/>
          <p14:tracePt t="253832" x="3205163" y="3795713"/>
          <p14:tracePt t="253855" x="3205163" y="3803650"/>
          <p14:tracePt t="253863" x="3205163" y="3811588"/>
          <p14:tracePt t="253885" x="3205163" y="3819525"/>
          <p14:tracePt t="253915" x="3205163" y="3827463"/>
          <p14:tracePt t="254387" x="3205163" y="3835400"/>
          <p14:tracePt t="254394" x="3205163" y="3843338"/>
          <p14:tracePt t="254410" x="3205163" y="3851275"/>
          <p14:tracePt t="254426" x="3205163" y="3859213"/>
          <p14:tracePt t="254732" x="3205163" y="3867150"/>
          <p14:tracePt t="254740" x="3205163" y="3875088"/>
          <p14:tracePt t="254756" x="3205163" y="3883025"/>
          <p14:tracePt t="254764" x="3205163" y="3890963"/>
          <p14:tracePt t="254770" x="3205163" y="3898900"/>
          <p14:tracePt t="254778" x="3205163" y="3906838"/>
          <p14:tracePt t="254785" x="3205163" y="3922713"/>
          <p14:tracePt t="254793" x="3205163" y="3930650"/>
          <p14:tracePt t="254801" x="3205163" y="3938588"/>
          <p14:tracePt t="254808" x="3205163" y="3956050"/>
          <p14:tracePt t="254816" x="3205163" y="3963988"/>
          <p14:tracePt t="254823" x="3197225" y="3963988"/>
          <p14:tracePt t="254830" x="3197225" y="3979863"/>
          <p14:tracePt t="254845" x="3197225" y="3987800"/>
          <p14:tracePt t="254853" x="3197225" y="3995738"/>
          <p14:tracePt t="254861" x="3197225" y="4003675"/>
          <p14:tracePt t="254877" x="3197225" y="4011613"/>
          <p14:tracePt t="254892" x="3197225" y="4019550"/>
          <p14:tracePt t="254906" x="3197225" y="4027488"/>
          <p14:tracePt t="254914" x="3197225" y="4035425"/>
          <p14:tracePt t="254928" x="3197225" y="4043363"/>
          <p14:tracePt t="254943" x="3197225" y="4051300"/>
          <p14:tracePt t="254959" x="3197225" y="4067175"/>
          <p14:tracePt t="254973" x="3197225" y="4075113"/>
          <p14:tracePt t="254989" x="3197225" y="4083050"/>
          <p14:tracePt t="254995" x="3197225" y="4090988"/>
          <p14:tracePt t="255003" x="3197225" y="4098925"/>
          <p14:tracePt t="255011" x="3197225" y="4122738"/>
          <p14:tracePt t="255018" x="3197225" y="4130675"/>
          <p14:tracePt t="255026" x="3197225" y="4138613"/>
          <p14:tracePt t="255033" x="3197225" y="4146550"/>
          <p14:tracePt t="255041" x="3197225" y="4162425"/>
          <p14:tracePt t="255055" x="3197225" y="4170363"/>
          <p14:tracePt t="255064" x="3197225" y="4186238"/>
          <p14:tracePt t="255070" x="3197225" y="4194175"/>
          <p14:tracePt t="255078" x="3197225" y="4202113"/>
          <p14:tracePt t="255095" x="3197225" y="4210050"/>
          <p14:tracePt t="255101" x="3197225" y="4225925"/>
          <p14:tracePt t="255108" x="3197225" y="4233863"/>
          <p14:tracePt t="255124" x="3197225" y="4241800"/>
          <p14:tracePt t="255131" x="3197225" y="4249738"/>
          <p14:tracePt t="255145" x="3197225" y="4257675"/>
          <p14:tracePt t="255161" x="3197225" y="4265613"/>
          <p14:tracePt t="255175" x="3205163" y="4291013"/>
          <p14:tracePt t="255183" x="3221038" y="4314825"/>
          <p14:tracePt t="255192" x="3236913" y="4322763"/>
          <p14:tracePt t="255198" x="3252788" y="4330700"/>
          <p14:tracePt t="255205" x="3252788" y="4338638"/>
          <p14:tracePt t="255213" x="3260725" y="4346575"/>
          <p14:tracePt t="255228" x="3268663" y="4354513"/>
          <p14:tracePt t="255392" x="3268663" y="4362450"/>
          <p14:tracePt t="255438" x="3268663" y="4370388"/>
          <p14:tracePt t="255445" x="3268663" y="4378325"/>
          <p14:tracePt t="255460" x="3252788" y="4386263"/>
          <p14:tracePt t="255467" x="3252788" y="4394200"/>
          <p14:tracePt t="255476" x="3244850" y="4402138"/>
          <p14:tracePt t="255483" x="3236913" y="4402138"/>
          <p14:tracePt t="255491" x="3228975" y="4410075"/>
          <p14:tracePt t="255505" x="3221038" y="4418013"/>
          <p14:tracePt t="255513" x="3213100" y="4418013"/>
          <p14:tracePt t="255521" x="3213100" y="4425950"/>
          <p14:tracePt t="255528" x="3197225" y="4425950"/>
          <p14:tracePt t="255536" x="3197225" y="4433888"/>
          <p14:tracePt t="255543" x="3181350" y="4433888"/>
          <p14:tracePt t="255550" x="3181350" y="4441825"/>
          <p14:tracePt t="255558" x="3173413" y="4449763"/>
          <p14:tracePt t="255565" x="3165475" y="4449763"/>
          <p14:tracePt t="255580" x="3157538" y="4457700"/>
          <p14:tracePt t="255588" x="3149600" y="4457700"/>
          <p14:tracePt t="255595" x="3149600" y="4465638"/>
          <p14:tracePt t="255603" x="3141663" y="4465638"/>
          <p14:tracePt t="256074" x="3141663" y="4473575"/>
          <p14:tracePt t="256098" x="3141663" y="4481513"/>
          <p14:tracePt t="261437" x="3149600" y="4481513"/>
          <p14:tracePt t="261445" x="3157538" y="4481513"/>
          <p14:tracePt t="261454" x="3157538" y="4473575"/>
          <p14:tracePt t="261469" x="3165475" y="4473575"/>
          <p14:tracePt t="261491" x="3173413" y="4473575"/>
          <p14:tracePt t="261505" x="3181350" y="4473575"/>
          <p14:tracePt t="261522" x="3189288" y="4473575"/>
          <p14:tracePt t="261528" x="3197225" y="4473575"/>
          <p14:tracePt t="261537" x="3205163" y="4473575"/>
          <p14:tracePt t="261552" x="3213100" y="4473575"/>
          <p14:tracePt t="261558" x="3221038" y="4473575"/>
          <p14:tracePt t="261565" x="3236913" y="4473575"/>
          <p14:tracePt t="261573" x="3244850" y="4473575"/>
          <p14:tracePt t="261589" x="3252788" y="4473575"/>
          <p14:tracePt t="261596" x="3260725" y="4473575"/>
          <p14:tracePt t="261604" x="3268663" y="4473575"/>
          <p14:tracePt t="261611" x="3276600" y="4473575"/>
          <p14:tracePt t="261620" x="3284538" y="4473575"/>
          <p14:tracePt t="261626" x="3292475" y="4473575"/>
          <p14:tracePt t="261634" x="3300413" y="4473575"/>
          <p14:tracePt t="261641" x="3308350" y="4473575"/>
          <p14:tracePt t="261649" x="3324225" y="4473575"/>
          <p14:tracePt t="261655" x="3332163" y="4465638"/>
          <p14:tracePt t="261665" x="3340100" y="4465638"/>
          <p14:tracePt t="261672" x="3348038" y="4465638"/>
          <p14:tracePt t="261678" x="3355975" y="4465638"/>
          <p14:tracePt t="261686" x="3363913" y="4465638"/>
          <p14:tracePt t="261701" x="3371850" y="4465638"/>
          <p14:tracePt t="261716" x="3379788" y="4465638"/>
          <p14:tracePt t="261731" x="3387725" y="4465638"/>
          <p14:tracePt t="261739" x="3395663" y="4465638"/>
          <p14:tracePt t="261755" x="3403600" y="4465638"/>
          <p14:tracePt t="261769" x="3411538" y="4465638"/>
          <p14:tracePt t="261783" x="3419475" y="4465638"/>
          <p14:tracePt t="261798" x="3427413" y="4465638"/>
          <p14:tracePt t="261806" x="3435350" y="4465638"/>
          <p14:tracePt t="261822" x="3443288" y="4465638"/>
          <p14:tracePt t="261837" x="3459163" y="4465638"/>
          <p14:tracePt t="261852" x="3467100" y="4465638"/>
          <p14:tracePt t="261858" x="3476625" y="4465638"/>
          <p14:tracePt t="261873" x="3484563" y="4465638"/>
          <p14:tracePt t="261881" x="3492500" y="4465638"/>
          <p14:tracePt t="261896" x="3500438" y="4465638"/>
          <p14:tracePt t="261911" x="3508375" y="4465638"/>
          <p14:tracePt t="261933" x="3516313" y="4465638"/>
          <p14:tracePt t="261941" x="3524250" y="4465638"/>
          <p14:tracePt t="261956" x="3532188" y="4465638"/>
          <p14:tracePt t="261964" x="3540125" y="4465638"/>
          <p14:tracePt t="261978" x="3548063" y="4465638"/>
          <p14:tracePt t="261987" x="3556000" y="4465638"/>
          <p14:tracePt t="262003" x="3563938" y="4465638"/>
          <p14:tracePt t="262008" x="3571875" y="4465638"/>
          <p14:tracePt t="262016" x="3579813" y="4465638"/>
          <p14:tracePt t="262031" x="3587750" y="4465638"/>
          <p14:tracePt t="262046" x="3595688" y="4465638"/>
          <p14:tracePt t="262061" x="3603625" y="4465638"/>
          <p14:tracePt t="262070" x="3611563" y="4465638"/>
          <p14:tracePt t="262090" x="3619500" y="4465638"/>
          <p14:tracePt t="262106" x="3627438" y="4465638"/>
          <p14:tracePt t="262122" x="3635375" y="4465638"/>
          <p14:tracePt t="262129" x="3643313" y="4465638"/>
          <p14:tracePt t="262144" x="3651250" y="4465638"/>
          <p14:tracePt t="262166" x="3659188" y="4465638"/>
          <p14:tracePt t="262219" x="3667125" y="4465638"/>
          <p14:tracePt t="262319" x="3675063" y="4465638"/>
          <p14:tracePt t="264280" x="3675063" y="4457700"/>
          <p14:tracePt t="264288" x="3683000" y="4441825"/>
          <p14:tracePt t="264296" x="3690938" y="4418013"/>
          <p14:tracePt t="264303" x="3690938" y="4402138"/>
          <p14:tracePt t="264311" x="3690938" y="4378325"/>
          <p14:tracePt t="264319" x="3690938" y="4338638"/>
          <p14:tracePt t="264326" x="3690938" y="4314825"/>
          <p14:tracePt t="264334" x="3690938" y="4281488"/>
          <p14:tracePt t="264341" x="3690938" y="4257675"/>
          <p14:tracePt t="264348" x="3690938" y="4233863"/>
          <p14:tracePt t="264356" x="3690938" y="4217988"/>
          <p14:tracePt t="264363" x="3690938" y="4194175"/>
          <p14:tracePt t="264371" x="3690938" y="4170363"/>
          <p14:tracePt t="264378" x="3690938" y="4154488"/>
          <p14:tracePt t="264386" x="3675063" y="4138613"/>
          <p14:tracePt t="264393" x="3675063" y="4114800"/>
          <p14:tracePt t="264401" x="3667125" y="4098925"/>
          <p14:tracePt t="264408" x="3659188" y="4075113"/>
          <p14:tracePt t="264417" x="3651250" y="4051300"/>
          <p14:tracePt t="264423" x="3651250" y="4027488"/>
          <p14:tracePt t="264433" x="3651250" y="4011613"/>
          <p14:tracePt t="264438" x="3651250" y="3987800"/>
          <p14:tracePt t="264446" x="3643313" y="3971925"/>
          <p14:tracePt t="264453" x="3643313" y="3956050"/>
          <p14:tracePt t="264460" x="3643313" y="3938588"/>
          <p14:tracePt t="264470" x="3635375" y="3922713"/>
          <p14:tracePt t="264475" x="3635375" y="3906838"/>
          <p14:tracePt t="264483" x="3635375" y="3883025"/>
          <p14:tracePt t="264491" x="3635375" y="3859213"/>
          <p14:tracePt t="264498" x="3635375" y="3835400"/>
          <p14:tracePt t="264507" x="3635375" y="3811588"/>
          <p14:tracePt t="264514" x="3635375" y="3787775"/>
          <p14:tracePt t="264520" x="3635375" y="3756025"/>
          <p14:tracePt t="264528" x="3635375" y="3740150"/>
          <p14:tracePt t="264536" x="3635375" y="3724275"/>
          <p14:tracePt t="264544" x="3635375" y="3708400"/>
          <p14:tracePt t="264550" x="3635375" y="3700463"/>
          <p14:tracePt t="264558" x="3635375" y="3684588"/>
          <p14:tracePt t="264567" x="3635375" y="3668713"/>
          <p14:tracePt t="264573" x="3635375" y="3652838"/>
          <p14:tracePt t="264584" x="3635375" y="3636963"/>
          <p14:tracePt t="264588" x="3635375" y="3629025"/>
          <p14:tracePt t="264596" x="3635375" y="3621088"/>
          <p14:tracePt t="264603" x="3635375" y="3605213"/>
          <p14:tracePt t="264620" x="3635375" y="3595688"/>
          <p14:tracePt t="264626" x="3635375" y="3579813"/>
          <p14:tracePt t="264641" x="3635375" y="3571875"/>
          <p14:tracePt t="264648" x="3635375" y="3563938"/>
          <p14:tracePt t="264657" x="3635375" y="3556000"/>
          <p14:tracePt t="264663" x="3635375" y="3548063"/>
          <p14:tracePt t="264679" x="3635375" y="3540125"/>
          <p14:tracePt t="264694" x="3635375" y="3532188"/>
          <p14:tracePt t="264723" x="3643313" y="3524250"/>
          <p14:tracePt t="264746" x="3643313" y="3516313"/>
          <p14:tracePt t="264822" x="3643313" y="3508375"/>
          <p14:tracePt t="265405" x="3651250" y="3508375"/>
          <p14:tracePt t="265414" x="3667125" y="3508375"/>
          <p14:tracePt t="265421" x="3683000" y="3508375"/>
          <p14:tracePt t="265428" x="3690938" y="3508375"/>
          <p14:tracePt t="265436" x="3706813" y="3508375"/>
          <p14:tracePt t="265443" x="3730625" y="3508375"/>
          <p14:tracePt t="265451" x="3738563" y="3508375"/>
          <p14:tracePt t="265458" x="3746500" y="3508375"/>
          <p14:tracePt t="265466" x="3754438" y="3508375"/>
          <p14:tracePt t="265488" x="3762375" y="3508375"/>
          <p14:tracePt t="265601" x="3762375" y="3516313"/>
          <p14:tracePt t="266237" x="3778250" y="3516313"/>
          <p14:tracePt t="266246" x="3794125" y="3516313"/>
          <p14:tracePt t="266253" x="3802063" y="3516313"/>
          <p14:tracePt t="266262" x="3817938" y="3516313"/>
          <p14:tracePt t="266268" x="3833813" y="3524250"/>
          <p14:tracePt t="266275" x="3851275" y="3524250"/>
          <p14:tracePt t="266284" x="3875088" y="3524250"/>
          <p14:tracePt t="266291" x="3883025" y="3532188"/>
          <p14:tracePt t="266301" x="3898900" y="3540125"/>
          <p14:tracePt t="266305" x="3914775" y="3548063"/>
          <p14:tracePt t="266314" x="3938588" y="3548063"/>
          <p14:tracePt t="266321" x="3946525" y="3556000"/>
          <p14:tracePt t="266328" x="3954463" y="3556000"/>
          <p14:tracePt t="266336" x="3970338" y="3556000"/>
          <p14:tracePt t="266837" x="3970338" y="3563938"/>
          <p14:tracePt t="266846" x="3970338" y="3579813"/>
          <p14:tracePt t="266853" x="3962400" y="3595688"/>
          <p14:tracePt t="266861" x="3954463" y="3613150"/>
          <p14:tracePt t="266868" x="3946525" y="3644900"/>
          <p14:tracePt t="266876" x="3938588" y="3684588"/>
          <p14:tracePt t="266884" x="3930650" y="3716338"/>
          <p14:tracePt t="266891" x="3922713" y="3748088"/>
          <p14:tracePt t="266898" x="3914775" y="3779838"/>
          <p14:tracePt t="266906" x="3906838" y="3803650"/>
          <p14:tracePt t="266915" x="3898900" y="3827463"/>
          <p14:tracePt t="266920" x="3843338" y="3811588"/>
          <p14:tracePt t="266928" x="3833813" y="3811588"/>
          <p14:tracePt t="266936" x="3825875" y="3827463"/>
          <p14:tracePt t="266944" x="3825875" y="3851275"/>
          <p14:tracePt t="266951" x="3825875" y="3867150"/>
          <p14:tracePt t="266958" x="3817938" y="3883025"/>
          <p14:tracePt t="266966" x="3810000" y="3898900"/>
          <p14:tracePt t="266973" x="3810000" y="3914775"/>
          <p14:tracePt t="266982" x="3802063" y="3930650"/>
          <p14:tracePt t="266988" x="3802063" y="3948113"/>
          <p14:tracePt t="266996" x="3802063" y="3963988"/>
          <p14:tracePt t="267003" x="3786188" y="3979863"/>
          <p14:tracePt t="267011" x="3786188" y="3995738"/>
          <p14:tracePt t="267018" x="3778250" y="4019550"/>
          <p14:tracePt t="267026" x="3778250" y="4035425"/>
          <p14:tracePt t="267034" x="3770313" y="4059238"/>
          <p14:tracePt t="267041" x="3754438" y="4083050"/>
          <p14:tracePt t="267049" x="3754438" y="4106863"/>
          <p14:tracePt t="267056" x="3746500" y="4122738"/>
          <p14:tracePt t="267064" x="3738563" y="4130675"/>
          <p14:tracePt t="267070" x="3738563" y="4138613"/>
          <p14:tracePt t="267085" x="3738563" y="4154488"/>
          <p14:tracePt t="267093" x="3730625" y="4154488"/>
          <p14:tracePt t="267101" x="3730625" y="4162425"/>
          <p14:tracePt t="267183" x="3730625" y="4170363"/>
          <p14:tracePt t="267191" x="3722688" y="4170363"/>
          <p14:tracePt t="267205" x="3722688" y="4178300"/>
          <p14:tracePt t="267215" x="3722688" y="4186238"/>
          <p14:tracePt t="267228" x="3722688" y="4194175"/>
          <p14:tracePt t="267236" x="3714750" y="4194175"/>
          <p14:tracePt t="267244" x="3714750" y="4202113"/>
          <p14:tracePt t="267251" x="3714750" y="4210050"/>
          <p14:tracePt t="267260" x="3706813" y="4217988"/>
          <p14:tracePt t="267273" x="3698875" y="4225925"/>
          <p14:tracePt t="267282" x="3698875" y="4241800"/>
          <p14:tracePt t="267289" x="3690938" y="4249738"/>
          <p14:tracePt t="267296" x="3690938" y="4257675"/>
          <p14:tracePt t="267303" x="3683000" y="4273550"/>
          <p14:tracePt t="267311" x="3675063" y="4291013"/>
          <p14:tracePt t="267318" x="3667125" y="4298950"/>
          <p14:tracePt t="267326" x="3667125" y="4306888"/>
          <p14:tracePt t="267468" x="3667125" y="4314825"/>
          <p14:tracePt t="267499" x="3667125" y="4322763"/>
          <p14:tracePt t="267536" x="3659188" y="4322763"/>
          <p14:tracePt t="267551" x="3651250" y="4330700"/>
          <p14:tracePt t="267558" x="3651250" y="4338638"/>
          <p14:tracePt t="267568" x="3643313" y="4346575"/>
          <p14:tracePt t="267582" x="3635375" y="4346575"/>
          <p14:tracePt t="267768" x="3635375" y="4338638"/>
          <p14:tracePt t="267842" x="3635375" y="4330700"/>
          <p14:tracePt t="267866" x="3635375" y="4322763"/>
          <p14:tracePt t="267970" x="3635375" y="4314825"/>
          <p14:tracePt t="267993" x="3635375" y="4306888"/>
          <p14:tracePt t="268017" x="3635375" y="4298950"/>
          <p14:tracePt t="268054" x="3635375" y="4291013"/>
          <p14:tracePt t="268068" x="3635375" y="4281488"/>
          <p14:tracePt t="268101" x="3635375" y="4265613"/>
          <p14:tracePt t="268174" x="3635375" y="4257675"/>
          <p14:tracePt t="268188" x="3635375" y="4249738"/>
          <p14:tracePt t="268203" x="3643313" y="4241800"/>
          <p14:tracePt t="268210" x="3643313" y="4233863"/>
          <p14:tracePt t="268226" x="3643313" y="4225925"/>
          <p14:tracePt t="268233" x="3651250" y="4225925"/>
          <p14:tracePt t="268241" x="3651250" y="4217988"/>
          <p14:tracePt t="268256" x="3651250" y="4210050"/>
          <p14:tracePt t="268294" x="3659188" y="4210050"/>
          <p14:tracePt t="268301" x="3659188" y="4202113"/>
          <p14:tracePt t="268369" x="3667125" y="4202113"/>
          <p14:tracePt t="268376" x="3667125" y="4194175"/>
          <p14:tracePt t="269237" x="3675063" y="4194175"/>
          <p14:tracePt t="269253" x="3683000" y="4194175"/>
          <p14:tracePt t="269260" x="3683000" y="4186238"/>
          <p14:tracePt t="269425" x="3690938" y="4186238"/>
          <p14:tracePt t="269433" x="3698875" y="4186238"/>
          <p14:tracePt t="269441" x="3698875" y="4194175"/>
          <p14:tracePt t="269501" x="3698875" y="4202113"/>
          <p14:tracePt t="269717" x="3698875" y="4194175"/>
          <p14:tracePt t="269725" x="3698875" y="4186238"/>
          <p14:tracePt t="269733" x="3706813" y="4178300"/>
          <p14:tracePt t="269741" x="3706813" y="4170363"/>
          <p14:tracePt t="269756" x="3706813" y="4162425"/>
          <p14:tracePt t="269770" x="3706813" y="4154488"/>
          <p14:tracePt t="270377" x="3714750" y="4154488"/>
          <p14:tracePt t="270415" x="3714750" y="4162425"/>
          <p14:tracePt t="270423" x="3722688" y="4162425"/>
          <p14:tracePt t="270431" x="3722688" y="4170363"/>
          <p14:tracePt t="270445" x="3722688" y="4186238"/>
          <p14:tracePt t="270453" x="3722688" y="4194175"/>
          <p14:tracePt t="270462" x="3722688" y="4202113"/>
          <p14:tracePt t="270468" x="3722688" y="4217988"/>
          <p14:tracePt t="270476" x="3722688" y="4233863"/>
          <p14:tracePt t="270483" x="3714750" y="4257675"/>
          <p14:tracePt t="270491" x="3714750" y="4273550"/>
          <p14:tracePt t="270498" x="3706813" y="4291013"/>
          <p14:tracePt t="270506" x="3698875" y="4306888"/>
          <p14:tracePt t="270514" x="3698875" y="4314825"/>
          <p14:tracePt t="270521" x="3690938" y="4330700"/>
          <p14:tracePt t="270529" x="3683000" y="4346575"/>
          <p14:tracePt t="270536" x="3683000" y="4362450"/>
          <p14:tracePt t="270544" x="3675063" y="4370388"/>
          <p14:tracePt t="270551" x="3675063" y="4378325"/>
          <p14:tracePt t="270559" x="3667125" y="4394200"/>
          <p14:tracePt t="270574" x="3667125" y="4402138"/>
          <p14:tracePt t="270588" x="3667125" y="4410075"/>
          <p14:tracePt t="270768" x="3667125" y="4418013"/>
          <p14:tracePt t="270790" x="3667125" y="4425950"/>
          <p14:tracePt t="270817" x="3667125" y="4433888"/>
          <p14:tracePt t="270880" x="3667125" y="4441825"/>
          <p14:tracePt t="271150" x="3667125" y="4433888"/>
          <p14:tracePt t="271157" x="3675063" y="4433888"/>
          <p14:tracePt t="271165" x="3675063" y="4425950"/>
          <p14:tracePt t="271181" x="3675063" y="4418013"/>
          <p14:tracePt t="271188" x="3683000" y="4418013"/>
          <p14:tracePt t="271196" x="3683000" y="4410075"/>
          <p14:tracePt t="271240" x="3690938" y="4410075"/>
          <p14:tracePt t="271322" x="3698875" y="4410075"/>
          <p14:tracePt t="271330" x="3698875" y="4402138"/>
          <p14:tracePt t="271510" x="3698875" y="4394200"/>
          <p14:tracePt t="271795" x="3698875" y="4386263"/>
          <p14:tracePt t="271960" x="3698875" y="4394200"/>
          <p14:tracePt t="271968" x="3698875" y="4402138"/>
          <p14:tracePt t="271977" x="3698875" y="4410075"/>
          <p14:tracePt t="271983" x="3698875" y="4418013"/>
          <p14:tracePt t="271998" x="3698875" y="4425950"/>
          <p14:tracePt t="272485" x="3698875" y="4418013"/>
          <p14:tracePt t="272612" x="3698875" y="4410075"/>
          <p14:tracePt t="272620" x="3706813" y="4410075"/>
          <p14:tracePt t="273123" x="3706813" y="4418013"/>
          <p14:tracePt t="273161" x="3706813" y="4425950"/>
          <p14:tracePt t="273258" x="3706813" y="4433888"/>
          <p14:tracePt t="273273" x="3706813" y="4449763"/>
          <p14:tracePt t="273288" x="3706813" y="4457700"/>
          <p14:tracePt t="273296" x="3714750" y="4457700"/>
          <p14:tracePt t="273380" x="3722688" y="4457700"/>
          <p14:tracePt t="273394" x="3730625" y="4457700"/>
          <p14:tracePt t="273410" x="3746500" y="4457700"/>
          <p14:tracePt t="273416" x="3754438" y="4457700"/>
          <p14:tracePt t="273423" x="3770313" y="4457700"/>
          <p14:tracePt t="273431" x="3786188" y="4449763"/>
          <p14:tracePt t="273438" x="3794125" y="4449763"/>
          <p14:tracePt t="273446" x="3810000" y="4441825"/>
          <p14:tracePt t="273453" x="3833813" y="4433888"/>
          <p14:tracePt t="273462" x="3851275" y="4425950"/>
          <p14:tracePt t="273468" x="3875088" y="4425950"/>
          <p14:tracePt t="273477" x="3883025" y="4418013"/>
          <p14:tracePt t="273483" x="3898900" y="4418013"/>
          <p14:tracePt t="273492" x="3914775" y="4410075"/>
          <p14:tracePt t="273498" x="3922713" y="4410075"/>
          <p14:tracePt t="273513" x="3930650" y="4402138"/>
          <p14:tracePt t="273521" x="3938588" y="4402138"/>
          <p14:tracePt t="273529" x="3946525" y="4402138"/>
          <p14:tracePt t="273551" x="3946525" y="4394200"/>
          <p14:tracePt t="273693" x="3954463" y="4394200"/>
          <p14:tracePt t="273701" x="3962400" y="4394200"/>
          <p14:tracePt t="273709" x="3970338" y="4394200"/>
          <p14:tracePt t="273715" x="3986213" y="4402138"/>
          <p14:tracePt t="273724" x="3994150" y="4402138"/>
          <p14:tracePt t="273730" x="4010025" y="4402138"/>
          <p14:tracePt t="273739" x="4025900" y="4402138"/>
          <p14:tracePt t="273745" x="4033838" y="4402138"/>
          <p14:tracePt t="273754" x="4049713" y="4402138"/>
          <p14:tracePt t="273761" x="4057650" y="4410075"/>
          <p14:tracePt t="273768" x="4073525" y="4410075"/>
          <p14:tracePt t="273776" x="4081463" y="4410075"/>
          <p14:tracePt t="273792" x="4089400" y="4410075"/>
          <p14:tracePt t="273933" x="4081463" y="4410075"/>
          <p14:tracePt t="273940" x="4073525" y="4410075"/>
          <p14:tracePt t="273948" x="4065588" y="4410075"/>
          <p14:tracePt t="273955" x="4057650" y="4410075"/>
          <p14:tracePt t="273964" x="4041775" y="4410075"/>
          <p14:tracePt t="273978" x="4025900" y="4425950"/>
          <p14:tracePt t="273986" x="4017963" y="4425950"/>
          <p14:tracePt t="273994" x="4010025" y="4425950"/>
          <p14:tracePt t="274001" x="3994150" y="4433888"/>
          <p14:tracePt t="274009" x="3978275" y="4441825"/>
          <p14:tracePt t="274016" x="3970338" y="4441825"/>
          <p14:tracePt t="274024" x="3954463" y="4449763"/>
          <p14:tracePt t="274030" x="3946525" y="4449763"/>
          <p14:tracePt t="274045" x="3938588" y="4449763"/>
          <p14:tracePt t="274053" x="3930650" y="4449763"/>
          <p14:tracePt t="274061" x="3922713" y="4449763"/>
          <p14:tracePt t="274068" x="3922713" y="4457700"/>
          <p14:tracePt t="274076" x="3914775" y="4457700"/>
          <p14:tracePt t="274094" x="3906838" y="4457700"/>
          <p14:tracePt t="274098" x="3898900" y="4457700"/>
          <p14:tracePt t="274113" x="3890963" y="4457700"/>
          <p14:tracePt t="274121" x="3867150" y="4457700"/>
          <p14:tracePt t="274129" x="3851275" y="4457700"/>
          <p14:tracePt t="274136" x="3833813" y="4457700"/>
          <p14:tracePt t="274144" x="3825875" y="4449763"/>
          <p14:tracePt t="274151" x="3817938" y="4441825"/>
          <p14:tracePt t="274159" x="3810000" y="4441825"/>
          <p14:tracePt t="274176" x="3802063" y="4441825"/>
          <p14:tracePt t="274181" x="3794125" y="4433888"/>
          <p14:tracePt t="274517" x="3802063" y="4433888"/>
          <p14:tracePt t="274525" x="3802063" y="4441825"/>
          <p14:tracePt t="274533" x="3810000" y="4449763"/>
          <p14:tracePt t="274542" x="3817938" y="4449763"/>
          <p14:tracePt t="274548" x="3825875" y="4449763"/>
          <p14:tracePt t="274556" x="3843338" y="4457700"/>
          <p14:tracePt t="274563" x="3851275" y="4457700"/>
          <p14:tracePt t="274571" x="3859213" y="4465638"/>
          <p14:tracePt t="274578" x="3867150" y="4465638"/>
          <p14:tracePt t="274587" x="3890963" y="4465638"/>
          <p14:tracePt t="274594" x="3906838" y="4465638"/>
          <p14:tracePt t="274601" x="3922713" y="4473575"/>
          <p14:tracePt t="274609" x="3938588" y="4473575"/>
          <p14:tracePt t="274615" x="3954463" y="4473575"/>
          <p14:tracePt t="274623" x="3978275" y="4473575"/>
          <p14:tracePt t="274631" x="4002088" y="4481513"/>
          <p14:tracePt t="274638" x="4025900" y="4481513"/>
          <p14:tracePt t="274646" x="4041775" y="4481513"/>
          <p14:tracePt t="274653" x="4065588" y="4481513"/>
          <p14:tracePt t="274662" x="4089400" y="4481513"/>
          <p14:tracePt t="274668" x="4113213" y="4481513"/>
          <p14:tracePt t="274676" x="4121150" y="4481513"/>
          <p14:tracePt t="274684" x="4129088" y="4481513"/>
          <p14:tracePt t="274692" x="4137025" y="4481513"/>
          <p14:tracePt t="274698" x="4144963" y="4481513"/>
          <p14:tracePt t="274706" x="4152900" y="4473575"/>
          <p14:tracePt t="274714" x="4168775" y="4473575"/>
          <p14:tracePt t="274721" x="4176713" y="4465638"/>
          <p14:tracePt t="274728" x="4184650" y="4465638"/>
          <p14:tracePt t="274736" x="4200525" y="4457700"/>
          <p14:tracePt t="274745" x="4217988" y="4457700"/>
          <p14:tracePt t="274751" x="4225925" y="4457700"/>
          <p14:tracePt t="274760" x="4233863" y="4457700"/>
          <p14:tracePt t="274765" x="4241800" y="4457700"/>
          <p14:tracePt t="274774" x="4257675" y="4457700"/>
          <p14:tracePt t="274781" x="4265613" y="4457700"/>
          <p14:tracePt t="274788" x="4273550" y="4457700"/>
          <p14:tracePt t="274796" x="4281488" y="4457700"/>
          <p14:tracePt t="274804" x="4289425" y="4457700"/>
          <p14:tracePt t="274818" x="4297363" y="4457700"/>
          <p14:tracePt t="274827" x="4305300" y="4457700"/>
          <p14:tracePt t="274834" x="4321175" y="4457700"/>
          <p14:tracePt t="274842" x="4329113" y="4457700"/>
          <p14:tracePt t="274848" x="4337050" y="4457700"/>
          <p14:tracePt t="274856" x="4344988" y="4457700"/>
          <p14:tracePt t="274871" x="4360863" y="4457700"/>
          <p14:tracePt t="274885" x="4368800" y="4457700"/>
          <p14:tracePt t="274924" x="4376738" y="4457700"/>
          <p14:tracePt t="275051" x="4384675" y="4457700"/>
          <p14:tracePt t="275065" x="4392613" y="4457700"/>
          <p14:tracePt t="275076" x="4408488" y="4457700"/>
          <p14:tracePt t="275080" x="4416425" y="4457700"/>
          <p14:tracePt t="275088" x="4440238" y="4457700"/>
          <p14:tracePt t="275095" x="4456113" y="4457700"/>
          <p14:tracePt t="275104" x="4479925" y="4449763"/>
          <p14:tracePt t="275114" x="4503738" y="4449763"/>
          <p14:tracePt t="275118" x="4519613" y="4441825"/>
          <p14:tracePt t="275126" x="4543425" y="4441825"/>
          <p14:tracePt t="275133" x="4559300" y="4441825"/>
          <p14:tracePt t="275141" x="4584700" y="4433888"/>
          <p14:tracePt t="275148" x="4592638" y="4433888"/>
          <p14:tracePt t="275156" x="4608513" y="4425950"/>
          <p14:tracePt t="275163" x="4616450" y="4425950"/>
          <p14:tracePt t="275508" x="4616450" y="4418013"/>
          <p14:tracePt t="275516" x="4600575" y="4410075"/>
          <p14:tracePt t="275531" x="4584700" y="4402138"/>
          <p14:tracePt t="275539" x="4567238" y="4402138"/>
          <p14:tracePt t="275546" x="4551363" y="4394200"/>
          <p14:tracePt t="275555" x="4535488" y="4394200"/>
          <p14:tracePt t="275560" x="4519613" y="4386263"/>
          <p14:tracePt t="275568" x="4511675" y="4386263"/>
          <p14:tracePt t="275577" x="4487863" y="4386263"/>
          <p14:tracePt t="275583" x="4479925" y="4378325"/>
          <p14:tracePt t="275592" x="4471988" y="4378325"/>
          <p14:tracePt t="275598" x="4464050" y="4378325"/>
          <p14:tracePt t="275606" x="4456113" y="4378325"/>
          <p14:tracePt t="275613" x="4440238" y="4378325"/>
          <p14:tracePt t="275621" x="4432300" y="4378325"/>
          <p14:tracePt t="275629" x="4424363" y="4378325"/>
          <p14:tracePt t="275636" x="4416425" y="4378325"/>
          <p14:tracePt t="275643" x="4408488" y="4378325"/>
          <p14:tracePt t="275651" x="4392613" y="4378325"/>
          <p14:tracePt t="275659" x="4368800" y="4378325"/>
          <p14:tracePt t="275666" x="4352925" y="4378325"/>
          <p14:tracePt t="275674" x="4337050" y="4378325"/>
          <p14:tracePt t="275681" x="4313238" y="4378325"/>
          <p14:tracePt t="275688" x="4289425" y="4378325"/>
          <p14:tracePt t="275696" x="4273550" y="4378325"/>
          <p14:tracePt t="275704" x="4265613" y="4378325"/>
          <p14:tracePt t="275711" x="4241800" y="4378325"/>
          <p14:tracePt t="275718" x="4225925" y="4386263"/>
          <p14:tracePt t="275727" x="4210050" y="4386263"/>
          <p14:tracePt t="275733" x="4192588" y="4386263"/>
          <p14:tracePt t="275742" x="4176713" y="4394200"/>
          <p14:tracePt t="275748" x="4152900" y="4394200"/>
          <p14:tracePt t="275756" x="4144963" y="4394200"/>
          <p14:tracePt t="275763" x="4121150" y="4394200"/>
          <p14:tracePt t="275771" x="4097338" y="4394200"/>
          <p14:tracePt t="275779" x="4089400" y="4394200"/>
          <p14:tracePt t="275786" x="4065588" y="4394200"/>
          <p14:tracePt t="275793" x="4049713" y="4394200"/>
          <p14:tracePt t="275803" x="4033838" y="4394200"/>
          <p14:tracePt t="275809" x="4017963" y="4394200"/>
          <p14:tracePt t="275818" x="4002088" y="4394200"/>
          <p14:tracePt t="275825" x="3986213" y="4394200"/>
          <p14:tracePt t="275831" x="3978275" y="4394200"/>
          <p14:tracePt t="275838" x="3954463" y="4394200"/>
          <p14:tracePt t="275846" x="3946525" y="4394200"/>
          <p14:tracePt t="275854" x="3930650" y="4394200"/>
          <p14:tracePt t="275861" x="3922713" y="4394200"/>
          <p14:tracePt t="275868" x="3914775" y="4394200"/>
          <p14:tracePt t="275877" x="3898900" y="4394200"/>
          <p14:tracePt t="275883" x="3890963" y="4394200"/>
          <p14:tracePt t="275891" x="3875088" y="4394200"/>
          <p14:tracePt t="275898" x="3867150" y="4386263"/>
          <p14:tracePt t="275906" x="3843338" y="4386263"/>
          <p14:tracePt t="275913" x="3833813" y="4386263"/>
          <p14:tracePt t="275921" x="3825875" y="4386263"/>
          <p14:tracePt t="275929" x="3817938" y="4386263"/>
          <p14:tracePt t="275936" x="3810000" y="4386263"/>
          <p14:tracePt t="275943" x="3802063" y="4378325"/>
          <p14:tracePt t="275951" x="3786188" y="4378325"/>
          <p14:tracePt t="275966" x="3778250" y="4378325"/>
          <p14:tracePt t="275974" x="3770313" y="4378325"/>
          <p14:tracePt t="275988" x="3762375" y="4378325"/>
          <p14:tracePt t="275996" x="3754438" y="4378325"/>
          <p14:tracePt t="276011" x="3746500" y="4378325"/>
          <p14:tracePt t="276027" x="3738563" y="4378325"/>
          <p14:tracePt t="276049" x="3730625" y="4378325"/>
          <p14:tracePt t="276058" x="3730625" y="4386263"/>
          <p14:tracePt t="276064" x="3722688" y="4386263"/>
          <p14:tracePt t="276079" x="3722688" y="4394200"/>
          <p14:tracePt t="276132" x="3714750" y="4402138"/>
          <p14:tracePt t="276184" x="3714750" y="4410075"/>
          <p14:tracePt t="276251" x="3706813" y="4410075"/>
          <p14:tracePt t="276303" x="3722688" y="4418013"/>
          <p14:tracePt t="276310" x="3738563" y="4418013"/>
          <p14:tracePt t="276318" x="3754438" y="4425950"/>
          <p14:tracePt t="276325" x="3770313" y="4425950"/>
          <p14:tracePt t="276333" x="3778250" y="4425950"/>
          <p14:tracePt t="276342" x="3794125" y="4433888"/>
          <p14:tracePt t="276348" x="3810000" y="4433888"/>
          <p14:tracePt t="276357" x="3817938" y="4433888"/>
          <p14:tracePt t="276363" x="3825875" y="4441825"/>
          <p14:tracePt t="276371" x="3833813" y="4441825"/>
          <p14:tracePt t="276379" x="3843338" y="4441825"/>
          <p14:tracePt t="276385" x="3851275" y="4441825"/>
          <p14:tracePt t="276416" x="3859213" y="4441825"/>
          <p14:tracePt t="276446" x="3867150" y="4441825"/>
          <p14:tracePt t="276461" x="3875088" y="4441825"/>
          <p14:tracePt t="276477" x="3883025" y="4441825"/>
          <p14:tracePt t="276492" x="3890963" y="4441825"/>
          <p14:tracePt t="276498" x="3898900" y="4441825"/>
          <p14:tracePt t="276509" x="3906838" y="4441825"/>
          <p14:tracePt t="276514" x="3914775" y="4441825"/>
          <p14:tracePt t="276528" x="3930650" y="4441825"/>
          <p14:tracePt t="276536" x="3938588" y="4441825"/>
          <p14:tracePt t="276544" x="3946525" y="4441825"/>
          <p14:tracePt t="276551" x="3954463" y="4441825"/>
          <p14:tracePt t="276566" x="3970338" y="4441825"/>
          <p14:tracePt t="276574" x="3978275" y="4441825"/>
          <p14:tracePt t="276581" x="3986213" y="4441825"/>
          <p14:tracePt t="276589" x="4010025" y="4441825"/>
          <p14:tracePt t="276596" x="4033838" y="4441825"/>
          <p14:tracePt t="276603" x="4057650" y="4441825"/>
          <p14:tracePt t="276611" x="4081463" y="4441825"/>
          <p14:tracePt t="276618" x="4105275" y="4441825"/>
          <p14:tracePt t="276627" x="4129088" y="4441825"/>
          <p14:tracePt t="276634" x="4144963" y="4441825"/>
          <p14:tracePt t="276641" x="4176713" y="4441825"/>
          <p14:tracePt t="276649" x="4192588" y="4441825"/>
          <p14:tracePt t="276658" x="4233863" y="4449763"/>
          <p14:tracePt t="276663" x="4249738" y="4449763"/>
          <p14:tracePt t="276672" x="4265613" y="4449763"/>
          <p14:tracePt t="276679" x="4281488" y="4449763"/>
          <p14:tracePt t="276686" x="4297363" y="4449763"/>
          <p14:tracePt t="276694" x="4313238" y="4449763"/>
          <p14:tracePt t="276701" x="4329113" y="4449763"/>
          <p14:tracePt t="276709" x="4352925" y="4449763"/>
          <p14:tracePt t="276716" x="4368800" y="4449763"/>
          <p14:tracePt t="276725" x="4384675" y="4449763"/>
          <p14:tracePt t="276732" x="4392613" y="4449763"/>
          <p14:tracePt t="276740" x="4400550" y="4449763"/>
          <p14:tracePt t="276746" x="4424363" y="4449763"/>
          <p14:tracePt t="276754" x="4432300" y="4449763"/>
          <p14:tracePt t="276761" x="4448175" y="4449763"/>
          <p14:tracePt t="276768" x="4456113" y="4449763"/>
          <p14:tracePt t="276784" x="4464050" y="4449763"/>
          <p14:tracePt t="276791" x="4471988" y="4449763"/>
          <p14:tracePt t="276798" x="4479925" y="4449763"/>
          <p14:tracePt t="276808" x="4487863" y="4449763"/>
          <p14:tracePt t="276946" x="4495800" y="4449763"/>
          <p14:tracePt t="276959" x="4503738" y="4449763"/>
          <p14:tracePt t="276965" x="4511675" y="4449763"/>
          <p14:tracePt t="276972" x="4519613" y="4449763"/>
          <p14:tracePt t="276979" x="4535488" y="4457700"/>
          <p14:tracePt t="276986" x="4551363" y="4457700"/>
          <p14:tracePt t="276995" x="4559300" y="4457700"/>
          <p14:tracePt t="277001" x="4576763" y="4465638"/>
          <p14:tracePt t="277009" x="4584700" y="4465638"/>
          <p14:tracePt t="277016" x="4600575" y="4465638"/>
          <p14:tracePt t="277026" x="4608513" y="4465638"/>
          <p14:tracePt t="277031" x="4616450" y="4465638"/>
          <p14:tracePt t="277040" x="4624388" y="4465638"/>
          <p14:tracePt t="277054" x="4632325" y="4465638"/>
          <p14:tracePt t="277061" x="4640263" y="4465638"/>
          <p14:tracePt t="277095" x="4648200" y="4465638"/>
          <p14:tracePt t="277108" x="4656138" y="4465638"/>
          <p14:tracePt t="281617" x="4640263" y="4465638"/>
          <p14:tracePt t="281618" x="4632325" y="4465638"/>
          <p14:tracePt t="281815" x="4624388" y="4465638"/>
          <p14:tracePt t="281868" x="4616450" y="4465638"/>
          <p14:tracePt t="281885" x="4616450" y="4473575"/>
          <p14:tracePt t="281944" x="4608513" y="4473575"/>
          <p14:tracePt t="281981" x="4608513" y="4481513"/>
          <p14:tracePt t="282025" x="4600575" y="4481513"/>
          <p14:tracePt t="282619" x="4592638" y="4481513"/>
          <p14:tracePt t="282626" x="4584700" y="4481513"/>
          <p14:tracePt t="282641" x="4576763" y="4481513"/>
          <p14:tracePt t="282648" x="4576763" y="4489450"/>
          <p14:tracePt t="282656" x="4567238" y="4489450"/>
          <p14:tracePt t="282738" x="4559300" y="4489450"/>
          <p14:tracePt t="282746" x="4551363" y="4489450"/>
          <p14:tracePt t="282776" x="4543425" y="4489450"/>
          <p14:tracePt t="282838" x="4535488" y="4489450"/>
          <p14:tracePt t="282918" x="4527550" y="4489450"/>
          <p14:tracePt t="282926" x="4519613" y="4489450"/>
          <p14:tracePt t="282941" x="4511675" y="4489450"/>
          <p14:tracePt t="282956" x="4503738" y="4489450"/>
          <p14:tracePt t="282964" x="4495800" y="4489450"/>
          <p14:tracePt t="282971" x="4487863" y="4489450"/>
          <p14:tracePt t="282978" x="4479925" y="4489450"/>
          <p14:tracePt t="282993" x="4464050" y="4489450"/>
          <p14:tracePt t="283002" x="4456113" y="4489450"/>
          <p14:tracePt t="283017" x="4440238" y="4489450"/>
          <p14:tracePt t="283023" x="4432300" y="4489450"/>
          <p14:tracePt t="283038" x="4424363" y="4489450"/>
          <p14:tracePt t="283046" x="4416425" y="4489450"/>
          <p14:tracePt t="283090" x="4408488" y="4489450"/>
          <p14:tracePt t="283114" x="4400550" y="4489450"/>
          <p14:tracePt t="283129" x="4392613" y="4489450"/>
          <p14:tracePt t="283136" x="4384675" y="4489450"/>
          <p14:tracePt t="283153" x="4376738" y="4489450"/>
          <p14:tracePt t="283159" x="4360863" y="4489450"/>
          <p14:tracePt t="283167" x="4352925" y="4489450"/>
          <p14:tracePt t="283174" x="4344988" y="4497388"/>
          <p14:tracePt t="283181" x="4337050" y="4497388"/>
          <p14:tracePt t="283190" x="4329113" y="4497388"/>
          <p14:tracePt t="283196" x="4321175" y="4497388"/>
          <p14:tracePt t="283205" x="4313238" y="4497388"/>
          <p14:tracePt t="283219" x="4305300" y="4497388"/>
          <p14:tracePt t="283226" x="4297363" y="4497388"/>
          <p14:tracePt t="283236" x="4289425" y="4497388"/>
          <p14:tracePt t="283241" x="4273550" y="4497388"/>
          <p14:tracePt t="283249" x="4265613" y="4497388"/>
          <p14:tracePt t="283256" x="4257675" y="4497388"/>
          <p14:tracePt t="283264" x="4241800" y="4497388"/>
          <p14:tracePt t="283272" x="4217988" y="4497388"/>
          <p14:tracePt t="283279" x="4200525" y="4497388"/>
          <p14:tracePt t="283287" x="4176713" y="4497388"/>
          <p14:tracePt t="283294" x="4168775" y="4497388"/>
          <p14:tracePt t="283303" x="4152900" y="4497388"/>
          <p14:tracePt t="283309" x="4144963" y="4497388"/>
          <p14:tracePt t="283318" x="4129088" y="4497388"/>
          <p14:tracePt t="283323" x="4113213" y="4497388"/>
          <p14:tracePt t="283331" x="4105275" y="4497388"/>
          <p14:tracePt t="283339" x="4089400" y="4497388"/>
          <p14:tracePt t="283346" x="4081463" y="4497388"/>
          <p14:tracePt t="283354" x="4073525" y="4497388"/>
          <p14:tracePt t="283361" x="4065588" y="4497388"/>
          <p14:tracePt t="283376" x="4057650" y="4497388"/>
          <p14:tracePt t="283386" x="4049713" y="4497388"/>
          <p14:tracePt t="283391" x="4041775" y="4497388"/>
          <p14:tracePt t="283407" x="4033838" y="4497388"/>
          <p14:tracePt t="283422" x="4025900" y="4497388"/>
          <p14:tracePt t="283437" x="4017963" y="4497388"/>
          <p14:tracePt t="283453" x="4010025" y="4497388"/>
          <p14:tracePt t="283459" x="4002088" y="4497388"/>
          <p14:tracePt t="283474" x="3994150" y="4497388"/>
          <p14:tracePt t="283496" x="3986213" y="4497388"/>
          <p14:tracePt t="283507" x="3978275" y="4497388"/>
          <p14:tracePt t="283526" x="3970338" y="4497388"/>
          <p14:tracePt t="283550" x="3962400" y="4497388"/>
          <p14:tracePt t="283565" x="3954463" y="4497388"/>
          <p14:tracePt t="283670" x="3970338" y="4505325"/>
          <p14:tracePt t="283677" x="3994150" y="4513263"/>
          <p14:tracePt t="283687" x="4041775" y="4521200"/>
          <p14:tracePt t="283692" x="4081463" y="4529138"/>
          <p14:tracePt t="283700" x="4137025" y="4529138"/>
          <p14:tracePt t="283708" x="4200525" y="4537075"/>
          <p14:tracePt t="283715" x="4273550" y="4537075"/>
          <p14:tracePt t="283722" x="4344988" y="4537075"/>
          <p14:tracePt t="283731" x="4400550" y="4537075"/>
          <p14:tracePt t="283738" x="4448175" y="4537075"/>
          <p14:tracePt t="283744" x="4487863" y="4537075"/>
          <p14:tracePt t="283753" x="4511675" y="4537075"/>
          <p14:tracePt t="283759" x="4527550" y="4537075"/>
          <p14:tracePt t="283772" x="4535488" y="4537075"/>
          <p14:tracePt t="283790" x="4543425" y="4537075"/>
          <p14:tracePt t="284193" x="4535488" y="4537075"/>
          <p14:tracePt t="284583" x="4519613" y="4537075"/>
          <p14:tracePt t="284591" x="4487863" y="4537075"/>
          <p14:tracePt t="284599" x="4448175" y="4537075"/>
          <p14:tracePt t="284606" x="4392613" y="4537075"/>
          <p14:tracePt t="284613" x="4305300" y="4537075"/>
          <p14:tracePt t="284621" x="4225925" y="4545013"/>
          <p14:tracePt t="284628" x="4105275" y="4552950"/>
          <p14:tracePt t="284636" x="3986213" y="4584700"/>
          <p14:tracePt t="284644" x="3859213" y="4600575"/>
          <p14:tracePt t="284652" x="3754438" y="4608513"/>
          <p14:tracePt t="284659" x="3651250" y="4616450"/>
          <p14:tracePt t="284667" x="3540125" y="4616450"/>
          <p14:tracePt t="284674" x="3467100" y="4616450"/>
          <p14:tracePt t="284681" x="3395663" y="4616450"/>
          <p14:tracePt t="284688" x="3340100" y="4616450"/>
          <p14:tracePt t="284695" x="3308350" y="4616450"/>
          <p14:tracePt t="284703" x="3284538" y="4616450"/>
          <p14:tracePt t="284711" x="3276600" y="4616450"/>
          <p14:tracePt t="284719" x="3260725" y="4608513"/>
          <p14:tracePt t="284741" x="3252788" y="4600575"/>
          <p14:tracePt t="284749" x="3252788" y="4592638"/>
          <p14:tracePt t="284764" x="3244850" y="4584700"/>
          <p14:tracePt t="284771" x="3244850" y="4576763"/>
          <p14:tracePt t="284778" x="3244850" y="4568825"/>
          <p14:tracePt t="284786" x="3236913" y="4552950"/>
          <p14:tracePt t="284794" x="3228975" y="4545013"/>
          <p14:tracePt t="284802" x="3221038" y="4537075"/>
          <p14:tracePt t="284809" x="3213100" y="4529138"/>
          <p14:tracePt t="284818" x="3213100" y="4521200"/>
          <p14:tracePt t="284823" x="3197225" y="4521200"/>
          <p14:tracePt t="284831" x="3197225" y="4513263"/>
          <p14:tracePt t="284838" x="3189288" y="4513263"/>
          <p14:tracePt t="284846" x="3181350" y="4505325"/>
          <p14:tracePt t="284869" x="3181350" y="4497388"/>
          <p14:tracePt t="284876" x="3173413" y="4497388"/>
          <p14:tracePt t="284885" x="3173413" y="4489450"/>
          <p14:tracePt t="284891" x="3165475" y="4489450"/>
          <p14:tracePt t="284899" x="3165475" y="4481513"/>
          <p14:tracePt t="284914" x="3157538" y="4481513"/>
          <p14:tracePt t="284921" x="3157538" y="4473575"/>
          <p14:tracePt t="284936" x="3157538" y="4465638"/>
          <p14:tracePt t="284943" x="3157538" y="4457700"/>
          <p14:tracePt t="284967" x="3157538" y="4449763"/>
          <p14:tracePt t="285124" x="3165475" y="4457700"/>
          <p14:tracePt t="285131" x="3181350" y="4465638"/>
          <p14:tracePt t="285138" x="3197225" y="4473575"/>
          <p14:tracePt t="285146" x="3221038" y="4489450"/>
          <p14:tracePt t="285153" x="3244850" y="4497388"/>
          <p14:tracePt t="285161" x="3284538" y="4505325"/>
          <p14:tracePt t="285170" x="3324225" y="4513263"/>
          <p14:tracePt t="285176" x="3371850" y="4513263"/>
          <p14:tracePt t="285183" x="3419475" y="4513263"/>
          <p14:tracePt t="285191" x="3467100" y="4513263"/>
          <p14:tracePt t="285200" x="3500438" y="4513263"/>
          <p14:tracePt t="285206" x="3524250" y="4513263"/>
          <p14:tracePt t="285214" x="3556000" y="4513263"/>
          <p14:tracePt t="285221" x="3579813" y="4513263"/>
          <p14:tracePt t="285236" x="3595688" y="4505325"/>
          <p14:tracePt t="285243" x="3611563" y="4505325"/>
          <p14:tracePt t="285252" x="3611563" y="4497388"/>
          <p14:tracePt t="285259" x="3619500" y="4497388"/>
          <p14:tracePt t="285393" x="3603625" y="4497388"/>
          <p14:tracePt t="285401" x="3571875" y="4497388"/>
          <p14:tracePt t="285408" x="3548063" y="4497388"/>
          <p14:tracePt t="285416" x="3492500" y="4497388"/>
          <p14:tracePt t="285424" x="3427413" y="4497388"/>
          <p14:tracePt t="285432" x="3355975" y="4497388"/>
          <p14:tracePt t="285439" x="3252788" y="4497388"/>
          <p14:tracePt t="285446" x="3133725" y="4497388"/>
          <p14:tracePt t="285453" x="3005138" y="4497388"/>
          <p14:tracePt t="285461" x="2909888" y="4505325"/>
          <p14:tracePt t="285469" x="2767013" y="4513263"/>
          <p14:tracePt t="285476" x="2582863" y="4529138"/>
          <p14:tracePt t="285485" x="2392363" y="4560888"/>
          <p14:tracePt t="285491" x="2232025" y="4584700"/>
          <p14:tracePt t="285500" x="2065338" y="4608513"/>
          <p14:tracePt t="285506" x="1960563" y="4616450"/>
          <p14:tracePt t="285514" x="1857375" y="4616450"/>
          <p14:tracePt t="285522" x="1754188" y="4624388"/>
          <p14:tracePt t="285529" x="1674813" y="4624388"/>
          <p14:tracePt t="285536" x="1609725" y="4624388"/>
          <p14:tracePt t="285544" x="1570038" y="4624388"/>
          <p14:tracePt t="285552" x="1522413" y="4624388"/>
          <p14:tracePt t="285559" x="1498600" y="4624388"/>
          <p14:tracePt t="285567" x="1482725" y="4616450"/>
          <p14:tracePt t="285574" x="1458913" y="4616450"/>
          <p14:tracePt t="285582" x="1450975" y="4608513"/>
          <p14:tracePt t="285588" x="1435100" y="4608513"/>
          <p14:tracePt t="285597" x="1403350" y="4608513"/>
          <p14:tracePt t="285603" x="1387475" y="4608513"/>
          <p14:tracePt t="285611" x="1371600" y="4608513"/>
          <p14:tracePt t="285618" x="1355725" y="4608513"/>
          <p14:tracePt t="285626" x="1331913" y="4608513"/>
          <p14:tracePt t="285634" x="1300163" y="4608513"/>
          <p14:tracePt t="285641" x="1266825" y="4608513"/>
          <p14:tracePt t="285650" x="1227138" y="4608513"/>
          <p14:tracePt t="285656" x="1195388" y="4624388"/>
          <p14:tracePt t="285664" x="1108075" y="4665663"/>
          <p14:tracePt t="285672" x="1052513" y="4697413"/>
          <p14:tracePt t="285679" x="973138" y="4729163"/>
          <p14:tracePt t="285686" x="900113" y="4760913"/>
          <p14:tracePt t="285694" x="836613" y="4808538"/>
          <p14:tracePt t="285702" x="765175" y="4848225"/>
          <p14:tracePt t="285709" x="717550" y="4879975"/>
          <p14:tracePt t="285716" x="693738" y="4903788"/>
          <p14:tracePt t="285724" x="654050" y="4919663"/>
          <p14:tracePt t="285732" x="606425" y="4959350"/>
          <p14:tracePt t="285738" x="574675" y="4967288"/>
          <p14:tracePt t="285746" x="541338" y="4984750"/>
          <p14:tracePt t="285753" x="533400" y="4992688"/>
          <p14:tracePt t="285761" x="525463" y="4992688"/>
          <p14:tracePt t="285883" x="525463" y="4984750"/>
          <p14:tracePt t="285890" x="525463" y="4976813"/>
          <p14:tracePt t="285905" x="525463" y="4967288"/>
          <p14:tracePt t="285912" x="525463" y="4951413"/>
          <p14:tracePt t="285927" x="525463" y="4943475"/>
          <p14:tracePt t="285937" x="525463" y="4927600"/>
          <p14:tracePt t="285942" x="525463" y="4919663"/>
          <p14:tracePt t="285952" x="525463" y="4903788"/>
          <p14:tracePt t="285957" x="525463" y="4895850"/>
          <p14:tracePt t="285966" x="525463" y="4887913"/>
          <p14:tracePt t="285972" x="525463" y="4879975"/>
          <p14:tracePt t="285979" x="525463" y="4872038"/>
          <p14:tracePt t="285987" x="525463" y="4864100"/>
          <p14:tracePt t="285995" x="525463" y="4856163"/>
          <p14:tracePt t="286010" x="525463" y="4848225"/>
          <p14:tracePt t="286242" x="541338" y="4848225"/>
          <p14:tracePt t="286249" x="550863" y="4848225"/>
          <p14:tracePt t="286257" x="558800" y="4848225"/>
          <p14:tracePt t="286265" x="566738" y="4848225"/>
          <p14:tracePt t="286272" x="582613" y="4848225"/>
          <p14:tracePt t="286279" x="598488" y="4848225"/>
          <p14:tracePt t="286287" x="614363" y="4848225"/>
          <p14:tracePt t="286295" x="638175" y="4848225"/>
          <p14:tracePt t="286303" x="646113" y="4848225"/>
          <p14:tracePt t="286310" x="661988" y="4848225"/>
          <p14:tracePt t="286318" x="677863" y="4848225"/>
          <p14:tracePt t="286325" x="693738" y="4848225"/>
          <p14:tracePt t="286334" x="709613" y="4848225"/>
          <p14:tracePt t="286340" x="717550" y="4848225"/>
          <p14:tracePt t="286347" x="741363" y="4848225"/>
          <p14:tracePt t="286355" x="749300" y="4848225"/>
          <p14:tracePt t="286362" x="765175" y="4848225"/>
          <p14:tracePt t="286371" x="788988" y="4856163"/>
          <p14:tracePt t="286377" x="804863" y="4856163"/>
          <p14:tracePt t="286385" x="828675" y="4864100"/>
          <p14:tracePt t="286392" x="860425" y="4864100"/>
          <p14:tracePt t="286401" x="884238" y="4864100"/>
          <p14:tracePt t="286407" x="925513" y="4864100"/>
          <p14:tracePt t="286415" x="957263" y="4864100"/>
          <p14:tracePt t="286422" x="981075" y="4864100"/>
          <p14:tracePt t="286430" x="1020763" y="4864100"/>
          <p14:tracePt t="286438" x="1052513" y="4864100"/>
          <p14:tracePt t="286445" x="1076325" y="4864100"/>
          <p14:tracePt t="286453" x="1108075" y="4864100"/>
          <p14:tracePt t="286459" x="1147763" y="4864100"/>
          <p14:tracePt t="286468" x="1195388" y="4864100"/>
          <p14:tracePt t="286475" x="1243013" y="4864100"/>
          <p14:tracePt t="286482" x="1284288" y="4864100"/>
          <p14:tracePt t="286489" x="1331913" y="4864100"/>
          <p14:tracePt t="286498" x="1387475" y="4864100"/>
          <p14:tracePt t="286504" x="1443038" y="4864100"/>
          <p14:tracePt t="286512" x="1506538" y="4864100"/>
          <p14:tracePt t="286520" x="1546225" y="4864100"/>
          <p14:tracePt t="286527" x="1577975" y="4864100"/>
          <p14:tracePt t="286538" x="1633538" y="4864100"/>
          <p14:tracePt t="286542" x="1674813" y="4864100"/>
          <p14:tracePt t="286551" x="1714500" y="4864100"/>
          <p14:tracePt t="286557" x="1746250" y="4864100"/>
          <p14:tracePt t="286567" x="1778000" y="4864100"/>
          <p14:tracePt t="286573" x="1801813" y="4864100"/>
          <p14:tracePt t="286580" x="1825625" y="4864100"/>
          <p14:tracePt t="286587" x="1841500" y="4864100"/>
          <p14:tracePt t="286595" x="1865313" y="4864100"/>
          <p14:tracePt t="286604" x="1889125" y="4864100"/>
          <p14:tracePt t="286609" x="1920875" y="4864100"/>
          <p14:tracePt t="286619" x="1952625" y="4864100"/>
          <p14:tracePt t="286624" x="1984375" y="4864100"/>
          <p14:tracePt t="286635" x="2008188" y="4864100"/>
          <p14:tracePt t="286639" x="2049463" y="4864100"/>
          <p14:tracePt t="286648" x="2097088" y="4864100"/>
          <p14:tracePt t="286654" x="2128838" y="4864100"/>
          <p14:tracePt t="286662" x="2160588" y="4864100"/>
          <p14:tracePt t="286670" x="2200275" y="4864100"/>
          <p14:tracePt t="286677" x="2279650" y="4864100"/>
          <p14:tracePt t="286685" x="2311400" y="4864100"/>
          <p14:tracePt t="286692" x="2359025" y="4872038"/>
          <p14:tracePt t="286700" x="2416175" y="4879975"/>
          <p14:tracePt t="286707" x="2447925" y="4879975"/>
          <p14:tracePt t="286716" x="2479675" y="4879975"/>
          <p14:tracePt t="286722" x="2527300" y="4879975"/>
          <p14:tracePt t="286730" x="2559050" y="4887913"/>
          <p14:tracePt t="286738" x="2574925" y="4887913"/>
          <p14:tracePt t="286744" x="2590800" y="4887913"/>
          <p14:tracePt t="286754" x="2598738" y="4887913"/>
          <p14:tracePt t="286768" x="2606675" y="4887913"/>
          <p14:tracePt t="286822" x="2582863" y="4879975"/>
          <p14:tracePt t="286828" x="2551113" y="4879975"/>
          <p14:tracePt t="286836" x="2519363" y="4872038"/>
          <p14:tracePt t="286842" x="2479675" y="4872038"/>
          <p14:tracePt t="286851" x="2424113" y="4864100"/>
          <p14:tracePt t="286857" x="2343150" y="4848225"/>
          <p14:tracePt t="286870" x="2271713" y="4848225"/>
          <p14:tracePt t="286872" x="2176463" y="4832350"/>
          <p14:tracePt t="286880" x="2089150" y="4832350"/>
          <p14:tracePt t="286887" x="2025650" y="4832350"/>
          <p14:tracePt t="286894" x="1928813" y="4832350"/>
          <p14:tracePt t="286905" x="1849438" y="4832350"/>
          <p14:tracePt t="286909" x="1762125" y="4832350"/>
          <p14:tracePt t="286917" x="1690688" y="4832350"/>
          <p14:tracePt t="286925" x="1609725" y="4832350"/>
          <p14:tracePt t="286934" x="1546225" y="4832350"/>
          <p14:tracePt t="286940" x="1514475" y="4832350"/>
          <p14:tracePt t="286948" x="1482725" y="4832350"/>
          <p14:tracePt t="286954" x="1466850" y="4832350"/>
          <p14:tracePt t="286962" x="1443038" y="4832350"/>
          <p14:tracePt t="286970" x="1419225" y="4832350"/>
          <p14:tracePt t="286979" x="1395413" y="4832350"/>
          <p14:tracePt t="286986" x="1363663" y="4832350"/>
          <p14:tracePt t="286992" x="1339850" y="4824413"/>
          <p14:tracePt t="287001" x="1300163" y="4816475"/>
          <p14:tracePt t="287007" x="1266825" y="4816475"/>
          <p14:tracePt t="287018" x="1243013" y="4816475"/>
          <p14:tracePt t="287023" x="1203325" y="4816475"/>
          <p14:tracePt t="287030" x="1171575" y="4816475"/>
          <p14:tracePt t="287038" x="1139825" y="4816475"/>
          <p14:tracePt t="287045" x="1108075" y="4816475"/>
          <p14:tracePt t="287055" x="1060450" y="4816475"/>
          <p14:tracePt t="287059" x="1028700" y="4816475"/>
          <p14:tracePt t="287069" x="1012825" y="4816475"/>
          <p14:tracePt t="287075" x="981075" y="4816475"/>
          <p14:tracePt t="287084" x="957263" y="4816475"/>
          <p14:tracePt t="287105" x="908050" y="4816475"/>
          <p14:tracePt t="287114" x="884238" y="4816475"/>
          <p14:tracePt t="287130" x="876300" y="4816475"/>
          <p14:tracePt t="287135" x="868363" y="4816475"/>
          <p14:tracePt t="287188" x="860425" y="4816475"/>
          <p14:tracePt t="287194" x="852488" y="4816475"/>
          <p14:tracePt t="287209" x="844550" y="4816475"/>
          <p14:tracePt t="287225" x="844550" y="4808538"/>
          <p14:tracePt t="287233" x="828675" y="4808538"/>
          <p14:tracePt t="287242" x="820738" y="4808538"/>
          <p14:tracePt t="287248" x="796925" y="4808538"/>
          <p14:tracePt t="287256" x="781050" y="4808538"/>
          <p14:tracePt t="287262" x="773113" y="4808538"/>
          <p14:tracePt t="287270" x="741363" y="4800600"/>
          <p14:tracePt t="287278" x="725488" y="4800600"/>
          <p14:tracePt t="287286" x="709613" y="4792663"/>
          <p14:tracePt t="287301" x="701675" y="4792663"/>
          <p14:tracePt t="287307" x="693738" y="4792663"/>
          <p14:tracePt t="287319" x="685800" y="4792663"/>
          <p14:tracePt t="287383" x="693738" y="4792663"/>
          <p14:tracePt t="287391" x="701675" y="4792663"/>
          <p14:tracePt t="287398" x="717550" y="4792663"/>
          <p14:tracePt t="287404" x="733425" y="4792663"/>
          <p14:tracePt t="287413" x="765175" y="4792663"/>
          <p14:tracePt t="287420" x="788988" y="4792663"/>
          <p14:tracePt t="287428" x="836613" y="4792663"/>
          <p14:tracePt t="287436" x="892175" y="4792663"/>
          <p14:tracePt t="287442" x="949325" y="4792663"/>
          <p14:tracePt t="287450" x="996950" y="4792663"/>
          <p14:tracePt t="287457" x="1052513" y="4792663"/>
          <p14:tracePt t="287468" x="1116013" y="4792663"/>
          <p14:tracePt t="287472" x="1171575" y="4792663"/>
          <p14:tracePt t="287480" x="1211263" y="4792663"/>
          <p14:tracePt t="287487" x="1266825" y="4792663"/>
          <p14:tracePt t="287495" x="1331913" y="4792663"/>
          <p14:tracePt t="287505" x="1363663" y="4792663"/>
          <p14:tracePt t="287509" x="1411288" y="4792663"/>
          <p14:tracePt t="287519" x="1450975" y="4792663"/>
          <p14:tracePt t="287524" x="1498600" y="4792663"/>
          <p14:tracePt t="287534" x="1538288" y="4792663"/>
          <p14:tracePt t="287540" x="1570038" y="4792663"/>
          <p14:tracePt t="287548" x="1601788" y="4792663"/>
          <p14:tracePt t="287555" x="1609725" y="4792663"/>
          <p14:tracePt t="287563" x="1633538" y="4792663"/>
          <p14:tracePt t="287571" x="1666875" y="4792663"/>
          <p14:tracePt t="287577" x="1690688" y="4792663"/>
          <p14:tracePt t="287585" x="1714500" y="4792663"/>
          <p14:tracePt t="287592" x="1738313" y="4792663"/>
          <p14:tracePt t="287600" x="1762125" y="4792663"/>
          <p14:tracePt t="287607" x="1785938" y="4792663"/>
          <p14:tracePt t="287616" x="1801813" y="4792663"/>
          <p14:tracePt t="287622" x="1825625" y="4792663"/>
          <p14:tracePt t="287632" x="1849438" y="4792663"/>
          <p14:tracePt t="287637" x="1873250" y="4792663"/>
          <p14:tracePt t="287644" x="1897063" y="4792663"/>
          <p14:tracePt t="287653" x="1928813" y="4792663"/>
          <p14:tracePt t="287659" x="1952625" y="4792663"/>
          <p14:tracePt t="287667" x="1976438" y="4792663"/>
          <p14:tracePt t="287675" x="2017713" y="4792663"/>
          <p14:tracePt t="287683" x="2049463" y="4792663"/>
          <p14:tracePt t="287689" x="2081213" y="4792663"/>
          <p14:tracePt t="287697" x="2112963" y="4792663"/>
          <p14:tracePt t="287704" x="2136775" y="4792663"/>
          <p14:tracePt t="287713" x="2168525" y="4792663"/>
          <p14:tracePt t="287720" x="2184400" y="4792663"/>
          <p14:tracePt t="287727" x="2208213" y="4792663"/>
          <p14:tracePt t="287736" x="2216150" y="4792663"/>
          <p14:tracePt t="289563" x="2208213" y="4800600"/>
          <p14:tracePt t="289571" x="2200275" y="4808538"/>
          <p14:tracePt t="289579" x="2168525" y="4808538"/>
          <p14:tracePt t="289586" x="2152650" y="4824413"/>
          <p14:tracePt t="289593" x="2112963" y="4840288"/>
          <p14:tracePt t="289601" x="2065338" y="4856163"/>
          <p14:tracePt t="289608" x="2008188" y="4872038"/>
          <p14:tracePt t="289616" x="1952625" y="4887913"/>
          <p14:tracePt t="289623" x="1889125" y="4903788"/>
          <p14:tracePt t="289632" x="1849438" y="4911725"/>
          <p14:tracePt t="289638" x="1793875" y="4927600"/>
          <p14:tracePt t="289647" x="1754188" y="4943475"/>
          <p14:tracePt t="289654" x="1706563" y="4959350"/>
          <p14:tracePt t="289663" x="1666875" y="4967288"/>
          <p14:tracePt t="289668" x="1633538" y="4976813"/>
          <p14:tracePt t="289676" x="1609725" y="4984750"/>
          <p14:tracePt t="289683" x="1593850" y="4984750"/>
          <p14:tracePt t="289691" x="1585913" y="4984750"/>
          <p14:tracePt t="289699" x="1570038" y="4984750"/>
          <p14:tracePt t="289714" x="1554163" y="4984750"/>
          <p14:tracePt t="289729" x="1546225" y="4984750"/>
          <p14:tracePt t="289736" x="1538288" y="4984750"/>
          <p14:tracePt t="289751" x="1530350" y="4984750"/>
          <p14:tracePt t="289759" x="1522413" y="4984750"/>
          <p14:tracePt t="289766" x="1506538" y="4984750"/>
          <p14:tracePt t="289774" x="1482725" y="4984750"/>
          <p14:tracePt t="289782" x="1474788" y="4984750"/>
          <p14:tracePt t="289789" x="1458913" y="4984750"/>
          <p14:tracePt t="289797" x="1443038" y="4984750"/>
          <p14:tracePt t="289804" x="1411288" y="4984750"/>
          <p14:tracePt t="289811" x="1403350" y="4984750"/>
          <p14:tracePt t="289818" x="1379538" y="4984750"/>
          <p14:tracePt t="289826" x="1355725" y="4984750"/>
          <p14:tracePt t="289834" x="1339850" y="4984750"/>
          <p14:tracePt t="289841" x="1323975" y="4984750"/>
          <p14:tracePt t="289848" x="1308100" y="4984750"/>
          <p14:tracePt t="289856" x="1300163" y="4984750"/>
          <p14:tracePt t="289863" x="1284288" y="4984750"/>
          <p14:tracePt t="289871" x="1266825" y="4984750"/>
          <p14:tracePt t="289886" x="1258888" y="4984750"/>
          <p14:tracePt t="289894" x="1243013" y="4984750"/>
          <p14:tracePt t="289901" x="1235075" y="4984750"/>
          <p14:tracePt t="289908" x="1227138" y="4984750"/>
          <p14:tracePt t="289916" x="1219200" y="4984750"/>
          <p14:tracePt t="289924" x="1211263" y="4984750"/>
          <p14:tracePt t="289931" x="1203325" y="4984750"/>
          <p14:tracePt t="289938" x="1203325" y="4992688"/>
          <p14:tracePt t="289948" x="1187450" y="4992688"/>
          <p14:tracePt t="289954" x="1187450" y="5000625"/>
          <p14:tracePt t="289963" x="1179513" y="5008563"/>
          <p14:tracePt t="289968" x="1171575" y="5008563"/>
          <p14:tracePt t="289976" x="1163638" y="5016500"/>
          <p14:tracePt t="289984" x="1155700" y="5024438"/>
          <p14:tracePt t="289991" x="1155700" y="5032375"/>
          <p14:tracePt t="289999" x="1147763" y="5040313"/>
          <p14:tracePt t="290006" x="1139825" y="5048250"/>
          <p14:tracePt t="290015" x="1131888" y="5056188"/>
          <p14:tracePt t="290021" x="1131888" y="5064125"/>
          <p14:tracePt t="290036" x="1123950" y="5080000"/>
          <p14:tracePt t="290051" x="1123950" y="5087938"/>
          <p14:tracePt t="290058" x="1116013" y="5087938"/>
          <p14:tracePt t="290066" x="1116013" y="5095875"/>
          <p14:tracePt t="290074" x="1116013" y="5103813"/>
          <p14:tracePt t="290090" x="1116013" y="5111750"/>
          <p14:tracePt t="290104" x="1116013" y="5119688"/>
          <p14:tracePt t="290118" x="1116013" y="5127625"/>
          <p14:tracePt t="290126" x="1116013" y="5135563"/>
          <p14:tracePt t="290134" x="1108075" y="5135563"/>
          <p14:tracePt t="290141" x="1108075" y="5143500"/>
          <p14:tracePt t="290156" x="1108075" y="5151438"/>
          <p14:tracePt t="290171" x="1108075" y="5159375"/>
          <p14:tracePt t="290179" x="1100138" y="5167313"/>
          <p14:tracePt t="290195" x="1092200" y="5175250"/>
          <p14:tracePt t="290201" x="1092200" y="5191125"/>
          <p14:tracePt t="290209" x="1084263" y="5199063"/>
          <p14:tracePt t="290216" x="1084263" y="5207000"/>
          <p14:tracePt t="290225" x="1076325" y="5214938"/>
          <p14:tracePt t="290232" x="1076325" y="5222875"/>
          <p14:tracePt t="290240" x="1076325" y="5238750"/>
          <p14:tracePt t="290254" x="1068388" y="5246688"/>
          <p14:tracePt t="290262" x="1068388" y="5254625"/>
          <p14:tracePt t="290278" x="1068388" y="5262563"/>
          <p14:tracePt t="290284" x="1068388" y="5270500"/>
          <p14:tracePt t="290322" x="1068388" y="5278438"/>
          <p14:tracePt t="290345" x="1076325" y="5278438"/>
          <p14:tracePt t="290352" x="1084263" y="5278438"/>
          <p14:tracePt t="290359" x="1100138" y="5262563"/>
          <p14:tracePt t="290368" x="1123950" y="5254625"/>
          <p14:tracePt t="290376" x="1147763" y="5230813"/>
          <p14:tracePt t="290383" x="1179513" y="5207000"/>
          <p14:tracePt t="290389" x="1211263" y="5191125"/>
          <p14:tracePt t="290399" x="1250950" y="5167313"/>
          <p14:tracePt t="290405" x="1292225" y="5143500"/>
          <p14:tracePt t="290418" x="1331913" y="5127625"/>
          <p14:tracePt t="290420" x="1355725" y="5119688"/>
          <p14:tracePt t="290428" x="1379538" y="5103813"/>
          <p14:tracePt t="290435" x="1419225" y="5080000"/>
          <p14:tracePt t="290442" x="1450975" y="5064125"/>
          <p14:tracePt t="290458" x="1514475" y="5032375"/>
          <p14:tracePt t="290464" x="1538288" y="5016500"/>
          <p14:tracePt t="290472" x="1554163" y="5016500"/>
          <p14:tracePt t="290481" x="1577975" y="5000625"/>
          <p14:tracePt t="290489" x="1617663" y="4976813"/>
          <p14:tracePt t="290496" x="1633538" y="4967288"/>
          <p14:tracePt t="290502" x="1641475" y="4959350"/>
          <p14:tracePt t="290510" x="1658938" y="4951413"/>
          <p14:tracePt t="290527" x="1666875" y="4935538"/>
          <p14:tracePt t="290533" x="1674813" y="4935538"/>
          <p14:tracePt t="290540" x="1690688" y="4927600"/>
          <p14:tracePt t="290548" x="1698625" y="4919663"/>
          <p14:tracePt t="290554" x="1714500" y="4903788"/>
          <p14:tracePt t="290567" x="1730375" y="4903788"/>
          <p14:tracePt t="290570" x="1738313" y="4895850"/>
          <p14:tracePt t="290577" x="1762125" y="4879975"/>
          <p14:tracePt t="290584" x="1770063" y="4879975"/>
          <p14:tracePt t="290592" x="1785938" y="4864100"/>
          <p14:tracePt t="290601" x="1793875" y="4864100"/>
          <p14:tracePt t="290607" x="1809750" y="4848225"/>
          <p14:tracePt t="290615" x="1825625" y="4840288"/>
          <p14:tracePt t="290622" x="1833563" y="4840288"/>
          <p14:tracePt t="290632" x="1857375" y="4832350"/>
          <p14:tracePt t="290637" x="1865313" y="4824413"/>
          <p14:tracePt t="290646" x="1873250" y="4824413"/>
          <p14:tracePt t="290652" x="1881188" y="4824413"/>
          <p14:tracePt t="290659" x="1889125" y="4816475"/>
          <p14:tracePt t="290676" x="1897063" y="4816475"/>
          <p14:tracePt t="290683" x="1897063" y="4808538"/>
          <p14:tracePt t="290689" x="1905000" y="4808538"/>
          <p14:tracePt t="290698" x="1912938" y="4808538"/>
          <p14:tracePt t="290728" x="1920875" y="4808538"/>
          <p14:tracePt t="290751" x="1920875" y="4800600"/>
          <p14:tracePt t="290757" x="1928813" y="4800600"/>
          <p14:tracePt t="290773" x="1936750" y="4800600"/>
          <p14:tracePt t="290781" x="1944688" y="4800600"/>
          <p14:tracePt t="290810" x="1952625" y="4800600"/>
          <p14:tracePt t="291408" x="1952625" y="4792663"/>
          <p14:tracePt t="291424" x="1960563" y="4792663"/>
          <p14:tracePt t="291431" x="1960563" y="4784725"/>
          <p14:tracePt t="291551" x="1960563" y="4776788"/>
          <p14:tracePt t="294406" x="1936750" y="4776788"/>
          <p14:tracePt t="294558" x="1928813" y="4776788"/>
          <p14:tracePt t="295060" x="1936750" y="4784725"/>
          <p14:tracePt t="295068" x="1944688" y="4784725"/>
          <p14:tracePt t="295078" x="1952625" y="4784725"/>
          <p14:tracePt t="295096" x="1968500" y="4800600"/>
          <p14:tracePt t="295107" x="1976438" y="4800600"/>
          <p14:tracePt t="295121" x="1984375" y="4800600"/>
          <p14:tracePt t="295136" x="1992313" y="4800600"/>
          <p14:tracePt t="295144" x="1992313" y="4808538"/>
          <p14:tracePt t="295152" x="2000250" y="4808538"/>
          <p14:tracePt t="295158" x="2008188" y="4808538"/>
          <p14:tracePt t="295175" x="2025650" y="4808538"/>
          <p14:tracePt t="295181" x="2033588" y="4808538"/>
          <p14:tracePt t="295196" x="2041525" y="4808538"/>
          <p14:tracePt t="295203" x="2049463" y="4808538"/>
          <p14:tracePt t="295211" x="2065338" y="4808538"/>
          <p14:tracePt t="295219" x="2073275" y="4808538"/>
          <p14:tracePt t="295234" x="2081213" y="4808538"/>
          <p14:tracePt t="295242" x="2089150" y="4808538"/>
          <p14:tracePt t="295249" x="2089150" y="4800600"/>
          <p14:tracePt t="295265" x="2097088" y="4792663"/>
          <p14:tracePt t="295758" x="2097088" y="4784725"/>
          <p14:tracePt t="295775" x="2081213" y="4784725"/>
          <p14:tracePt t="295781" x="2065338" y="4784725"/>
          <p14:tracePt t="295788" x="2049463" y="4784725"/>
          <p14:tracePt t="295796" x="2025650" y="4784725"/>
          <p14:tracePt t="295804" x="2000250" y="4784725"/>
          <p14:tracePt t="295811" x="1976438" y="4784725"/>
          <p14:tracePt t="295819" x="1952625" y="4784725"/>
          <p14:tracePt t="295827" x="1936750" y="4784725"/>
          <p14:tracePt t="295833" x="1928813" y="4784725"/>
          <p14:tracePt t="295841" x="1912938" y="4784725"/>
          <p14:tracePt t="295849" x="1897063" y="4784725"/>
          <p14:tracePt t="295863" x="1889125" y="4784725"/>
          <p14:tracePt t="295893" x="1881188" y="4784725"/>
          <p14:tracePt t="295916" x="1873250" y="4784725"/>
          <p14:tracePt t="295924" x="1865313" y="4784725"/>
          <p14:tracePt t="295939" x="1857375" y="4784725"/>
          <p14:tracePt t="295968" x="1857375" y="4776788"/>
          <p14:tracePt t="295998" x="1857375" y="4768850"/>
          <p14:tracePt t="296021" x="1865313" y="4768850"/>
          <p14:tracePt t="296029" x="1881188" y="4768850"/>
          <p14:tracePt t="296036" x="1889125" y="4760913"/>
          <p14:tracePt t="296044" x="1912938" y="4760913"/>
          <p14:tracePt t="296051" x="1936750" y="4760913"/>
          <p14:tracePt t="296060" x="1952625" y="4760913"/>
          <p14:tracePt t="296066" x="1968500" y="4760913"/>
          <p14:tracePt t="296075" x="1984375" y="4760913"/>
          <p14:tracePt t="296081" x="2000250" y="4760913"/>
          <p14:tracePt t="296089" x="2008188" y="4760913"/>
          <p14:tracePt t="296109" x="2017713" y="4760913"/>
          <p14:tracePt t="296111" x="2025650" y="4760913"/>
          <p14:tracePt t="296119" x="2033588" y="4760913"/>
          <p14:tracePt t="296134" x="2041525" y="4760913"/>
          <p14:tracePt t="296209" x="2049463" y="4760913"/>
          <p14:tracePt t="296224" x="2057400" y="4760913"/>
          <p14:tracePt t="296231" x="2065338" y="4760913"/>
          <p14:tracePt t="296246" x="2073275" y="4752975"/>
          <p14:tracePt t="296448" x="2073275" y="4760913"/>
          <p14:tracePt t="296457" x="2073275" y="4776788"/>
          <p14:tracePt t="296464" x="2073275" y="4792663"/>
          <p14:tracePt t="296472" x="2073275" y="4808538"/>
          <p14:tracePt t="296478" x="2081213" y="4832350"/>
          <p14:tracePt t="296486" x="2105025" y="4864100"/>
          <p14:tracePt t="296493" x="2120900" y="4895850"/>
          <p14:tracePt t="296501" x="2120900" y="4919663"/>
          <p14:tracePt t="296509" x="2144713" y="4959350"/>
          <p14:tracePt t="296516" x="2160588" y="5008563"/>
          <p14:tracePt t="296525" x="2176463" y="5032375"/>
          <p14:tracePt t="296531" x="2192338" y="5064125"/>
          <p14:tracePt t="296540" x="2224088" y="5135563"/>
          <p14:tracePt t="296546" x="2232025" y="5151438"/>
          <p14:tracePt t="296554" x="2247900" y="5167313"/>
          <p14:tracePt t="296561" x="2255838" y="5183188"/>
          <p14:tracePt t="296569" x="2263775" y="5183188"/>
          <p14:tracePt t="296577" x="2263775" y="5191125"/>
          <p14:tracePt t="296584" x="2263775" y="5199063"/>
          <p14:tracePt t="296689" x="2255838" y="5199063"/>
          <p14:tracePt t="296696" x="2247900" y="5199063"/>
          <p14:tracePt t="296704" x="2239963" y="5199063"/>
          <p14:tracePt t="296711" x="2224088" y="5199063"/>
          <p14:tracePt t="296726" x="2216150" y="5199063"/>
          <p14:tracePt t="296734" x="2200275" y="5199063"/>
          <p14:tracePt t="296741" x="2192338" y="5207000"/>
          <p14:tracePt t="296749" x="2184400" y="5207000"/>
          <p14:tracePt t="296758" x="2176463" y="5214938"/>
          <p14:tracePt t="296764" x="2168525" y="5214938"/>
          <p14:tracePt t="296771" x="2152650" y="5214938"/>
          <p14:tracePt t="296778" x="2136775" y="5222875"/>
          <p14:tracePt t="296891" x="2136775" y="5230813"/>
          <p14:tracePt t="296899" x="2160588" y="5230813"/>
          <p14:tracePt t="296908" x="2176463" y="5238750"/>
          <p14:tracePt t="296914" x="2208213" y="5246688"/>
          <p14:tracePt t="296921" x="2239963" y="5254625"/>
          <p14:tracePt t="296929" x="2295525" y="5262563"/>
          <p14:tracePt t="296936" x="2343150" y="5270500"/>
          <p14:tracePt t="296945" x="2384425" y="5278438"/>
          <p14:tracePt t="296951" x="2432050" y="5286375"/>
          <p14:tracePt t="296960" x="2463800" y="5286375"/>
          <p14:tracePt t="296966" x="2503488" y="5294313"/>
          <p14:tracePt t="296974" x="2543175" y="5302250"/>
          <p14:tracePt t="296982" x="2566988" y="5302250"/>
          <p14:tracePt t="296990" x="2590800" y="5302250"/>
          <p14:tracePt t="296996" x="2598738" y="5302250"/>
          <p14:tracePt t="297004" x="2606675" y="5302250"/>
          <p14:tracePt t="297011" x="2614613" y="5302250"/>
          <p14:tracePt t="297049" x="2614613" y="5294313"/>
          <p14:tracePt t="297058" x="2614613" y="5286375"/>
          <p14:tracePt t="297072" x="2606675" y="5278438"/>
          <p14:tracePt t="297079" x="2598738" y="5278438"/>
          <p14:tracePt t="297096" x="2582863" y="5270500"/>
          <p14:tracePt t="297102" x="2559050" y="5262563"/>
          <p14:tracePt t="297110" x="2535238" y="5262563"/>
          <p14:tracePt t="297117" x="2527300" y="5254625"/>
          <p14:tracePt t="297124" x="2503488" y="5254625"/>
          <p14:tracePt t="297133" x="2471738" y="5254625"/>
          <p14:tracePt t="297139" x="2447925" y="5246688"/>
          <p14:tracePt t="297146" x="2424113" y="5246688"/>
          <p14:tracePt t="297154" x="2400300" y="5246688"/>
          <p14:tracePt t="297161" x="2374900" y="5238750"/>
          <p14:tracePt t="297169" x="2351088" y="5238750"/>
          <p14:tracePt t="297179" x="2327275" y="5238750"/>
          <p14:tracePt t="297184" x="2311400" y="5238750"/>
          <p14:tracePt t="297192" x="2287588" y="5238750"/>
          <p14:tracePt t="297199" x="2263775" y="5238750"/>
          <p14:tracePt t="299059" x="2255838" y="5238750"/>
          <p14:tracePt t="299074" x="2247900" y="5246688"/>
          <p14:tracePt t="299089" x="2239963" y="5254625"/>
          <p14:tracePt t="299096" x="2232025" y="5262563"/>
          <p14:tracePt t="299104" x="2232025" y="5270500"/>
          <p14:tracePt t="299118" x="2232025" y="5286375"/>
          <p14:tracePt t="299133" x="2232025" y="5294313"/>
          <p14:tracePt t="299157" x="2232025" y="5302250"/>
          <p14:tracePt t="299163" x="2232025" y="5310188"/>
          <p14:tracePt t="299178" x="2224088" y="5310188"/>
          <p14:tracePt t="299186" x="2224088" y="5319713"/>
          <p14:tracePt t="299201" x="2224088" y="5327650"/>
          <p14:tracePt t="299216" x="2224088" y="5335588"/>
          <p14:tracePt t="299225" x="2216150" y="5335588"/>
          <p14:tracePt t="299553" x="2216150" y="5319713"/>
          <p14:tracePt t="299569" x="2216150" y="5310188"/>
          <p14:tracePt t="299576" x="2216150" y="5294313"/>
          <p14:tracePt t="299591" x="2216150" y="5286375"/>
          <p14:tracePt t="299755" x="2208213" y="5286375"/>
          <p14:tracePt t="299785" x="2200275" y="5286375"/>
          <p14:tracePt t="299808" x="2192338" y="5286375"/>
          <p14:tracePt t="299861" x="2184400" y="5286375"/>
          <p14:tracePt t="300664" x="2184400" y="5278438"/>
          <p14:tracePt t="300678" x="2184400" y="5262563"/>
          <p14:tracePt t="300694" x="2176463" y="5262563"/>
          <p14:tracePt t="300701" x="2176463" y="5254625"/>
          <p14:tracePt t="300716" x="2176463" y="5246688"/>
          <p14:tracePt t="300723" x="2168525" y="5246688"/>
          <p14:tracePt t="300814" x="2168525" y="5254625"/>
          <p14:tracePt t="300828" x="2168525" y="5270500"/>
          <p14:tracePt t="300843" x="2168525" y="5286375"/>
          <p14:tracePt t="300851" x="2168525" y="5294313"/>
          <p14:tracePt t="300858" x="2168525" y="5310188"/>
          <p14:tracePt t="300865" x="2168525" y="5327650"/>
          <p14:tracePt t="300873" x="2168525" y="5343525"/>
          <p14:tracePt t="300881" x="2168525" y="5351463"/>
          <p14:tracePt t="300890" x="2168525" y="5367338"/>
          <p14:tracePt t="300896" x="2168525" y="5383213"/>
          <p14:tracePt t="300911" x="2168525" y="5391150"/>
          <p14:tracePt t="300919" x="2168525" y="5399088"/>
          <p14:tracePt t="301068" x="2168525" y="5407025"/>
          <p14:tracePt t="301092" x="2168525" y="5414963"/>
          <p14:tracePt t="301106" x="2176463" y="5422900"/>
          <p14:tracePt t="301113" x="2184400" y="5438775"/>
          <p14:tracePt t="301122" x="2200275" y="5446713"/>
          <p14:tracePt t="301129" x="2208213" y="5454650"/>
          <p14:tracePt t="301138" x="2224088" y="5462588"/>
          <p14:tracePt t="301144" x="2247900" y="5462588"/>
          <p14:tracePt t="301151" x="2255838" y="5462588"/>
          <p14:tracePt t="301158" x="2271713" y="5470525"/>
          <p14:tracePt t="301166" x="2295525" y="5470525"/>
          <p14:tracePt t="301174" x="2311400" y="5470525"/>
          <p14:tracePt t="301181" x="2351088" y="5470525"/>
          <p14:tracePt t="301189" x="2366963" y="5470525"/>
          <p14:tracePt t="301196" x="2384425" y="5462588"/>
          <p14:tracePt t="301204" x="2392363" y="5454650"/>
          <p14:tracePt t="301211" x="2416175" y="5446713"/>
          <p14:tracePt t="301219" x="2424113" y="5438775"/>
          <p14:tracePt t="301226" x="2432050" y="5422900"/>
          <p14:tracePt t="301234" x="2455863" y="5422900"/>
          <p14:tracePt t="301241" x="2471738" y="5414963"/>
          <p14:tracePt t="301249" x="2479675" y="5407025"/>
          <p14:tracePt t="301256" x="2487613" y="5407025"/>
          <p14:tracePt t="301264" x="2503488" y="5407025"/>
          <p14:tracePt t="301271" x="2511425" y="5399088"/>
          <p14:tracePt t="301279" x="2519363" y="5399088"/>
          <p14:tracePt t="301287" x="2527300" y="5399088"/>
          <p14:tracePt t="301301" x="2527300" y="5391150"/>
          <p14:tracePt t="301309" x="2535238" y="5391150"/>
          <p14:tracePt t="301316" x="2543175" y="5391150"/>
          <p14:tracePt t="301354" x="2543175" y="5383213"/>
          <p14:tracePt t="301361" x="2551113" y="5375275"/>
          <p14:tracePt t="301370" x="2551113" y="5367338"/>
          <p14:tracePt t="301376" x="2551113" y="5359400"/>
          <p14:tracePt t="301391" x="2559050" y="5335588"/>
          <p14:tracePt t="301398" x="2559050" y="5327650"/>
          <p14:tracePt t="301406" x="2559050" y="5319713"/>
          <p14:tracePt t="301414" x="2566988" y="5302250"/>
          <p14:tracePt t="301423" x="2566988" y="5294313"/>
          <p14:tracePt t="301429" x="2566988" y="5286375"/>
          <p14:tracePt t="301436" x="2566988" y="5270500"/>
          <p14:tracePt t="301444" x="2566988" y="5262563"/>
          <p14:tracePt t="301451" x="2574925" y="5254625"/>
          <p14:tracePt t="301459" x="2574925" y="5238750"/>
          <p14:tracePt t="301466" x="2582863" y="5230813"/>
          <p14:tracePt t="301474" x="2582863" y="5214938"/>
          <p14:tracePt t="301481" x="2590800" y="5199063"/>
          <p14:tracePt t="301489" x="2598738" y="5183188"/>
          <p14:tracePt t="301497" x="2598738" y="5175250"/>
          <p14:tracePt t="301505" x="2606675" y="5159375"/>
          <p14:tracePt t="301511" x="2606675" y="5151438"/>
          <p14:tracePt t="301527" x="2606675" y="5143500"/>
          <p14:tracePt t="301655" x="2606675" y="5151438"/>
          <p14:tracePt t="301662" x="2598738" y="5151438"/>
          <p14:tracePt t="301671" x="2598738" y="5167313"/>
          <p14:tracePt t="301677" x="2582863" y="5175250"/>
          <p14:tracePt t="301691" x="2582863" y="5183188"/>
          <p14:tracePt t="301694" x="2566988" y="5199063"/>
          <p14:tracePt t="301700" x="2559050" y="5207000"/>
          <p14:tracePt t="301708" x="2543175" y="5214938"/>
          <p14:tracePt t="301715" x="2535238" y="5222875"/>
          <p14:tracePt t="301723" x="2519363" y="5230813"/>
          <p14:tracePt t="301730" x="2503488" y="5246688"/>
          <p14:tracePt t="301740" x="2487613" y="5246688"/>
          <p14:tracePt t="301745" x="2471738" y="5262563"/>
          <p14:tracePt t="301752" x="2455863" y="5270500"/>
          <p14:tracePt t="301761" x="2439988" y="5270500"/>
          <p14:tracePt t="301767" x="2416175" y="5278438"/>
          <p14:tracePt t="301775" x="2400300" y="5286375"/>
          <p14:tracePt t="301782" x="2384425" y="5286375"/>
          <p14:tracePt t="301791" x="2374900" y="5286375"/>
          <p14:tracePt t="301798" x="2359025" y="5286375"/>
          <p14:tracePt t="301805" x="2335213" y="5286375"/>
          <p14:tracePt t="301812" x="2327275" y="5294313"/>
          <p14:tracePt t="301822" x="2319338" y="5294313"/>
          <p14:tracePt t="302074" x="2319338" y="5302250"/>
          <p14:tracePt t="302091" x="2327275" y="5310188"/>
          <p14:tracePt t="302104" x="2327275" y="5319713"/>
          <p14:tracePt t="302111" x="2327275" y="5327650"/>
          <p14:tracePt t="302126" x="2335213" y="5335588"/>
          <p14:tracePt t="302134" x="2335213" y="5351463"/>
          <p14:tracePt t="302149" x="2343150" y="5359400"/>
          <p14:tracePt t="302157" x="2343150" y="5367338"/>
          <p14:tracePt t="302164" x="2343150" y="5375275"/>
          <p14:tracePt t="302180" x="2351088" y="5383213"/>
          <p14:tracePt t="302187" x="2351088" y="5391150"/>
          <p14:tracePt t="302195" x="2359025" y="5399088"/>
          <p14:tracePt t="302203" x="2359025" y="5407025"/>
          <p14:tracePt t="302209" x="2374900" y="5414963"/>
          <p14:tracePt t="302216" x="2374900" y="5430838"/>
          <p14:tracePt t="302224" x="2392363" y="5438775"/>
          <p14:tracePt t="302231" x="2400300" y="5446713"/>
          <p14:tracePt t="302240" x="2416175" y="5454650"/>
          <p14:tracePt t="302246" x="2432050" y="5462588"/>
          <p14:tracePt t="302256" x="2447925" y="5470525"/>
          <p14:tracePt t="302261" x="2471738" y="5478463"/>
          <p14:tracePt t="302270" x="2495550" y="5486400"/>
          <p14:tracePt t="302276" x="2535238" y="5494338"/>
          <p14:tracePt t="302284" x="2559050" y="5502275"/>
          <p14:tracePt t="302291" x="2582863" y="5502275"/>
          <p14:tracePt t="302299" x="2606675" y="5510213"/>
          <p14:tracePt t="302306" x="2622550" y="5510213"/>
          <p14:tracePt t="302314" x="2646363" y="5510213"/>
          <p14:tracePt t="302323" x="2654300" y="5510213"/>
          <p14:tracePt t="302329" x="2662238" y="5510213"/>
          <p14:tracePt t="302337" x="2678113" y="5510213"/>
          <p14:tracePt t="302344" x="2701925" y="5510213"/>
          <p14:tracePt t="302359" x="2717800" y="5510213"/>
          <p14:tracePt t="302367" x="2717800" y="5502275"/>
          <p14:tracePt t="302374" x="2733675" y="5486400"/>
          <p14:tracePt t="302390" x="2741613" y="5478463"/>
          <p14:tracePt t="302397" x="2741613" y="5470525"/>
          <p14:tracePt t="302405" x="2751138" y="5470525"/>
          <p14:tracePt t="302413" x="2759075" y="5462588"/>
          <p14:tracePt t="302442" x="2759075" y="5454650"/>
          <p14:tracePt t="302449" x="2767013" y="5454650"/>
          <p14:tracePt t="302473" x="2767013" y="5446713"/>
          <p14:tracePt t="302549" x="2767013" y="5438775"/>
          <p14:tracePt t="302563" x="2767013" y="5430838"/>
          <p14:tracePt t="302578" x="2767013" y="5422900"/>
          <p14:tracePt t="302586" x="2767013" y="5407025"/>
          <p14:tracePt t="302594" x="2767013" y="5399088"/>
          <p14:tracePt t="302601" x="2767013" y="5383213"/>
          <p14:tracePt t="302609" x="2767013" y="5367338"/>
          <p14:tracePt t="302616" x="2774950" y="5359400"/>
          <p14:tracePt t="302624" x="2774950" y="5351463"/>
          <p14:tracePt t="302632" x="2774950" y="5343525"/>
          <p14:tracePt t="302640" x="2782888" y="5327650"/>
          <p14:tracePt t="302646" x="2782888" y="5319713"/>
          <p14:tracePt t="302663" x="2782888" y="5310188"/>
          <p14:tracePt t="302781" x="2782888" y="5327650"/>
          <p14:tracePt t="302795" x="2767013" y="5343525"/>
          <p14:tracePt t="302808" x="2767013" y="5359400"/>
          <p14:tracePt t="302812" x="2751138" y="5367338"/>
          <p14:tracePt t="302819" x="2751138" y="5375275"/>
          <p14:tracePt t="302826" x="2733675" y="5383213"/>
          <p14:tracePt t="302834" x="2725738" y="5391150"/>
          <p14:tracePt t="302842" x="2717800" y="5399088"/>
          <p14:tracePt t="302847" x="2701925" y="5407025"/>
          <p14:tracePt t="302855" x="2686050" y="5407025"/>
          <p14:tracePt t="302862" x="2670175" y="5414963"/>
          <p14:tracePt t="302870" x="2646363" y="5414963"/>
          <p14:tracePt t="302877" x="2622550" y="5414963"/>
          <p14:tracePt t="302887" x="2582863" y="5414963"/>
          <p14:tracePt t="302892" x="2519363" y="5414963"/>
          <p14:tracePt t="302899" x="2455863" y="5414963"/>
          <p14:tracePt t="302907" x="2366963" y="5414963"/>
          <p14:tracePt t="302915" x="2303463" y="5414963"/>
          <p14:tracePt t="302923" x="2200275" y="5407025"/>
          <p14:tracePt t="302929" x="2105025" y="5399088"/>
          <p14:tracePt t="302938" x="1992313" y="5383213"/>
          <p14:tracePt t="302944" x="1897063" y="5359400"/>
          <p14:tracePt t="302954" x="1801813" y="5343525"/>
          <p14:tracePt t="302959" x="1714500" y="5335588"/>
          <p14:tracePt t="302967" x="1651000" y="5319713"/>
          <p14:tracePt t="302974" x="1585913" y="5302250"/>
          <p14:tracePt t="302981" x="1538288" y="5286375"/>
          <p14:tracePt t="302991" x="1490663" y="5270500"/>
          <p14:tracePt t="302997" x="1474788" y="5262563"/>
          <p14:tracePt t="303006" x="1466850" y="5262563"/>
          <p14:tracePt t="303011" x="1458913" y="5262563"/>
          <p14:tracePt t="303020" x="1450975" y="5254625"/>
          <p14:tracePt t="303125" x="1450975" y="5246688"/>
          <p14:tracePt t="303131" x="1443038" y="5246688"/>
          <p14:tracePt t="303147" x="1427163" y="5238750"/>
          <p14:tracePt t="303155" x="1419225" y="5238750"/>
          <p14:tracePt t="303161" x="1403350" y="5230813"/>
          <p14:tracePt t="303169" x="1395413" y="5230813"/>
          <p14:tracePt t="303177" x="1371600" y="5222875"/>
          <p14:tracePt t="303186" x="1347788" y="5214938"/>
          <p14:tracePt t="303191" x="1331913" y="5214938"/>
          <p14:tracePt t="303199" x="1316038" y="5207000"/>
          <p14:tracePt t="303207" x="1308100" y="5207000"/>
          <p14:tracePt t="303215" x="1292225" y="5199063"/>
          <p14:tracePt t="303223" x="1274763" y="5199063"/>
          <p14:tracePt t="303238" x="1258888" y="5199063"/>
          <p14:tracePt t="303256" x="1250950" y="5191125"/>
          <p14:tracePt t="303268" x="1243013" y="5191125"/>
          <p14:tracePt t="303274" x="1235075" y="5191125"/>
          <p14:tracePt t="303281" x="1227138" y="5191125"/>
          <p14:tracePt t="303297" x="1219200" y="5191125"/>
          <p14:tracePt t="303305" x="1211263" y="5191125"/>
          <p14:tracePt t="303312" x="1203325" y="5191125"/>
          <p14:tracePt t="303320" x="1195388" y="5191125"/>
          <p14:tracePt t="303327" x="1187450" y="5191125"/>
          <p14:tracePt t="303337" x="1179513" y="5191125"/>
          <p14:tracePt t="303342" x="1163638" y="5191125"/>
          <p14:tracePt t="303356" x="1155700" y="5191125"/>
          <p14:tracePt t="303372" x="1147763" y="5191125"/>
          <p14:tracePt t="303379" x="1139825" y="5191125"/>
          <p14:tracePt t="303394" x="1131888" y="5191125"/>
          <p14:tracePt t="303418" x="1123950" y="5191125"/>
          <p14:tracePt t="303456" x="1116013" y="5191125"/>
          <p14:tracePt t="303462" x="1108075" y="5191125"/>
          <p14:tracePt t="303492" x="1100138" y="5191125"/>
          <p14:tracePt t="303515" x="1092200" y="5191125"/>
          <p14:tracePt t="303546" x="1084263" y="5191125"/>
          <p14:tracePt t="303576" x="1068388" y="5191125"/>
          <p14:tracePt t="303584" x="1060450" y="5191125"/>
          <p14:tracePt t="303592" x="1052513" y="5191125"/>
          <p14:tracePt t="303598" x="1044575" y="5191125"/>
          <p14:tracePt t="303623" x="1036638" y="5191125"/>
          <p14:tracePt t="303645" x="1028700" y="5191125"/>
          <p14:tracePt t="303661" x="1020763" y="5191125"/>
          <p14:tracePt t="303673" x="1012825" y="5191125"/>
          <p14:tracePt t="303687" x="996950" y="5191125"/>
          <p14:tracePt t="303693" x="989013" y="5191125"/>
          <p14:tracePt t="303701" x="981075" y="5199063"/>
          <p14:tracePt t="303708" x="965200" y="5199063"/>
          <p14:tracePt t="303716" x="957263" y="5199063"/>
          <p14:tracePt t="303723" x="949325" y="5199063"/>
          <p14:tracePt t="303731" x="933450" y="5199063"/>
          <p14:tracePt t="303738" x="917575" y="5199063"/>
          <p14:tracePt t="303754" x="908050" y="5199063"/>
          <p14:tracePt t="303761" x="892175" y="5207000"/>
          <p14:tracePt t="303776" x="884238" y="5207000"/>
          <p14:tracePt t="303791" x="876300" y="5207000"/>
          <p14:tracePt t="303806" x="868363" y="5207000"/>
          <p14:tracePt t="303838" x="860425" y="5207000"/>
          <p14:tracePt t="303884" x="852488" y="5207000"/>
          <p14:tracePt t="303899" x="852488" y="5214938"/>
          <p14:tracePt t="303909" x="852488" y="5222875"/>
          <p14:tracePt t="303914" x="844550" y="5230813"/>
          <p14:tracePt t="303925" x="844550" y="5238750"/>
          <p14:tracePt t="303934" x="836613" y="5246688"/>
          <p14:tracePt t="303941" x="836613" y="5262563"/>
          <p14:tracePt t="303945" x="836613" y="5270500"/>
          <p14:tracePt t="303952" x="836613" y="5286375"/>
          <p14:tracePt t="303965" x="836613" y="5310188"/>
          <p14:tracePt t="303972" x="836613" y="5319713"/>
          <p14:tracePt t="303979" x="836613" y="5327650"/>
          <p14:tracePt t="303987" x="836613" y="5335588"/>
          <p14:tracePt t="303994" x="836613" y="5351463"/>
          <p14:tracePt t="304002" x="836613" y="5367338"/>
          <p14:tracePt t="304019" x="836613" y="5383213"/>
          <p14:tracePt t="304032" x="836613" y="5391150"/>
          <p14:tracePt t="304040" x="844550" y="5399088"/>
          <p14:tracePt t="304047" x="852488" y="5407025"/>
          <p14:tracePt t="304062" x="860425" y="5407025"/>
          <p14:tracePt t="304070" x="876300" y="5407025"/>
          <p14:tracePt t="304078" x="884238" y="5407025"/>
          <p14:tracePt t="304087" x="900113" y="5407025"/>
          <p14:tracePt t="304092" x="925513" y="5407025"/>
          <p14:tracePt t="304106" x="981075" y="5375275"/>
          <p14:tracePt t="304114" x="1004888" y="5367338"/>
          <p14:tracePt t="304122" x="1036638" y="5351463"/>
          <p14:tracePt t="304129" x="1060450" y="5343525"/>
          <p14:tracePt t="304138" x="1076325" y="5335588"/>
          <p14:tracePt t="304145" x="1100138" y="5327650"/>
          <p14:tracePt t="304153" x="1123950" y="5310188"/>
          <p14:tracePt t="304160" x="1147763" y="5310188"/>
          <p14:tracePt t="304169" x="1163638" y="5302250"/>
          <p14:tracePt t="304174" x="1179513" y="5302250"/>
          <p14:tracePt t="304182" x="1187450" y="5302250"/>
          <p14:tracePt t="304191" x="1195388" y="5302250"/>
          <p14:tracePt t="304197" x="1203325" y="5302250"/>
          <p14:tracePt t="304205" x="1211263" y="5302250"/>
          <p14:tracePt t="304212" x="1219200" y="5302250"/>
          <p14:tracePt t="304227" x="1227138" y="5302250"/>
          <p14:tracePt t="304236" x="1227138" y="5294313"/>
          <p14:tracePt t="304242" x="1235075" y="5294313"/>
          <p14:tracePt t="304250" x="1243013" y="5294313"/>
          <p14:tracePt t="304257" x="1243013" y="5286375"/>
          <p14:tracePt t="304264" x="1250950" y="5278438"/>
          <p14:tracePt t="304272" x="1250950" y="5270500"/>
          <p14:tracePt t="304288" x="1258888" y="5254625"/>
          <p14:tracePt t="304303" x="1258888" y="5246688"/>
          <p14:tracePt t="304309" x="1266825" y="5238750"/>
          <p14:tracePt t="304319" x="1266825" y="5230813"/>
          <p14:tracePt t="304333" x="1266825" y="5222875"/>
          <p14:tracePt t="304347" x="1266825" y="5214938"/>
          <p14:tracePt t="304371" x="1266825" y="5207000"/>
          <p14:tracePt t="304377" x="1266825" y="5199063"/>
          <p14:tracePt t="304386" x="1250950" y="5199063"/>
          <p14:tracePt t="304392" x="1235075" y="5191125"/>
          <p14:tracePt t="304400" x="1211263" y="5191125"/>
          <p14:tracePt t="304407" x="1187450" y="5191125"/>
          <p14:tracePt t="304415" x="1163638" y="5191125"/>
          <p14:tracePt t="304422" x="1131888" y="5191125"/>
          <p14:tracePt t="304429" x="1108075" y="5191125"/>
          <p14:tracePt t="304438" x="1076325" y="5191125"/>
          <p14:tracePt t="304444" x="1052513" y="5191125"/>
          <p14:tracePt t="304452" x="1036638" y="5191125"/>
          <p14:tracePt t="304459" x="1012825" y="5191125"/>
          <p14:tracePt t="304469" x="1004888" y="5191125"/>
          <p14:tracePt t="304474" x="996950" y="5191125"/>
          <p14:tracePt t="304490" x="989013" y="5191125"/>
          <p14:tracePt t="304527" x="981075" y="5191125"/>
          <p14:tracePt t="304639" x="981075" y="5199063"/>
          <p14:tracePt t="304700" x="981075" y="5207000"/>
          <p14:tracePt t="304740" x="981075" y="5214938"/>
          <p14:tracePt t="304754" x="981075" y="5222875"/>
          <p14:tracePt t="304759" x="981075" y="5230813"/>
          <p14:tracePt t="304768" x="981075" y="5238750"/>
          <p14:tracePt t="304774" x="981075" y="5254625"/>
          <p14:tracePt t="304787" x="989013" y="5262563"/>
          <p14:tracePt t="304789" x="989013" y="5270500"/>
          <p14:tracePt t="304797" x="989013" y="5286375"/>
          <p14:tracePt t="304805" x="989013" y="5302250"/>
          <p14:tracePt t="304812" x="989013" y="5310188"/>
          <p14:tracePt t="304820" x="989013" y="5319713"/>
          <p14:tracePt t="304827" x="996950" y="5335588"/>
          <p14:tracePt t="304836" x="996950" y="5343525"/>
          <p14:tracePt t="304850" x="1004888" y="5359400"/>
          <p14:tracePt t="304865" x="1004888" y="5367338"/>
          <p14:tracePt t="304887" x="1004888" y="5375275"/>
          <p14:tracePt t="304919" x="1012825" y="5375275"/>
          <p14:tracePt t="304963" x="1020763" y="5383213"/>
          <p14:tracePt t="304970" x="1028700" y="5383213"/>
          <p14:tracePt t="304977" x="1044575" y="5383213"/>
          <p14:tracePt t="304985" x="1052513" y="5383213"/>
          <p14:tracePt t="304992" x="1068388" y="5383213"/>
          <p14:tracePt t="305000" x="1084263" y="5383213"/>
          <p14:tracePt t="305008" x="1108075" y="5383213"/>
          <p14:tracePt t="305014" x="1131888" y="5383213"/>
          <p14:tracePt t="305022" x="1147763" y="5383213"/>
          <p14:tracePt t="305029" x="1163638" y="5383213"/>
          <p14:tracePt t="305038" x="1187450" y="5383213"/>
          <p14:tracePt t="305045" x="1211263" y="5383213"/>
          <p14:tracePt t="305053" x="1250950" y="5391150"/>
          <p14:tracePt t="305059" x="1266825" y="5399088"/>
          <p14:tracePt t="305070" x="1292225" y="5407025"/>
          <p14:tracePt t="305074" x="1308100" y="5407025"/>
          <p14:tracePt t="305086" x="1323975" y="5414963"/>
          <p14:tracePt t="305092" x="1339850" y="5414963"/>
          <p14:tracePt t="305097" x="1363663" y="5422900"/>
          <p14:tracePt t="305105" x="1379538" y="5422900"/>
          <p14:tracePt t="305112" x="1403350" y="5422900"/>
          <p14:tracePt t="305119" x="1419225" y="5430838"/>
          <p14:tracePt t="305127" x="1443038" y="5430838"/>
          <p14:tracePt t="305135" x="1450975" y="5430838"/>
          <p14:tracePt t="305142" x="1474788" y="5430838"/>
          <p14:tracePt t="305151" x="1490663" y="5430838"/>
          <p14:tracePt t="305157" x="1506538" y="5430838"/>
          <p14:tracePt t="305165" x="1522413" y="5430838"/>
          <p14:tracePt t="305172" x="1530350" y="5430838"/>
          <p14:tracePt t="305180" x="1538288" y="5430838"/>
          <p14:tracePt t="305187" x="1546225" y="5430838"/>
          <p14:tracePt t="305195" x="1554163" y="5430838"/>
          <p14:tracePt t="305211" x="1562100" y="5430838"/>
          <p14:tracePt t="305277" x="1570038" y="5414963"/>
          <p14:tracePt t="305284" x="1577975" y="5414963"/>
          <p14:tracePt t="305292" x="1577975" y="5407025"/>
          <p14:tracePt t="305307" x="1577975" y="5399088"/>
          <p14:tracePt t="305315" x="1585913" y="5391150"/>
          <p14:tracePt t="305322" x="1585913" y="5383213"/>
          <p14:tracePt t="305338" x="1585913" y="5375275"/>
          <p14:tracePt t="305344" x="1593850" y="5375275"/>
          <p14:tracePt t="305352" x="1593850" y="5367338"/>
          <p14:tracePt t="305368" x="1601788" y="5359400"/>
          <p14:tracePt t="305375" x="1609725" y="5343525"/>
          <p14:tracePt t="305384" x="1609725" y="5335588"/>
          <p14:tracePt t="305389" x="1609725" y="5327650"/>
          <p14:tracePt t="305397" x="1609725" y="5319713"/>
          <p14:tracePt t="305404" x="1617663" y="5310188"/>
          <p14:tracePt t="305412" x="1625600" y="5294313"/>
          <p14:tracePt t="305421" x="1625600" y="5278438"/>
          <p14:tracePt t="305427" x="1625600" y="5270500"/>
          <p14:tracePt t="305435" x="1625600" y="5254625"/>
          <p14:tracePt t="305442" x="1625600" y="5246688"/>
          <p14:tracePt t="305452" x="1625600" y="5238750"/>
          <p14:tracePt t="305457" x="1625600" y="5230813"/>
          <p14:tracePt t="305720" x="0" y="0"/>
        </p14:tracePtLst>
        <p14:tracePtLst>
          <p14:tracePt t="316813" x="820738" y="5246688"/>
          <p14:tracePt t="316894" x="0" y="0"/>
        </p14:tracePtLst>
        <p14:tracePtLst>
          <p14:tracePt t="316999" x="836613" y="5119688"/>
          <p14:tracePt t="317050" x="844550" y="5119688"/>
          <p14:tracePt t="317074" x="844550" y="5127625"/>
          <p14:tracePt t="317081" x="852488" y="5127625"/>
          <p14:tracePt t="317096" x="860425" y="5135563"/>
          <p14:tracePt t="317104" x="860425" y="5143500"/>
          <p14:tracePt t="317111" x="868363" y="5143500"/>
          <p14:tracePt t="317120" x="876300" y="5143500"/>
          <p14:tracePt t="317127" x="884238" y="5143500"/>
          <p14:tracePt t="317142" x="892175" y="5143500"/>
          <p14:tracePt t="317149" x="900113" y="5151438"/>
          <p14:tracePt t="317157" x="908050" y="5151438"/>
          <p14:tracePt t="317171" x="925513" y="5151438"/>
          <p14:tracePt t="317179" x="941388" y="5151438"/>
          <p14:tracePt t="317186" x="949325" y="5159375"/>
          <p14:tracePt t="317194" x="965200" y="5159375"/>
          <p14:tracePt t="317201" x="981075" y="5159375"/>
          <p14:tracePt t="317209" x="996950" y="5167313"/>
          <p14:tracePt t="317216" x="1028700" y="5167313"/>
          <p14:tracePt t="317224" x="1052513" y="5167313"/>
          <p14:tracePt t="317231" x="1068388" y="5167313"/>
          <p14:tracePt t="317240" x="1092200" y="5167313"/>
          <p14:tracePt t="317246" x="1116013" y="5167313"/>
          <p14:tracePt t="317254" x="1139825" y="5167313"/>
          <p14:tracePt t="317261" x="1163638" y="5167313"/>
          <p14:tracePt t="317270" x="1195388" y="5167313"/>
          <p14:tracePt t="317277" x="1219200" y="5167313"/>
          <p14:tracePt t="317284" x="1227138" y="5159375"/>
          <p14:tracePt t="317292" x="1250950" y="5159375"/>
          <p14:tracePt t="317299" x="1274763" y="5159375"/>
          <p14:tracePt t="317307" x="1300163" y="5159375"/>
          <p14:tracePt t="317314" x="1323975" y="5151438"/>
          <p14:tracePt t="317321" x="1347788" y="5143500"/>
          <p14:tracePt t="317328" x="1371600" y="5143500"/>
          <p14:tracePt t="317336" x="1387475" y="5135563"/>
          <p14:tracePt t="317343" x="1411288" y="5135563"/>
          <p14:tracePt t="317351" x="1427163" y="5135563"/>
          <p14:tracePt t="317359" x="1450975" y="5135563"/>
          <p14:tracePt t="317366" x="1474788" y="5135563"/>
          <p14:tracePt t="317374" x="1498600" y="5135563"/>
          <p14:tracePt t="317381" x="1514475" y="5135563"/>
          <p14:tracePt t="317390" x="1530350" y="5135563"/>
          <p14:tracePt t="317396" x="1554163" y="5127625"/>
          <p14:tracePt t="317404" x="1577975" y="5127625"/>
          <p14:tracePt t="317411" x="1601788" y="5127625"/>
          <p14:tracePt t="317418" x="1625600" y="5119688"/>
          <p14:tracePt t="317426" x="1658938" y="5119688"/>
          <p14:tracePt t="317434" x="1698625" y="5111750"/>
          <p14:tracePt t="317443" x="1714500" y="5111750"/>
          <p14:tracePt t="317448" x="1746250" y="5111750"/>
          <p14:tracePt t="317457" x="1778000" y="5111750"/>
          <p14:tracePt t="317464" x="1817688" y="5111750"/>
          <p14:tracePt t="317472" x="1841500" y="5111750"/>
          <p14:tracePt t="317479" x="1857375" y="5111750"/>
          <p14:tracePt t="317486" x="1873250" y="5111750"/>
          <p14:tracePt t="317494" x="1881188" y="5111750"/>
          <p14:tracePt t="317501" x="1889125" y="5111750"/>
          <p14:tracePt t="317510" x="1897063" y="5111750"/>
          <p14:tracePt t="317524" x="1905000" y="5111750"/>
          <p14:tracePt t="317614" x="1912938" y="5111750"/>
          <p14:tracePt t="317645" x="1920875" y="5111750"/>
          <p14:tracePt t="317652" x="1928813" y="5111750"/>
          <p14:tracePt t="317662" x="1936750" y="5111750"/>
          <p14:tracePt t="317666" x="1944688" y="5111750"/>
          <p14:tracePt t="317675" x="1944688" y="5119688"/>
          <p14:tracePt t="317682" x="1960563" y="5119688"/>
          <p14:tracePt t="317697" x="1968500" y="5119688"/>
          <p14:tracePt t="317704" x="1976438" y="5119688"/>
          <p14:tracePt t="317711" x="1976438" y="5127625"/>
          <p14:tracePt t="317727" x="1976438" y="5135563"/>
          <p14:tracePt t="317735" x="1984375" y="5143500"/>
          <p14:tracePt t="317741" x="1984375" y="5151438"/>
          <p14:tracePt t="317749" x="1984375" y="5159375"/>
          <p14:tracePt t="317758" x="1984375" y="5183188"/>
          <p14:tracePt t="317764" x="1984375" y="5207000"/>
          <p14:tracePt t="317775" x="1976438" y="5230813"/>
          <p14:tracePt t="317779" x="1968500" y="5270500"/>
          <p14:tracePt t="317787" x="1944688" y="5294313"/>
          <p14:tracePt t="317794" x="1920875" y="5335588"/>
          <p14:tracePt t="317801" x="1889125" y="5383213"/>
          <p14:tracePt t="317810" x="1849438" y="5422900"/>
          <p14:tracePt t="317816" x="1809750" y="5462588"/>
          <p14:tracePt t="317824" x="1770063" y="5502275"/>
          <p14:tracePt t="317831" x="1722438" y="5534025"/>
          <p14:tracePt t="317840" x="1706563" y="5541963"/>
          <p14:tracePt t="317847" x="1682750" y="5565775"/>
          <p14:tracePt t="317855" x="1641475" y="5597525"/>
          <p14:tracePt t="317861" x="1577975" y="5629275"/>
          <p14:tracePt t="317869" x="1546225" y="5645150"/>
          <p14:tracePt t="317877" x="1530350" y="5645150"/>
          <p14:tracePt t="317886" x="1522413" y="5645150"/>
          <p14:tracePt t="317893" x="1514475" y="5645150"/>
          <p14:tracePt t="317899" x="1498600" y="5653088"/>
          <p14:tracePt t="317908" x="1490663" y="5653088"/>
          <p14:tracePt t="317914" x="1482725" y="5653088"/>
          <p14:tracePt t="317925" x="1474788" y="5653088"/>
          <p14:tracePt t="317929" x="1466850" y="5653088"/>
          <p14:tracePt t="317936" x="1450975" y="5653088"/>
          <p14:tracePt t="317944" x="1435100" y="5653088"/>
          <p14:tracePt t="317951" x="1427163" y="5653088"/>
          <p14:tracePt t="317961" x="1403350" y="5662613"/>
          <p14:tracePt t="317974" x="1379538" y="5662613"/>
          <p14:tracePt t="317982" x="1371600" y="5662613"/>
          <p14:tracePt t="317991" x="1347788" y="5670550"/>
          <p14:tracePt t="317997" x="1331913" y="5670550"/>
          <p14:tracePt t="318006" x="1323975" y="5670550"/>
          <p14:tracePt t="318011" x="1308100" y="5670550"/>
          <p14:tracePt t="318019" x="1300163" y="5670550"/>
          <p14:tracePt t="318027" x="1284288" y="5670550"/>
          <p14:tracePt t="318042" x="1274763" y="5670550"/>
          <p14:tracePt t="318104" x="1266825" y="5670550"/>
          <p14:tracePt t="318116" x="1258888" y="5670550"/>
          <p14:tracePt t="318121" x="1250950" y="5670550"/>
          <p14:tracePt t="318126" x="1250950" y="5678488"/>
          <p14:tracePt t="318134" x="1235075" y="5678488"/>
          <p14:tracePt t="318141" x="1227138" y="5678488"/>
          <p14:tracePt t="318149" x="1211263" y="5678488"/>
          <p14:tracePt t="318159" x="1203325" y="5678488"/>
          <p14:tracePt t="318163" x="1195388" y="5678488"/>
          <p14:tracePt t="318171" x="1179513" y="5678488"/>
          <p14:tracePt t="318179" x="1155700" y="5678488"/>
          <p14:tracePt t="318186" x="1147763" y="5678488"/>
          <p14:tracePt t="318200" x="1131888" y="5678488"/>
          <p14:tracePt t="318211" x="1116013" y="5678488"/>
          <p14:tracePt t="318225" x="1108075" y="5670550"/>
          <p14:tracePt t="318231" x="1092200" y="5670550"/>
          <p14:tracePt t="318239" x="1068388" y="5670550"/>
          <p14:tracePt t="318245" x="1052513" y="5670550"/>
          <p14:tracePt t="318253" x="1044575" y="5662613"/>
          <p14:tracePt t="318264" x="1020763" y="5662613"/>
          <p14:tracePt t="318269" x="996950" y="5662613"/>
          <p14:tracePt t="318276" x="981075" y="5662613"/>
          <p14:tracePt t="318283" x="957263" y="5662613"/>
          <p14:tracePt t="318292" x="941388" y="5662613"/>
          <p14:tracePt t="318298" x="933450" y="5662613"/>
          <p14:tracePt t="318307" x="917575" y="5662613"/>
          <p14:tracePt t="318313" x="900113" y="5662613"/>
          <p14:tracePt t="318319" x="884238" y="5662613"/>
          <p14:tracePt t="318327" x="868363" y="5662613"/>
          <p14:tracePt t="318343" x="852488" y="5662613"/>
          <p14:tracePt t="318349" x="844550" y="5662613"/>
          <p14:tracePt t="318357" x="836613" y="5670550"/>
          <p14:tracePt t="318364" x="828675" y="5670550"/>
          <p14:tracePt t="318373" x="828675" y="5686425"/>
          <p14:tracePt t="318380" x="828675" y="5702300"/>
          <p14:tracePt t="318387" x="828675" y="5718175"/>
          <p14:tracePt t="318395" x="828675" y="5741988"/>
          <p14:tracePt t="318401" x="828675" y="5765800"/>
          <p14:tracePt t="318411" x="828675" y="5789613"/>
          <p14:tracePt t="318417" x="828675" y="5821363"/>
          <p14:tracePt t="318426" x="836613" y="5845175"/>
          <p14:tracePt t="318432" x="852488" y="5884863"/>
          <p14:tracePt t="318441" x="868363" y="5908675"/>
          <p14:tracePt t="318446" x="876300" y="5932488"/>
          <p14:tracePt t="318456" x="892175" y="5948363"/>
          <p14:tracePt t="318461" x="900113" y="5956300"/>
          <p14:tracePt t="318469" x="925513" y="5980113"/>
          <p14:tracePt t="318476" x="941388" y="6005513"/>
          <p14:tracePt t="318484" x="1020763" y="6045200"/>
          <p14:tracePt t="318493" x="1076325" y="6069013"/>
          <p14:tracePt t="318499" x="1131888" y="6084888"/>
          <p14:tracePt t="318509" x="1179513" y="6100763"/>
          <p14:tracePt t="318514" x="1243013" y="6108700"/>
          <p14:tracePt t="318523" x="1308100" y="6116638"/>
          <p14:tracePt t="318529" x="1371600" y="6116638"/>
          <p14:tracePt t="318537" x="1443038" y="6116638"/>
          <p14:tracePt t="318544" x="1522413" y="6116638"/>
          <p14:tracePt t="318551" x="1601788" y="6116638"/>
          <p14:tracePt t="318560" x="1651000" y="6108700"/>
          <p14:tracePt t="318566" x="1730375" y="6092825"/>
          <p14:tracePt t="318575" x="1785938" y="6076950"/>
          <p14:tracePt t="318581" x="1833563" y="6053138"/>
          <p14:tracePt t="318590" x="1881188" y="6021388"/>
          <p14:tracePt t="318596" x="1905000" y="5995988"/>
          <p14:tracePt t="318605" x="1936750" y="5956300"/>
          <p14:tracePt t="318611" x="1944688" y="5940425"/>
          <p14:tracePt t="318619" x="1952625" y="5916613"/>
          <p14:tracePt t="318627" x="1952625" y="5892800"/>
          <p14:tracePt t="318634" x="1952625" y="5876925"/>
          <p14:tracePt t="318642" x="1952625" y="5853113"/>
          <p14:tracePt t="318649" x="1952625" y="5829300"/>
          <p14:tracePt t="318657" x="1936750" y="5805488"/>
          <p14:tracePt t="318664" x="1920875" y="5781675"/>
          <p14:tracePt t="318674" x="1889125" y="5741988"/>
          <p14:tracePt t="318679" x="1849438" y="5702300"/>
          <p14:tracePt t="318687" x="1833563" y="5686425"/>
          <p14:tracePt t="318694" x="1793875" y="5662613"/>
          <p14:tracePt t="318702" x="1762125" y="5645150"/>
          <p14:tracePt t="318711" x="1722438" y="5629275"/>
          <p14:tracePt t="318717" x="1674813" y="5605463"/>
          <p14:tracePt t="318726" x="1641475" y="5597525"/>
          <p14:tracePt t="318732" x="1593850" y="5597525"/>
          <p14:tracePt t="318741" x="1562100" y="5597525"/>
          <p14:tracePt t="318747" x="1514475" y="5597525"/>
          <p14:tracePt t="318756" x="1474788" y="5597525"/>
          <p14:tracePt t="318761" x="1450975" y="5597525"/>
          <p14:tracePt t="318769" x="1419225" y="5605463"/>
          <p14:tracePt t="318776" x="1387475" y="5621338"/>
          <p14:tracePt t="318784" x="1355725" y="5629275"/>
          <p14:tracePt t="318792" x="1331913" y="5645150"/>
          <p14:tracePt t="318799" x="1300163" y="5678488"/>
          <p14:tracePt t="318807" x="1284288" y="5686425"/>
          <p14:tracePt t="318814" x="1274763" y="5702300"/>
          <p14:tracePt t="318823" x="1250950" y="5726113"/>
          <p14:tracePt t="318829" x="1243013" y="5741988"/>
          <p14:tracePt t="318837" x="1235075" y="5765800"/>
          <p14:tracePt t="318845" x="1227138" y="5781675"/>
          <p14:tracePt t="318852" x="1219200" y="5805488"/>
          <p14:tracePt t="318860" x="1219200" y="5813425"/>
          <p14:tracePt t="318867" x="1219200" y="5821363"/>
          <p14:tracePt t="318875" x="1219200" y="5837238"/>
          <p14:tracePt t="318882" x="1219200" y="5853113"/>
          <p14:tracePt t="318890" x="1219200" y="5861050"/>
          <p14:tracePt t="318896" x="1219200" y="5868988"/>
          <p14:tracePt t="318919" x="1219200" y="5876925"/>
          <p14:tracePt t="319272" x="1243013" y="5876925"/>
          <p14:tracePt t="319279" x="1292225" y="5876925"/>
          <p14:tracePt t="319288" x="1323975" y="5876925"/>
          <p14:tracePt t="319294" x="1387475" y="5868988"/>
          <p14:tracePt t="319302" x="1450975" y="5861050"/>
          <p14:tracePt t="319310" x="1514475" y="5861050"/>
          <p14:tracePt t="319317" x="1601788" y="5853113"/>
          <p14:tracePt t="319325" x="1633538" y="5853113"/>
          <p14:tracePt t="319332" x="1722438" y="5845175"/>
          <p14:tracePt t="319340" x="1817688" y="5837238"/>
          <p14:tracePt t="319347" x="1905000" y="5821363"/>
          <p14:tracePt t="319356" x="1992313" y="5813425"/>
          <p14:tracePt t="319362" x="2081213" y="5789613"/>
          <p14:tracePt t="319369" x="2160588" y="5765800"/>
          <p14:tracePt t="319380" x="2232025" y="5741988"/>
          <p14:tracePt t="319384" x="2319338" y="5710238"/>
          <p14:tracePt t="319392" x="2384425" y="5678488"/>
          <p14:tracePt t="319399" x="2463800" y="5637213"/>
          <p14:tracePt t="319407" x="2535238" y="5613400"/>
          <p14:tracePt t="319415" x="2598738" y="5581650"/>
          <p14:tracePt t="319422" x="2654300" y="5557838"/>
          <p14:tracePt t="319429" x="2678113" y="5541963"/>
          <p14:tracePt t="319437" x="2717800" y="5518150"/>
          <p14:tracePt t="319444" x="2759075" y="5494338"/>
          <p14:tracePt t="319452" x="2798763" y="5470525"/>
          <p14:tracePt t="319459" x="2830513" y="5446713"/>
          <p14:tracePt t="319466" x="2862263" y="5422900"/>
          <p14:tracePt t="319475" x="2886075" y="5407025"/>
          <p14:tracePt t="319481" x="2925763" y="5383213"/>
          <p14:tracePt t="319490" x="2949575" y="5359400"/>
          <p14:tracePt t="319496" x="2989263" y="5327650"/>
          <p14:tracePt t="319507" x="3013075" y="5319713"/>
          <p14:tracePt t="319511" x="3044825" y="5286375"/>
          <p14:tracePt t="319519" x="3060700" y="5278438"/>
          <p14:tracePt t="319527" x="3084513" y="5270500"/>
          <p14:tracePt t="319534" x="3117850" y="5246688"/>
          <p14:tracePt t="319542" x="3165475" y="5222875"/>
          <p14:tracePt t="319549" x="3197225" y="5207000"/>
          <p14:tracePt t="319558" x="3236913" y="5191125"/>
          <p14:tracePt t="319565" x="3268663" y="5175250"/>
          <p14:tracePt t="319572" x="3300413" y="5159375"/>
          <p14:tracePt t="319579" x="3316288" y="5159375"/>
          <p14:tracePt t="319588" x="3340100" y="5143500"/>
          <p14:tracePt t="319594" x="3355975" y="5135563"/>
          <p14:tracePt t="319602" x="3379788" y="5135563"/>
          <p14:tracePt t="319609" x="3387725" y="5127625"/>
          <p14:tracePt t="319617" x="3403600" y="5119688"/>
          <p14:tracePt t="319625" x="3411538" y="5119688"/>
          <p14:tracePt t="319631" x="3411538" y="5111750"/>
          <p14:tracePt t="319639" x="3419475" y="5111750"/>
          <p14:tracePt t="319646" x="3419475" y="5103813"/>
          <p14:tracePt t="319654" x="3435350" y="5103813"/>
          <p14:tracePt t="319669" x="3443288" y="5095875"/>
          <p14:tracePt t="319684" x="3451225" y="5095875"/>
          <p14:tracePt t="319699" x="3459163" y="5095875"/>
          <p14:tracePt t="319708" x="3467100" y="5095875"/>
          <p14:tracePt t="319714" x="3476625" y="5095875"/>
          <p14:tracePt t="319729" x="3484563" y="5095875"/>
          <p14:tracePt t="319739" x="3492500" y="5095875"/>
          <p14:tracePt t="319744" x="3500438" y="5095875"/>
          <p14:tracePt t="319752" x="3508375" y="5087938"/>
          <p14:tracePt t="319759" x="3516313" y="5087938"/>
          <p14:tracePt t="319766" x="3540125" y="5080000"/>
          <p14:tracePt t="319775" x="3548063" y="5080000"/>
          <p14:tracePt t="319781" x="3556000" y="5080000"/>
          <p14:tracePt t="319792" x="3571875" y="5080000"/>
          <p14:tracePt t="319797" x="3587750" y="5072063"/>
          <p14:tracePt t="319807" x="3603625" y="5064125"/>
          <p14:tracePt t="319811" x="3611563" y="5064125"/>
          <p14:tracePt t="319820" x="3627438" y="5056188"/>
          <p14:tracePt t="319826" x="3643313" y="5048250"/>
          <p14:tracePt t="319835" x="3651250" y="5040313"/>
          <p14:tracePt t="319842" x="3667125" y="5032375"/>
          <p14:tracePt t="319849" x="3698875" y="5000625"/>
          <p14:tracePt t="319857" x="3722688" y="4992688"/>
          <p14:tracePt t="319864" x="3754438" y="4976813"/>
          <p14:tracePt t="319873" x="3762375" y="4967288"/>
          <p14:tracePt t="319879" x="3770313" y="4959350"/>
          <p14:tracePt t="319887" x="3778250" y="4959350"/>
          <p14:tracePt t="319894" x="3786188" y="4951413"/>
          <p14:tracePt t="321190" x="3786188" y="4959350"/>
          <p14:tracePt t="321208" x="3778250" y="4967288"/>
          <p14:tracePt t="321222" x="3778250" y="4976813"/>
          <p14:tracePt t="321229" x="3770313" y="4976813"/>
          <p14:tracePt t="321245" x="3762375" y="4984750"/>
          <p14:tracePt t="321251" x="3762375" y="4992688"/>
          <p14:tracePt t="321259" x="3754438" y="4992688"/>
          <p14:tracePt t="321266" x="3746500" y="4992688"/>
          <p14:tracePt t="321273" x="3730625" y="5008563"/>
          <p14:tracePt t="321281" x="3714750" y="5008563"/>
          <p14:tracePt t="321289" x="3698875" y="5024438"/>
          <p14:tracePt t="321296" x="3690938" y="5032375"/>
          <p14:tracePt t="321304" x="3659188" y="5040313"/>
          <p14:tracePt t="321311" x="3635375" y="5056188"/>
          <p14:tracePt t="321319" x="3627438" y="5056188"/>
          <p14:tracePt t="321326" x="3603625" y="5064125"/>
          <p14:tracePt t="321334" x="3579813" y="5080000"/>
          <p14:tracePt t="321341" x="3563938" y="5080000"/>
          <p14:tracePt t="321349" x="3548063" y="5087938"/>
          <p14:tracePt t="321356" x="3540125" y="5087938"/>
          <p14:tracePt t="321364" x="3524250" y="5095875"/>
          <p14:tracePt t="321372" x="3508375" y="5095875"/>
          <p14:tracePt t="321379" x="3500438" y="5103813"/>
          <p14:tracePt t="321387" x="3484563" y="5111750"/>
          <p14:tracePt t="321393" x="3476625" y="5119688"/>
          <p14:tracePt t="321402" x="3459163" y="5127625"/>
          <p14:tracePt t="321409" x="3443288" y="5135563"/>
          <p14:tracePt t="321417" x="3443288" y="5151438"/>
          <p14:tracePt t="321424" x="3427413" y="5159375"/>
          <p14:tracePt t="321431" x="3419475" y="5175250"/>
          <p14:tracePt t="321439" x="3411538" y="5175250"/>
          <p14:tracePt t="321447" x="3411538" y="5183188"/>
          <p14:tracePt t="321454" x="3403600" y="5183188"/>
          <p14:tracePt t="321461" x="3395663" y="5191125"/>
          <p14:tracePt t="321484" x="3387725" y="5191125"/>
          <p14:tracePt t="321499" x="3387725" y="5199063"/>
          <p14:tracePt t="321685" x="3379788" y="5199063"/>
          <p14:tracePt t="321709" x="3371850" y="5199063"/>
          <p14:tracePt t="321716" x="3363913" y="5191125"/>
          <p14:tracePt t="321731" x="3355975" y="5191125"/>
          <p14:tracePt t="321746" x="3348038" y="5191125"/>
          <p14:tracePt t="321761" x="3340100" y="5191125"/>
          <p14:tracePt t="321776" x="3332163" y="5191125"/>
          <p14:tracePt t="321814" x="3324225" y="5191125"/>
          <p14:tracePt t="321829" x="3316288" y="5191125"/>
          <p14:tracePt t="321844" x="3316288" y="5183188"/>
          <p14:tracePt t="321851" x="3308350" y="5183188"/>
          <p14:tracePt t="321859" x="3300413" y="5183188"/>
          <p14:tracePt t="321874" x="3292475" y="5183188"/>
          <p14:tracePt t="321889" x="3284538" y="5183188"/>
          <p14:tracePt t="321912" x="3276600" y="5183188"/>
          <p14:tracePt t="321941" x="3268663" y="5183188"/>
          <p14:tracePt t="321949" x="3260725" y="5183188"/>
          <p14:tracePt t="321957" x="3244850" y="5191125"/>
          <p14:tracePt t="321964" x="3228975" y="5199063"/>
          <p14:tracePt t="321972" x="3213100" y="5214938"/>
          <p14:tracePt t="321979" x="3189288" y="5230813"/>
          <p14:tracePt t="321986" x="3157538" y="5254625"/>
          <p14:tracePt t="321994" x="3117850" y="5286375"/>
          <p14:tracePt t="322002" x="3092450" y="5302250"/>
          <p14:tracePt t="322008" x="3052763" y="5335588"/>
          <p14:tracePt t="322016" x="2997200" y="5375275"/>
          <p14:tracePt t="322023" x="2925763" y="5430838"/>
          <p14:tracePt t="322031" x="2838450" y="5486400"/>
          <p14:tracePt t="322039" x="2751138" y="5534025"/>
          <p14:tracePt t="322046" x="2654300" y="5589588"/>
          <p14:tracePt t="322054" x="2566988" y="5637213"/>
          <p14:tracePt t="322061" x="2503488" y="5678488"/>
          <p14:tracePt t="322069" x="2416175" y="5718175"/>
          <p14:tracePt t="322076" x="2335213" y="5757863"/>
          <p14:tracePt t="322088" x="2247900" y="5781675"/>
          <p14:tracePt t="322091" x="2192338" y="5789613"/>
          <p14:tracePt t="322099" x="2136775" y="5797550"/>
          <p14:tracePt t="322106" x="2105025" y="5797550"/>
          <p14:tracePt t="322114" x="2073275" y="5797550"/>
          <p14:tracePt t="322122" x="2041525" y="5805488"/>
          <p14:tracePt t="322129" x="2017713" y="5805488"/>
          <p14:tracePt t="322136" x="1984375" y="5813425"/>
          <p14:tracePt t="322143" x="1968500" y="5813425"/>
          <p14:tracePt t="322153" x="1936750" y="5829300"/>
          <p14:tracePt t="322159" x="1912938" y="5837238"/>
          <p14:tracePt t="322166" x="1889125" y="5853113"/>
          <p14:tracePt t="322173" x="1849438" y="5861050"/>
          <p14:tracePt t="322181" x="1801813" y="5876925"/>
          <p14:tracePt t="322189" x="1770063" y="5900738"/>
          <p14:tracePt t="322196" x="1722438" y="5908675"/>
          <p14:tracePt t="322204" x="1690688" y="5924550"/>
          <p14:tracePt t="322211" x="1666875" y="5932488"/>
          <p14:tracePt t="322219" x="1633538" y="5932488"/>
          <p14:tracePt t="322226" x="1601788" y="5940425"/>
          <p14:tracePt t="322235" x="1585913" y="5940425"/>
          <p14:tracePt t="322241" x="1570038" y="5940425"/>
          <p14:tracePt t="322249" x="1562100" y="5940425"/>
          <p14:tracePt t="322256" x="1546225" y="5940425"/>
          <p14:tracePt t="322264" x="1538288" y="5940425"/>
          <p14:tracePt t="322271" x="1530350" y="5940425"/>
          <p14:tracePt t="322279" x="1522413" y="5940425"/>
          <p14:tracePt t="322294" x="1506538" y="5940425"/>
          <p14:tracePt t="322327" x="1498600" y="5940425"/>
          <p14:tracePt t="322368" x="1490663" y="5940425"/>
          <p14:tracePt t="323013" x="1506538" y="5940425"/>
          <p14:tracePt t="323020" x="1522413" y="5932488"/>
          <p14:tracePt t="323028" x="1554163" y="5932488"/>
          <p14:tracePt t="323036" x="1585913" y="5916613"/>
          <p14:tracePt t="323044" x="1625600" y="5908675"/>
          <p14:tracePt t="323051" x="1674813" y="5892800"/>
          <p14:tracePt t="323058" x="1730375" y="5876925"/>
          <p14:tracePt t="323066" x="1770063" y="5861050"/>
          <p14:tracePt t="323073" x="1817688" y="5853113"/>
          <p14:tracePt t="323089" x="1881188" y="5829300"/>
          <p14:tracePt t="323102" x="1897063" y="5829300"/>
          <p14:tracePt t="323111" x="1905000" y="5821363"/>
          <p14:tracePt t="323283" x="1897063" y="5821363"/>
          <p14:tracePt t="323307" x="1881188" y="5829300"/>
          <p14:tracePt t="323321" x="1873250" y="5837238"/>
          <p14:tracePt t="323329" x="1865313" y="5837238"/>
          <p14:tracePt t="323337" x="1857375" y="5837238"/>
          <p14:tracePt t="323344" x="1849438" y="5837238"/>
          <p14:tracePt t="323352" x="1841500" y="5837238"/>
          <p14:tracePt t="323359" x="1833563" y="5845175"/>
          <p14:tracePt t="323367" x="1825625" y="5845175"/>
          <p14:tracePt t="323373" x="1809750" y="5853113"/>
          <p14:tracePt t="323381" x="1801813" y="5853113"/>
          <p14:tracePt t="323388" x="1785938" y="5853113"/>
          <p14:tracePt t="323396" x="1778000" y="5861050"/>
          <p14:tracePt t="323404" x="1770063" y="5861050"/>
          <p14:tracePt t="323411" x="1754188" y="5868988"/>
          <p14:tracePt t="323419" x="1746250" y="5868988"/>
          <p14:tracePt t="323426" x="1730375" y="5876925"/>
          <p14:tracePt t="323435" x="1722438" y="5876925"/>
          <p14:tracePt t="323441" x="1714500" y="5876925"/>
          <p14:tracePt t="323449" x="1714500" y="5884863"/>
          <p14:tracePt t="323456" x="1706563" y="5884863"/>
          <p14:tracePt t="323487" x="1698625" y="5884863"/>
          <p14:tracePt t="323494" x="1698625" y="5892800"/>
          <p14:tracePt t="323524" x="1690688" y="5892800"/>
          <p14:tracePt t="324348" x="1698625" y="5892800"/>
          <p14:tracePt t="324356" x="1706563" y="5900738"/>
          <p14:tracePt t="324371" x="1722438" y="5900738"/>
          <p14:tracePt t="324381" x="1722438" y="5908675"/>
          <p14:tracePt t="325083" x="1730375" y="5908675"/>
          <p14:tracePt t="325101" x="1770063" y="5884863"/>
          <p14:tracePt t="325105" x="1785938" y="5876925"/>
          <p14:tracePt t="325113" x="1825625" y="5853113"/>
          <p14:tracePt t="325121" x="1865313" y="5829300"/>
          <p14:tracePt t="325128" x="1912938" y="5797550"/>
          <p14:tracePt t="325136" x="1984375" y="5773738"/>
          <p14:tracePt t="325144" x="2049463" y="5741988"/>
          <p14:tracePt t="325152" x="2136775" y="5702300"/>
          <p14:tracePt t="325159" x="2216150" y="5662613"/>
          <p14:tracePt t="325167" x="2319338" y="5605463"/>
          <p14:tracePt t="325174" x="2408238" y="5557838"/>
          <p14:tracePt t="325182" x="2511425" y="5510213"/>
          <p14:tracePt t="325188" x="2582863" y="5470525"/>
          <p14:tracePt t="325197" x="2654300" y="5438775"/>
          <p14:tracePt t="325204" x="2701925" y="5414963"/>
          <p14:tracePt t="325211" x="2733675" y="5399088"/>
          <p14:tracePt t="325219" x="2751138" y="5399088"/>
          <p14:tracePt t="325226" x="2759075" y="5399088"/>
          <p14:tracePt t="325234" x="2767013" y="5399088"/>
          <p14:tracePt t="325473" x="2782888" y="5383213"/>
          <p14:tracePt t="325481" x="2798763" y="5375275"/>
          <p14:tracePt t="325489" x="2822575" y="5367338"/>
          <p14:tracePt t="325496" x="2846388" y="5351463"/>
          <p14:tracePt t="325503" x="2870200" y="5343525"/>
          <p14:tracePt t="325511" x="2909888" y="5319713"/>
          <p14:tracePt t="325519" x="2941638" y="5302250"/>
          <p14:tracePt t="325526" x="2981325" y="5286375"/>
          <p14:tracePt t="325534" x="3013075" y="5270500"/>
          <p14:tracePt t="325541" x="3068638" y="5246688"/>
          <p14:tracePt t="325550" x="3133725" y="5222875"/>
          <p14:tracePt t="325556" x="3205163" y="5191125"/>
          <p14:tracePt t="325564" x="3276600" y="5159375"/>
          <p14:tracePt t="325571" x="3340100" y="5127625"/>
          <p14:tracePt t="325579" x="3419475" y="5087938"/>
          <p14:tracePt t="325587" x="3467100" y="5072063"/>
          <p14:tracePt t="325594" x="3516313" y="5056188"/>
          <p14:tracePt t="325602" x="3548063" y="5048250"/>
          <p14:tracePt t="325609" x="3563938" y="5032375"/>
          <p14:tracePt t="325618" x="3587750" y="5024438"/>
          <p14:tracePt t="325624" x="3595688" y="5024438"/>
          <p14:tracePt t="325631" x="3603625" y="5016500"/>
          <p14:tracePt t="325639" x="3611563" y="5008563"/>
          <p14:tracePt t="325654" x="3619500" y="5008563"/>
          <p14:tracePt t="325661" x="3619500" y="5000625"/>
          <p14:tracePt t="325669" x="3635375" y="5000625"/>
          <p14:tracePt t="325676" x="3643313" y="4992688"/>
          <p14:tracePt t="325685" x="3651250" y="4992688"/>
          <p14:tracePt t="325691" x="3651250" y="4984750"/>
          <p14:tracePt t="325706" x="3659188" y="4984750"/>
          <p14:tracePt t="325752" x="3667125" y="4984750"/>
          <p14:tracePt t="325759" x="3675063" y="4984750"/>
          <p14:tracePt t="325767" x="3683000" y="4984750"/>
          <p14:tracePt t="325773" x="3706813" y="4984750"/>
          <p14:tracePt t="325781" x="3714750" y="4984750"/>
          <p14:tracePt t="325788" x="3730625" y="4984750"/>
          <p14:tracePt t="325797" x="3746500" y="4984750"/>
          <p14:tracePt t="325803" x="3762375" y="4984750"/>
          <p14:tracePt t="325811" x="3778250" y="4984750"/>
          <p14:tracePt t="325819" x="3786188" y="4984750"/>
          <p14:tracePt t="325835" x="3802063" y="4984750"/>
          <p14:tracePt t="325856" x="3810000" y="4984750"/>
          <p14:tracePt t="325879" x="3810000" y="4976813"/>
          <p14:tracePt t="325887" x="3810000" y="4967288"/>
          <p14:tracePt t="325894" x="3810000" y="4951413"/>
          <p14:tracePt t="325902" x="3802063" y="4935538"/>
          <p14:tracePt t="325911" x="3802063" y="4919663"/>
          <p14:tracePt t="325917" x="3786188" y="4903788"/>
          <p14:tracePt t="325924" x="3770313" y="4879975"/>
          <p14:tracePt t="325932" x="3754438" y="4856163"/>
          <p14:tracePt t="325939" x="3746500" y="4848225"/>
          <p14:tracePt t="325947" x="3722688" y="4824413"/>
          <p14:tracePt t="325954" x="3714750" y="4808538"/>
          <p14:tracePt t="325961" x="3706813" y="4800600"/>
          <p14:tracePt t="325970" x="3683000" y="4784725"/>
          <p14:tracePt t="325976" x="3675063" y="4776788"/>
          <p14:tracePt t="325985" x="3659188" y="4760913"/>
          <p14:tracePt t="325991" x="3651250" y="4760913"/>
          <p14:tracePt t="326000" x="3635375" y="4745038"/>
          <p14:tracePt t="326007" x="3627438" y="4745038"/>
          <p14:tracePt t="326015" x="3611563" y="4745038"/>
          <p14:tracePt t="326022" x="3603625" y="4745038"/>
          <p14:tracePt t="326029" x="3587750" y="4737100"/>
          <p14:tracePt t="326037" x="3571875" y="4737100"/>
          <p14:tracePt t="326044" x="3556000" y="4737100"/>
          <p14:tracePt t="326053" x="3548063" y="4737100"/>
          <p14:tracePt t="326059" x="3540125" y="4737100"/>
          <p14:tracePt t="326068" x="3532188" y="4737100"/>
          <p14:tracePt t="326074" x="3524250" y="4745038"/>
          <p14:tracePt t="326122" x="3524250" y="4752975"/>
          <p14:tracePt t="326150" x="3532188" y="4752975"/>
          <p14:tracePt t="326157" x="3548063" y="4752975"/>
          <p14:tracePt t="326164" x="3571875" y="4760913"/>
          <p14:tracePt t="326173" x="3595688" y="4760913"/>
          <p14:tracePt t="326179" x="3635375" y="4760913"/>
          <p14:tracePt t="326187" x="3675063" y="4760913"/>
          <p14:tracePt t="326194" x="3722688" y="4760913"/>
          <p14:tracePt t="326203" x="3778250" y="4752975"/>
          <p14:tracePt t="326210" x="3843338" y="4745038"/>
          <p14:tracePt t="326217" x="3906838" y="4729163"/>
          <p14:tracePt t="326224" x="3962400" y="4721225"/>
          <p14:tracePt t="326233" x="4025900" y="4705350"/>
          <p14:tracePt t="326240" x="4081463" y="4689475"/>
          <p14:tracePt t="326246" x="4129088" y="4673600"/>
          <p14:tracePt t="326255" x="4192588" y="4657725"/>
          <p14:tracePt t="326261" x="4249738" y="4649788"/>
          <p14:tracePt t="326270" x="4297363" y="4633913"/>
          <p14:tracePt t="326277" x="4344988" y="4624388"/>
          <p14:tracePt t="326286" x="4376738" y="4616450"/>
          <p14:tracePt t="326291" x="4400550" y="4616450"/>
          <p14:tracePt t="326301" x="4416425" y="4608513"/>
          <p14:tracePt t="326307" x="4432300" y="4600575"/>
          <p14:tracePt t="326316" x="4456113" y="4592638"/>
          <p14:tracePt t="326321" x="4479925" y="4592638"/>
          <p14:tracePt t="326329" x="4503738" y="4592638"/>
          <p14:tracePt t="326336" x="4527550" y="4584700"/>
          <p14:tracePt t="326344" x="4551363" y="4584700"/>
          <p14:tracePt t="326353" x="4567238" y="4576763"/>
          <p14:tracePt t="326359" x="4592638" y="4576763"/>
          <p14:tracePt t="326367" x="4624388" y="4576763"/>
          <p14:tracePt t="326374" x="4656138" y="4576763"/>
          <p14:tracePt t="326383" x="4687888" y="4576763"/>
          <p14:tracePt t="326389" x="4719638" y="4576763"/>
          <p14:tracePt t="326397" x="4735513" y="4576763"/>
          <p14:tracePt t="326404" x="4759325" y="4568825"/>
          <p14:tracePt t="326411" x="4783138" y="4568825"/>
          <p14:tracePt t="326419" x="4822825" y="4568825"/>
          <p14:tracePt t="326426" x="4830763" y="4568825"/>
          <p14:tracePt t="326435" x="4838700" y="4560888"/>
          <p14:tracePt t="326442" x="4854575" y="4552950"/>
          <p14:tracePt t="326450" x="4862513" y="4545013"/>
          <p14:tracePt t="326457" x="4870450" y="4537075"/>
          <p14:tracePt t="326465" x="4886325" y="4529138"/>
          <p14:tracePt t="326472" x="4910138" y="4521200"/>
          <p14:tracePt t="326479" x="4926013" y="4505325"/>
          <p14:tracePt t="326488" x="4951413" y="4489450"/>
          <p14:tracePt t="326494" x="4975225" y="4481513"/>
          <p14:tracePt t="326503" x="4983163" y="4473575"/>
          <p14:tracePt t="326509" x="5006975" y="4473575"/>
          <p14:tracePt t="326517" x="5014913" y="4465638"/>
          <p14:tracePt t="326524" x="5038725" y="4449763"/>
          <p14:tracePt t="326534" x="5046663" y="4449763"/>
          <p14:tracePt t="326539" x="5054600" y="4449763"/>
          <p14:tracePt t="326561" x="5062538" y="4449763"/>
          <p14:tracePt t="326709" x="5062538" y="4457700"/>
          <p14:tracePt t="326769" x="5062538" y="4465638"/>
          <p14:tracePt t="326818" x="5054600" y="4473575"/>
          <p14:tracePt t="326824" x="5046663" y="4473575"/>
          <p14:tracePt t="326862" x="5038725" y="4481513"/>
          <p14:tracePt t="326877" x="5006975" y="4489450"/>
          <p14:tracePt t="326885" x="4991100" y="4497388"/>
          <p14:tracePt t="326892" x="4943475" y="4521200"/>
          <p14:tracePt t="326900" x="4886325" y="4545013"/>
          <p14:tracePt t="326907" x="4854575" y="4560888"/>
          <p14:tracePt t="326915" x="4806950" y="4592638"/>
          <p14:tracePt t="326922" x="4735513" y="4624388"/>
          <p14:tracePt t="326930" x="4664075" y="4657725"/>
          <p14:tracePt t="326937" x="4584700" y="4705350"/>
          <p14:tracePt t="326945" x="4503738" y="4745038"/>
          <p14:tracePt t="326953" x="4416425" y="4792663"/>
          <p14:tracePt t="326959" x="4337050" y="4832350"/>
          <p14:tracePt t="326968" x="4265613" y="4872038"/>
          <p14:tracePt t="326974" x="4192588" y="4903788"/>
          <p14:tracePt t="326984" x="4121150" y="4935538"/>
          <p14:tracePt t="326989" x="4041775" y="4959350"/>
          <p14:tracePt t="326997" x="4002088" y="4984750"/>
          <p14:tracePt t="327005" x="3970338" y="5000625"/>
          <p14:tracePt t="327012" x="3962400" y="5008563"/>
          <p14:tracePt t="327020" x="3954463" y="5008563"/>
          <p14:tracePt t="327027" x="3946525" y="5008563"/>
          <p14:tracePt t="327042" x="3938588" y="5008563"/>
          <p14:tracePt t="327051" x="3938588" y="5016500"/>
          <p14:tracePt t="327069" x="3930650" y="5016500"/>
          <p14:tracePt t="327110" x="3922713" y="5016500"/>
          <p14:tracePt t="327135" x="3914775" y="5016500"/>
          <p14:tracePt t="327187" x="3906838" y="5016500"/>
          <p14:tracePt t="328166" x="3898900" y="5016500"/>
          <p14:tracePt t="328189" x="3890963" y="5016500"/>
          <p14:tracePt t="328368" x="3883025" y="5016500"/>
          <p14:tracePt t="328383" x="3875088" y="5024438"/>
          <p14:tracePt t="328390" x="3867150" y="5024438"/>
          <p14:tracePt t="328405" x="3859213" y="5024438"/>
          <p14:tracePt t="328413" x="3851275" y="5032375"/>
          <p14:tracePt t="328421" x="3843338" y="5032375"/>
          <p14:tracePt t="328429" x="3843338" y="5040313"/>
          <p14:tracePt t="328436" x="3833813" y="5040313"/>
          <p14:tracePt t="328444" x="3825875" y="5048250"/>
          <p14:tracePt t="328451" x="3817938" y="5048250"/>
          <p14:tracePt t="328459" x="3810000" y="5056188"/>
          <p14:tracePt t="328467" x="3810000" y="5064125"/>
          <p14:tracePt t="328474" x="3794125" y="5072063"/>
          <p14:tracePt t="328489" x="3786188" y="5080000"/>
          <p14:tracePt t="328498" x="3778250" y="5087938"/>
          <p14:tracePt t="328504" x="3770313" y="5087938"/>
          <p14:tracePt t="328511" x="3754438" y="5095875"/>
          <p14:tracePt t="328519" x="3746500" y="5095875"/>
          <p14:tracePt t="328526" x="3746500" y="5103813"/>
          <p14:tracePt t="328533" x="3738563" y="5103813"/>
          <p14:tracePt t="328541" x="3730625" y="5111750"/>
          <p14:tracePt t="328550" x="3722688" y="5111750"/>
          <p14:tracePt t="328565" x="3714750" y="5111750"/>
          <p14:tracePt t="328571" x="3706813" y="5111750"/>
          <p14:tracePt t="328586" x="3698875" y="5119688"/>
          <p14:tracePt t="328601" x="3690938" y="5119688"/>
          <p14:tracePt t="328617" x="3683000" y="5119688"/>
          <p14:tracePt t="328624" x="3675063" y="5119688"/>
          <p14:tracePt t="328639" x="3667125" y="5119688"/>
          <p14:tracePt t="328647" x="3659188" y="5119688"/>
          <p14:tracePt t="328654" x="3651250" y="5119688"/>
          <p14:tracePt t="328661" x="3643313" y="5119688"/>
          <p14:tracePt t="328676" x="3627438" y="5119688"/>
          <p14:tracePt t="328683" x="3619500" y="5119688"/>
          <p14:tracePt t="328692" x="3611563" y="5119688"/>
          <p14:tracePt t="328699" x="3603625" y="5127625"/>
          <p14:tracePt t="328708" x="3595688" y="5127625"/>
          <p14:tracePt t="328714" x="3587750" y="5127625"/>
          <p14:tracePt t="328721" x="3571875" y="5127625"/>
          <p14:tracePt t="328729" x="3563938" y="5127625"/>
          <p14:tracePt t="328737" x="3556000" y="5127625"/>
          <p14:tracePt t="328744" x="3548063" y="5127625"/>
          <p14:tracePt t="328751" x="3540125" y="5127625"/>
          <p14:tracePt t="328759" x="3532188" y="5127625"/>
          <p14:tracePt t="328766" x="3524250" y="5127625"/>
          <p14:tracePt t="328781" x="3516313" y="5127625"/>
          <p14:tracePt t="328789" x="3508375" y="5127625"/>
          <p14:tracePt t="328797" x="3500438" y="5127625"/>
          <p14:tracePt t="328811" x="3492500" y="5127625"/>
          <p14:tracePt t="328826" x="3484563" y="5127625"/>
          <p14:tracePt t="328833" x="3484563" y="5135563"/>
          <p14:tracePt t="328841" x="3476625" y="5135563"/>
          <p14:tracePt t="328856" x="3467100" y="5135563"/>
          <p14:tracePt t="328871" x="3451225" y="5135563"/>
          <p14:tracePt t="328880" x="3443288" y="5135563"/>
          <p14:tracePt t="328886" x="3435350" y="5135563"/>
          <p14:tracePt t="328895" x="3419475" y="5135563"/>
          <p14:tracePt t="328901" x="3411538" y="5135563"/>
          <p14:tracePt t="328909" x="3403600" y="5135563"/>
          <p14:tracePt t="328916" x="3387725" y="5135563"/>
          <p14:tracePt t="328924" x="3379788" y="5135563"/>
          <p14:tracePt t="328932" x="3371850" y="5135563"/>
          <p14:tracePt t="328939" x="3363913" y="5135563"/>
          <p14:tracePt t="328947" x="3355975" y="5135563"/>
          <p14:tracePt t="328954" x="3348038" y="5135563"/>
          <p14:tracePt t="328961" x="3332163" y="5135563"/>
          <p14:tracePt t="328969" x="3324225" y="5135563"/>
          <p14:tracePt t="328983" x="3308350" y="5135563"/>
          <p14:tracePt t="328999" x="3300413" y="5135563"/>
          <p14:tracePt t="329006" x="3292475" y="5143500"/>
          <p14:tracePt t="329335" x="3284538" y="5143500"/>
          <p14:tracePt t="329345" x="3268663" y="5143500"/>
          <p14:tracePt t="329351" x="3244850" y="5143500"/>
          <p14:tracePt t="329359" x="3221038" y="5143500"/>
          <p14:tracePt t="329366" x="3205163" y="5143500"/>
          <p14:tracePt t="329374" x="3197225" y="5143500"/>
          <p14:tracePt t="329382" x="3189288" y="5143500"/>
          <p14:tracePt t="329388" x="3181350" y="5143500"/>
          <p14:tracePt t="329890" x="3197225" y="5143500"/>
          <p14:tracePt t="329898" x="3205163" y="5143500"/>
          <p14:tracePt t="329906" x="3213100" y="5143500"/>
          <p14:tracePt t="329914" x="3236913" y="5143500"/>
          <p14:tracePt t="329921" x="3252788" y="5143500"/>
          <p14:tracePt t="329930" x="3276600" y="5143500"/>
          <p14:tracePt t="329936" x="3300413" y="5143500"/>
          <p14:tracePt t="329944" x="3324225" y="5143500"/>
          <p14:tracePt t="329951" x="3348038" y="5143500"/>
          <p14:tracePt t="329959" x="3371850" y="5143500"/>
          <p14:tracePt t="329966" x="3395663" y="5143500"/>
          <p14:tracePt t="329974" x="3419475" y="5143500"/>
          <p14:tracePt t="329982" x="3443288" y="5143500"/>
          <p14:tracePt t="329989" x="3467100" y="5143500"/>
          <p14:tracePt t="329997" x="3484563" y="5143500"/>
          <p14:tracePt t="330004" x="3508375" y="5143500"/>
          <p14:tracePt t="330011" x="3532188" y="5143500"/>
          <p14:tracePt t="330019" x="3540125" y="5143500"/>
          <p14:tracePt t="330026" x="3548063" y="5143500"/>
          <p14:tracePt t="330033" x="3556000" y="5143500"/>
          <p14:tracePt t="330041" x="3571875" y="5143500"/>
          <p14:tracePt t="330056" x="3579813" y="5143500"/>
          <p14:tracePt t="331495" x="3587750" y="5143500"/>
          <p14:tracePt t="331512" x="3595688" y="5143500"/>
          <p14:tracePt t="331526" x="3603625" y="5143500"/>
          <p14:tracePt t="331533" x="3619500" y="5143500"/>
          <p14:tracePt t="331541" x="3635375" y="5143500"/>
          <p14:tracePt t="331548" x="3651250" y="5143500"/>
          <p14:tracePt t="331556" x="3659188" y="5143500"/>
          <p14:tracePt t="331564" x="3675063" y="5143500"/>
          <p14:tracePt t="331571" x="3690938" y="5143500"/>
          <p14:tracePt t="331578" x="3714750" y="5143500"/>
          <p14:tracePt t="331586" x="3722688" y="5143500"/>
          <p14:tracePt t="331595" x="3730625" y="5143500"/>
          <p14:tracePt t="331601" x="3738563" y="5143500"/>
          <p14:tracePt t="331691" x="3746500" y="5143500"/>
          <p14:tracePt t="331722" x="3754438" y="5143500"/>
          <p14:tracePt t="331729" x="3762375" y="5143500"/>
          <p14:tracePt t="331759" x="3770313" y="5143500"/>
          <p14:tracePt t="331789" x="3770313" y="5135563"/>
          <p14:tracePt t="331804" x="3778250" y="5135563"/>
          <p14:tracePt t="331812" x="3778250" y="5127625"/>
          <p14:tracePt t="331818" x="3794125" y="5127625"/>
          <p14:tracePt t="331827" x="3794125" y="5111750"/>
          <p14:tracePt t="331834" x="3810000" y="5111750"/>
          <p14:tracePt t="331841" x="3810000" y="5103813"/>
          <p14:tracePt t="331848" x="3825875" y="5095875"/>
          <p14:tracePt t="331856" x="3833813" y="5087938"/>
          <p14:tracePt t="331864" x="3843338" y="5080000"/>
          <p14:tracePt t="331871" x="3851275" y="5080000"/>
          <p14:tracePt t="331879" x="3851275" y="5072063"/>
          <p14:tracePt t="331886" x="3859213" y="5072063"/>
          <p14:tracePt t="331896" x="3859213" y="5064125"/>
          <p14:tracePt t="331909" x="3867150" y="5064125"/>
          <p14:tracePt t="332478" x="3851275" y="5064125"/>
          <p14:tracePt t="332486" x="3843338" y="5064125"/>
          <p14:tracePt t="332495" x="3833813" y="5064125"/>
          <p14:tracePt t="332501" x="3810000" y="5072063"/>
          <p14:tracePt t="332509" x="3802063" y="5080000"/>
          <p14:tracePt t="332517" x="3794125" y="5080000"/>
          <p14:tracePt t="332524" x="3778250" y="5087938"/>
          <p14:tracePt t="332531" x="3770313" y="5087938"/>
          <p14:tracePt t="338429" x="3778250" y="5087938"/>
          <p14:tracePt t="338431" x="3851275" y="5087938"/>
          <p14:tracePt t="338431" x="3875088" y="5087938"/>
          <p14:tracePt t="338433" x="3883025" y="5087938"/>
          <p14:tracePt t="338434" x="3898900" y="5087938"/>
          <p14:tracePt t="338434" x="3914775" y="5087938"/>
          <p14:tracePt t="338435" x="3922713" y="5087938"/>
          <p14:tracePt t="338449" x="3946525" y="5032375"/>
          <p14:tracePt t="338457" x="3946525" y="5024438"/>
          <p14:tracePt t="338464" x="3946525" y="5000625"/>
          <p14:tracePt t="338473" x="3938588" y="4984750"/>
          <p14:tracePt t="338479" x="3922713" y="4959350"/>
          <p14:tracePt t="338487" x="3906838" y="4935538"/>
          <p14:tracePt t="338494" x="3906838" y="4927600"/>
          <p14:tracePt t="338502" x="3898900" y="4911725"/>
          <p14:tracePt t="338509" x="3890963" y="4895850"/>
          <p14:tracePt t="338516" x="3890963" y="4887913"/>
          <p14:tracePt t="338526" x="3883025" y="4879975"/>
          <p14:tracePt t="338532" x="3883025" y="4864100"/>
          <p14:tracePt t="338547" x="3883025" y="4856163"/>
          <p14:tracePt t="338554" x="3883025" y="4840288"/>
          <p14:tracePt t="338569" x="3883025" y="4832350"/>
          <p14:tracePt t="338584" x="3883025" y="4824413"/>
          <p14:tracePt t="338608" x="3883025" y="4816475"/>
          <p14:tracePt t="338660" x="3875088" y="4816475"/>
          <p14:tracePt t="338666" x="3875088" y="4808538"/>
          <p14:tracePt t="338682" x="3859213" y="4808538"/>
          <p14:tracePt t="338689" x="3851275" y="4808538"/>
          <p14:tracePt t="338696" x="3843338" y="4808538"/>
          <p14:tracePt t="338707" x="3833813" y="4808538"/>
          <p14:tracePt t="338712" x="3817938" y="4808538"/>
          <p14:tracePt t="338719" x="3810000" y="4808538"/>
          <p14:tracePt t="338726" x="3802063" y="4808538"/>
          <p14:tracePt t="338734" x="3778250" y="4824413"/>
          <p14:tracePt t="338741" x="3762375" y="4824413"/>
          <p14:tracePt t="338750" x="3754438" y="4840288"/>
          <p14:tracePt t="338757" x="3730625" y="4856163"/>
          <p14:tracePt t="338764" x="3722688" y="4864100"/>
          <p14:tracePt t="338773" x="3714750" y="4872038"/>
          <p14:tracePt t="338779" x="3698875" y="4887913"/>
          <p14:tracePt t="338789" x="3690938" y="4903788"/>
          <p14:tracePt t="338794" x="3683000" y="4911725"/>
          <p14:tracePt t="338802" x="3675063" y="4927600"/>
          <p14:tracePt t="338809" x="3675063" y="4935538"/>
          <p14:tracePt t="338816" x="3675063" y="4951413"/>
          <p14:tracePt t="338826" x="3675063" y="4959350"/>
          <p14:tracePt t="338833" x="3675063" y="4967288"/>
          <p14:tracePt t="338839" x="3675063" y="4984750"/>
          <p14:tracePt t="338856" x="3675063" y="4992688"/>
          <p14:tracePt t="338863" x="3675063" y="5008563"/>
          <p14:tracePt t="338869" x="3675063" y="5016500"/>
          <p14:tracePt t="338878" x="3675063" y="5024438"/>
          <p14:tracePt t="338884" x="3683000" y="5032375"/>
          <p14:tracePt t="338892" x="3683000" y="5048250"/>
          <p14:tracePt t="338900" x="3690938" y="5056188"/>
          <p14:tracePt t="338908" x="3698875" y="5072063"/>
          <p14:tracePt t="338914" x="3714750" y="5080000"/>
          <p14:tracePt t="338923" x="3722688" y="5087938"/>
          <p14:tracePt t="338929" x="3738563" y="5087938"/>
          <p14:tracePt t="338937" x="3762375" y="5087938"/>
          <p14:tracePt t="338944" x="3786188" y="5087938"/>
          <p14:tracePt t="338952" x="3802063" y="5087938"/>
          <p14:tracePt t="338959" x="3833813" y="5087938"/>
          <p14:tracePt t="338966" x="3867150" y="5087938"/>
          <p14:tracePt t="338975" x="3890963" y="5072063"/>
          <p14:tracePt t="338982" x="3922713" y="5064125"/>
          <p14:tracePt t="338989" x="3946525" y="5048250"/>
          <p14:tracePt t="338997" x="3962400" y="5032375"/>
          <p14:tracePt t="339005" x="3978275" y="5016500"/>
          <p14:tracePt t="339012" x="3986213" y="4992688"/>
          <p14:tracePt t="339019" x="3994150" y="4976813"/>
          <p14:tracePt t="339026" x="3994150" y="4967288"/>
          <p14:tracePt t="339034" x="3994150" y="4951413"/>
          <p14:tracePt t="339041" x="3994150" y="4935538"/>
          <p14:tracePt t="339049" x="3994150" y="4927600"/>
          <p14:tracePt t="339057" x="3994150" y="4919663"/>
          <p14:tracePt t="339064" x="3986213" y="4911725"/>
          <p14:tracePt t="339073" x="3978275" y="4903788"/>
          <p14:tracePt t="339091" x="3954463" y="4887913"/>
          <p14:tracePt t="339094" x="3938588" y="4887913"/>
          <p14:tracePt t="339102" x="3906838" y="4887913"/>
          <p14:tracePt t="339109" x="3883025" y="4887913"/>
          <p14:tracePt t="339116" x="3859213" y="4887913"/>
          <p14:tracePt t="339125" x="3825875" y="4887913"/>
          <p14:tracePt t="339132" x="3810000" y="4887913"/>
          <p14:tracePt t="339147" x="3778250" y="4887913"/>
          <p14:tracePt t="339148" x="3754438" y="4887913"/>
          <p14:tracePt t="339156" x="3738563" y="4887913"/>
          <p14:tracePt t="339161" x="3714750" y="4895850"/>
          <p14:tracePt t="339170" x="3690938" y="4895850"/>
          <p14:tracePt t="339178" x="3683000" y="4903788"/>
          <p14:tracePt t="339185" x="3675063" y="4903788"/>
          <p14:tracePt t="339192" x="3659188" y="4911725"/>
          <p14:tracePt t="339199" x="3651250" y="4927600"/>
          <p14:tracePt t="339215" x="3643313" y="4935538"/>
          <p14:tracePt t="339224" x="3643313" y="4951413"/>
          <p14:tracePt t="339239" x="3643313" y="4959350"/>
          <p14:tracePt t="339244" x="3635375" y="4967288"/>
          <p14:tracePt t="339252" x="3635375" y="4976813"/>
          <p14:tracePt t="339267" x="3635375" y="4984750"/>
          <p14:tracePt t="339276" x="3635375" y="4992688"/>
          <p14:tracePt t="339289" x="3635375" y="5000625"/>
          <p14:tracePt t="339307" x="3635375" y="5008563"/>
          <p14:tracePt t="339351" x="3635375" y="5016500"/>
          <p14:tracePt t="339414" x="3635375" y="5024438"/>
          <p14:tracePt t="339539" x="3635375" y="5032375"/>
          <p14:tracePt t="339545" x="3635375" y="5040313"/>
          <p14:tracePt t="339559" x="3635375" y="5048250"/>
          <p14:tracePt t="339567" x="3643313" y="5056188"/>
          <p14:tracePt t="339576" x="3651250" y="5064125"/>
          <p14:tracePt t="339582" x="3659188" y="5072063"/>
          <p14:tracePt t="339590" x="3667125" y="5080000"/>
          <p14:tracePt t="339609" x="3675063" y="5087938"/>
          <p14:tracePt t="339614" x="3683000" y="5087938"/>
          <p14:tracePt t="341337" x="3690938" y="5087938"/>
          <p14:tracePt t="341352" x="3706813" y="5087938"/>
          <p14:tracePt t="341367" x="3714750" y="5087938"/>
          <p14:tracePt t="341718" x="3722688" y="5087938"/>
          <p14:tracePt t="341727" x="3738563" y="5080000"/>
          <p14:tracePt t="341735" x="3754438" y="5072063"/>
          <p14:tracePt t="341741" x="3770313" y="5064125"/>
          <p14:tracePt t="341749" x="3786188" y="5056188"/>
          <p14:tracePt t="341756" x="3802063" y="5048250"/>
          <p14:tracePt t="341764" x="3810000" y="5048250"/>
          <p14:tracePt t="341773" x="3817938" y="5040313"/>
          <p14:tracePt t="341779" x="3825875" y="5032375"/>
          <p14:tracePt t="342011" x="3817938" y="5040313"/>
          <p14:tracePt t="342019" x="3802063" y="5040313"/>
          <p14:tracePt t="342026" x="3794125" y="5048250"/>
          <p14:tracePt t="342037" x="3770313" y="5056188"/>
          <p14:tracePt t="342041" x="3754438" y="5064125"/>
          <p14:tracePt t="342049" x="3730625" y="5072063"/>
          <p14:tracePt t="342056" x="3714750" y="5080000"/>
          <p14:tracePt t="342064" x="3706813" y="5080000"/>
          <p14:tracePt t="342073" x="3690938" y="5087938"/>
          <p14:tracePt t="342087" x="3683000" y="5095875"/>
          <p14:tracePt t="342431" x="3690938" y="5095875"/>
          <p14:tracePt t="342446" x="3706813" y="5095875"/>
          <p14:tracePt t="342447" x="3722688" y="5095875"/>
          <p14:tracePt t="342454" x="3754438" y="5103813"/>
          <p14:tracePt t="342461" x="3770313" y="5103813"/>
          <p14:tracePt t="342470" x="3802063" y="5111750"/>
          <p14:tracePt t="342476" x="3859213" y="5119688"/>
          <p14:tracePt t="342484" x="3922713" y="5135563"/>
          <p14:tracePt t="342491" x="4010025" y="5159375"/>
          <p14:tracePt t="342499" x="4121150" y="5167313"/>
          <p14:tracePt t="342506" x="4225925" y="5175250"/>
          <p14:tracePt t="342515" x="4337050" y="5191125"/>
          <p14:tracePt t="342522" x="4471988" y="5183188"/>
          <p14:tracePt t="342529" x="4592638" y="5183188"/>
          <p14:tracePt t="342537" x="4735513" y="5183188"/>
          <p14:tracePt t="342545" x="4862513" y="5183188"/>
          <p14:tracePt t="342553" x="4999038" y="5175250"/>
          <p14:tracePt t="342559" x="5118100" y="5175250"/>
          <p14:tracePt t="342567" x="5213350" y="5159375"/>
          <p14:tracePt t="342574" x="5300663" y="5143500"/>
          <p14:tracePt t="342582" x="5357813" y="5119688"/>
          <p14:tracePt t="342589" x="5421313" y="5103813"/>
          <p14:tracePt t="342597" x="5453063" y="5087938"/>
          <p14:tracePt t="342605" x="5468938" y="5080000"/>
          <p14:tracePt t="342619" x="5468938" y="5072063"/>
          <p14:tracePt t="342642" x="5468938" y="5064125"/>
          <p14:tracePt t="342649" x="5476875" y="5064125"/>
          <p14:tracePt t="342665" x="5484813" y="5056188"/>
          <p14:tracePt t="342679" x="5484813" y="5048250"/>
          <p14:tracePt t="342687" x="5492750" y="5048250"/>
          <p14:tracePt t="342694" x="5492750" y="5040313"/>
          <p14:tracePt t="342702" x="5492750" y="5032375"/>
          <p14:tracePt t="342709" x="5500688" y="5032375"/>
          <p14:tracePt t="342717" x="5500688" y="5024438"/>
          <p14:tracePt t="342724" x="5508625" y="5024438"/>
          <p14:tracePt t="342739" x="5516563" y="5024438"/>
          <p14:tracePt t="342747" x="5524500" y="5016500"/>
          <p14:tracePt t="342755" x="5540375" y="5016500"/>
          <p14:tracePt t="342762" x="5548313" y="5008563"/>
          <p14:tracePt t="342769" x="5564188" y="5008563"/>
          <p14:tracePt t="342776" x="5572125" y="5000625"/>
          <p14:tracePt t="342786" x="5580063" y="5000625"/>
          <p14:tracePt t="342791" x="5595938" y="5000625"/>
          <p14:tracePt t="342799" x="5611813" y="5000625"/>
          <p14:tracePt t="342807" x="5627688" y="5000625"/>
          <p14:tracePt t="342814" x="5651500" y="5008563"/>
          <p14:tracePt t="342821" x="5676900" y="5008563"/>
          <p14:tracePt t="342829" x="5716588" y="5032375"/>
          <p14:tracePt t="342837" x="5748338" y="5048250"/>
          <p14:tracePt t="342844" x="5795963" y="5056188"/>
          <p14:tracePt t="342852" x="5843588" y="5072063"/>
          <p14:tracePt t="342859" x="5875338" y="5087938"/>
          <p14:tracePt t="342867" x="5899150" y="5087938"/>
          <p14:tracePt t="342874" x="5938838" y="5103813"/>
          <p14:tracePt t="342882" x="5970588" y="5111750"/>
          <p14:tracePt t="342889" x="5986463" y="5119688"/>
          <p14:tracePt t="342896" x="6002338" y="5127625"/>
          <p14:tracePt t="343091" x="6002338" y="5119688"/>
          <p14:tracePt t="343099" x="6002338" y="5111750"/>
          <p14:tracePt t="343106" x="6002338" y="5103813"/>
          <p14:tracePt t="343115" x="6002338" y="5095875"/>
          <p14:tracePt t="343121" x="6002338" y="5087938"/>
          <p14:tracePt t="343129" x="6002338" y="5080000"/>
          <p14:tracePt t="343138" x="6002338" y="5072063"/>
          <p14:tracePt t="343144" x="6002338" y="5064125"/>
          <p14:tracePt t="343153" x="5994400" y="5064125"/>
          <p14:tracePt t="343159" x="5986463" y="5056188"/>
          <p14:tracePt t="343167" x="5986463" y="5048250"/>
          <p14:tracePt t="343174" x="5978525" y="5048250"/>
          <p14:tracePt t="343181" x="5970588" y="5048250"/>
          <p14:tracePt t="343197" x="5962650" y="5048250"/>
          <p14:tracePt t="343212" x="5954713" y="5048250"/>
          <p14:tracePt t="343280" x="5970588" y="5056188"/>
          <p14:tracePt t="343287" x="5978525" y="5064125"/>
          <p14:tracePt t="343294" x="6002338" y="5080000"/>
          <p14:tracePt t="343304" x="6026150" y="5080000"/>
          <p14:tracePt t="343309" x="6059488" y="5080000"/>
          <p14:tracePt t="343318" x="6083300" y="5080000"/>
          <p14:tracePt t="343324" x="6107113" y="5080000"/>
          <p14:tracePt t="343332" x="6122988" y="5080000"/>
          <p14:tracePt t="343340" x="6138863" y="5080000"/>
          <p14:tracePt t="343407" x="6130925" y="5072063"/>
          <p14:tracePt t="343415" x="6122988" y="5072063"/>
          <p14:tracePt t="343429" x="6115050" y="5072063"/>
          <p14:tracePt t="343438" x="6107113" y="5064125"/>
          <p14:tracePt t="343445" x="6091238" y="5064125"/>
          <p14:tracePt t="343453" x="6083300" y="5064125"/>
          <p14:tracePt t="343459" x="6067425" y="5064125"/>
          <p14:tracePt t="343467" x="6059488" y="5064125"/>
          <p14:tracePt t="343475" x="6043613" y="5064125"/>
          <p14:tracePt t="343482" x="6043613" y="5056188"/>
          <p14:tracePt t="343490" x="6026150" y="5056188"/>
          <p14:tracePt t="343580" x="6034088" y="5056188"/>
          <p14:tracePt t="343595" x="6043613" y="5056188"/>
          <p14:tracePt t="343603" x="6051550" y="5056188"/>
          <p14:tracePt t="343609" x="6059488" y="5056188"/>
          <p14:tracePt t="343618" x="6067425" y="5056188"/>
          <p14:tracePt t="343632" x="6075363" y="5056188"/>
          <p14:tracePt t="343717" x="6067425" y="5056188"/>
          <p14:tracePt t="343729" x="6059488" y="5056188"/>
          <p14:tracePt t="343744" x="6051550" y="5056188"/>
          <p14:tracePt t="343912" x="6043613" y="5056188"/>
          <p14:tracePt t="343943" x="6043613" y="5064125"/>
          <p14:tracePt t="343947" x="6034088" y="5064125"/>
          <p14:tracePt t="343971" x="6034088" y="5072063"/>
          <p14:tracePt t="346868" x="5978525" y="5087938"/>
          <p14:tracePt t="346869" x="5946775" y="5095875"/>
          <p14:tracePt t="346871" x="5938838" y="5095875"/>
          <p14:tracePt t="346872" x="5930900" y="5095875"/>
          <p14:tracePt t="346947" x="5922963" y="5095875"/>
          <p14:tracePt t="346954" x="5915025" y="5095875"/>
          <p14:tracePt t="346963" x="5907088" y="5095875"/>
          <p14:tracePt t="346969" x="5899150" y="5095875"/>
          <p14:tracePt t="346977" x="5875338" y="5095875"/>
          <p14:tracePt t="346985" x="5851525" y="5095875"/>
          <p14:tracePt t="346992" x="5827713" y="5095875"/>
          <p14:tracePt t="347000" x="5795963" y="5095875"/>
          <p14:tracePt t="347007" x="5772150" y="5095875"/>
          <p14:tracePt t="347016" x="5740400" y="5095875"/>
          <p14:tracePt t="347022" x="5708650" y="5087938"/>
          <p14:tracePt t="347029" x="5676900" y="5087938"/>
          <p14:tracePt t="347039" x="5651500" y="5087938"/>
          <p14:tracePt t="347044" x="5627688" y="5087938"/>
          <p14:tracePt t="347052" x="5611813" y="5087938"/>
          <p14:tracePt t="347059" x="5595938" y="5087938"/>
          <p14:tracePt t="347068" x="5595938" y="5080000"/>
          <p14:tracePt t="347074" x="5588000" y="5080000"/>
          <p14:tracePt t="347283" x="5588000" y="5087938"/>
          <p14:tracePt t="347292" x="5588000" y="5095875"/>
          <p14:tracePt t="347300" x="5588000" y="5119688"/>
          <p14:tracePt t="347307" x="5588000" y="5127625"/>
          <p14:tracePt t="347316" x="5588000" y="5143500"/>
          <p14:tracePt t="347322" x="5588000" y="5159375"/>
          <p14:tracePt t="347330" x="5595938" y="5175250"/>
          <p14:tracePt t="347337" x="5603875" y="5175250"/>
          <p14:tracePt t="347344" x="5603875" y="5183188"/>
          <p14:tracePt t="347352" x="5611813" y="5183188"/>
          <p14:tracePt t="347360" x="5619750" y="5183188"/>
          <p14:tracePt t="347368" x="5619750" y="5191125"/>
          <p14:tracePt t="347374" x="5635625" y="5191125"/>
          <p14:tracePt t="347383" x="5643563" y="5191125"/>
          <p14:tracePt t="347389" x="5659438" y="5191125"/>
          <p14:tracePt t="347397" x="5684838" y="5191125"/>
          <p14:tracePt t="347405" x="5716588" y="5191125"/>
          <p14:tracePt t="347411" x="5748338" y="5183188"/>
          <p14:tracePt t="347419" x="5772150" y="5183188"/>
          <p14:tracePt t="347427" x="5819775" y="5175250"/>
          <p14:tracePt t="347435" x="5851525" y="5175250"/>
          <p14:tracePt t="347442" x="5883275" y="5175250"/>
          <p14:tracePt t="347450" x="5907088" y="5175250"/>
          <p14:tracePt t="347457" x="5938838" y="5175250"/>
          <p14:tracePt t="347465" x="5962650" y="5175250"/>
          <p14:tracePt t="347472" x="5986463" y="5175250"/>
          <p14:tracePt t="347479" x="6010275" y="5175250"/>
          <p14:tracePt t="347487" x="6018213" y="5175250"/>
          <p14:tracePt t="347494" x="6043613" y="5175250"/>
          <p14:tracePt t="347509" x="6051550" y="5175250"/>
          <p14:tracePt t="347539" x="6051550" y="5167313"/>
          <p14:tracePt t="347547" x="6059488" y="5167313"/>
          <p14:tracePt t="347562" x="6059488" y="5159375"/>
          <p14:tracePt t="347569" x="6059488" y="5151438"/>
          <p14:tracePt t="347617" x="6059488" y="5143500"/>
          <p14:tracePt t="347655" x="6059488" y="5135563"/>
          <p14:tracePt t="347660" x="6043613" y="5135563"/>
          <p14:tracePt t="347669" x="6034088" y="5127625"/>
          <p14:tracePt t="347675" x="6018213" y="5127625"/>
          <p14:tracePt t="347684" x="5986463" y="5119688"/>
          <p14:tracePt t="347690" x="5946775" y="5111750"/>
          <p14:tracePt t="347699" x="5891213" y="5103813"/>
          <p14:tracePt t="347705" x="5851525" y="5095875"/>
          <p14:tracePt t="347713" x="5772150" y="5087938"/>
          <p14:tracePt t="347720" x="5732463" y="5080000"/>
          <p14:tracePt t="347727" x="5676900" y="5072063"/>
          <p14:tracePt t="347736" x="5627688" y="5064125"/>
          <p14:tracePt t="347743" x="5603875" y="5064125"/>
          <p14:tracePt t="347751" x="5572125" y="5056188"/>
          <p14:tracePt t="347758" x="5556250" y="5056188"/>
          <p14:tracePt t="347768" x="5540375" y="5056188"/>
          <p14:tracePt t="347772" x="5532438" y="5056188"/>
          <p14:tracePt t="347865" x="5524500" y="5056188"/>
          <p14:tracePt t="347878" x="5516563" y="5056188"/>
          <p14:tracePt t="347887" x="5508625" y="5056188"/>
          <p14:tracePt t="347900" x="5500688" y="5056188"/>
          <p14:tracePt t="347907" x="5492750" y="5064125"/>
          <p14:tracePt t="347917" x="5484813" y="5064125"/>
          <p14:tracePt t="347931" x="5476875" y="5064125"/>
          <p14:tracePt t="348028" x="5468938" y="5064125"/>
          <p14:tracePt t="348036" x="5468938" y="5072063"/>
          <p14:tracePt t="348051" x="5453063" y="5080000"/>
          <p14:tracePt t="348058" x="5453063" y="5095875"/>
          <p14:tracePt t="348068" x="5453063" y="5103813"/>
          <p14:tracePt t="348072" x="5445125" y="5119688"/>
          <p14:tracePt t="348090" x="5445125" y="5135563"/>
          <p14:tracePt t="348103" x="5445125" y="5143500"/>
          <p14:tracePt t="348125" x="5445125" y="5151438"/>
          <p14:tracePt t="348140" x="5461000" y="5151438"/>
          <p14:tracePt t="348148" x="5476875" y="5151438"/>
          <p14:tracePt t="348156" x="5508625" y="5151438"/>
          <p14:tracePt t="348163" x="5548313" y="5151438"/>
          <p14:tracePt t="348170" x="5588000" y="5151438"/>
          <p14:tracePt t="348178" x="5627688" y="5151438"/>
          <p14:tracePt t="348186" x="5684838" y="5151438"/>
          <p14:tracePt t="348193" x="5740400" y="5151438"/>
          <p14:tracePt t="348200" x="5795963" y="5151438"/>
          <p14:tracePt t="348208" x="5835650" y="5151438"/>
          <p14:tracePt t="348217" x="5891213" y="5143500"/>
          <p14:tracePt t="348222" x="5915025" y="5127625"/>
          <p14:tracePt t="348231" x="5930900" y="5127625"/>
          <p14:tracePt t="348241" x="5938838" y="5119688"/>
          <p14:tracePt t="348245" x="5946775" y="5111750"/>
          <p14:tracePt t="348260" x="5946775" y="5103813"/>
          <p14:tracePt t="348348" x="5930900" y="5103813"/>
          <p14:tracePt t="348352" x="5915025" y="5103813"/>
          <p14:tracePt t="348357" x="5907088" y="5111750"/>
          <p14:tracePt t="348367" x="5899150" y="5111750"/>
          <p14:tracePt t="348372" x="5891213" y="5111750"/>
          <p14:tracePt t="348386" x="5891213" y="5119688"/>
          <p14:tracePt t="348403" x="5883275" y="5119688"/>
          <p14:tracePt t="348425" x="5883275" y="5127625"/>
          <p14:tracePt t="348440" x="5883275" y="5143500"/>
          <p14:tracePt t="348448" x="5907088" y="5159375"/>
          <p14:tracePt t="348458" x="5915025" y="5167313"/>
          <p14:tracePt t="348463" x="5938838" y="5183188"/>
          <p14:tracePt t="348471" x="5978525" y="5199063"/>
          <p14:tracePt t="348478" x="6018213" y="5214938"/>
          <p14:tracePt t="348486" x="6059488" y="5222875"/>
          <p14:tracePt t="348494" x="6122988" y="5238750"/>
          <p14:tracePt t="348501" x="6186488" y="5262563"/>
          <p14:tracePt t="348507" x="6257925" y="5270500"/>
          <p14:tracePt t="348518" x="6329363" y="5286375"/>
          <p14:tracePt t="348523" x="6384925" y="5294313"/>
          <p14:tracePt t="348537" x="6442075" y="5302250"/>
          <p14:tracePt t="348539" x="6505575" y="5310188"/>
          <p14:tracePt t="348545" x="6561138" y="5319713"/>
          <p14:tracePt t="348553" x="6616700" y="5319713"/>
          <p14:tracePt t="348560" x="6640513" y="5319713"/>
          <p14:tracePt t="348569" x="6664325" y="5319713"/>
          <p14:tracePt t="348575" x="6672263" y="5319713"/>
          <p14:tracePt t="348584" x="6680200" y="5319713"/>
          <p14:tracePt t="348590" x="6688138" y="5319713"/>
          <p14:tracePt t="348646" x="6688138" y="5310188"/>
          <p14:tracePt t="348651" x="6696075" y="5310188"/>
          <p14:tracePt t="348667" x="6704013" y="5310188"/>
          <p14:tracePt t="348673" x="6704013" y="5302250"/>
          <p14:tracePt t="348685" x="6704013" y="5294313"/>
          <p14:tracePt t="348696" x="6704013" y="5286375"/>
          <p14:tracePt t="348703" x="6711950" y="5286375"/>
          <p14:tracePt t="348710" x="6711950" y="5278438"/>
          <p14:tracePt t="348725" x="6711950" y="5270500"/>
          <p14:tracePt t="348733" x="6711950" y="5262563"/>
          <p14:tracePt t="348740" x="6719888" y="5262563"/>
          <p14:tracePt t="348757" x="6719888" y="5254625"/>
          <p14:tracePt t="348763" x="6719888" y="5246688"/>
          <p14:tracePt t="348771" x="6727825" y="5238750"/>
          <p14:tracePt t="348778" x="6735763" y="5238750"/>
          <p14:tracePt t="348785" x="6735763" y="5230813"/>
          <p14:tracePt t="348803" x="6735763" y="5222875"/>
          <p14:tracePt t="348808" x="6743700" y="5222875"/>
          <p14:tracePt t="348817" x="6743700" y="5214938"/>
          <p14:tracePt t="348838" x="6751638" y="5214938"/>
          <p14:tracePt t="348869" x="6751638" y="5207000"/>
          <p14:tracePt t="348890" x="6751638" y="5199063"/>
          <p14:tracePt t="348914" x="6751638" y="5191125"/>
          <p14:tracePt t="348928" x="6751638" y="5183188"/>
          <p14:tracePt t="348935" x="6751638" y="5175250"/>
          <p14:tracePt t="348943" x="6751638" y="5167313"/>
          <p14:tracePt t="348951" x="6751638" y="5151438"/>
          <p14:tracePt t="348958" x="6743700" y="5143500"/>
          <p14:tracePt t="348967" x="6743700" y="5135563"/>
          <p14:tracePt t="348973" x="6735763" y="5127625"/>
          <p14:tracePt t="348983" x="6735763" y="5119688"/>
          <p14:tracePt t="348988" x="6735763" y="5111750"/>
          <p14:tracePt t="348996" x="6727825" y="5111750"/>
          <p14:tracePt t="349003" x="6727825" y="5103813"/>
          <p14:tracePt t="349010" x="6727825" y="5095875"/>
          <p14:tracePt t="349020" x="6719888" y="5095875"/>
          <p14:tracePt t="349041" x="6719888" y="5087938"/>
          <p14:tracePt t="349177" x="6719888" y="5080000"/>
          <p14:tracePt t="349286" x="6711950" y="5080000"/>
          <p14:tracePt t="349294" x="6696075" y="5080000"/>
          <p14:tracePt t="349301" x="6680200" y="5080000"/>
          <p14:tracePt t="349309" x="6672263" y="5087938"/>
          <p14:tracePt t="349317" x="6648450" y="5087938"/>
          <p14:tracePt t="349324" x="6632575" y="5087938"/>
          <p14:tracePt t="349333" x="6608763" y="5095875"/>
          <p14:tracePt t="349339" x="6592888" y="5103813"/>
          <p14:tracePt t="349347" x="6584950" y="5103813"/>
          <p14:tracePt t="349354" x="6577013" y="5103813"/>
          <p14:tracePt t="349698" x="6577013" y="5095875"/>
          <p14:tracePt t="349714" x="6577013" y="5087938"/>
          <p14:tracePt t="349722" x="6577013" y="5080000"/>
          <p14:tracePt t="349737" x="6577013" y="5072063"/>
          <p14:tracePt t="349752" x="6577013" y="5056188"/>
          <p14:tracePt t="349767" x="6577013" y="5048250"/>
          <p14:tracePt t="349775" x="6577013" y="5040313"/>
          <p14:tracePt t="349783" x="6569075" y="5040313"/>
          <p14:tracePt t="349789" x="6561138" y="5032375"/>
          <p14:tracePt t="349797" x="6553200" y="5032375"/>
          <p14:tracePt t="349804" x="6553200" y="5024438"/>
          <p14:tracePt t="349827" x="6545263" y="5024438"/>
          <p14:tracePt t="349866" x="6537325" y="5024438"/>
          <p14:tracePt t="349872" x="6537325" y="5032375"/>
          <p14:tracePt t="349880" x="6537325" y="5040313"/>
          <p14:tracePt t="349887" x="6537325" y="5056188"/>
          <p14:tracePt t="349895" x="6537325" y="5064125"/>
          <p14:tracePt t="349902" x="6537325" y="5080000"/>
          <p14:tracePt t="349910" x="6537325" y="5087938"/>
          <p14:tracePt t="349916" x="6537325" y="5103813"/>
          <p14:tracePt t="349932" x="6537325" y="5111750"/>
          <p14:tracePt t="349939" x="6545263" y="5127625"/>
          <p14:tracePt t="349947" x="6553200" y="5127625"/>
          <p14:tracePt t="349955" x="6553200" y="5135563"/>
          <p14:tracePt t="349963" x="6569075" y="5143500"/>
          <p14:tracePt t="349977" x="6577013" y="5143500"/>
          <p14:tracePt t="349985" x="6592888" y="5143500"/>
          <p14:tracePt t="349992" x="6600825" y="5151438"/>
          <p14:tracePt t="349999" x="6608763" y="5151438"/>
          <p14:tracePt t="350007" x="6624638" y="5151438"/>
          <p14:tracePt t="350015" x="6632575" y="5151438"/>
          <p14:tracePt t="350023" x="6640513" y="5151438"/>
          <p14:tracePt t="350030" x="6656388" y="5151438"/>
          <p14:tracePt t="350037" x="6680200" y="5143500"/>
          <p14:tracePt t="350045" x="6696075" y="5143500"/>
          <p14:tracePt t="350052" x="6711950" y="5143500"/>
          <p14:tracePt t="350060" x="6719888" y="5143500"/>
          <p14:tracePt t="350067" x="6735763" y="5135563"/>
          <p14:tracePt t="350075" x="6743700" y="5127625"/>
          <p14:tracePt t="350083" x="6751638" y="5127625"/>
          <p14:tracePt t="350089" x="6769100" y="5119688"/>
          <p14:tracePt t="350098" x="6784975" y="5119688"/>
          <p14:tracePt t="350113" x="6800850" y="5111750"/>
          <p14:tracePt t="350135" x="6808788" y="5103813"/>
          <p14:tracePt t="350240" x="6792913" y="5103813"/>
          <p14:tracePt t="350248" x="6777038" y="5103813"/>
          <p14:tracePt t="350254" x="6759575" y="5103813"/>
          <p14:tracePt t="350264" x="6735763" y="5103813"/>
          <p14:tracePt t="350270" x="6719888" y="5103813"/>
          <p14:tracePt t="350277" x="6688138" y="5103813"/>
          <p14:tracePt t="350285" x="6680200" y="5103813"/>
          <p14:tracePt t="350293" x="6656388" y="5103813"/>
          <p14:tracePt t="350299" x="6648450" y="5103813"/>
          <p14:tracePt t="350315" x="6640513" y="5103813"/>
          <p14:tracePt t="350337" x="6640513" y="5095875"/>
          <p14:tracePt t="350359" x="6640513" y="5087938"/>
          <p14:tracePt t="350383" x="6640513" y="5080000"/>
          <p14:tracePt t="350419" x="6640513" y="5072063"/>
          <p14:tracePt t="350451" x="6640513" y="5064125"/>
          <p14:tracePt t="350559" x="6632575" y="5080000"/>
          <p14:tracePt t="350566" x="6632575" y="5087938"/>
          <p14:tracePt t="350573" x="6632575" y="5103813"/>
          <p14:tracePt t="350580" x="6632575" y="5111750"/>
          <p14:tracePt t="350590" x="6632575" y="5119688"/>
          <p14:tracePt t="350596" x="6632575" y="5127625"/>
          <p14:tracePt t="350603" x="6632575" y="5143500"/>
          <p14:tracePt t="350610" x="6632575" y="5151438"/>
          <p14:tracePt t="350617" x="6640513" y="5159375"/>
          <p14:tracePt t="350621" x="6640513" y="5167313"/>
          <p14:tracePt t="350631" x="6648450" y="5175250"/>
          <p14:tracePt t="350637" x="6648450" y="5183188"/>
          <p14:tracePt t="350645" x="6656388" y="5183188"/>
          <p14:tracePt t="350652" x="6664325" y="5199063"/>
          <p14:tracePt t="350659" x="6680200" y="5199063"/>
          <p14:tracePt t="350667" x="6688138" y="5214938"/>
          <p14:tracePt t="350674" x="6711950" y="5222875"/>
          <p14:tracePt t="350682" x="6735763" y="5230813"/>
          <p14:tracePt t="350689" x="6759575" y="5238750"/>
          <p14:tracePt t="350698" x="6784975" y="5238750"/>
          <p14:tracePt t="350705" x="6824663" y="5246688"/>
          <p14:tracePt t="350713" x="6864350" y="5254625"/>
          <p14:tracePt t="350720" x="6919913" y="5254625"/>
          <p14:tracePt t="350727" x="6967538" y="5254625"/>
          <p14:tracePt t="350734" x="7015163" y="5262563"/>
          <p14:tracePt t="350742" x="7062788" y="5262563"/>
          <p14:tracePt t="350749" x="7094538" y="5262563"/>
          <p14:tracePt t="350757" x="7118350" y="5262563"/>
          <p14:tracePt t="350765" x="7143750" y="5262563"/>
          <p14:tracePt t="350773" x="7167563" y="5262563"/>
          <p14:tracePt t="350797" x="7175500" y="5262563"/>
          <p14:tracePt t="350826" x="7175500" y="5254625"/>
          <p14:tracePt t="350837" x="7175500" y="5246688"/>
          <p14:tracePt t="350841" x="7175500" y="5238750"/>
          <p14:tracePt t="350857" x="7175500" y="5222875"/>
          <p14:tracePt t="350867" x="7175500" y="5214938"/>
          <p14:tracePt t="350872" x="7175500" y="5207000"/>
          <p14:tracePt t="350884" x="7175500" y="5199063"/>
          <p14:tracePt t="350890" x="7175500" y="5183188"/>
          <p14:tracePt t="350894" x="7175500" y="5175250"/>
          <p14:tracePt t="350909" x="7167563" y="5167313"/>
          <p14:tracePt t="350921" x="7167563" y="5159375"/>
          <p14:tracePt t="350930" x="7151688" y="5151438"/>
          <p14:tracePt t="350937" x="7151688" y="5143500"/>
          <p14:tracePt t="350947" x="7135813" y="5135563"/>
          <p14:tracePt t="350956" x="7126288" y="5119688"/>
          <p14:tracePt t="350964" x="7118350" y="5119688"/>
          <p14:tracePt t="350970" x="7110413" y="5111750"/>
          <p14:tracePt t="350977" x="7102475" y="5111750"/>
          <p14:tracePt t="350984" x="7094538" y="5111750"/>
          <p14:tracePt t="350990" x="7086600" y="5111750"/>
          <p14:tracePt t="350998" x="7078663" y="5111750"/>
          <p14:tracePt t="351006" x="7070725" y="5111750"/>
          <p14:tracePt t="351022" x="7062788" y="5111750"/>
          <p14:tracePt t="351031" x="7054850" y="5111750"/>
          <p14:tracePt t="351581" x="7054850" y="5119688"/>
          <p14:tracePt t="351591" x="7046913" y="5119688"/>
          <p14:tracePt t="351597" x="7046913" y="5127625"/>
          <p14:tracePt t="351619" x="7038975" y="5135563"/>
          <p14:tracePt t="351642" x="7031038" y="5143500"/>
          <p14:tracePt t="351649" x="7023100" y="5143500"/>
          <p14:tracePt t="351680" x="7023100" y="5151438"/>
          <p14:tracePt t="351941" x="7015163" y="5151438"/>
          <p14:tracePt t="351949" x="7015163" y="5159375"/>
          <p14:tracePt t="351957" x="6999288" y="5159375"/>
          <p14:tracePt t="351964" x="6991350" y="5159375"/>
          <p14:tracePt t="351971" x="6967538" y="5159375"/>
          <p14:tracePt t="351980" x="6935788" y="5159375"/>
          <p14:tracePt t="351987" x="6911975" y="5159375"/>
          <p14:tracePt t="351995" x="6856413" y="5159375"/>
          <p14:tracePt t="352001" x="6808788" y="5159375"/>
          <p14:tracePt t="352010" x="6743700" y="5159375"/>
          <p14:tracePt t="352016" x="6680200" y="5159375"/>
          <p14:tracePt t="352025" x="6600825" y="5159375"/>
          <p14:tracePt t="352031" x="6545263" y="5159375"/>
          <p14:tracePt t="352039" x="6505575" y="5159375"/>
          <p14:tracePt t="352047" x="6442075" y="5159375"/>
          <p14:tracePt t="352054" x="6410325" y="5159375"/>
          <p14:tracePt t="352062" x="6376988" y="5159375"/>
          <p14:tracePt t="352069" x="6361113" y="5159375"/>
          <p14:tracePt t="352077" x="6337300" y="5159375"/>
          <p14:tracePt t="352098" x="6329363" y="5159375"/>
          <p14:tracePt t="352122" x="6321425" y="5159375"/>
          <p14:tracePt t="352152" x="6313488" y="5159375"/>
          <p14:tracePt t="352160" x="6305550" y="5167313"/>
          <p14:tracePt t="352167" x="6297613" y="5167313"/>
          <p14:tracePt t="352175" x="6281738" y="5175250"/>
          <p14:tracePt t="352189" x="6265863" y="5175250"/>
          <p14:tracePt t="352197" x="6257925" y="5175250"/>
          <p14:tracePt t="352212" x="6242050" y="5183188"/>
          <p14:tracePt t="352228" x="6234113" y="5183188"/>
          <p14:tracePt t="352242" x="6226175" y="5183188"/>
          <p14:tracePt t="352249" x="6218238" y="5183188"/>
          <p14:tracePt t="352504" x="6226175" y="5183188"/>
          <p14:tracePt t="352512" x="6234113" y="5183188"/>
          <p14:tracePt t="352519" x="6242050" y="5183188"/>
          <p14:tracePt t="352527" x="6249988" y="5183188"/>
          <p14:tracePt t="352535" x="6265863" y="5183188"/>
          <p14:tracePt t="352542" x="6281738" y="5183188"/>
          <p14:tracePt t="352558" x="6297613" y="5183188"/>
          <p14:tracePt t="352564" x="6321425" y="5183188"/>
          <p14:tracePt t="352572" x="6329363" y="5183188"/>
          <p14:tracePt t="352580" x="6353175" y="5183188"/>
          <p14:tracePt t="352587" x="6361113" y="5183188"/>
          <p14:tracePt t="352595" x="6392863" y="5183188"/>
          <p14:tracePt t="352601" x="6426200" y="5183188"/>
          <p14:tracePt t="352609" x="6450013" y="5183188"/>
          <p14:tracePt t="352617" x="6521450" y="5183188"/>
          <p14:tracePt t="352624" x="6584950" y="5183188"/>
          <p14:tracePt t="352631" x="6656388" y="5183188"/>
          <p14:tracePt t="352639" x="6743700" y="5191125"/>
          <p14:tracePt t="352647" x="6832600" y="5199063"/>
          <p14:tracePt t="352654" x="6943725" y="5207000"/>
          <p14:tracePt t="352663" x="7023100" y="5214938"/>
          <p14:tracePt t="352669" x="7126288" y="5214938"/>
          <p14:tracePt t="352678" x="7215188" y="5222875"/>
          <p14:tracePt t="352684" x="7294563" y="5222875"/>
          <p14:tracePt t="352692" x="7358063" y="5222875"/>
          <p14:tracePt t="352699" x="7405688" y="5222875"/>
          <p14:tracePt t="352707" x="7429500" y="5222875"/>
          <p14:tracePt t="352722" x="7437438" y="5222875"/>
          <p14:tracePt t="352752" x="7445375" y="5222875"/>
          <p14:tracePt t="352837" x="7445375" y="5214938"/>
          <p14:tracePt t="352851" x="7437438" y="5214938"/>
          <p14:tracePt t="352858" x="7437438" y="5207000"/>
          <p14:tracePt t="352873" x="7429500" y="5199063"/>
          <p14:tracePt t="352884" x="7421563" y="5191125"/>
          <p14:tracePt t="352898" x="7421563" y="5183188"/>
          <p14:tracePt t="352903" x="7413625" y="5183188"/>
          <p14:tracePt t="352917" x="7413625" y="5175250"/>
          <p14:tracePt t="352940" x="7413625" y="5167313"/>
          <p14:tracePt t="352956" x="7405688" y="5167313"/>
          <p14:tracePt t="352985" x="7405688" y="5159375"/>
          <p14:tracePt t="356077" x="7397750" y="5159375"/>
          <p14:tracePt t="356078" x="7389813" y="5159375"/>
          <p14:tracePt t="356079" x="7381875" y="5167313"/>
          <p14:tracePt t="356082" x="7373938" y="5175250"/>
          <p14:tracePt t="356111" x="7373938" y="5183188"/>
          <p14:tracePt t="356135" x="7366000" y="5183188"/>
          <p14:tracePt t="356145" x="7366000" y="5191125"/>
          <p14:tracePt t="356159" x="7366000" y="5199063"/>
          <p14:tracePt t="356164" x="7358063" y="5199063"/>
          <p14:tracePt t="356179" x="7350125" y="5199063"/>
          <p14:tracePt t="356187" x="7350125" y="5207000"/>
          <p14:tracePt t="356225" x="7342188" y="5207000"/>
          <p14:tracePt t="356232" x="7342188" y="5214938"/>
          <p14:tracePt t="356247" x="7326313" y="5222875"/>
          <p14:tracePt t="356254" x="7326313" y="5230813"/>
          <p14:tracePt t="356262" x="7318375" y="5230813"/>
          <p14:tracePt t="356277" x="7302500" y="5238750"/>
          <p14:tracePt t="356292" x="7294563" y="5246688"/>
          <p14:tracePt t="356316" x="7294563" y="5254625"/>
          <p14:tracePt t="356322" x="7286625" y="5254625"/>
          <p14:tracePt t="356337" x="7278688" y="5254625"/>
          <p14:tracePt t="356344" x="7270750" y="5262563"/>
          <p14:tracePt t="356360" x="7262813" y="5262563"/>
          <p14:tracePt t="356368" x="7262813" y="5270500"/>
          <p14:tracePt t="356375" x="7254875" y="5270500"/>
          <p14:tracePt t="356382" x="7239000" y="5278438"/>
          <p14:tracePt t="356390" x="7231063" y="5286375"/>
          <p14:tracePt t="356397" x="7215188" y="5294313"/>
          <p14:tracePt t="356406" x="7207250" y="5294313"/>
          <p14:tracePt t="356411" x="7207250" y="5302250"/>
          <p14:tracePt t="356420" x="7191375" y="5310188"/>
          <p14:tracePt t="356428" x="7175500" y="5319713"/>
          <p14:tracePt t="356435" x="7159625" y="5327650"/>
          <p14:tracePt t="356443" x="7151688" y="5327650"/>
          <p14:tracePt t="356449" x="7135813" y="5335588"/>
          <p14:tracePt t="356465" x="7118350" y="5335588"/>
          <p14:tracePt t="356472" x="7086600" y="5351463"/>
          <p14:tracePt t="356480" x="7086600" y="5359400"/>
          <p14:tracePt t="356487" x="7078663" y="5359400"/>
          <p14:tracePt t="356494" x="7070725" y="5375275"/>
          <p14:tracePt t="356510" x="7062788" y="5375275"/>
          <p14:tracePt t="356518" x="7046913" y="5383213"/>
          <p14:tracePt t="356525" x="7046913" y="5391150"/>
          <p14:tracePt t="356532" x="7031038" y="5391150"/>
          <p14:tracePt t="356540" x="7023100" y="5391150"/>
          <p14:tracePt t="356547" x="7015163" y="5399088"/>
          <p14:tracePt t="356556" x="7007225" y="5407025"/>
          <p14:tracePt t="356562" x="6999288" y="5407025"/>
          <p14:tracePt t="356570" x="6991350" y="5407025"/>
          <p14:tracePt t="356577" x="6975475" y="5414963"/>
          <p14:tracePt t="356592" x="6959600" y="5422900"/>
          <p14:tracePt t="356599" x="6951663" y="5430838"/>
          <p14:tracePt t="356608" x="6927850" y="5430838"/>
          <p14:tracePt t="356615" x="6911975" y="5438775"/>
          <p14:tracePt t="356622" x="6904038" y="5446713"/>
          <p14:tracePt t="356631" x="6888163" y="5446713"/>
          <p14:tracePt t="356637" x="6864350" y="5462588"/>
          <p14:tracePt t="356644" x="6848475" y="5470525"/>
          <p14:tracePt t="356652" x="6832600" y="5478463"/>
          <p14:tracePt t="356660" x="6816725" y="5486400"/>
          <p14:tracePt t="356668" x="6784975" y="5494338"/>
          <p14:tracePt t="356675" x="6769100" y="5502275"/>
          <p14:tracePt t="356682" x="6743700" y="5510213"/>
          <p14:tracePt t="356691" x="6719888" y="5526088"/>
          <p14:tracePt t="356696" x="6680200" y="5534025"/>
          <p14:tracePt t="356706" x="6648450" y="5541963"/>
          <p14:tracePt t="356712" x="6600825" y="5557838"/>
          <p14:tracePt t="356719" x="6577013" y="5565775"/>
          <p14:tracePt t="356727" x="6529388" y="5581650"/>
          <p14:tracePt t="356734" x="6489700" y="5597525"/>
          <p14:tracePt t="356742" x="6450013" y="5613400"/>
          <p14:tracePt t="356749" x="6418263" y="5621338"/>
          <p14:tracePt t="356758" x="6376988" y="5629275"/>
          <p14:tracePt t="356764" x="6353175" y="5637213"/>
          <p14:tracePt t="356772" x="6321425" y="5653088"/>
          <p14:tracePt t="356780" x="6297613" y="5653088"/>
          <p14:tracePt t="356787" x="6273800" y="5662613"/>
          <p14:tracePt t="356794" x="6249988" y="5670550"/>
          <p14:tracePt t="356802" x="6234113" y="5670550"/>
          <p14:tracePt t="356810" x="6218238" y="5670550"/>
          <p14:tracePt t="356818" x="6202363" y="5670550"/>
          <p14:tracePt t="356825" x="6194425" y="5670550"/>
          <p14:tracePt t="356832" x="6170613" y="5678488"/>
          <p14:tracePt t="356841" x="6162675" y="5678488"/>
          <p14:tracePt t="356847" x="6146800" y="5678488"/>
          <p14:tracePt t="356855" x="6130925" y="5678488"/>
          <p14:tracePt t="356862" x="6115050" y="5678488"/>
          <p14:tracePt t="356870" x="6099175" y="5678488"/>
          <p14:tracePt t="356878" x="6091238" y="5678488"/>
          <p14:tracePt t="356885" x="6083300" y="5678488"/>
          <p14:tracePt t="356894" x="6075363" y="5678488"/>
          <p14:tracePt t="356899" x="6051550" y="5678488"/>
          <p14:tracePt t="356908" x="6026150" y="5678488"/>
          <p14:tracePt t="356915" x="6010275" y="5678488"/>
          <p14:tracePt t="356922" x="6002338" y="5678488"/>
          <p14:tracePt t="356929" x="5994400" y="5678488"/>
          <p14:tracePt t="356937" x="5970588" y="5670550"/>
          <p14:tracePt t="356944" x="5930900" y="5670550"/>
          <p14:tracePt t="356952" x="5922963" y="5670550"/>
          <p14:tracePt t="356960" x="5915025" y="5670550"/>
          <p14:tracePt t="356967" x="5907088" y="5662613"/>
          <p14:tracePt t="356982" x="5891213" y="5662613"/>
          <p14:tracePt t="356991" x="5891213" y="5653088"/>
          <p14:tracePt t="356997" x="5883275" y="5653088"/>
          <p14:tracePt t="357012" x="5875338" y="5653088"/>
          <p14:tracePt t="357020" x="5875338" y="5645150"/>
          <p14:tracePt t="357027" x="5859463" y="5645150"/>
          <p14:tracePt t="357047" x="5851525" y="5637213"/>
          <p14:tracePt t="357051" x="5843588" y="5637213"/>
          <p14:tracePt t="357061" x="5835650" y="5629275"/>
          <p14:tracePt t="357065" x="5819775" y="5621338"/>
          <p14:tracePt t="357073" x="5811838" y="5621338"/>
          <p14:tracePt t="357081" x="5803900" y="5613400"/>
          <p14:tracePt t="357088" x="5803900" y="5605463"/>
          <p14:tracePt t="357098" x="5795963" y="5597525"/>
          <p14:tracePt t="357111" x="5795963" y="5589588"/>
          <p14:tracePt t="357117" x="5795963" y="5581650"/>
          <p14:tracePt t="357127" x="5788025" y="5573713"/>
          <p14:tracePt t="357132" x="5780088" y="5565775"/>
          <p14:tracePt t="357143" x="5780088" y="5557838"/>
          <p14:tracePt t="357155" x="5780088" y="5549900"/>
          <p14:tracePt t="357170" x="5772150" y="5549900"/>
          <p14:tracePt t="357217" x="5772150" y="5541963"/>
          <p14:tracePt t="357223" x="5764213" y="5541963"/>
          <p14:tracePt t="357238" x="5756275" y="5541963"/>
          <p14:tracePt t="357247" x="5748338" y="5541963"/>
          <p14:tracePt t="357260" x="5740400" y="5541963"/>
          <p14:tracePt t="357283" x="5732463" y="5541963"/>
          <p14:tracePt t="357298" x="5732463" y="5549900"/>
          <p14:tracePt t="357313" x="5732463" y="5565775"/>
          <p14:tracePt t="357320" x="5732463" y="5573713"/>
          <p14:tracePt t="357330" x="5732463" y="5581650"/>
          <p14:tracePt t="357335" x="5732463" y="5589588"/>
          <p14:tracePt t="357345" x="5740400" y="5605463"/>
          <p14:tracePt t="357350" x="5756275" y="5629275"/>
          <p14:tracePt t="357360" x="5788025" y="5653088"/>
          <p14:tracePt t="357365" x="5811838" y="5678488"/>
          <p14:tracePt t="357373" x="5851525" y="5686425"/>
          <p14:tracePt t="357381" x="5891213" y="5702300"/>
          <p14:tracePt t="357388" x="5915025" y="5702300"/>
          <p14:tracePt t="357396" x="5962650" y="5710238"/>
          <p14:tracePt t="357403" x="6002338" y="5710238"/>
          <p14:tracePt t="357411" x="6051550" y="5710238"/>
          <p14:tracePt t="357418" x="6091238" y="5710238"/>
          <p14:tracePt t="357427" x="6130925" y="5710238"/>
          <p14:tracePt t="357433" x="6146800" y="5710238"/>
          <p14:tracePt t="357443" x="6154738" y="5710238"/>
          <p14:tracePt t="357448" x="6162675" y="5710238"/>
          <p14:tracePt t="357456" x="6162675" y="5702300"/>
          <p14:tracePt t="357463" x="6170613" y="5702300"/>
          <p14:tracePt t="357470" x="6170613" y="5686425"/>
          <p14:tracePt t="357478" x="6170613" y="5670550"/>
          <p14:tracePt t="357485" x="6170613" y="5645150"/>
          <p14:tracePt t="357493" x="6170613" y="5621338"/>
          <p14:tracePt t="357499" x="6170613" y="5597525"/>
          <p14:tracePt t="357509" x="6154738" y="5581650"/>
          <p14:tracePt t="357514" x="6146800" y="5549900"/>
          <p14:tracePt t="357523" x="6122988" y="5510213"/>
          <p14:tracePt t="357529" x="6107113" y="5494338"/>
          <p14:tracePt t="357537" x="6099175" y="5470525"/>
          <p14:tracePt t="357544" x="6075363" y="5438775"/>
          <p14:tracePt t="357552" x="6059488" y="5422900"/>
          <p14:tracePt t="357560" x="6026150" y="5391150"/>
          <p14:tracePt t="357567" x="6002338" y="5367338"/>
          <p14:tracePt t="357575" x="5986463" y="5359400"/>
          <p14:tracePt t="357582" x="5962650" y="5351463"/>
          <p14:tracePt t="357590" x="5954713" y="5351463"/>
          <p14:tracePt t="357597" x="5946775" y="5351463"/>
          <p14:tracePt t="357605" x="5930900" y="5351463"/>
          <p14:tracePt t="357612" x="5907088" y="5351463"/>
          <p14:tracePt t="357620" x="5891213" y="5367338"/>
          <p14:tracePt t="357627" x="5883275" y="5375275"/>
          <p14:tracePt t="357635" x="5859463" y="5391150"/>
          <p14:tracePt t="357643" x="5851525" y="5407025"/>
          <p14:tracePt t="357650" x="5827713" y="5422900"/>
          <p14:tracePt t="357658" x="5811838" y="5438775"/>
          <p14:tracePt t="357665" x="5795963" y="5454650"/>
          <p14:tracePt t="357675" x="5780088" y="5470525"/>
          <p14:tracePt t="357679" x="5772150" y="5486400"/>
          <p14:tracePt t="357687" x="5756275" y="5502275"/>
          <p14:tracePt t="357694" x="5756275" y="5510213"/>
          <p14:tracePt t="357702" x="5756275" y="5518150"/>
          <p14:tracePt t="357711" x="5756275" y="5534025"/>
          <p14:tracePt t="357717" x="5756275" y="5549900"/>
          <p14:tracePt t="357725" x="5756275" y="5557838"/>
          <p14:tracePt t="357732" x="5756275" y="5565775"/>
          <p14:tracePt t="357741" x="5756275" y="5573713"/>
          <p14:tracePt t="357747" x="5756275" y="5581650"/>
          <p14:tracePt t="357755" x="5756275" y="5589588"/>
          <p14:tracePt t="357770" x="5756275" y="5597525"/>
          <p14:tracePt t="357786" x="5764213" y="5605463"/>
          <p14:tracePt t="357794" x="5764213" y="5613400"/>
          <p14:tracePt t="357800" x="5772150" y="5613400"/>
          <p14:tracePt t="357809" x="5780088" y="5621338"/>
          <p14:tracePt t="357815" x="5795963" y="5629275"/>
          <p14:tracePt t="357825" x="5803900" y="5629275"/>
          <p14:tracePt t="357830" x="5819775" y="5629275"/>
          <p14:tracePt t="357838" x="5827713" y="5629275"/>
          <p14:tracePt t="357846" x="5843588" y="5629275"/>
          <p14:tracePt t="357852" x="5851525" y="5629275"/>
          <p14:tracePt t="357862" x="5859463" y="5629275"/>
          <p14:tracePt t="357867" x="5867400" y="5629275"/>
          <p14:tracePt t="357876" x="5875338" y="5629275"/>
          <p14:tracePt t="357883" x="5891213" y="5629275"/>
          <p14:tracePt t="357891" x="5907088" y="5629275"/>
          <p14:tracePt t="357898" x="5915025" y="5629275"/>
          <p14:tracePt t="357906" x="5922963" y="5629275"/>
          <p14:tracePt t="357913" x="5930900" y="5629275"/>
          <p14:tracePt t="357920" x="5938838" y="5629275"/>
          <p14:tracePt t="357927" x="5938838" y="5621338"/>
          <p14:tracePt t="357936" x="5946775" y="5613400"/>
          <p14:tracePt t="357944" x="5946775" y="5597525"/>
          <p14:tracePt t="357950" x="5946775" y="5581650"/>
          <p14:tracePt t="357959" x="5946775" y="5557838"/>
          <p14:tracePt t="357965" x="5946775" y="5534025"/>
          <p14:tracePt t="357975" x="5938838" y="5502275"/>
          <p14:tracePt t="357980" x="5930900" y="5478463"/>
          <p14:tracePt t="357988" x="5915025" y="5454650"/>
          <p14:tracePt t="357996" x="5899150" y="5438775"/>
          <p14:tracePt t="358003" x="5899150" y="5430838"/>
          <p14:tracePt t="358013" x="5883275" y="5422900"/>
          <p14:tracePt t="358025" x="5875338" y="5422900"/>
          <p14:tracePt t="358032" x="5859463" y="5414963"/>
          <p14:tracePt t="358048" x="5843588" y="5414963"/>
          <p14:tracePt t="358056" x="5835650" y="5414963"/>
          <p14:tracePt t="358062" x="5827713" y="5422900"/>
          <p14:tracePt t="358070" x="5819775" y="5430838"/>
          <p14:tracePt t="358079" x="5811838" y="5438775"/>
          <p14:tracePt t="358089" x="5803900" y="5454650"/>
          <p14:tracePt t="358097" x="5795963" y="5462588"/>
          <p14:tracePt t="358100" x="5795963" y="5470525"/>
          <p14:tracePt t="358109" x="5788025" y="5478463"/>
          <p14:tracePt t="358115" x="5788025" y="5494338"/>
          <p14:tracePt t="358126" x="5780088" y="5502275"/>
          <p14:tracePt t="358130" x="5780088" y="5518150"/>
          <p14:tracePt t="358138" x="5780088" y="5534025"/>
          <p14:tracePt t="358145" x="5780088" y="5557838"/>
          <p14:tracePt t="358152" x="5780088" y="5573713"/>
          <p14:tracePt t="358163" x="5780088" y="5581650"/>
          <p14:tracePt t="358168" x="5780088" y="5597525"/>
          <p14:tracePt t="358175" x="5780088" y="5621338"/>
          <p14:tracePt t="358182" x="5780088" y="5645150"/>
          <p14:tracePt t="358191" x="5795963" y="5678488"/>
          <p14:tracePt t="358199" x="5811838" y="5694363"/>
          <p14:tracePt t="358207" x="5827713" y="5710238"/>
          <p14:tracePt t="358213" x="5851525" y="5718175"/>
          <p14:tracePt t="358220" x="5867400" y="5726113"/>
          <p14:tracePt t="358228" x="5891213" y="5734050"/>
          <p14:tracePt t="358236" x="5899150" y="5734050"/>
          <p14:tracePt t="358244" x="5922963" y="5741988"/>
          <p14:tracePt t="358250" x="5946775" y="5741988"/>
          <p14:tracePt t="358259" x="5962650" y="5741988"/>
          <p14:tracePt t="358265" x="5978525" y="5741988"/>
          <p14:tracePt t="358277" x="5986463" y="5741988"/>
          <p14:tracePt t="358280" x="6002338" y="5734050"/>
          <p14:tracePt t="358288" x="6026150" y="5726113"/>
          <p14:tracePt t="358295" x="6051550" y="5694363"/>
          <p14:tracePt t="358303" x="6083300" y="5670550"/>
          <p14:tracePt t="358312" x="6091238" y="5645150"/>
          <p14:tracePt t="358318" x="6107113" y="5629275"/>
          <p14:tracePt t="358325" x="6107113" y="5605463"/>
          <p14:tracePt t="358332" x="6115050" y="5589588"/>
          <p14:tracePt t="358341" x="6115050" y="5565775"/>
          <p14:tracePt t="358348" x="6122988" y="5534025"/>
          <p14:tracePt t="358356" x="6122988" y="5526088"/>
          <p14:tracePt t="358362" x="6122988" y="5510213"/>
          <p14:tracePt t="358370" x="6122988" y="5502275"/>
          <p14:tracePt t="358385" x="6115050" y="5494338"/>
          <p14:tracePt t="358400" x="6099175" y="5494338"/>
          <p14:tracePt t="358408" x="6083300" y="5494338"/>
          <p14:tracePt t="358427" x="6067425" y="5494338"/>
          <p14:tracePt t="358430" x="6051550" y="5494338"/>
          <p14:tracePt t="358438" x="6026150" y="5494338"/>
          <p14:tracePt t="358445" x="6002338" y="5502275"/>
          <p14:tracePt t="358452" x="5986463" y="5502275"/>
          <p14:tracePt t="358462" x="5962650" y="5510213"/>
          <p14:tracePt t="358468" x="5938838" y="5510213"/>
          <p14:tracePt t="358476" x="5915025" y="5518150"/>
          <p14:tracePt t="358483" x="5891213" y="5526088"/>
          <p14:tracePt t="358492" x="5867400" y="5534025"/>
          <p14:tracePt t="358498" x="5843588" y="5541963"/>
          <p14:tracePt t="358509" x="5827713" y="5549900"/>
          <p14:tracePt t="358513" x="5803900" y="5565775"/>
          <p14:tracePt t="358520" x="5788025" y="5573713"/>
          <p14:tracePt t="358528" x="5788025" y="5581650"/>
          <p14:tracePt t="358536" x="5780088" y="5589588"/>
          <p14:tracePt t="358543" x="5780088" y="5597525"/>
          <p14:tracePt t="358550" x="5780088" y="5605463"/>
          <p14:tracePt t="358558" x="5780088" y="5613400"/>
          <p14:tracePt t="358575" x="5795963" y="5621338"/>
          <p14:tracePt t="358588" x="5803900" y="5621338"/>
          <p14:tracePt t="358602" x="5819775" y="5621338"/>
          <p14:tracePt t="358617" x="5827713" y="5621338"/>
          <p14:tracePt t="358626" x="5835650" y="5621338"/>
          <p14:tracePt t="358641" x="5851525" y="5621338"/>
          <p14:tracePt t="358658" x="5859463" y="5621338"/>
          <p14:tracePt t="358670" x="5867400" y="5621338"/>
          <p14:tracePt t="358685" x="5867400" y="5613400"/>
          <p14:tracePt t="359644" x="5867400" y="5605463"/>
          <p14:tracePt t="360431" x="5875338" y="5605463"/>
          <p14:tracePt t="360440" x="5915025" y="5589588"/>
          <p14:tracePt t="360446" x="5978525" y="5573713"/>
          <p14:tracePt t="360455" x="6034088" y="5549900"/>
          <p14:tracePt t="360462" x="6107113" y="5526088"/>
          <p14:tracePt t="360470" x="6202363" y="5494338"/>
          <p14:tracePt t="360477" x="6289675" y="5470525"/>
          <p14:tracePt t="360485" x="6402388" y="5430838"/>
          <p14:tracePt t="360492" x="6513513" y="5383213"/>
          <p14:tracePt t="360500" x="6656388" y="5335588"/>
          <p14:tracePt t="360508" x="6751638" y="5286375"/>
          <p14:tracePt t="360514" x="6896100" y="5246688"/>
          <p14:tracePt t="360523" x="7023100" y="5207000"/>
          <p14:tracePt t="360530" x="7135813" y="5183188"/>
          <p14:tracePt t="360539" x="7223125" y="5151438"/>
          <p14:tracePt t="360545" x="7294563" y="5135563"/>
          <p14:tracePt t="360552" x="7342188" y="5135563"/>
          <p14:tracePt t="360559" x="7397750" y="5119688"/>
          <p14:tracePt t="360567" x="7405688" y="5119688"/>
          <p14:tracePt t="360582" x="7413625" y="5119688"/>
          <p14:tracePt t="360710" x="7413625" y="5111750"/>
          <p14:tracePt t="360724" x="7413625" y="5103813"/>
          <p14:tracePt t="360762" x="7413625" y="5095875"/>
          <p14:tracePt t="360771" x="7421563" y="5095875"/>
          <p14:tracePt t="360777" x="7421563" y="5087938"/>
          <p14:tracePt t="360799" x="7421563" y="5080000"/>
          <p14:tracePt t="360814" x="7421563" y="5072063"/>
          <p14:tracePt t="360822" x="7429500" y="5072063"/>
          <p14:tracePt t="360829" x="7429500" y="5064125"/>
          <p14:tracePt t="360838" x="7429500" y="5056188"/>
          <p14:tracePt t="360845" x="7429500" y="5048250"/>
          <p14:tracePt t="360852" x="7437438" y="5040313"/>
          <p14:tracePt t="360860" x="7445375" y="5032375"/>
          <p14:tracePt t="360867" x="7445375" y="5024438"/>
          <p14:tracePt t="360874" x="7453313" y="5016500"/>
          <p14:tracePt t="360882" x="7453313" y="5008563"/>
          <p14:tracePt t="360897" x="7453313" y="5000625"/>
          <p14:tracePt t="361361" x="7453313" y="5008563"/>
          <p14:tracePt t="361372" x="7437438" y="5024438"/>
          <p14:tracePt t="361377" x="7421563" y="5032375"/>
          <p14:tracePt t="361385" x="7413625" y="5040313"/>
          <p14:tracePt t="361392" x="7381875" y="5072063"/>
          <p14:tracePt t="361399" x="7334250" y="5111750"/>
          <p14:tracePt t="361407" x="7278688" y="5143500"/>
          <p14:tracePt t="361414" x="7215188" y="5183188"/>
          <p14:tracePt t="361422" x="7151688" y="5238750"/>
          <p14:tracePt t="361429" x="7094538" y="5270500"/>
          <p14:tracePt t="361437" x="7015163" y="5310188"/>
          <p14:tracePt t="361446" x="6935788" y="5343525"/>
          <p14:tracePt t="361452" x="6872288" y="5375275"/>
          <p14:tracePt t="361460" x="6824663" y="5383213"/>
          <p14:tracePt t="361467" x="6792913" y="5391150"/>
          <p14:tracePt t="361475" x="6769100" y="5391150"/>
          <p14:tracePt t="361482" x="6759575" y="5391150"/>
          <p14:tracePt t="361496" x="6751638" y="5391150"/>
          <p14:tracePt t="361505" x="6743700" y="5391150"/>
          <p14:tracePt t="361535" x="6735763" y="5391150"/>
          <p14:tracePt t="361550" x="6719888" y="5391150"/>
          <p14:tracePt t="361558" x="6696075" y="5399088"/>
          <p14:tracePt t="361564" x="6672263" y="5407025"/>
          <p14:tracePt t="361572" x="6640513" y="5414963"/>
          <p14:tracePt t="361579" x="6616700" y="5422900"/>
          <p14:tracePt t="361587" x="6592888" y="5430838"/>
          <p14:tracePt t="361595" x="6553200" y="5438775"/>
          <p14:tracePt t="361602" x="6505575" y="5454650"/>
          <p14:tracePt t="361609" x="6457950" y="5462588"/>
          <p14:tracePt t="361617" x="6402388" y="5478463"/>
          <p14:tracePt t="361624" x="6353175" y="5494338"/>
          <p14:tracePt t="361634" x="6313488" y="5510213"/>
          <p14:tracePt t="361640" x="6273800" y="5526088"/>
          <p14:tracePt t="361647" x="6210300" y="5549900"/>
          <p14:tracePt t="361655" x="6154738" y="5565775"/>
          <p14:tracePt t="361662" x="6099175" y="5589588"/>
          <p14:tracePt t="361671" x="6043613" y="5605463"/>
          <p14:tracePt t="361680" x="5986463" y="5621338"/>
          <p14:tracePt t="361685" x="5954713" y="5629275"/>
          <p14:tracePt t="361692" x="5907088" y="5637213"/>
          <p14:tracePt t="361699" x="5875338" y="5637213"/>
          <p14:tracePt t="361708" x="5851525" y="5637213"/>
          <p14:tracePt t="361715" x="5835650" y="5637213"/>
          <p14:tracePt t="361722" x="5827713" y="5637213"/>
          <p14:tracePt t="361783" x="5827713" y="5645150"/>
          <p14:tracePt t="361790" x="5827713" y="5653088"/>
          <p14:tracePt t="361797" x="5819775" y="5653088"/>
          <p14:tracePt t="361812" x="5811838" y="5662613"/>
          <p14:tracePt t="361820" x="5803900" y="5678488"/>
          <p14:tracePt t="361827" x="5788025" y="5678488"/>
          <p14:tracePt t="361834" x="5788025" y="5686425"/>
          <p14:tracePt t="361842" x="5780088" y="5686425"/>
          <p14:tracePt t="361849" x="5780088" y="5694363"/>
          <p14:tracePt t="361857" x="5772150" y="5702300"/>
          <p14:tracePt t="361864" x="5764213" y="5702300"/>
          <p14:tracePt t="361872" x="5764213" y="5710238"/>
          <p14:tracePt t="361887" x="5756275" y="5718175"/>
          <p14:tracePt t="361894" x="5756275" y="5726113"/>
          <p14:tracePt t="361910" x="5756275" y="5734050"/>
          <p14:tracePt t="361917" x="5756275" y="5741988"/>
          <p14:tracePt t="361926" x="5740400" y="5749925"/>
          <p14:tracePt t="361932" x="5740400" y="5757863"/>
          <p14:tracePt t="361947" x="5732463" y="5765800"/>
          <p14:tracePt t="361955" x="5732463" y="5773738"/>
          <p14:tracePt t="361962" x="5724525" y="5773738"/>
          <p14:tracePt t="361985" x="5716588" y="5773738"/>
          <p14:tracePt t="361992" x="5716588" y="5781675"/>
          <p14:tracePt t="362000" x="5708650" y="5781675"/>
          <p14:tracePt t="362201" x="5716588" y="5781675"/>
          <p14:tracePt t="362216" x="5732463" y="5781675"/>
          <p14:tracePt t="362225" x="5740400" y="5781675"/>
          <p14:tracePt t="362232" x="5764213" y="5773738"/>
          <p14:tracePt t="362239" x="5780088" y="5773738"/>
          <p14:tracePt t="362247" x="5795963" y="5773738"/>
          <p14:tracePt t="362255" x="5811838" y="5773738"/>
          <p14:tracePt t="362262" x="5827713" y="5773738"/>
          <p14:tracePt t="362271" x="5843588" y="5773738"/>
          <p14:tracePt t="362277" x="5867400" y="5773738"/>
          <p14:tracePt t="362285" x="5891213" y="5765800"/>
          <p14:tracePt t="362292" x="5922963" y="5757863"/>
          <p14:tracePt t="362299" x="5938838" y="5749925"/>
          <p14:tracePt t="362307" x="5954713" y="5749925"/>
          <p14:tracePt t="362315" x="5970588" y="5749925"/>
          <p14:tracePt t="362322" x="5986463" y="5734050"/>
          <p14:tracePt t="362330" x="5994400" y="5734050"/>
          <p14:tracePt t="362337" x="6010275" y="5726113"/>
          <p14:tracePt t="362374" x="6010275" y="5718175"/>
          <p14:tracePt t="362868" x="6010275" y="5726113"/>
          <p14:tracePt t="362876" x="5994400" y="5734050"/>
          <p14:tracePt t="362886" x="5978525" y="5749925"/>
          <p14:tracePt t="362892" x="5962650" y="5765800"/>
          <p14:tracePt t="362901" x="5930900" y="5789613"/>
          <p14:tracePt t="362907" x="5883275" y="5821363"/>
          <p14:tracePt t="362915" x="5835650" y="5853113"/>
          <p14:tracePt t="362922" x="5780088" y="5876925"/>
          <p14:tracePt t="362930" x="5716588" y="5900738"/>
          <p14:tracePt t="362939" x="5627688" y="5924550"/>
          <p14:tracePt t="362944" x="5532438" y="5956300"/>
          <p14:tracePt t="362953" x="5405438" y="5995988"/>
          <p14:tracePt t="362959" x="5292725" y="6021388"/>
          <p14:tracePt t="362967" x="5157788" y="6053138"/>
          <p14:tracePt t="362975" x="5038725" y="6069013"/>
          <p14:tracePt t="362983" x="4926013" y="6084888"/>
          <p14:tracePt t="362989" x="4822825" y="6108700"/>
          <p14:tracePt t="362997" x="4727575" y="6108700"/>
          <p14:tracePt t="363005" x="4640263" y="6108700"/>
          <p14:tracePt t="363013" x="4559300" y="6108700"/>
          <p14:tracePt t="363019" x="4495800" y="6108700"/>
          <p14:tracePt t="363027" x="4432300" y="6108700"/>
          <p14:tracePt t="363036" x="4376738" y="6108700"/>
          <p14:tracePt t="363042" x="4329113" y="6100763"/>
          <p14:tracePt t="363051" x="4297363" y="6092825"/>
          <p14:tracePt t="363057" x="4273550" y="6084888"/>
          <p14:tracePt t="363065" x="4249738" y="6076950"/>
          <p14:tracePt t="363072" x="4225925" y="6069013"/>
          <p14:tracePt t="363080" x="4210050" y="6069013"/>
          <p14:tracePt t="363087" x="4192588" y="6069013"/>
          <p14:tracePt t="363106" x="4160838" y="6061075"/>
          <p14:tracePt t="363109" x="4152900" y="6061075"/>
          <p14:tracePt t="363118" x="4129088" y="6053138"/>
          <p14:tracePt t="363126" x="4113213" y="6053138"/>
          <p14:tracePt t="363132" x="4089400" y="6053138"/>
          <p14:tracePt t="363139" x="4057650" y="6045200"/>
          <p14:tracePt t="363147" x="4017963" y="6045200"/>
          <p14:tracePt t="363155" x="3970338" y="6037263"/>
          <p14:tracePt t="363162" x="3898900" y="6037263"/>
          <p14:tracePt t="363169" x="3843338" y="6037263"/>
          <p14:tracePt t="363177" x="3786188" y="6037263"/>
          <p14:tracePt t="363186" x="3714750" y="6037263"/>
          <p14:tracePt t="363192" x="3651250" y="6037263"/>
          <p14:tracePt t="363200" x="3579813" y="6037263"/>
          <p14:tracePt t="363207" x="3516313" y="6037263"/>
          <p14:tracePt t="363215" x="3459163" y="6037263"/>
          <p14:tracePt t="363222" x="3411538" y="6037263"/>
          <p14:tracePt t="363230" x="3387725" y="6029325"/>
          <p14:tracePt t="363239" x="3355975" y="6029325"/>
          <p14:tracePt t="363245" x="3340100" y="6021388"/>
          <p14:tracePt t="363252" x="3324225" y="6021388"/>
          <p14:tracePt t="363260" x="3316288" y="6021388"/>
          <p14:tracePt t="363274" x="3308350" y="6021388"/>
          <p14:tracePt t="363305" x="3300413" y="6021388"/>
          <p14:tracePt t="363312" x="3292475" y="6021388"/>
          <p14:tracePt t="363319" x="3284538" y="6021388"/>
          <p14:tracePt t="363327" x="3276600" y="6021388"/>
          <p14:tracePt t="363336" x="3268663" y="6021388"/>
          <p14:tracePt t="363342" x="3244850" y="6021388"/>
          <p14:tracePt t="363349" x="3236913" y="6021388"/>
          <p14:tracePt t="363357" x="3228975" y="6021388"/>
          <p14:tracePt t="363365" x="3221038" y="6021388"/>
          <p14:tracePt t="363372" x="3205163" y="6021388"/>
          <p14:tracePt t="363388" x="3197225" y="6021388"/>
          <p14:tracePt t="363395" x="3181350" y="6021388"/>
          <p14:tracePt t="363402" x="3165475" y="6021388"/>
          <p14:tracePt t="363409" x="3157538" y="6021388"/>
          <p14:tracePt t="363417" x="3149600" y="6021388"/>
          <p14:tracePt t="363424" x="3125788" y="6021388"/>
          <p14:tracePt t="363431" x="3117850" y="6021388"/>
          <p14:tracePt t="363439" x="3109913" y="6021388"/>
          <p14:tracePt t="363447" x="3092450" y="6021388"/>
          <p14:tracePt t="363455" x="3084513" y="6021388"/>
          <p14:tracePt t="363462" x="3076575" y="6029325"/>
          <p14:tracePt t="363471" x="3068638" y="6029325"/>
          <p14:tracePt t="363486" x="3060700" y="6029325"/>
          <p14:tracePt t="363499" x="3052763" y="6029325"/>
          <p14:tracePt t="363507" x="3044825" y="6029325"/>
          <p14:tracePt t="363514" x="3036888" y="6029325"/>
          <p14:tracePt t="363538" x="3028950" y="6029325"/>
          <p14:tracePt t="363545" x="3021013" y="6029325"/>
          <p14:tracePt t="363559" x="3013075" y="6029325"/>
          <p14:tracePt t="363627" x="3005138" y="6029325"/>
          <p14:tracePt t="364159" x="3013075" y="6029325"/>
          <p14:tracePt t="364241" x="3021013" y="6029325"/>
          <p14:tracePt t="364249" x="3028950" y="6029325"/>
          <p14:tracePt t="364265" x="3028950" y="6021388"/>
          <p14:tracePt t="364287" x="3036888" y="6021388"/>
          <p14:tracePt t="364325" x="3044825" y="6021388"/>
          <p14:tracePt t="364377" x="3052763" y="6021388"/>
          <p14:tracePt t="364414" x="3060700" y="6021388"/>
          <p14:tracePt t="364437" x="3068638" y="6021388"/>
          <p14:tracePt t="364474" x="3076575" y="6021388"/>
          <p14:tracePt t="364497" x="3076575" y="6013450"/>
          <p14:tracePt t="364520" x="3084513" y="6013450"/>
          <p14:tracePt t="364535" x="3092450" y="6013450"/>
          <p14:tracePt t="364557" x="3100388" y="6013450"/>
          <p14:tracePt t="364572" x="3109913" y="6013450"/>
          <p14:tracePt t="364663" x="3117850" y="6013450"/>
          <p14:tracePt t="364678" x="3125788" y="6013450"/>
          <p14:tracePt t="364695" x="3133725" y="6013450"/>
          <p14:tracePt t="364723" x="3141663" y="6013450"/>
          <p14:tracePt t="364731" x="3141663" y="6005513"/>
          <p14:tracePt t="364776" x="3149600" y="6005513"/>
          <p14:tracePt t="364809" x="3157538" y="6005513"/>
          <p14:tracePt t="364828" x="3165475" y="6005513"/>
          <p14:tracePt t="364858" x="3173413" y="6005513"/>
          <p14:tracePt t="364882" x="3181350" y="6005513"/>
          <p14:tracePt t="364889" x="3189288" y="6005513"/>
          <p14:tracePt t="364903" x="3197225" y="6005513"/>
          <p14:tracePt t="364923" x="3205163" y="6005513"/>
          <p14:tracePt t="364926" x="3213100" y="6005513"/>
          <p14:tracePt t="364933" x="3221038" y="6005513"/>
          <p14:tracePt t="364940" x="3228975" y="6005513"/>
          <p14:tracePt t="364948" x="3236913" y="6005513"/>
          <p14:tracePt t="364958" x="3252788" y="6005513"/>
          <p14:tracePt t="364963" x="3260725" y="6005513"/>
          <p14:tracePt t="364978" x="3276600" y="6005513"/>
          <p14:tracePt t="364987" x="3292475" y="6005513"/>
          <p14:tracePt t="364993" x="3308350" y="6005513"/>
          <p14:tracePt t="365008" x="3316288" y="6005513"/>
          <p14:tracePt t="365023" x="3324225" y="6005513"/>
          <p14:tracePt t="365030" x="3332163" y="6005513"/>
          <p14:tracePt t="365045" x="3340100" y="6005513"/>
          <p14:tracePt t="365054" x="3348038" y="6005513"/>
          <p14:tracePt t="365071" x="3355975" y="6005513"/>
          <p14:tracePt t="365090" x="3363913" y="6005513"/>
          <p14:tracePt t="365166" x="3363913" y="5995988"/>
          <p14:tracePt t="365173" x="3355975" y="5995988"/>
          <p14:tracePt t="365180" x="3340100" y="5980113"/>
          <p14:tracePt t="365188" x="3324225" y="5972175"/>
          <p14:tracePt t="365196" x="3308350" y="5964238"/>
          <p14:tracePt t="365203" x="3276600" y="5956300"/>
          <p14:tracePt t="365210" x="3252788" y="5956300"/>
          <p14:tracePt t="365219" x="3221038" y="5956300"/>
          <p14:tracePt t="365225" x="3205163" y="5956300"/>
          <p14:tracePt t="365233" x="3181350" y="5956300"/>
          <p14:tracePt t="365243" x="3173413" y="5956300"/>
          <p14:tracePt t="365248" x="3157538" y="5948363"/>
          <p14:tracePt t="365257" x="3149600" y="5948363"/>
          <p14:tracePt t="365361" x="3173413" y="5948363"/>
          <p14:tracePt t="365368" x="3197225" y="5948363"/>
          <p14:tracePt t="365375" x="3221038" y="5948363"/>
          <p14:tracePt t="365385" x="3284538" y="5948363"/>
          <p14:tracePt t="365390" x="3332163" y="5948363"/>
          <p14:tracePt t="365398" x="3387725" y="5948363"/>
          <p14:tracePt t="365406" x="3435350" y="5948363"/>
          <p14:tracePt t="365413" x="3476625" y="5948363"/>
          <p14:tracePt t="365422" x="3508375" y="5948363"/>
          <p14:tracePt t="365428" x="3532188" y="5948363"/>
          <p14:tracePt t="365436" x="3548063" y="5948363"/>
          <p14:tracePt t="365496" x="3540125" y="5948363"/>
          <p14:tracePt t="365510" x="3524250" y="5948363"/>
          <p14:tracePt t="365519" x="3492500" y="5940425"/>
          <p14:tracePt t="365526" x="3451225" y="5932488"/>
          <p14:tracePt t="365534" x="3427413" y="5932488"/>
          <p14:tracePt t="365541" x="3387725" y="5932488"/>
          <p14:tracePt t="365548" x="3348038" y="5932488"/>
          <p14:tracePt t="365557" x="3300413" y="5932488"/>
          <p14:tracePt t="365563" x="3260725" y="5932488"/>
          <p14:tracePt t="365571" x="3228975" y="5932488"/>
          <p14:tracePt t="365578" x="3197225" y="5932488"/>
          <p14:tracePt t="365586" x="3173413" y="5932488"/>
          <p14:tracePt t="365603" x="3165475" y="5932488"/>
          <p14:tracePt t="365630" x="3173413" y="5932488"/>
          <p14:tracePt t="365639" x="3181350" y="5932488"/>
          <p14:tracePt t="365645" x="3205163" y="5932488"/>
          <p14:tracePt t="365652" x="3228975" y="5932488"/>
          <p14:tracePt t="365660" x="3244850" y="5932488"/>
          <p14:tracePt t="365669" x="3268663" y="5932488"/>
          <p14:tracePt t="365676" x="3308350" y="5932488"/>
          <p14:tracePt t="365686" x="3324225" y="5932488"/>
          <p14:tracePt t="365690" x="3340100" y="5932488"/>
          <p14:tracePt t="365698" x="3355975" y="5932488"/>
          <p14:tracePt t="365706" x="3363913" y="5932488"/>
          <p14:tracePt t="365775" x="3355975" y="5932488"/>
          <p14:tracePt t="365781" x="3340100" y="5932488"/>
          <p14:tracePt t="365795" x="3332163" y="5932488"/>
          <p14:tracePt t="365826" x="3324225" y="5932488"/>
          <p14:tracePt t="365863" x="3332163" y="5932488"/>
          <p14:tracePt t="365871" x="3340100" y="5932488"/>
          <p14:tracePt t="365878" x="3355975" y="5932488"/>
          <p14:tracePt t="365887" x="3387725" y="5932488"/>
          <p14:tracePt t="365893" x="3403600" y="5932488"/>
          <p14:tracePt t="365902" x="3435350" y="5932488"/>
          <p14:tracePt t="365908" x="3467100" y="5940425"/>
          <p14:tracePt t="365916" x="3516313" y="5948363"/>
          <p14:tracePt t="365923" x="3548063" y="5948363"/>
          <p14:tracePt t="365931" x="3587750" y="5956300"/>
          <p14:tracePt t="365938" x="3643313" y="5964238"/>
          <p14:tracePt t="365945" x="3675063" y="5964238"/>
          <p14:tracePt t="365953" x="3714750" y="5972175"/>
          <p14:tracePt t="365963" x="3770313" y="5980113"/>
          <p14:tracePt t="365969" x="3817938" y="5980113"/>
          <p14:tracePt t="365976" x="3867150" y="5988050"/>
          <p14:tracePt t="365985" x="3906838" y="5995988"/>
          <p14:tracePt t="365990" x="3962400" y="6005513"/>
          <p14:tracePt t="366008" x="4041775" y="6005513"/>
          <p14:tracePt t="366013" x="4105275" y="6005513"/>
          <p14:tracePt t="366021" x="4129088" y="6005513"/>
          <p14:tracePt t="366028" x="4160838" y="6005513"/>
          <p14:tracePt t="366036" x="4176713" y="6005513"/>
          <p14:tracePt t="366043" x="4210050" y="6005513"/>
          <p14:tracePt t="366052" x="4233863" y="6005513"/>
          <p14:tracePt t="366058" x="4273550" y="6005513"/>
          <p14:tracePt t="366067" x="4321175" y="6005513"/>
          <p14:tracePt t="366073" x="4360863" y="6005513"/>
          <p14:tracePt t="366081" x="4408488" y="6005513"/>
          <p14:tracePt t="366107" x="4527550" y="5995988"/>
          <p14:tracePt t="366112" x="4559300" y="5995988"/>
          <p14:tracePt t="366119" x="4608513" y="5995988"/>
          <p14:tracePt t="366125" x="4640263" y="5995988"/>
          <p14:tracePt t="366136" x="4679950" y="5988050"/>
          <p14:tracePt t="366140" x="4719638" y="5988050"/>
          <p14:tracePt t="366152" x="4743450" y="5988050"/>
          <p14:tracePt t="366155" x="4775200" y="5988050"/>
          <p14:tracePt t="366164" x="4806950" y="5988050"/>
          <p14:tracePt t="366171" x="4838700" y="5988050"/>
          <p14:tracePt t="366178" x="4878388" y="5988050"/>
          <p14:tracePt t="366186" x="4910138" y="5988050"/>
          <p14:tracePt t="366193" x="4959350" y="5988050"/>
          <p14:tracePt t="366202" x="5014913" y="5980113"/>
          <p14:tracePt t="366208" x="5046663" y="5980113"/>
          <p14:tracePt t="366216" x="5086350" y="5972175"/>
          <p14:tracePt t="366224" x="5141913" y="5972175"/>
          <p14:tracePt t="366230" x="5197475" y="5964238"/>
          <p14:tracePt t="366238" x="5268913" y="5956300"/>
          <p14:tracePt t="366245" x="5341938" y="5948363"/>
          <p14:tracePt t="366253" x="5389563" y="5948363"/>
          <p14:tracePt t="366261" x="5453063" y="5948363"/>
          <p14:tracePt t="366270" x="5524500" y="5940425"/>
          <p14:tracePt t="366275" x="5588000" y="5940425"/>
          <p14:tracePt t="366285" x="5651500" y="5940425"/>
          <p14:tracePt t="366290" x="5716588" y="5940425"/>
          <p14:tracePt t="366302" x="5764213" y="5940425"/>
          <p14:tracePt t="366306" x="5835650" y="5940425"/>
          <p14:tracePt t="366313" x="5875338" y="5940425"/>
          <p14:tracePt t="366321" x="5930900" y="5948363"/>
          <p14:tracePt t="366328" x="5986463" y="5948363"/>
          <p14:tracePt t="366337" x="6034088" y="5956300"/>
          <p14:tracePt t="366342" x="6099175" y="5956300"/>
          <p14:tracePt t="366352" x="6154738" y="5956300"/>
          <p14:tracePt t="366358" x="6186488" y="5956300"/>
          <p14:tracePt t="366368" x="6242050" y="5956300"/>
          <p14:tracePt t="366373" x="6297613" y="5956300"/>
          <p14:tracePt t="366382" x="6345238" y="5956300"/>
          <p14:tracePt t="366388" x="6392863" y="5956300"/>
          <p14:tracePt t="366396" x="6434138" y="5956300"/>
          <p14:tracePt t="366404" x="6481763" y="5956300"/>
          <p14:tracePt t="366412" x="6505575" y="5956300"/>
          <p14:tracePt t="366419" x="6545263" y="5956300"/>
          <p14:tracePt t="366427" x="6577013" y="5956300"/>
          <p14:tracePt t="366435" x="6608763" y="5956300"/>
          <p14:tracePt t="366441" x="6656388" y="5948363"/>
          <p14:tracePt t="366449" x="6696075" y="5940425"/>
          <p14:tracePt t="366455" x="6735763" y="5940425"/>
          <p14:tracePt t="366463" x="6759575" y="5940425"/>
          <p14:tracePt t="366471" x="6800850" y="5940425"/>
          <p14:tracePt t="366478" x="6824663" y="5932488"/>
          <p14:tracePt t="366486" x="6856413" y="5932488"/>
          <p14:tracePt t="366492" x="6880225" y="5932488"/>
          <p14:tracePt t="366501" x="6904038" y="5932488"/>
          <p14:tracePt t="366508" x="6911975" y="5932488"/>
          <p14:tracePt t="366519" x="6919913" y="5932488"/>
          <p14:tracePt t="366524" x="6943725" y="5932488"/>
          <p14:tracePt t="366530" x="6951663" y="5932488"/>
          <p14:tracePt t="366539" x="6959600" y="5932488"/>
          <p14:tracePt t="366546" x="6967538" y="5932488"/>
          <p14:tracePt t="366554" x="6983413" y="5932488"/>
          <p14:tracePt t="366560" x="6991350" y="5932488"/>
          <p14:tracePt t="366575" x="6999288" y="5932488"/>
          <p14:tracePt t="366585" x="7007225" y="5932488"/>
          <p14:tracePt t="366599" x="7015163" y="5932488"/>
          <p14:tracePt t="369833" x="0" y="0"/>
        </p14:tracePtLst>
      </p14:laserTraceLst>
    </p:ext>
    <p:ext uri="{E180D4A7-C9FB-4DFB-919C-405C955672EB}">
      <p14:showEvtLst xmlns:p14="http://schemas.microsoft.com/office/powerpoint/2010/main">
        <p14:playEvt time="11" objId="3"/>
        <p14:stopEvt time="39389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966D5-E9A3-4BCF-8861-9ECF8F371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708B7D1-BA2D-41FE-A3F7-FB12F515A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638" y="0"/>
            <a:ext cx="919127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3345D90A-E1C3-4F70-B263-61669798636D}"/>
                  </a:ext>
                </a:extLst>
              </p14:cNvPr>
              <p14:cNvContentPartPr/>
              <p14:nvPr/>
            </p14:nvContentPartPr>
            <p14:xfrm>
              <a:off x="5610441" y="3003067"/>
              <a:ext cx="124200" cy="15408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3345D90A-E1C3-4F70-B263-61669798636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92441" y="2985067"/>
                <a:ext cx="15984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5CF526B9-4D9E-48DE-B250-945B1BDA3464}"/>
                  </a:ext>
                </a:extLst>
              </p14:cNvPr>
              <p14:cNvContentPartPr/>
              <p14:nvPr/>
            </p14:nvContentPartPr>
            <p14:xfrm>
              <a:off x="5451681" y="3434707"/>
              <a:ext cx="50400" cy="34560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5CF526B9-4D9E-48DE-B250-945B1BDA346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33681" y="3416707"/>
                <a:ext cx="860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BC20FF2C-D3E0-4A06-8214-40E983FD38E1}"/>
                  </a:ext>
                </a:extLst>
              </p14:cNvPr>
              <p14:cNvContentPartPr/>
              <p14:nvPr/>
            </p14:nvContentPartPr>
            <p14:xfrm>
              <a:off x="5553921" y="3995587"/>
              <a:ext cx="103320" cy="26172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BC20FF2C-D3E0-4A06-8214-40E983FD38E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35921" y="3977947"/>
                <a:ext cx="13896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3AD6FAFE-A24C-4470-A2D9-8503A040EC65}"/>
                  </a:ext>
                </a:extLst>
              </p14:cNvPr>
              <p14:cNvContentPartPr/>
              <p14:nvPr/>
            </p14:nvContentPartPr>
            <p14:xfrm>
              <a:off x="5837961" y="4448827"/>
              <a:ext cx="271800" cy="12456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3AD6FAFE-A24C-4470-A2D9-8503A040EC6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820321" y="4430827"/>
                <a:ext cx="30744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C6021F60-E18C-4DC9-B0DA-67E66B5A18AF}"/>
                  </a:ext>
                </a:extLst>
              </p14:cNvPr>
              <p14:cNvContentPartPr/>
              <p14:nvPr/>
            </p14:nvContentPartPr>
            <p14:xfrm>
              <a:off x="6304161" y="4501027"/>
              <a:ext cx="319680" cy="9936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C6021F60-E18C-4DC9-B0DA-67E66B5A18A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86161" y="4483027"/>
                <a:ext cx="35532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144F7745-E84B-46E9-93AA-A8C9DAF215EF}"/>
                  </a:ext>
                </a:extLst>
              </p14:cNvPr>
              <p14:cNvContentPartPr/>
              <p14:nvPr/>
            </p14:nvContentPartPr>
            <p14:xfrm>
              <a:off x="6841641" y="4206547"/>
              <a:ext cx="109080" cy="18720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144F7745-E84B-46E9-93AA-A8C9DAF215E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24001" y="4188907"/>
                <a:ext cx="14472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4E193455-FA1B-4435-B3E4-32A9D136D1C4}"/>
                  </a:ext>
                </a:extLst>
              </p14:cNvPr>
              <p14:cNvContentPartPr/>
              <p14:nvPr/>
            </p14:nvContentPartPr>
            <p14:xfrm>
              <a:off x="7029921" y="3732787"/>
              <a:ext cx="132120" cy="33624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4E193455-FA1B-4435-B3E4-32A9D136D1C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011921" y="3714787"/>
                <a:ext cx="167760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2FDBA9B6-E6B3-4427-8737-94E3CEC925CD}"/>
                  </a:ext>
                </a:extLst>
              </p14:cNvPr>
              <p14:cNvContentPartPr/>
              <p14:nvPr/>
            </p14:nvContentPartPr>
            <p14:xfrm>
              <a:off x="5879721" y="2798227"/>
              <a:ext cx="264240" cy="11448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2FDBA9B6-E6B3-4427-8737-94E3CEC925C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862081" y="2780227"/>
                <a:ext cx="29988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D2AAEF07-2D83-453E-9915-AA0CCD616029}"/>
                  </a:ext>
                </a:extLst>
              </p14:cNvPr>
              <p14:cNvContentPartPr/>
              <p14:nvPr/>
            </p14:nvContentPartPr>
            <p14:xfrm>
              <a:off x="6362481" y="2800387"/>
              <a:ext cx="300600" cy="8496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D2AAEF07-2D83-453E-9915-AA0CCD61602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344481" y="2782747"/>
                <a:ext cx="33624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0FDD83BD-AF92-4674-95A2-3BEFF0911C81}"/>
                  </a:ext>
                </a:extLst>
              </p14:cNvPr>
              <p14:cNvContentPartPr/>
              <p14:nvPr/>
            </p14:nvContentPartPr>
            <p14:xfrm>
              <a:off x="7154481" y="3598867"/>
              <a:ext cx="20520" cy="6444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0FDD83BD-AF92-4674-95A2-3BEFF0911C8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136841" y="3580867"/>
                <a:ext cx="5616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BA6AC647-E9FD-4A3D-8150-7860621CF5E1}"/>
                  </a:ext>
                </a:extLst>
              </p14:cNvPr>
              <p14:cNvContentPartPr/>
              <p14:nvPr/>
            </p14:nvContentPartPr>
            <p14:xfrm>
              <a:off x="6847761" y="2765107"/>
              <a:ext cx="596160" cy="75132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BA6AC647-E9FD-4A3D-8150-7860621CF5E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830121" y="2747459"/>
                <a:ext cx="631800" cy="786977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mm3p6s3">
            <a:hlinkClick r:id="" action="ppaction://media"/>
            <a:extLst>
              <a:ext uri="{FF2B5EF4-FFF2-40B4-BE49-F238E27FC236}">
                <a16:creationId xmlns:a16="http://schemas.microsoft.com/office/drawing/2014/main" id="{22DEA7DF-73A6-48CE-BB04-DDC20711B97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316520" y="551729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23397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715"/>
    </mc:Choice>
    <mc:Fallback>
      <p:transition spd="slow" advTm="114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72" x="3213100" y="1698625"/>
          <p14:tracePt t="14677" x="3228975" y="1698625"/>
          <p14:tracePt t="14685" x="3260725" y="1698625"/>
          <p14:tracePt t="14693" x="3292475" y="1706563"/>
          <p14:tracePt t="14701" x="3316288" y="1714500"/>
          <p14:tracePt t="14708" x="3348038" y="1714500"/>
          <p14:tracePt t="14715" x="3379788" y="1722438"/>
          <p14:tracePt t="14723" x="3403600" y="1722438"/>
          <p14:tracePt t="14731" x="3419475" y="1722438"/>
          <p14:tracePt t="14738" x="3435350" y="1722438"/>
          <p14:tracePt t="14745" x="3451225" y="1722438"/>
          <p14:tracePt t="14753" x="3459163" y="1722438"/>
          <p14:tracePt t="14761" x="3467100" y="1722438"/>
          <p14:tracePt t="14768" x="3476625" y="1722438"/>
          <p14:tracePt t="14783" x="3492500" y="1722438"/>
          <p14:tracePt t="14791" x="3508375" y="1722438"/>
          <p14:tracePt t="14798" x="3524250" y="1722438"/>
          <p14:tracePt t="14806" x="3548063" y="1730375"/>
          <p14:tracePt t="14814" x="3579813" y="1730375"/>
          <p14:tracePt t="14820" x="3619500" y="1730375"/>
          <p14:tracePt t="14829" x="3659188" y="1730375"/>
          <p14:tracePt t="14836" x="3698875" y="1730375"/>
          <p14:tracePt t="14843" x="3738563" y="1730375"/>
          <p14:tracePt t="14851" x="3794125" y="1738313"/>
          <p14:tracePt t="14858" x="3875088" y="1746250"/>
          <p14:tracePt t="14866" x="3930650" y="1762125"/>
          <p14:tracePt t="14873" x="4002088" y="1762125"/>
          <p14:tracePt t="14882" x="4065588" y="1762125"/>
          <p14:tracePt t="14888" x="4129088" y="1770063"/>
          <p14:tracePt t="14895" x="4176713" y="1770063"/>
          <p14:tracePt t="14904" x="4210050" y="1770063"/>
          <p14:tracePt t="14912" x="4233863" y="1770063"/>
          <p14:tracePt t="14918" x="4249738" y="1770063"/>
          <p14:tracePt t="14926" x="4257675" y="1770063"/>
          <p14:tracePt t="14933" x="4265613" y="1770063"/>
          <p14:tracePt t="14949" x="4273550" y="1770063"/>
          <p14:tracePt t="14956" x="4281488" y="1770063"/>
          <p14:tracePt t="14971" x="4289425" y="1770063"/>
          <p14:tracePt t="14986" x="4297363" y="1770063"/>
          <p14:tracePt t="15001" x="4305300" y="1770063"/>
          <p14:tracePt t="15008" x="4313238" y="1770063"/>
          <p14:tracePt t="15017" x="4329113" y="1770063"/>
          <p14:tracePt t="15023" x="4344988" y="1770063"/>
          <p14:tracePt t="15031" x="4352925" y="1770063"/>
          <p14:tracePt t="15046" x="4360863" y="1770063"/>
          <p14:tracePt t="15054" x="4368800" y="1770063"/>
          <p14:tracePt t="15068" x="4376738" y="1770063"/>
          <p14:tracePt t="15084" x="4384675" y="1770063"/>
          <p14:tracePt t="15094" x="4384675" y="1762125"/>
          <p14:tracePt t="15100" x="4400550" y="1762125"/>
          <p14:tracePt t="15107" x="4416425" y="1762125"/>
          <p14:tracePt t="15115" x="4432300" y="1754188"/>
          <p14:tracePt t="15122" x="4440238" y="1746250"/>
          <p14:tracePt t="15133" x="4464050" y="1746250"/>
          <p14:tracePt t="15136" x="4471988" y="1738313"/>
          <p14:tracePt t="15145" x="4479925" y="1738313"/>
          <p14:tracePt t="15152" x="4487863" y="1730375"/>
          <p14:tracePt t="15171" x="4495800" y="1730375"/>
          <p14:tracePt t="15183" x="4503738" y="1730375"/>
          <p14:tracePt t="15862" x="4511675" y="1730375"/>
          <p14:tracePt t="15878" x="4519613" y="1730375"/>
          <p14:tracePt t="15894" x="4535488" y="1730375"/>
          <p14:tracePt t="15901" x="4543425" y="1722438"/>
          <p14:tracePt t="15909" x="4567238" y="1722438"/>
          <p14:tracePt t="15916" x="4584700" y="1722438"/>
          <p14:tracePt t="15923" x="4608513" y="1722438"/>
          <p14:tracePt t="15930" x="4624388" y="1714500"/>
          <p14:tracePt t="15938" x="4640263" y="1714500"/>
          <p14:tracePt t="15946" x="4648200" y="1714500"/>
          <p14:tracePt t="15964" x="4656138" y="1714500"/>
          <p14:tracePt t="15968" x="4664075" y="1714500"/>
          <p14:tracePt t="18778" x="4735513" y="1785938"/>
          <p14:tracePt t="18779" x="4767263" y="1825625"/>
          <p14:tracePt t="18780" x="4783138" y="1833563"/>
          <p14:tracePt t="18922" x="4775200" y="1833563"/>
          <p14:tracePt t="18931" x="4767263" y="1841500"/>
          <p14:tracePt t="18946" x="4759325" y="1841500"/>
          <p14:tracePt t="18961" x="4759325" y="1849438"/>
          <p14:tracePt t="18968" x="4751388" y="1849438"/>
          <p14:tracePt t="18983" x="4735513" y="1849438"/>
          <p14:tracePt t="18992" x="4735513" y="1857375"/>
          <p14:tracePt t="18998" x="4727575" y="1865313"/>
          <p14:tracePt t="19066" x="4719638" y="1865313"/>
          <p14:tracePt t="19103" x="4711700" y="1865313"/>
          <p14:tracePt t="19111" x="4703763" y="1865313"/>
          <p14:tracePt t="19125" x="4695825" y="1865313"/>
          <p14:tracePt t="19133" x="4687888" y="1865313"/>
          <p14:tracePt t="19142" x="4679950" y="1865313"/>
          <p14:tracePt t="19178" x="4672013" y="1865313"/>
          <p14:tracePt t="27056" x="4727575" y="1946275"/>
          <p14:tracePt t="27057" x="4910138" y="2176463"/>
          <p14:tracePt t="27058" x="4999038" y="2281238"/>
          <p14:tracePt t="27058" x="5237163" y="2503488"/>
          <p14:tracePt t="27060" x="5357813" y="2608263"/>
          <p14:tracePt t="27061" x="5476875" y="2719388"/>
          <p14:tracePt t="27062" x="5580063" y="2806700"/>
          <p14:tracePt t="27064" x="5659438" y="2878138"/>
          <p14:tracePt t="27076" x="6297613" y="3294063"/>
          <p14:tracePt t="27085" x="6369050" y="3333750"/>
          <p14:tracePt t="27091" x="6442075" y="3381375"/>
          <p14:tracePt t="27099" x="6505575" y="3421063"/>
          <p14:tracePt t="27106" x="6561138" y="3444875"/>
          <p14:tracePt t="27114" x="6624638" y="3476625"/>
          <p14:tracePt t="27122" x="6688138" y="3508375"/>
          <p14:tracePt t="27129" x="6735763" y="3540125"/>
          <p14:tracePt t="27137" x="6777038" y="3548063"/>
          <p14:tracePt t="27144" x="6816725" y="3563938"/>
          <p14:tracePt t="27152" x="6856413" y="3587750"/>
          <p14:tracePt t="27160" x="6904038" y="3605213"/>
          <p14:tracePt t="27166" x="6935788" y="3629025"/>
          <p14:tracePt t="27173" x="6983413" y="3652838"/>
          <p14:tracePt t="27181" x="7031038" y="3668713"/>
          <p14:tracePt t="27189" x="7070725" y="3692525"/>
          <p14:tracePt t="27196" x="7126288" y="3716338"/>
          <p14:tracePt t="27204" x="7175500" y="3732213"/>
          <p14:tracePt t="27212" x="7215188" y="3740150"/>
          <p14:tracePt t="27219" x="7278688" y="3763963"/>
          <p14:tracePt t="27226" x="7334250" y="3795713"/>
          <p14:tracePt t="27235" x="7389813" y="3811588"/>
          <p14:tracePt t="27242" x="7445375" y="3827463"/>
          <p14:tracePt t="27250" x="7502525" y="3851275"/>
          <p14:tracePt t="27257" x="7558088" y="3875088"/>
          <p14:tracePt t="27263" x="7597775" y="3890963"/>
          <p14:tracePt t="27271" x="7629525" y="3898900"/>
          <p14:tracePt t="27278" x="7653338" y="3914775"/>
          <p14:tracePt t="27287" x="7685088" y="3930650"/>
          <p14:tracePt t="27295" x="7700963" y="3938588"/>
          <p14:tracePt t="27302" x="7716838" y="3948113"/>
          <p14:tracePt t="27309" x="7732713" y="3956050"/>
          <p14:tracePt t="27317" x="7756525" y="3963988"/>
          <p14:tracePt t="27324" x="7764463" y="3971925"/>
          <p14:tracePt t="27331" x="7772400" y="3971925"/>
          <p14:tracePt t="27339" x="7788275" y="3987800"/>
          <p14:tracePt t="27346" x="7796213" y="3995738"/>
          <p14:tracePt t="27354" x="7804150" y="3995738"/>
          <p14:tracePt t="27361" x="7812088" y="3995738"/>
          <p14:tracePt t="27481" x="7820025" y="3995738"/>
          <p14:tracePt t="27496" x="7827963" y="3995738"/>
          <p14:tracePt t="27512" x="7835900" y="3995738"/>
          <p14:tracePt t="27521" x="7843838" y="4011613"/>
          <p14:tracePt t="27526" x="7851775" y="4019550"/>
          <p14:tracePt t="27542" x="7859713" y="4027488"/>
          <p14:tracePt t="27549" x="7859713" y="4035425"/>
          <p14:tracePt t="27564" x="7869238" y="4043363"/>
          <p14:tracePt t="27633" x="7877175" y="4043363"/>
          <p14:tracePt t="27639" x="7877175" y="4035425"/>
          <p14:tracePt t="27646" x="7877175" y="4019550"/>
          <p14:tracePt t="27654" x="7885113" y="4011613"/>
          <p14:tracePt t="27662" x="7893050" y="3995738"/>
          <p14:tracePt t="27669" x="7900988" y="3979863"/>
          <p14:tracePt t="27676" x="7916863" y="3956050"/>
          <p14:tracePt t="27685" x="7916863" y="3948113"/>
          <p14:tracePt t="27692" x="7924800" y="3930650"/>
          <p14:tracePt t="27699" x="7932738" y="3914775"/>
          <p14:tracePt t="27707" x="7940675" y="3890963"/>
          <p14:tracePt t="27714" x="7948613" y="3875088"/>
          <p14:tracePt t="27721" x="7964488" y="3851275"/>
          <p14:tracePt t="27729" x="7972425" y="3819525"/>
          <p14:tracePt t="27737" x="7980363" y="3779838"/>
          <p14:tracePt t="27744" x="7988300" y="3763963"/>
          <p14:tracePt t="27752" x="7996238" y="3732213"/>
          <p14:tracePt t="27759" x="8004175" y="3708400"/>
          <p14:tracePt t="27767" x="8004175" y="3684588"/>
          <p14:tracePt t="27774" x="8004175" y="3652838"/>
          <p14:tracePt t="27782" x="8012113" y="3613150"/>
          <p14:tracePt t="27789" x="8012113" y="3587750"/>
          <p14:tracePt t="27796" x="8012113" y="3563938"/>
          <p14:tracePt t="27804" x="8012113" y="3540125"/>
          <p14:tracePt t="27811" x="8012113" y="3516313"/>
          <p14:tracePt t="27819" x="8012113" y="3508375"/>
          <p14:tracePt t="27826" x="8012113" y="3492500"/>
          <p14:tracePt t="27835" x="8012113" y="3484563"/>
          <p14:tracePt t="27842" x="8012113" y="3468688"/>
          <p14:tracePt t="27850" x="8012113" y="3452813"/>
          <p14:tracePt t="27858" x="8012113" y="3429000"/>
          <p14:tracePt t="27864" x="8012113" y="3421063"/>
          <p14:tracePt t="27871" x="8012113" y="3405188"/>
          <p14:tracePt t="27879" x="8004175" y="3397250"/>
          <p14:tracePt t="27887" x="8004175" y="3381375"/>
          <p14:tracePt t="27894" x="7996238" y="3365500"/>
          <p14:tracePt t="27902" x="7988300" y="3341688"/>
          <p14:tracePt t="27909" x="7972425" y="3317875"/>
          <p14:tracePt t="27919" x="7956550" y="3294063"/>
          <p14:tracePt t="27924" x="7940675" y="3262313"/>
          <p14:tracePt t="27932" x="7908925" y="3228975"/>
          <p14:tracePt t="27939" x="7900988" y="3197225"/>
          <p14:tracePt t="27946" x="7877175" y="3173413"/>
          <p14:tracePt t="27955" x="7859713" y="3133725"/>
          <p14:tracePt t="27962" x="7827963" y="3086100"/>
          <p14:tracePt t="27971" x="7796213" y="3046413"/>
          <p14:tracePt t="27977" x="7780338" y="3014663"/>
          <p14:tracePt t="27985" x="7756525" y="2982913"/>
          <p14:tracePt t="27992" x="7732713" y="2951163"/>
          <p14:tracePt t="28000" x="7724775" y="2927350"/>
          <p14:tracePt t="28008" x="7700963" y="2894013"/>
          <p14:tracePt t="28014" x="7669213" y="2846388"/>
          <p14:tracePt t="28022" x="7645400" y="2798763"/>
          <p14:tracePt t="28029" x="7629525" y="2751138"/>
          <p14:tracePt t="28038" x="7597775" y="2687638"/>
          <p14:tracePt t="28045" x="7573963" y="2640013"/>
          <p14:tracePt t="28052" x="7534275" y="2584450"/>
          <p14:tracePt t="28059" x="7493000" y="2519363"/>
          <p14:tracePt t="28068" x="7461250" y="2471738"/>
          <p14:tracePt t="28075" x="7405688" y="2416175"/>
          <p14:tracePt t="28082" x="7342188" y="2344738"/>
          <p14:tracePt t="28089" x="7294563" y="2297113"/>
          <p14:tracePt t="28097" x="7246938" y="2257425"/>
          <p14:tracePt t="28105" x="7207250" y="2224088"/>
          <p14:tracePt t="28112" x="7175500" y="2192338"/>
          <p14:tracePt t="28121" x="7135813" y="2176463"/>
          <p14:tracePt t="28127" x="7110413" y="2160588"/>
          <p14:tracePt t="28135" x="7078663" y="2144713"/>
          <p14:tracePt t="28142" x="7054850" y="2128838"/>
          <p14:tracePt t="28150" x="7031038" y="2120900"/>
          <p14:tracePt t="28156" x="6999288" y="2105025"/>
          <p14:tracePt t="28164" x="6951663" y="2081213"/>
          <p14:tracePt t="28172" x="6919913" y="2065338"/>
          <p14:tracePt t="28180" x="6864350" y="2041525"/>
          <p14:tracePt t="28187" x="6808788" y="2025650"/>
          <p14:tracePt t="28194" x="6735763" y="2009775"/>
          <p14:tracePt t="28202" x="6680200" y="1993900"/>
          <p14:tracePt t="28209" x="6648450" y="1993900"/>
          <p14:tracePt t="28218" x="6592888" y="1985963"/>
          <p14:tracePt t="28224" x="6553200" y="1978025"/>
          <p14:tracePt t="28232" x="6497638" y="1970088"/>
          <p14:tracePt t="28239" x="6442075" y="1970088"/>
          <p14:tracePt t="28247" x="6376988" y="1970088"/>
          <p14:tracePt t="28254" x="6345238" y="1970088"/>
          <p14:tracePt t="28262" x="6289675" y="1970088"/>
          <p14:tracePt t="28270" x="6226175" y="1970088"/>
          <p14:tracePt t="28276" x="6162675" y="1993900"/>
          <p14:tracePt t="28285" x="6083300" y="2041525"/>
          <p14:tracePt t="28292" x="5994400" y="2081213"/>
          <p14:tracePt t="28300" x="5922963" y="2136775"/>
          <p14:tracePt t="28307" x="5803900" y="2216150"/>
          <p14:tracePt t="28314" x="5724525" y="2281238"/>
          <p14:tracePt t="28322" x="5603875" y="2360613"/>
          <p14:tracePt t="28330" x="5476875" y="2447925"/>
          <p14:tracePt t="28338" x="5373688" y="2503488"/>
          <p14:tracePt t="28344" x="5268913" y="2559050"/>
          <p14:tracePt t="28352" x="5181600" y="2592388"/>
          <p14:tracePt t="28364" x="5118100" y="2616200"/>
          <p14:tracePt t="28370" x="5054600" y="2632075"/>
          <p14:tracePt t="28379" x="5014913" y="2640013"/>
          <p14:tracePt t="28382" x="4975225" y="2640013"/>
          <p14:tracePt t="28391" x="4959350" y="2640013"/>
          <p14:tracePt t="28398" x="4951413" y="2640013"/>
          <p14:tracePt t="28405" x="4943475" y="2640013"/>
          <p14:tracePt t="28421" x="4943475" y="2647950"/>
          <p14:tracePt t="28427" x="4943475" y="2655888"/>
          <p14:tracePt t="28435" x="4943475" y="2663825"/>
          <p14:tracePt t="28442" x="4943475" y="2671763"/>
          <p14:tracePt t="28449" x="4933950" y="2679700"/>
          <p14:tracePt t="28456" x="4926013" y="2703513"/>
          <p14:tracePt t="28464" x="4926013" y="2719388"/>
          <p14:tracePt t="28471" x="4918075" y="2735263"/>
          <p14:tracePt t="28479" x="4910138" y="2751138"/>
          <p14:tracePt t="28486" x="4902200" y="2774950"/>
          <p14:tracePt t="28494" x="4902200" y="2790825"/>
          <p14:tracePt t="28502" x="4886325" y="2814638"/>
          <p14:tracePt t="28509" x="4878388" y="2838450"/>
          <p14:tracePt t="28517" x="4878388" y="2862263"/>
          <p14:tracePt t="28524" x="4878388" y="2894013"/>
          <p14:tracePt t="28532" x="4878388" y="2943225"/>
          <p14:tracePt t="28538" x="4870450" y="2990850"/>
          <p14:tracePt t="28547" x="4862513" y="3046413"/>
          <p14:tracePt t="28555" x="4854575" y="3125788"/>
          <p14:tracePt t="28562" x="4838700" y="3189288"/>
          <p14:tracePt t="28570" x="4830763" y="3236913"/>
          <p14:tracePt t="28577" x="4799013" y="3309938"/>
          <p14:tracePt t="28584" x="4783138" y="3365500"/>
          <p14:tracePt t="28592" x="4767263" y="3436938"/>
          <p14:tracePt t="28600" x="4759325" y="3500438"/>
          <p14:tracePt t="28607" x="4735513" y="3556000"/>
          <p14:tracePt t="28614" x="4727575" y="3629025"/>
          <p14:tracePt t="28622" x="4719638" y="3684588"/>
          <p14:tracePt t="28630" x="4703763" y="3732213"/>
          <p14:tracePt t="28638" x="4687888" y="3795713"/>
          <p14:tracePt t="28645" x="4672013" y="3851275"/>
          <p14:tracePt t="28652" x="4656138" y="3922713"/>
          <p14:tracePt t="28660" x="4624388" y="3979863"/>
          <p14:tracePt t="28668" x="4600575" y="4035425"/>
          <p14:tracePt t="28674" x="4584700" y="4059238"/>
          <p14:tracePt t="28683" x="4559300" y="4098925"/>
          <p14:tracePt t="28689" x="4543425" y="4114800"/>
          <p14:tracePt t="28697" x="4535488" y="4130675"/>
          <p14:tracePt t="28712" x="4527550" y="4130675"/>
          <p14:tracePt t="28721" x="4527550" y="4138613"/>
          <p14:tracePt t="28819" x="4535488" y="4130675"/>
          <p14:tracePt t="28825" x="4551363" y="4122738"/>
          <p14:tracePt t="28827" x="0" y="0"/>
        </p14:tracePtLst>
        <p14:tracePtLst>
          <p14:tracePt t="29327" x="6051550" y="4281488"/>
          <p14:tracePt t="29334" x="6043613" y="4281488"/>
          <p14:tracePt t="29356" x="6043613" y="4291013"/>
          <p14:tracePt t="29371" x="6043613" y="4298950"/>
          <p14:tracePt t="29379" x="6043613" y="4306888"/>
          <p14:tracePt t="29387" x="6043613" y="4314825"/>
          <p14:tracePt t="29394" x="6051550" y="4322763"/>
          <p14:tracePt t="29402" x="6059488" y="4322763"/>
          <p14:tracePt t="29409" x="6075363" y="4322763"/>
          <p14:tracePt t="29424" x="6083300" y="4330700"/>
          <p14:tracePt t="29439" x="6091238" y="4338638"/>
          <p14:tracePt t="29446" x="6107113" y="4338638"/>
          <p14:tracePt t="29454" x="6115050" y="4338638"/>
          <p14:tracePt t="29461" x="6122988" y="4338638"/>
          <p14:tracePt t="29469" x="6146800" y="4338638"/>
          <p14:tracePt t="29476" x="6170613" y="4346575"/>
          <p14:tracePt t="29484" x="6186488" y="4346575"/>
          <p14:tracePt t="29491" x="6210300" y="4354513"/>
          <p14:tracePt t="29500" x="6234113" y="4362450"/>
          <p14:tracePt t="29507" x="6257925" y="4362450"/>
          <p14:tracePt t="29514" x="6273800" y="4362450"/>
          <p14:tracePt t="29522" x="6289675" y="4362450"/>
          <p14:tracePt t="29529" x="6297613" y="4362450"/>
          <p14:tracePt t="29536" x="6321425" y="4362450"/>
          <p14:tracePt t="29544" x="6345238" y="4362450"/>
          <p14:tracePt t="29553" x="6369050" y="4362450"/>
          <p14:tracePt t="29559" x="6402388" y="4354513"/>
          <p14:tracePt t="29566" x="6418263" y="4354513"/>
          <p14:tracePt t="29574" x="6426200" y="4354513"/>
          <p14:tracePt t="29582" x="6442075" y="4354513"/>
          <p14:tracePt t="29589" x="6457950" y="4346575"/>
          <p14:tracePt t="29596" x="6473825" y="4346575"/>
          <p14:tracePt t="29604" x="6481763" y="4346575"/>
          <p14:tracePt t="29612" x="6489700" y="4346575"/>
          <p14:tracePt t="29619" x="6505575" y="4346575"/>
          <p14:tracePt t="29626" x="6521450" y="4338638"/>
          <p14:tracePt t="29634" x="6521450" y="4330700"/>
          <p14:tracePt t="29642" x="6537325" y="4330700"/>
          <p14:tracePt t="29650" x="6561138" y="4322763"/>
          <p14:tracePt t="29656" x="6584950" y="4322763"/>
          <p14:tracePt t="29664" x="6600825" y="4314825"/>
          <p14:tracePt t="29672" x="6616700" y="4306888"/>
          <p14:tracePt t="29679" x="6640513" y="4298950"/>
          <p14:tracePt t="29686" x="6656388" y="4291013"/>
          <p14:tracePt t="29694" x="6680200" y="4281488"/>
          <p14:tracePt t="29702" x="6696075" y="4281488"/>
          <p14:tracePt t="29709" x="6719888" y="4265613"/>
          <p14:tracePt t="29717" x="6727825" y="4257675"/>
          <p14:tracePt t="29724" x="6743700" y="4257675"/>
          <p14:tracePt t="29733" x="6769100" y="4241800"/>
          <p14:tracePt t="29739" x="6777038" y="4233863"/>
          <p14:tracePt t="29746" x="6792913" y="4217988"/>
          <p14:tracePt t="29754" x="6816725" y="4210050"/>
          <p14:tracePt t="29761" x="6832600" y="4178300"/>
          <p14:tracePt t="29770" x="6848475" y="4170363"/>
          <p14:tracePt t="29776" x="6856413" y="4154488"/>
          <p14:tracePt t="29785" x="6872288" y="4130675"/>
          <p14:tracePt t="29792" x="6888163" y="4122738"/>
          <p14:tracePt t="29800" x="6904038" y="4106863"/>
          <p14:tracePt t="29806" x="6911975" y="4090988"/>
          <p14:tracePt t="29814" x="6935788" y="4075113"/>
          <p14:tracePt t="29821" x="6943725" y="4067175"/>
          <p14:tracePt t="29829" x="6951663" y="4051300"/>
          <p14:tracePt t="29837" x="6967538" y="4035425"/>
          <p14:tracePt t="29844" x="6975475" y="4019550"/>
          <p14:tracePt t="29852" x="6991350" y="3987800"/>
          <p14:tracePt t="29859" x="7015163" y="3963988"/>
          <p14:tracePt t="29866" x="7031038" y="3930650"/>
          <p14:tracePt t="29874" x="7038975" y="3906838"/>
          <p14:tracePt t="29882" x="7054850" y="3890963"/>
          <p14:tracePt t="29889" x="7062788" y="3867150"/>
          <p14:tracePt t="29896" x="7078663" y="3835400"/>
          <p14:tracePt t="29904" x="7094538" y="3819525"/>
          <p14:tracePt t="29911" x="7094538" y="3803650"/>
          <p14:tracePt t="29919" x="7102475" y="3787775"/>
          <p14:tracePt t="29926" x="7102475" y="3771900"/>
          <p14:tracePt t="29934" x="7102475" y="3763963"/>
          <p14:tracePt t="29952" x="7110413" y="3732213"/>
          <p14:tracePt t="29956" x="7110413" y="3708400"/>
          <p14:tracePt t="29964" x="7110413" y="3692525"/>
          <p14:tracePt t="29971" x="7110413" y="3660775"/>
          <p14:tracePt t="29979" x="7110413" y="3636963"/>
          <p14:tracePt t="29986" x="7110413" y="3605213"/>
          <p14:tracePt t="29994" x="7110413" y="3571875"/>
          <p14:tracePt t="30002" x="7110413" y="3524250"/>
          <p14:tracePt t="30009" x="7110413" y="3492500"/>
          <p14:tracePt t="30017" x="7102475" y="3460750"/>
          <p14:tracePt t="30024" x="7094538" y="3421063"/>
          <p14:tracePt t="30033" x="7086600" y="3405188"/>
          <p14:tracePt t="30039" x="7086600" y="3389313"/>
          <p14:tracePt t="30048" x="7070725" y="3365500"/>
          <p14:tracePt t="30054" x="7062788" y="3333750"/>
          <p14:tracePt t="30062" x="7062788" y="3317875"/>
          <p14:tracePt t="30069" x="7054850" y="3302000"/>
          <p14:tracePt t="30076" x="7038975" y="3278188"/>
          <p14:tracePt t="30084" x="7038975" y="3270250"/>
          <p14:tracePt t="30092" x="7031038" y="3244850"/>
          <p14:tracePt t="30099" x="7023100" y="3221038"/>
          <p14:tracePt t="30106" x="7015163" y="3213100"/>
          <p14:tracePt t="30114" x="7007225" y="3189288"/>
          <p14:tracePt t="30122" x="6999288" y="3173413"/>
          <p14:tracePt t="30129" x="6991350" y="3141663"/>
          <p14:tracePt t="30138" x="6983413" y="3125788"/>
          <p14:tracePt t="30144" x="6967538" y="3117850"/>
          <p14:tracePt t="30153" x="6951663" y="3086100"/>
          <p14:tracePt t="30159" x="6943725" y="3070225"/>
          <p14:tracePt t="30166" x="6919913" y="3054350"/>
          <p14:tracePt t="30174" x="6911975" y="3038475"/>
          <p14:tracePt t="30183" x="6888163" y="3014663"/>
          <p14:tracePt t="30189" x="6872288" y="3006725"/>
          <p14:tracePt t="30196" x="6864350" y="2982913"/>
          <p14:tracePt t="30204" x="6840538" y="2967038"/>
          <p14:tracePt t="30212" x="6824663" y="2959100"/>
          <p14:tracePt t="30220" x="6808788" y="2935288"/>
          <p14:tracePt t="30226" x="6792913" y="2927350"/>
          <p14:tracePt t="30233" x="6784975" y="2927350"/>
          <p14:tracePt t="30242" x="6777038" y="2909888"/>
          <p14:tracePt t="30249" x="6759575" y="2909888"/>
          <p14:tracePt t="30256" x="6743700" y="2894013"/>
          <p14:tracePt t="30264" x="6727825" y="2886075"/>
          <p14:tracePt t="30272" x="6711950" y="2878138"/>
          <p14:tracePt t="30282" x="6696075" y="2870200"/>
          <p14:tracePt t="30288" x="6680200" y="2862263"/>
          <p14:tracePt t="30295" x="6672263" y="2854325"/>
          <p14:tracePt t="30312" x="6616700" y="2838450"/>
          <p14:tracePt t="30319" x="6592888" y="2838450"/>
          <p14:tracePt t="30327" x="6569075" y="2830513"/>
          <p14:tracePt t="30334" x="6545263" y="2830513"/>
          <p14:tracePt t="30342" x="6521450" y="2830513"/>
          <p14:tracePt t="30348" x="6497638" y="2822575"/>
          <p14:tracePt t="30358" x="6473825" y="2822575"/>
          <p14:tracePt t="30362" x="6442075" y="2822575"/>
          <p14:tracePt t="30371" x="6418263" y="2822575"/>
          <p14:tracePt t="30377" x="6384925" y="2822575"/>
          <p14:tracePt t="30386" x="6369050" y="2822575"/>
          <p14:tracePt t="30393" x="6337300" y="2822575"/>
          <p14:tracePt t="30401" x="6313488" y="2822575"/>
          <p14:tracePt t="30407" x="6289675" y="2822575"/>
          <p14:tracePt t="30415" x="6257925" y="2822575"/>
          <p14:tracePt t="30422" x="6234113" y="2830513"/>
          <p14:tracePt t="30431" x="6202363" y="2838450"/>
          <p14:tracePt t="30440" x="6162675" y="2846388"/>
          <p14:tracePt t="30445" x="6138863" y="2862263"/>
          <p14:tracePt t="30453" x="6099175" y="2870200"/>
          <p14:tracePt t="30460" x="6075363" y="2886075"/>
          <p14:tracePt t="30469" x="6043613" y="2894013"/>
          <p14:tracePt t="30475" x="6002338" y="2901950"/>
          <p14:tracePt t="30486" x="5978525" y="2927350"/>
          <p14:tracePt t="30490" x="5938838" y="2943225"/>
          <p14:tracePt t="30499" x="5915025" y="2951163"/>
          <p14:tracePt t="30506" x="5891213" y="2967038"/>
          <p14:tracePt t="30514" x="5875338" y="2974975"/>
          <p14:tracePt t="30520" x="5843588" y="2990850"/>
          <p14:tracePt t="30528" x="5819775" y="2998788"/>
          <p14:tracePt t="30536" x="5803900" y="3014663"/>
          <p14:tracePt t="30546" x="5788025" y="3022600"/>
          <p14:tracePt t="30550" x="5772150" y="3038475"/>
          <p14:tracePt t="30560" x="5764213" y="3054350"/>
          <p14:tracePt t="30565" x="5748338" y="3062288"/>
          <p14:tracePt t="30572" x="5740400" y="3086100"/>
          <p14:tracePt t="30583" x="5724525" y="3101975"/>
          <p14:tracePt t="30587" x="5708650" y="3149600"/>
          <p14:tracePt t="30595" x="5684838" y="3181350"/>
          <p14:tracePt t="30603" x="5659438" y="3221038"/>
          <p14:tracePt t="30610" x="5635625" y="3252788"/>
          <p14:tracePt t="30619" x="5611813" y="3309938"/>
          <p14:tracePt t="30625" x="5595938" y="3341688"/>
          <p14:tracePt t="30634" x="5564188" y="3389313"/>
          <p14:tracePt t="30640" x="5540375" y="3421063"/>
          <p14:tracePt t="30648" x="5516563" y="3460750"/>
          <p14:tracePt t="30656" x="5492750" y="3484563"/>
          <p14:tracePt t="30662" x="5492750" y="3500438"/>
          <p14:tracePt t="30671" x="5484813" y="3516313"/>
          <p14:tracePt t="30677" x="5476875" y="3524250"/>
          <p14:tracePt t="30684" x="5468938" y="3548063"/>
          <p14:tracePt t="30693" x="5468938" y="3556000"/>
          <p14:tracePt t="30701" x="5453063" y="3579813"/>
          <p14:tracePt t="30707" x="5453063" y="3605213"/>
          <p14:tracePt t="30716" x="5445125" y="3636963"/>
          <p14:tracePt t="30723" x="5437188" y="3684588"/>
          <p14:tracePt t="30736" x="5429250" y="3732213"/>
          <p14:tracePt t="30738" x="5413375" y="3771900"/>
          <p14:tracePt t="30745" x="5405438" y="3819525"/>
          <p14:tracePt t="30753" x="5397500" y="3867150"/>
          <p14:tracePt t="30760" x="5389563" y="3890963"/>
          <p14:tracePt t="30768" x="5389563" y="3914775"/>
          <p14:tracePt t="30775" x="5389563" y="3938588"/>
          <p14:tracePt t="30784" x="5389563" y="3971925"/>
          <p14:tracePt t="30790" x="5389563" y="3987800"/>
          <p14:tracePt t="30799" x="5405438" y="4027488"/>
          <p14:tracePt t="30807" x="5413375" y="4059238"/>
          <p14:tracePt t="30813" x="5437188" y="4090988"/>
          <p14:tracePt t="30821" x="5461000" y="4122738"/>
          <p14:tracePt t="30828" x="5500688" y="4170363"/>
          <p14:tracePt t="30836" x="5516563" y="4194175"/>
          <p14:tracePt t="30844" x="5572125" y="4241800"/>
          <p14:tracePt t="30851" x="5611813" y="4298950"/>
          <p14:tracePt t="30857" x="5659438" y="4338638"/>
          <p14:tracePt t="30868" x="5700713" y="4370388"/>
          <p14:tracePt t="30873" x="5748338" y="4410075"/>
          <p14:tracePt t="30881" x="5795963" y="4433888"/>
          <p14:tracePt t="30888" x="5843588" y="4457700"/>
          <p14:tracePt t="30895" x="5875338" y="4457700"/>
          <p14:tracePt t="30903" x="5915025" y="4473575"/>
          <p14:tracePt t="30910" x="5938838" y="4473575"/>
          <p14:tracePt t="30918" x="5962650" y="4489450"/>
          <p14:tracePt t="30924" x="5978525" y="4489450"/>
          <p14:tracePt t="30934" x="5986463" y="4489450"/>
          <p14:tracePt t="30940" x="6010275" y="4497388"/>
          <p14:tracePt t="30955" x="6051550" y="4505325"/>
          <p14:tracePt t="30962" x="6067425" y="4505325"/>
          <p14:tracePt t="30970" x="6083300" y="4505325"/>
          <p14:tracePt t="30978" x="6107113" y="4505325"/>
          <p14:tracePt t="30987" x="6130925" y="4505325"/>
          <p14:tracePt t="30993" x="6146800" y="4505325"/>
          <p14:tracePt t="31001" x="6154738" y="4505325"/>
          <p14:tracePt t="31008" x="6170613" y="4497388"/>
          <p14:tracePt t="31017" x="6178550" y="4481513"/>
          <p14:tracePt t="31023" x="6194425" y="4465638"/>
          <p14:tracePt t="31031" x="6194425" y="4457700"/>
          <p14:tracePt t="31038" x="6202363" y="4441825"/>
          <p14:tracePt t="31045" x="6202363" y="4425950"/>
          <p14:tracePt t="31053" x="6210300" y="4410075"/>
          <p14:tracePt t="31060" x="6210300" y="4394200"/>
          <p14:tracePt t="31067" x="6210300" y="4386263"/>
          <p14:tracePt t="31075" x="6210300" y="4370388"/>
          <p14:tracePt t="31082" x="6210300" y="4362450"/>
          <p14:tracePt t="31084" x="0" y="0"/>
        </p14:tracePtLst>
        <p14:tracePtLst>
          <p14:tracePt t="43278" x="6226175" y="4776788"/>
          <p14:tracePt t="43382" x="6210300" y="4776788"/>
          <p14:tracePt t="43390" x="6194425" y="4776788"/>
          <p14:tracePt t="43397" x="6178550" y="4776788"/>
          <p14:tracePt t="43406" x="6154738" y="4776788"/>
          <p14:tracePt t="43412" x="6130925" y="4784725"/>
          <p14:tracePt t="43422" x="6107113" y="4784725"/>
          <p14:tracePt t="43427" x="6091238" y="4784725"/>
          <p14:tracePt t="43435" x="6075363" y="4784725"/>
          <p14:tracePt t="43442" x="6059488" y="4784725"/>
          <p14:tracePt t="43450" x="6043613" y="4784725"/>
          <p14:tracePt t="43458" x="6034088" y="4784725"/>
          <p14:tracePt t="43465" x="6018213" y="4784725"/>
          <p14:tracePt t="43472" x="6002338" y="4784725"/>
          <p14:tracePt t="43479" x="5986463" y="4784725"/>
          <p14:tracePt t="43488" x="5978525" y="4784725"/>
          <p14:tracePt t="43495" x="5970588" y="4784725"/>
          <p14:tracePt t="43502" x="5962650" y="4784725"/>
          <p14:tracePt t="43509" x="5954713" y="4784725"/>
          <p14:tracePt t="43517" x="5938838" y="4792663"/>
          <p14:tracePt t="43524" x="5930900" y="4792663"/>
          <p14:tracePt t="43533" x="5922963" y="4792663"/>
          <p14:tracePt t="43547" x="5915025" y="4792663"/>
          <p14:tracePt t="43562" x="5907088" y="4792663"/>
          <p14:tracePt t="43572" x="5899150" y="4792663"/>
          <p14:tracePt t="43689" x="5899150" y="4784725"/>
          <p14:tracePt t="43696" x="5899150" y="4776788"/>
          <p14:tracePt t="43705" x="5907088" y="4752975"/>
          <p14:tracePt t="43712" x="5922963" y="4721225"/>
          <p14:tracePt t="43720" x="5930900" y="4697413"/>
          <p14:tracePt t="43727" x="5938838" y="4689475"/>
          <p14:tracePt t="43735" x="5946775" y="4673600"/>
          <p14:tracePt t="43742" x="5962650" y="4657725"/>
          <p14:tracePt t="43749" x="5970588" y="4649788"/>
          <p14:tracePt t="43758" x="5978525" y="4633913"/>
          <p14:tracePt t="43765" x="5986463" y="4624388"/>
          <p14:tracePt t="43772" x="5986463" y="4616450"/>
          <p14:tracePt t="43780" x="5994400" y="4608513"/>
          <p14:tracePt t="43854" x="5978525" y="4616450"/>
          <p14:tracePt t="43862" x="5970588" y="4624388"/>
          <p14:tracePt t="43869" x="5946775" y="4633913"/>
          <p14:tracePt t="43877" x="5930900" y="4641850"/>
          <p14:tracePt t="43884" x="5907088" y="4649788"/>
          <p14:tracePt t="43892" x="5867400" y="4657725"/>
          <p14:tracePt t="43900" x="5843588" y="4665663"/>
          <p14:tracePt t="43908" x="5827713" y="4673600"/>
          <p14:tracePt t="43915" x="5811838" y="4681538"/>
          <p14:tracePt t="43923" x="5780088" y="4681538"/>
          <p14:tracePt t="43929" x="5756275" y="4681538"/>
          <p14:tracePt t="43938" x="5748338" y="4681538"/>
          <p14:tracePt t="43957" x="5732463" y="4681538"/>
          <p14:tracePt t="43960" x="5724525" y="4681538"/>
          <p14:tracePt t="43967" x="5716588" y="4681538"/>
          <p14:tracePt t="43975" x="5708650" y="4689475"/>
          <p14:tracePt t="43997" x="5700713" y="4689475"/>
          <p14:tracePt t="44012" x="5692775" y="4689475"/>
          <p14:tracePt t="44020" x="5684838" y="4689475"/>
          <p14:tracePt t="44034" x="5667375" y="4689475"/>
          <p14:tracePt t="44042" x="5651500" y="4689475"/>
          <p14:tracePt t="44049" x="5635625" y="4689475"/>
          <p14:tracePt t="44057" x="5619750" y="4689475"/>
          <p14:tracePt t="44065" x="5603875" y="4689475"/>
          <p14:tracePt t="44073" x="5588000" y="4689475"/>
          <p14:tracePt t="44080" x="5580063" y="4689475"/>
          <p14:tracePt t="44088" x="5572125" y="4689475"/>
          <p14:tracePt t="44094" x="5564188" y="4689475"/>
          <p14:tracePt t="44102" x="5556250" y="4689475"/>
          <p14:tracePt t="44117" x="5548313" y="4689475"/>
          <p14:tracePt t="44140" x="5540375" y="4689475"/>
          <p14:tracePt t="44147" x="5540375" y="4681538"/>
          <p14:tracePt t="44154" x="5532438" y="4665663"/>
          <p14:tracePt t="44162" x="5532438" y="4649788"/>
          <p14:tracePt t="44169" x="5524500" y="4641850"/>
          <p14:tracePt t="44177" x="5516563" y="4616450"/>
          <p14:tracePt t="44185" x="5508625" y="4584700"/>
          <p14:tracePt t="44192" x="5484813" y="4552950"/>
          <p14:tracePt t="44199" x="5468938" y="4521200"/>
          <p14:tracePt t="44208" x="5445125" y="4489450"/>
          <p14:tracePt t="44214" x="5437188" y="4473575"/>
          <p14:tracePt t="44223" x="5421313" y="4441825"/>
          <p14:tracePt t="44229" x="5405438" y="4410075"/>
          <p14:tracePt t="44237" x="5397500" y="4394200"/>
          <p14:tracePt t="44245" x="5381625" y="4362450"/>
          <p14:tracePt t="44252" x="5381625" y="4354513"/>
          <p14:tracePt t="44259" x="5381625" y="4338638"/>
          <p14:tracePt t="44267" x="5373688" y="4330700"/>
          <p14:tracePt t="44274" x="5373688" y="4322763"/>
          <p14:tracePt t="44282" x="5365750" y="4314825"/>
          <p14:tracePt t="44305" x="5365750" y="4306888"/>
          <p14:tracePt t="44313" x="5357813" y="4306888"/>
          <p14:tracePt t="44335" x="5349875" y="4306888"/>
          <p14:tracePt t="44350" x="5334000" y="4306888"/>
          <p14:tracePt t="44357" x="5318125" y="4306888"/>
          <p14:tracePt t="44365" x="5300663" y="4306888"/>
          <p14:tracePt t="44373" x="5284788" y="4314825"/>
          <p14:tracePt t="44380" x="5268913" y="4314825"/>
          <p14:tracePt t="44388" x="5245100" y="4322763"/>
          <p14:tracePt t="44395" x="5229225" y="4330700"/>
          <p14:tracePt t="44403" x="5205413" y="4338638"/>
          <p14:tracePt t="44417" x="5189538" y="4338638"/>
          <p14:tracePt t="44471" x="5189538" y="4314825"/>
          <p14:tracePt t="44477" x="5189538" y="4306888"/>
          <p14:tracePt t="44485" x="5189538" y="4281488"/>
          <p14:tracePt t="44492" x="5189538" y="4233863"/>
          <p14:tracePt t="44500" x="5189538" y="4178300"/>
          <p14:tracePt t="44508" x="5205413" y="4114800"/>
          <p14:tracePt t="44515" x="5229225" y="4035425"/>
          <p14:tracePt t="44523" x="5237163" y="3987800"/>
          <p14:tracePt t="44530" x="5253038" y="3930650"/>
          <p14:tracePt t="44539" x="5284788" y="3875088"/>
          <p14:tracePt t="44546" x="5292725" y="3835400"/>
          <p14:tracePt t="44553" x="5310188" y="3779838"/>
          <p14:tracePt t="44562" x="5326063" y="3748088"/>
          <p14:tracePt t="44567" x="5341938" y="3708400"/>
          <p14:tracePt t="44576" x="5357813" y="3668713"/>
          <p14:tracePt t="44582" x="5373688" y="3636963"/>
          <p14:tracePt t="44592" x="5381625" y="3595688"/>
          <p14:tracePt t="44597" x="5389563" y="3556000"/>
          <p14:tracePt t="44605" x="5405438" y="3524250"/>
          <p14:tracePt t="44612" x="5421313" y="3484563"/>
          <p14:tracePt t="44621" x="5429250" y="3460750"/>
          <p14:tracePt t="44627" x="5429250" y="3436938"/>
          <p14:tracePt t="44635" x="5437188" y="3421063"/>
          <p14:tracePt t="44642" x="5445125" y="3405188"/>
          <p14:tracePt t="44650" x="5445125" y="3389313"/>
          <p14:tracePt t="44658" x="5453063" y="3373438"/>
          <p14:tracePt t="44665" x="5453063" y="3365500"/>
          <p14:tracePt t="44674" x="5453063" y="3357563"/>
          <p14:tracePt t="44680" x="5453063" y="3341688"/>
          <p14:tracePt t="44688" x="5461000" y="3333750"/>
          <p14:tracePt t="44695" x="5461000" y="3325813"/>
          <p14:tracePt t="44703" x="5468938" y="3309938"/>
          <p14:tracePt t="44710" x="5468938" y="3286125"/>
          <p14:tracePt t="44717" x="5476875" y="3262313"/>
          <p14:tracePt t="44725" x="5476875" y="3244850"/>
          <p14:tracePt t="44734" x="5484813" y="3236913"/>
          <p14:tracePt t="44741" x="5492750" y="3221038"/>
          <p14:tracePt t="44747" x="5492750" y="3197225"/>
          <p14:tracePt t="44755" x="5492750" y="3181350"/>
          <p14:tracePt t="44764" x="5508625" y="3157538"/>
          <p14:tracePt t="44771" x="5516563" y="3133725"/>
          <p14:tracePt t="44778" x="5524500" y="3086100"/>
          <p14:tracePt t="44785" x="5532438" y="3054350"/>
          <p14:tracePt t="44794" x="5540375" y="3006725"/>
          <p14:tracePt t="44800" x="5564188" y="2959100"/>
          <p14:tracePt t="44808" x="5580063" y="2927350"/>
          <p14:tracePt t="44815" x="5595938" y="2886075"/>
          <p14:tracePt t="44824" x="5619750" y="2854325"/>
          <p14:tracePt t="44829" x="5635625" y="2814638"/>
          <p14:tracePt t="44839" x="5643563" y="2790825"/>
          <p14:tracePt t="44845" x="5659438" y="2759075"/>
          <p14:tracePt t="44853" x="5676900" y="2727325"/>
          <p14:tracePt t="44861" x="5700713" y="2687638"/>
          <p14:tracePt t="44867" x="5716588" y="2663825"/>
          <p14:tracePt t="44876" x="5732463" y="2624138"/>
          <p14:tracePt t="44882" x="5740400" y="2608263"/>
          <p14:tracePt t="44890" x="5756275" y="2592388"/>
          <p14:tracePt t="44897" x="5764213" y="2576513"/>
          <p14:tracePt t="44904" x="5764213" y="2566988"/>
          <p14:tracePt t="44914" x="5772150" y="2559050"/>
          <p14:tracePt t="44935" x="5772150" y="2551113"/>
          <p14:tracePt t="45011" x="5788025" y="2551113"/>
          <p14:tracePt t="45027" x="5803900" y="2551113"/>
          <p14:tracePt t="45032" x="5827713" y="2551113"/>
          <p14:tracePt t="45041" x="5851525" y="2551113"/>
          <p14:tracePt t="45047" x="5875338" y="2551113"/>
          <p14:tracePt t="45055" x="5899150" y="2551113"/>
          <p14:tracePt t="45063" x="5930900" y="2551113"/>
          <p14:tracePt t="45071" x="5962650" y="2551113"/>
          <p14:tracePt t="45078" x="5986463" y="2551113"/>
          <p14:tracePt t="45085" x="6018213" y="2551113"/>
          <p14:tracePt t="45092" x="6043613" y="2551113"/>
          <p14:tracePt t="45100" x="6059488" y="2551113"/>
          <p14:tracePt t="45109" x="6091238" y="2551113"/>
          <p14:tracePt t="45115" x="6146800" y="2551113"/>
          <p14:tracePt t="45123" x="6186488" y="2551113"/>
          <p14:tracePt t="45130" x="6242050" y="2551113"/>
          <p14:tracePt t="45140" x="6297613" y="2551113"/>
          <p14:tracePt t="45145" x="6418263" y="2559050"/>
          <p14:tracePt t="45153" x="6465888" y="2559050"/>
          <p14:tracePt t="45160" x="6545263" y="2559050"/>
          <p14:tracePt t="45169" x="6608763" y="2559050"/>
          <p14:tracePt t="45175" x="6672263" y="2559050"/>
          <p14:tracePt t="45183" x="6735763" y="2559050"/>
          <p14:tracePt t="45190" x="6777038" y="2559050"/>
          <p14:tracePt t="45198" x="6824663" y="2559050"/>
          <p14:tracePt t="45206" x="6848475" y="2559050"/>
          <p14:tracePt t="45212" x="6880225" y="2559050"/>
          <p14:tracePt t="45221" x="6904038" y="2559050"/>
          <p14:tracePt t="45227" x="6919913" y="2559050"/>
          <p14:tracePt t="45235" x="6935788" y="2559050"/>
          <p14:tracePt t="45242" x="6943725" y="2559050"/>
          <p14:tracePt t="45250" x="6959600" y="2559050"/>
          <p14:tracePt t="45257" x="6975475" y="2559050"/>
          <p14:tracePt t="45265" x="6983413" y="2559050"/>
          <p14:tracePt t="45273" x="6999288" y="2566988"/>
          <p14:tracePt t="45280" x="7015163" y="2576513"/>
          <p14:tracePt t="45289" x="7038975" y="2584450"/>
          <p14:tracePt t="45295" x="7070725" y="2592388"/>
          <p14:tracePt t="45304" x="7102475" y="2616200"/>
          <p14:tracePt t="45310" x="7126288" y="2624138"/>
          <p14:tracePt t="45317" x="7175500" y="2647950"/>
          <p14:tracePt t="45326" x="7223125" y="2655888"/>
          <p14:tracePt t="45332" x="7270750" y="2679700"/>
          <p14:tracePt t="45340" x="7310438" y="2695575"/>
          <p14:tracePt t="45347" x="7366000" y="2711450"/>
          <p14:tracePt t="45356" x="7397750" y="2727325"/>
          <p14:tracePt t="45362" x="7429500" y="2735263"/>
          <p14:tracePt t="45370" x="7453313" y="2751138"/>
          <p14:tracePt t="45377" x="7469188" y="2751138"/>
          <p14:tracePt t="45392" x="7477125" y="2759075"/>
          <p14:tracePt t="45399" x="7477125" y="2767013"/>
          <p14:tracePt t="45408" x="7477125" y="2774950"/>
          <p14:tracePt t="45415" x="7477125" y="2790825"/>
          <p14:tracePt t="45423" x="7485063" y="2822575"/>
          <p14:tracePt t="45430" x="7485063" y="2846388"/>
          <p14:tracePt t="45439" x="7493000" y="2901950"/>
          <p14:tracePt t="45445" x="7502525" y="2967038"/>
          <p14:tracePt t="45453" x="7502525" y="3030538"/>
          <p14:tracePt t="45460" x="7502525" y="3094038"/>
          <p14:tracePt t="45468" x="7502525" y="3173413"/>
          <p14:tracePt t="45475" x="7510463" y="3270250"/>
          <p14:tracePt t="45482" x="7510463" y="3365500"/>
          <p14:tracePt t="45490" x="7510463" y="3460750"/>
          <p14:tracePt t="45497" x="7510463" y="3548063"/>
          <p14:tracePt t="45506" x="7510463" y="3636963"/>
          <p14:tracePt t="45512" x="7510463" y="3708400"/>
          <p14:tracePt t="45522" x="7510463" y="3763963"/>
          <p14:tracePt t="45527" x="7510463" y="3811588"/>
          <p14:tracePt t="45535" x="7510463" y="3843338"/>
          <p14:tracePt t="45542" x="7510463" y="3883025"/>
          <p14:tracePt t="45550" x="7510463" y="3906838"/>
          <p14:tracePt t="45557" x="7510463" y="3930650"/>
          <p14:tracePt t="45565" x="7510463" y="3948113"/>
          <p14:tracePt t="45573" x="7510463" y="3963988"/>
          <p14:tracePt t="45580" x="7493000" y="4019550"/>
          <p14:tracePt t="45588" x="7477125" y="4059238"/>
          <p14:tracePt t="45595" x="7445375" y="4106863"/>
          <p14:tracePt t="45603" x="7405688" y="4162425"/>
          <p14:tracePt t="45610" x="7366000" y="4210050"/>
          <p14:tracePt t="45618" x="7334250" y="4257675"/>
          <p14:tracePt t="45625" x="7294563" y="4306888"/>
          <p14:tracePt t="45632" x="7239000" y="4370388"/>
          <p14:tracePt t="45641" x="7183438" y="4425950"/>
          <p14:tracePt t="45647" x="7143750" y="4481513"/>
          <p14:tracePt t="45655" x="7078663" y="4537075"/>
          <p14:tracePt t="45662" x="7023100" y="4600575"/>
          <p14:tracePt t="45672" x="6983413" y="4633913"/>
          <p14:tracePt t="45678" x="6919913" y="4689475"/>
          <p14:tracePt t="45686" x="6864350" y="4737100"/>
          <p14:tracePt t="45693" x="6816725" y="4776788"/>
          <p14:tracePt t="45700" x="6769100" y="4808538"/>
          <p14:tracePt t="45707" x="6719888" y="4840288"/>
          <p14:tracePt t="45715" x="6688138" y="4856163"/>
          <p14:tracePt t="45724" x="6680200" y="4864100"/>
          <p14:tracePt t="46276" x="6680200" y="4856163"/>
          <p14:tracePt t="46285" x="6696075" y="4848225"/>
          <p14:tracePt t="46292" x="6704013" y="4832350"/>
          <p14:tracePt t="46299" x="6711950" y="4816475"/>
          <p14:tracePt t="46307" x="6727825" y="4808538"/>
          <p14:tracePt t="46315" x="6751638" y="4776788"/>
          <p14:tracePt t="46322" x="6784975" y="4760913"/>
          <p14:tracePt t="46330" x="6816725" y="4721225"/>
          <p14:tracePt t="46338" x="6840538" y="4681538"/>
          <p14:tracePt t="46345" x="6880225" y="4641850"/>
          <p14:tracePt t="46353" x="6911975" y="4600575"/>
          <p14:tracePt t="46361" x="6951663" y="4560888"/>
          <p14:tracePt t="46368" x="6991350" y="4537075"/>
          <p14:tracePt t="46375" x="7007225" y="4513263"/>
          <p14:tracePt t="46382" x="7023100" y="4505325"/>
          <p14:tracePt t="46389" x="7031038" y="4489450"/>
          <p14:tracePt t="46397" x="7038975" y="4489450"/>
          <p14:tracePt t="48099" x="7038975" y="4505325"/>
          <p14:tracePt t="48107" x="7023100" y="4552950"/>
          <p14:tracePt t="48114" x="7023100" y="4576763"/>
          <p14:tracePt t="48122" x="7015163" y="4608513"/>
          <p14:tracePt t="48129" x="7015163" y="4633913"/>
          <p14:tracePt t="48136" x="7015163" y="4641850"/>
          <p14:tracePt t="48144" x="7015163" y="4649788"/>
          <p14:tracePt t="48153" x="7015163" y="4657725"/>
          <p14:tracePt t="48451" x="7023100" y="4657725"/>
          <p14:tracePt t="48467" x="7038975" y="4657725"/>
          <p14:tracePt t="48489" x="7046913" y="4657725"/>
          <p14:tracePt t="48511" x="7054850" y="4657725"/>
          <p14:tracePt t="48534" x="7062788" y="4657725"/>
          <p14:tracePt t="48541" x="7070725" y="4657725"/>
          <p14:tracePt t="48556" x="7078663" y="4649788"/>
          <p14:tracePt t="48564" x="7094538" y="4649788"/>
          <p14:tracePt t="48579" x="7102475" y="4649788"/>
          <p14:tracePt t="48586" x="7110413" y="4649788"/>
          <p14:tracePt t="48594" x="7118350" y="4649788"/>
          <p14:tracePt t="48655" x="7126288" y="4649788"/>
          <p14:tracePt t="48685" x="7135813" y="4649788"/>
          <p14:tracePt t="48999" x="7159625" y="4649788"/>
          <p14:tracePt t="49007" x="7175500" y="4641850"/>
          <p14:tracePt t="49015" x="7191375" y="4641850"/>
          <p14:tracePt t="49022" x="7223125" y="4633913"/>
          <p14:tracePt t="49030" x="7246938" y="4633913"/>
          <p14:tracePt t="49037" x="7262813" y="4624388"/>
          <p14:tracePt t="49045" x="7278688" y="4624388"/>
          <p14:tracePt t="49053" x="7294563" y="4624388"/>
          <p14:tracePt t="49059" x="7302500" y="4624388"/>
          <p14:tracePt t="49067" x="7318375" y="4624388"/>
          <p14:tracePt t="49083" x="7326313" y="4624388"/>
          <p14:tracePt t="49089" x="7326313" y="4616450"/>
          <p14:tracePt t="49097" x="7334250" y="4616450"/>
          <p14:tracePt t="49112" x="7342188" y="4616450"/>
          <p14:tracePt t="49127" x="7350125" y="4616450"/>
          <p14:tracePt t="49142" x="7358063" y="4608513"/>
          <p14:tracePt t="49157" x="7366000" y="4600575"/>
          <p14:tracePt t="49164" x="7373938" y="4600575"/>
          <p14:tracePt t="49172" x="7381875" y="4600575"/>
          <p14:tracePt t="49179" x="7389813" y="4600575"/>
          <p14:tracePt t="49187" x="7405688" y="4600575"/>
          <p14:tracePt t="49194" x="7413625" y="4592638"/>
          <p14:tracePt t="49203" x="7421563" y="4592638"/>
          <p14:tracePt t="49209" x="7429500" y="4592638"/>
          <p14:tracePt t="49217" x="7445375" y="4592638"/>
          <p14:tracePt t="49225" x="7453313" y="4592638"/>
          <p14:tracePt t="49240" x="7461250" y="4584700"/>
          <p14:tracePt t="49247" x="7469188" y="4584700"/>
          <p14:tracePt t="49255" x="7469188" y="4576763"/>
          <p14:tracePt t="49262" x="7477125" y="4576763"/>
          <p14:tracePt t="49277" x="7485063" y="4576763"/>
          <p14:tracePt t="49286" x="7493000" y="4576763"/>
          <p14:tracePt t="49292" x="7502525" y="4568825"/>
          <p14:tracePt t="49301" x="7510463" y="4568825"/>
          <p14:tracePt t="49307" x="7526338" y="4560888"/>
          <p14:tracePt t="49315" x="7550150" y="4552950"/>
          <p14:tracePt t="49322" x="7566025" y="4545013"/>
          <p14:tracePt t="49330" x="7589838" y="4537075"/>
          <p14:tracePt t="49337" x="7621588" y="4521200"/>
          <p14:tracePt t="49345" x="7637463" y="4513263"/>
          <p14:tracePt t="49353" x="7661275" y="4497388"/>
          <p14:tracePt t="49359" x="7685088" y="4489450"/>
          <p14:tracePt t="49367" x="7708900" y="4473575"/>
          <p14:tracePt t="49375" x="7724775" y="4465638"/>
          <p14:tracePt t="49382" x="7740650" y="4449763"/>
          <p14:tracePt t="49389" x="7748588" y="4441825"/>
          <p14:tracePt t="49397" x="7756525" y="4433888"/>
          <p14:tracePt t="49405" x="7764463" y="4425950"/>
          <p14:tracePt t="49412" x="7764463" y="4418013"/>
          <p14:tracePt t="49419" x="7772400" y="4418013"/>
          <p14:tracePt t="49427" x="7772400" y="4410075"/>
          <p14:tracePt t="49442" x="7772400" y="4402138"/>
          <p14:tracePt t="49451" x="7772400" y="4394200"/>
          <p14:tracePt t="49457" x="7780338" y="4386263"/>
          <p14:tracePt t="49472" x="7780338" y="4378325"/>
          <p14:tracePt t="49480" x="7788275" y="4370388"/>
          <p14:tracePt t="49487" x="7788275" y="4362450"/>
          <p14:tracePt t="49495" x="7788275" y="4354513"/>
          <p14:tracePt t="49503" x="7796213" y="4346575"/>
          <p14:tracePt t="49509" x="7796213" y="4330700"/>
          <p14:tracePt t="49517" x="7804150" y="4322763"/>
          <p14:tracePt t="49525" x="7804150" y="4314825"/>
          <p14:tracePt t="49533" x="7812088" y="4306888"/>
          <p14:tracePt t="49540" x="7820025" y="4298950"/>
          <p14:tracePt t="49549" x="7820025" y="4291013"/>
          <p14:tracePt t="49562" x="7827963" y="4281488"/>
          <p14:tracePt t="49570" x="7827963" y="4265613"/>
          <p14:tracePt t="49578" x="7835900" y="4241800"/>
          <p14:tracePt t="49586" x="7835900" y="4225925"/>
          <p14:tracePt t="49592" x="7843838" y="4202113"/>
          <p14:tracePt t="49600" x="7843838" y="4178300"/>
          <p14:tracePt t="49607" x="7851775" y="4162425"/>
          <p14:tracePt t="49617" x="7851775" y="4138613"/>
          <p14:tracePt t="49622" x="7851775" y="4114800"/>
          <p14:tracePt t="49630" x="7851775" y="4090988"/>
          <p14:tracePt t="49637" x="7851775" y="4059238"/>
          <p14:tracePt t="49645" x="7851775" y="4019550"/>
          <p14:tracePt t="49653" x="7851775" y="3979863"/>
          <p14:tracePt t="49660" x="7851775" y="3948113"/>
          <p14:tracePt t="49667" x="7851775" y="3922713"/>
          <p14:tracePt t="49675" x="7851775" y="3898900"/>
          <p14:tracePt t="49683" x="7851775" y="3867150"/>
          <p14:tracePt t="49690" x="7851775" y="3835400"/>
          <p14:tracePt t="49697" x="7851775" y="3795713"/>
          <p14:tracePt t="49704" x="7851775" y="3756025"/>
          <p14:tracePt t="49712" x="7851775" y="3724275"/>
          <p14:tracePt t="49719" x="7851775" y="3676650"/>
          <p14:tracePt t="49728" x="7851775" y="3629025"/>
          <p14:tracePt t="49735" x="7851775" y="3579813"/>
          <p14:tracePt t="49742" x="7851775" y="3540125"/>
          <p14:tracePt t="49750" x="7851775" y="3500438"/>
          <p14:tracePt t="49757" x="7851775" y="3460750"/>
          <p14:tracePt t="49768" x="7851775" y="3429000"/>
          <p14:tracePt t="49772" x="7851775" y="3405188"/>
          <p14:tracePt t="49779" x="7851775" y="3381375"/>
          <p14:tracePt t="49787" x="7851775" y="3349625"/>
          <p14:tracePt t="49795" x="7851775" y="3302000"/>
          <p14:tracePt t="49803" x="7843838" y="3262313"/>
          <p14:tracePt t="49809" x="7835900" y="3213100"/>
          <p14:tracePt t="49817" x="7827963" y="3189288"/>
          <p14:tracePt t="49825" x="7827963" y="3133725"/>
          <p14:tracePt t="49832" x="7804150" y="3078163"/>
          <p14:tracePt t="49840" x="7796213" y="3030538"/>
          <p14:tracePt t="49847" x="7780338" y="2990850"/>
          <p14:tracePt t="49855" x="7772400" y="2935288"/>
          <p14:tracePt t="49863" x="7740650" y="2854325"/>
          <p14:tracePt t="49869" x="7724775" y="2830513"/>
          <p14:tracePt t="49878" x="7708900" y="2790825"/>
          <p14:tracePt t="49886" x="7700963" y="2767013"/>
          <p14:tracePt t="49892" x="7685088" y="2727325"/>
          <p14:tracePt t="49900" x="7669213" y="2703513"/>
          <p14:tracePt t="49907" x="7661275" y="2679700"/>
          <p14:tracePt t="49915" x="7645400" y="2663825"/>
          <p14:tracePt t="49922" x="7637463" y="2640013"/>
          <p14:tracePt t="49929" x="7621588" y="2624138"/>
          <p14:tracePt t="49937" x="7605713" y="2608263"/>
          <p14:tracePt t="49945" x="7589838" y="2592388"/>
          <p14:tracePt t="49953" x="7566025" y="2566988"/>
          <p14:tracePt t="49969" x="7518400" y="2535238"/>
          <p14:tracePt t="49975" x="7493000" y="2527300"/>
          <p14:tracePt t="49983" x="7469188" y="2519363"/>
          <p14:tracePt t="49990" x="7453313" y="2503488"/>
          <p14:tracePt t="49997" x="7429500" y="2495550"/>
          <p14:tracePt t="50005" x="7397750" y="2487613"/>
          <p14:tracePt t="50012" x="7366000" y="2479675"/>
          <p14:tracePt t="50020" x="7342188" y="2455863"/>
          <p14:tracePt t="50028" x="7318375" y="2447925"/>
          <p14:tracePt t="50036" x="7278688" y="2439988"/>
          <p14:tracePt t="50042" x="7239000" y="2416175"/>
          <p14:tracePt t="50050" x="7207250" y="2400300"/>
          <p14:tracePt t="50057" x="7151688" y="2376488"/>
          <p14:tracePt t="50065" x="7070725" y="2328863"/>
          <p14:tracePt t="50072" x="7015163" y="2312988"/>
          <p14:tracePt t="50080" x="6967538" y="2305050"/>
          <p14:tracePt t="50087" x="6911975" y="2289175"/>
          <p14:tracePt t="50095" x="6856413" y="2273300"/>
          <p14:tracePt t="50103" x="6800850" y="2265363"/>
          <p14:tracePt t="50110" x="6743700" y="2257425"/>
          <p14:tracePt t="50117" x="6704013" y="2241550"/>
          <p14:tracePt t="50125" x="6664325" y="2233613"/>
          <p14:tracePt t="50133" x="6640513" y="2233613"/>
          <p14:tracePt t="50139" x="6608763" y="2216150"/>
          <p14:tracePt t="50147" x="6577013" y="2208213"/>
          <p14:tracePt t="50155" x="6529388" y="2200275"/>
          <p14:tracePt t="50162" x="6497638" y="2192338"/>
          <p14:tracePt t="50169" x="6450013" y="2184400"/>
          <p14:tracePt t="50177" x="6418263" y="2184400"/>
          <p14:tracePt t="50186" x="6376988" y="2176463"/>
          <p14:tracePt t="50192" x="6329363" y="2176463"/>
          <p14:tracePt t="50200" x="6273800" y="2176463"/>
          <p14:tracePt t="50207" x="6210300" y="2176463"/>
          <p14:tracePt t="50215" x="6154738" y="2176463"/>
          <p14:tracePt t="50222" x="6083300" y="2176463"/>
          <p14:tracePt t="50229" x="6018213" y="2176463"/>
          <p14:tracePt t="50237" x="5962650" y="2176463"/>
          <p14:tracePt t="50245" x="5891213" y="2176463"/>
          <p14:tracePt t="50254" x="5827713" y="2176463"/>
          <p14:tracePt t="50260" x="5756275" y="2176463"/>
          <p14:tracePt t="50269" x="5700713" y="2176463"/>
          <p14:tracePt t="50275" x="5643563" y="2176463"/>
          <p14:tracePt t="50284" x="5603875" y="2176463"/>
          <p14:tracePt t="50290" x="5564188" y="2176463"/>
          <p14:tracePt t="50298" x="5532438" y="2184400"/>
          <p14:tracePt t="50305" x="5500688" y="2200275"/>
          <p14:tracePt t="50312" x="5476875" y="2224088"/>
          <p14:tracePt t="50320" x="5445125" y="2249488"/>
          <p14:tracePt t="50327" x="5405438" y="2289175"/>
          <p14:tracePt t="50336" x="5373688" y="2336800"/>
          <p14:tracePt t="50342" x="5357813" y="2352675"/>
          <p14:tracePt t="50350" x="5310188" y="2416175"/>
          <p14:tracePt t="50357" x="5268913" y="2463800"/>
          <p14:tracePt t="50365" x="5229225" y="2511425"/>
          <p14:tracePt t="50372" x="5181600" y="2566988"/>
          <p14:tracePt t="50380" x="5141913" y="2624138"/>
          <p14:tracePt t="50387" x="5118100" y="2671763"/>
          <p14:tracePt t="50395" x="5118100" y="2679700"/>
          <p14:tracePt t="50403" x="5086350" y="2719388"/>
          <p14:tracePt t="50410" x="5070475" y="2759075"/>
          <p14:tracePt t="50418" x="5046663" y="2806700"/>
          <p14:tracePt t="50425" x="5030788" y="2846388"/>
          <p14:tracePt t="50434" x="4999038" y="2951163"/>
          <p14:tracePt t="50441" x="4983163" y="3022600"/>
          <p14:tracePt t="50448" x="4967288" y="3094038"/>
          <p14:tracePt t="50455" x="4959350" y="3189288"/>
          <p14:tracePt t="50462" x="4959350" y="3262313"/>
          <p14:tracePt t="50470" x="4943475" y="3365500"/>
          <p14:tracePt t="50477" x="4926013" y="3476625"/>
          <p14:tracePt t="50486" x="4926013" y="3556000"/>
          <p14:tracePt t="50492" x="4918075" y="3621088"/>
          <p14:tracePt t="50500" x="4918075" y="3676650"/>
          <p14:tracePt t="50507" x="4918075" y="3724275"/>
          <p14:tracePt t="50517" x="4918075" y="3756025"/>
          <p14:tracePt t="50522" x="4918075" y="3771900"/>
          <p14:tracePt t="50530" x="4918075" y="3787775"/>
          <p14:tracePt t="50537" x="4918075" y="3795713"/>
          <p14:tracePt t="50545" x="4918075" y="3811588"/>
          <p14:tracePt t="50553" x="4918075" y="3827463"/>
          <p14:tracePt t="50560" x="4918075" y="3859213"/>
          <p14:tracePt t="50568" x="4918075" y="3890963"/>
          <p14:tracePt t="50576" x="4918075" y="3930650"/>
          <p14:tracePt t="50583" x="4910138" y="3987800"/>
          <p14:tracePt t="50590" x="4902200" y="4019550"/>
          <p14:tracePt t="50598" x="4894263" y="4067175"/>
          <p14:tracePt t="50605" x="4870450" y="4130675"/>
          <p14:tracePt t="50612" x="4862513" y="4178300"/>
          <p14:tracePt t="50620" x="4838700" y="4233863"/>
          <p14:tracePt t="50627" x="4830763" y="4281488"/>
          <p14:tracePt t="50636" x="4806950" y="4338638"/>
          <p14:tracePt t="50642" x="4791075" y="4386263"/>
          <p14:tracePt t="50650" x="4767263" y="4449763"/>
          <p14:tracePt t="50658" x="4743450" y="4489450"/>
          <p14:tracePt t="50666" x="4719638" y="4545013"/>
          <p14:tracePt t="50672" x="4687888" y="4608513"/>
          <p14:tracePt t="50680" x="4664075" y="4689475"/>
          <p14:tracePt t="50687" x="4632325" y="4745038"/>
          <p14:tracePt t="50695" x="4608513" y="4816475"/>
          <p14:tracePt t="50703" x="4592638" y="4864100"/>
          <p14:tracePt t="50710" x="4567238" y="4903788"/>
          <p14:tracePt t="50719" x="4551363" y="4951413"/>
          <p14:tracePt t="50725" x="4535488" y="4992688"/>
          <p14:tracePt t="50736" x="4527550" y="5016500"/>
          <p14:tracePt t="50740" x="4519613" y="5024438"/>
          <p14:tracePt t="50748" x="4519613" y="5040313"/>
          <p14:tracePt t="50755" x="4519613" y="5048250"/>
          <p14:tracePt t="50762" x="4519613" y="5056188"/>
          <p14:tracePt t="50770" x="4511675" y="5056188"/>
          <p14:tracePt t="50777" x="4511675" y="5064125"/>
          <p14:tracePt t="50792" x="4511675" y="5072063"/>
          <p14:tracePt t="50800" x="4511675" y="5080000"/>
          <p14:tracePt t="50808" x="4519613" y="5087938"/>
          <p14:tracePt t="50816" x="4535488" y="5103813"/>
          <p14:tracePt t="50822" x="4551363" y="5119688"/>
          <p14:tracePt t="50830" x="4576763" y="5135563"/>
          <p14:tracePt t="50837" x="4616450" y="5151438"/>
          <p14:tracePt t="50845" x="4664075" y="5175250"/>
          <p14:tracePt t="50853" x="4719638" y="5191125"/>
          <p14:tracePt t="50861" x="4783138" y="5214938"/>
          <p14:tracePt t="50875" x="4838700" y="5238750"/>
          <p14:tracePt t="50876" x="4918075" y="5262563"/>
          <p14:tracePt t="50885" x="5022850" y="5286375"/>
          <p14:tracePt t="50890" x="5126038" y="5319713"/>
          <p14:tracePt t="50898" x="5260975" y="5343525"/>
          <p14:tracePt t="50906" x="5365750" y="5367338"/>
          <p14:tracePt t="50912" x="5461000" y="5383213"/>
          <p14:tracePt t="50920" x="5516563" y="5391150"/>
          <p14:tracePt t="50927" x="5611813" y="5407025"/>
          <p14:tracePt t="50936" x="5708650" y="5407025"/>
          <p14:tracePt t="50942" x="5795963" y="5407025"/>
          <p14:tracePt t="50950" x="5867400" y="5407025"/>
          <p14:tracePt t="50969" x="5994400" y="5414963"/>
          <p14:tracePt t="50972" x="6051550" y="5414963"/>
          <p14:tracePt t="50980" x="6099175" y="5414963"/>
          <p14:tracePt t="50987" x="6138863" y="5407025"/>
          <p14:tracePt t="50996" x="6170613" y="5399088"/>
          <p14:tracePt t="51003" x="6194425" y="5375275"/>
          <p14:tracePt t="51010" x="6226175" y="5351463"/>
          <p14:tracePt t="51018" x="6242050" y="5335588"/>
          <p14:tracePt t="51025" x="6257925" y="5319713"/>
          <p14:tracePt t="51033" x="6289675" y="5294313"/>
          <p14:tracePt t="51040" x="6313488" y="5278438"/>
          <p14:tracePt t="51048" x="6337300" y="5246688"/>
          <p14:tracePt t="51055" x="6353175" y="5230813"/>
          <p14:tracePt t="51062" x="6369050" y="5207000"/>
          <p14:tracePt t="51070" x="6384925" y="5199063"/>
          <p14:tracePt t="51078" x="6392863" y="5191125"/>
          <p14:tracePt t="51086" x="6402388" y="5175250"/>
          <p14:tracePt t="51100" x="6402388" y="5167313"/>
          <p14:tracePt t="51198" x="6402388" y="5159375"/>
          <p14:tracePt t="51204" x="6402388" y="5151438"/>
          <p14:tracePt t="51205" x="0" y="0"/>
        </p14:tracePtLst>
        <p14:tracePtLst>
          <p14:tracePt t="51941" x="7070725" y="3038475"/>
          <p14:tracePt t="51976" x="7078663" y="3046413"/>
          <p14:tracePt t="51991" x="7086600" y="3054350"/>
          <p14:tracePt t="51999" x="7086600" y="3062288"/>
          <p14:tracePt t="52006" x="7094538" y="3070225"/>
          <p14:tracePt t="52014" x="7102475" y="3086100"/>
          <p14:tracePt t="52022" x="7102475" y="3101975"/>
          <p14:tracePt t="52030" x="7110413" y="3117850"/>
          <p14:tracePt t="52037" x="7126288" y="3133725"/>
          <p14:tracePt t="52044" x="7126288" y="3157538"/>
          <p14:tracePt t="52052" x="7143750" y="3189288"/>
          <p14:tracePt t="52060" x="7151688" y="3221038"/>
          <p14:tracePt t="52067" x="7159625" y="3244850"/>
          <p14:tracePt t="52074" x="7183438" y="3286125"/>
          <p14:tracePt t="52082" x="7183438" y="3317875"/>
          <p14:tracePt t="52089" x="7183438" y="3341688"/>
          <p14:tracePt t="52098" x="7191375" y="3373438"/>
          <p14:tracePt t="52105" x="7191375" y="3405188"/>
          <p14:tracePt t="52112" x="7191375" y="3436938"/>
          <p14:tracePt t="52120" x="7191375" y="3460750"/>
          <p14:tracePt t="52127" x="7191375" y="3508375"/>
          <p14:tracePt t="52134" x="7191375" y="3548063"/>
          <p14:tracePt t="52142" x="7191375" y="3605213"/>
          <p14:tracePt t="52150" x="7191375" y="3660775"/>
          <p14:tracePt t="52157" x="7183438" y="3708400"/>
          <p14:tracePt t="52164" x="7175500" y="3763963"/>
          <p14:tracePt t="52172" x="7167563" y="3811588"/>
          <p14:tracePt t="52180" x="7143750" y="3875088"/>
          <p14:tracePt t="52187" x="7135813" y="3930650"/>
          <p14:tracePt t="52195" x="7110413" y="4003675"/>
          <p14:tracePt t="52202" x="7094538" y="4059238"/>
          <p14:tracePt t="52210" x="7070725" y="4114800"/>
          <p14:tracePt t="52218" x="7046913" y="4162425"/>
          <p14:tracePt t="52225" x="7031038" y="4194175"/>
          <p14:tracePt t="52232" x="6999288" y="4241800"/>
          <p14:tracePt t="52240" x="6983413" y="4291013"/>
          <p14:tracePt t="52248" x="6951663" y="4346575"/>
          <p14:tracePt t="52255" x="6911975" y="4394200"/>
          <p14:tracePt t="52262" x="6848475" y="4489450"/>
          <p14:tracePt t="52270" x="6808788" y="4513263"/>
          <p14:tracePt t="52277" x="6759575" y="4568825"/>
          <p14:tracePt t="52284" x="6711950" y="4608513"/>
          <p14:tracePt t="52292" x="6664325" y="4641850"/>
          <p14:tracePt t="52301" x="6616700" y="4673600"/>
          <p14:tracePt t="52307" x="6592888" y="4681538"/>
          <p14:tracePt t="52314" x="6553200" y="4697413"/>
          <p14:tracePt t="52322" x="6521450" y="4713288"/>
          <p14:tracePt t="52330" x="6481763" y="4721225"/>
          <p14:tracePt t="52337" x="6457950" y="4721225"/>
          <p14:tracePt t="52344" x="6426200" y="4729163"/>
          <p14:tracePt t="52352" x="6392863" y="4729163"/>
          <p14:tracePt t="52359" x="6361113" y="4729163"/>
          <p14:tracePt t="52367" x="6337300" y="4729163"/>
          <p14:tracePt t="52375" x="6313488" y="4729163"/>
          <p14:tracePt t="52383" x="6281738" y="4729163"/>
          <p14:tracePt t="52389" x="6265863" y="4729163"/>
          <p14:tracePt t="52398" x="6234113" y="4729163"/>
          <p14:tracePt t="52405" x="6202363" y="4729163"/>
          <p14:tracePt t="52412" x="6154738" y="4721225"/>
          <p14:tracePt t="52419" x="6115050" y="4721225"/>
          <p14:tracePt t="52427" x="6034088" y="4705350"/>
          <p14:tracePt t="52435" x="6002338" y="4697413"/>
          <p14:tracePt t="52442" x="5962650" y="4673600"/>
          <p14:tracePt t="52450" x="5922963" y="4649788"/>
          <p14:tracePt t="52457" x="5899150" y="4624388"/>
          <p14:tracePt t="52465" x="5875338" y="4592638"/>
          <p14:tracePt t="52472" x="5859463" y="4568825"/>
          <p14:tracePt t="52481" x="5859463" y="4545013"/>
          <p14:tracePt t="52487" x="5851525" y="4513263"/>
          <p14:tracePt t="52495" x="5835650" y="4465638"/>
          <p14:tracePt t="52502" x="5827713" y="4418013"/>
          <p14:tracePt t="52509" x="5811838" y="4362450"/>
          <p14:tracePt t="52517" x="5803900" y="4322763"/>
          <p14:tracePt t="52525" x="5795963" y="4241800"/>
          <p14:tracePt t="52533" x="5795963" y="4186238"/>
          <p14:tracePt t="52540" x="5788025" y="4114800"/>
          <p14:tracePt t="52548" x="5788025" y="4043363"/>
          <p14:tracePt t="52555" x="5780088" y="3963988"/>
          <p14:tracePt t="52562" x="5772150" y="3875088"/>
          <p14:tracePt t="52569" x="5764213" y="3811588"/>
          <p14:tracePt t="52577" x="5748338" y="3740150"/>
          <p14:tracePt t="52584" x="5732463" y="3700463"/>
          <p14:tracePt t="52592" x="5716588" y="3652838"/>
          <p14:tracePt t="52601" x="5700713" y="3629025"/>
          <p14:tracePt t="52607" x="5700713" y="3605213"/>
          <p14:tracePt t="52615" x="5692775" y="3587750"/>
          <p14:tracePt t="52622" x="5684838" y="3571875"/>
          <p14:tracePt t="52630" x="5684838" y="3548063"/>
          <p14:tracePt t="52638" x="5684838" y="3532188"/>
          <p14:tracePt t="52645" x="5684838" y="3500438"/>
          <p14:tracePt t="52652" x="5700713" y="3468688"/>
          <p14:tracePt t="52660" x="5724525" y="3421063"/>
          <p14:tracePt t="52668" x="5748338" y="3365500"/>
          <p14:tracePt t="52675" x="5764213" y="3317875"/>
          <p14:tracePt t="52683" x="5780088" y="3262313"/>
          <p14:tracePt t="52690" x="5788025" y="3221038"/>
          <p14:tracePt t="52698" x="5811838" y="3173413"/>
          <p14:tracePt t="52705" x="5827713" y="3133725"/>
          <p14:tracePt t="52713" x="5851525" y="3086100"/>
          <p14:tracePt t="52720" x="5875338" y="3046413"/>
          <p14:tracePt t="52727" x="5907088" y="2998788"/>
          <p14:tracePt t="52734" x="5938838" y="2959100"/>
          <p14:tracePt t="52742" x="5954713" y="2935288"/>
          <p14:tracePt t="52752" x="5978525" y="2901950"/>
          <p14:tracePt t="52757" x="6010275" y="2878138"/>
          <p14:tracePt t="52765" x="6026150" y="2854325"/>
          <p14:tracePt t="52772" x="6059488" y="2838450"/>
          <p14:tracePt t="52780" x="6083300" y="2814638"/>
          <p14:tracePt t="52788" x="6099175" y="2806700"/>
          <p14:tracePt t="52795" x="6115050" y="2798763"/>
          <p14:tracePt t="52802" x="6138863" y="2790825"/>
          <p14:tracePt t="52809" x="6154738" y="2790825"/>
          <p14:tracePt t="52817" x="6178550" y="2782888"/>
          <p14:tracePt t="52825" x="6210300" y="2782888"/>
          <p14:tracePt t="52833" x="6242050" y="2782888"/>
          <p14:tracePt t="52840" x="6289675" y="2782888"/>
          <p14:tracePt t="52847" x="6321425" y="2782888"/>
          <p14:tracePt t="52855" x="6384925" y="2782888"/>
          <p14:tracePt t="52864" x="6442075" y="2790825"/>
          <p14:tracePt t="52869" x="6513513" y="2798763"/>
          <p14:tracePt t="52877" x="6577013" y="2798763"/>
          <p14:tracePt t="52884" x="6656388" y="2806700"/>
          <p14:tracePt t="52892" x="6719888" y="2814638"/>
          <p14:tracePt t="52901" x="6751638" y="2814638"/>
          <p14:tracePt t="52907" x="6800850" y="2822575"/>
          <p14:tracePt t="52915" x="6824663" y="2822575"/>
          <p14:tracePt t="52922" x="6832600" y="2822575"/>
          <p14:tracePt t="52931" x="6840538" y="2822575"/>
          <p14:tracePt t="52939" x="6840538" y="2830513"/>
          <p14:tracePt t="52947" x="6848475" y="2838450"/>
          <p14:tracePt t="52953" x="6848475" y="2854325"/>
          <p14:tracePt t="52971" x="6856413" y="2909888"/>
          <p14:tracePt t="52977" x="6872288" y="2959100"/>
          <p14:tracePt t="52984" x="6888163" y="2998788"/>
          <p14:tracePt t="52990" x="6911975" y="3046413"/>
          <p14:tracePt t="52999" x="6927850" y="3094038"/>
          <p14:tracePt t="53005" x="6943725" y="3141663"/>
          <p14:tracePt t="53017" x="6959600" y="3173413"/>
          <p14:tracePt t="53020" x="6975475" y="3221038"/>
          <p14:tracePt t="53028" x="6983413" y="3262313"/>
          <p14:tracePt t="53036" x="6991350" y="3317875"/>
          <p14:tracePt t="53043" x="6999288" y="3357563"/>
          <p14:tracePt t="53052" x="7007225" y="3381375"/>
          <p14:tracePt t="53058" x="7015163" y="3421063"/>
          <p14:tracePt t="53066" x="7015163" y="3460750"/>
          <p14:tracePt t="53073" x="7015163" y="3516313"/>
          <p14:tracePt t="53082" x="7015163" y="3548063"/>
          <p14:tracePt t="53088" x="7015163" y="3595688"/>
          <p14:tracePt t="53096" x="7007225" y="3621088"/>
          <p14:tracePt t="53103" x="7007225" y="3629025"/>
          <p14:tracePt t="53110" x="6999288" y="3652838"/>
          <p14:tracePt t="53119" x="6991350" y="3668713"/>
          <p14:tracePt t="53127" x="6983413" y="3684588"/>
          <p14:tracePt t="53134" x="6983413" y="3692525"/>
          <p14:tracePt t="53141" x="6983413" y="3700463"/>
          <p14:tracePt t="53149" x="6975475" y="3700463"/>
          <p14:tracePt t="53172" x="6975475" y="3708400"/>
          <p14:tracePt t="53470" x="0" y="0"/>
        </p14:tracePtLst>
        <p14:tracePtLst>
          <p14:tracePt t="55510" x="7135813" y="4298950"/>
          <p14:tracePt t="55577" x="7126288" y="4298950"/>
          <p14:tracePt t="55592" x="7118350" y="4298950"/>
          <p14:tracePt t="55599" x="7110413" y="4298950"/>
          <p14:tracePt t="55607" x="7094538" y="4298950"/>
          <p14:tracePt t="55615" x="7070725" y="4306888"/>
          <p14:tracePt t="55622" x="7031038" y="4322763"/>
          <p14:tracePt t="55630" x="7007225" y="4322763"/>
          <p14:tracePt t="55637" x="6975475" y="4338638"/>
          <p14:tracePt t="55645" x="6943725" y="4354513"/>
          <p14:tracePt t="55652" x="6919913" y="4370388"/>
          <p14:tracePt t="55660" x="6904038" y="4378325"/>
          <p14:tracePt t="55667" x="6872288" y="4394200"/>
          <p14:tracePt t="55676" x="6864350" y="4402138"/>
          <p14:tracePt t="55682" x="6848475" y="4418013"/>
          <p14:tracePt t="55690" x="6824663" y="4441825"/>
          <p14:tracePt t="55699" x="6808788" y="4449763"/>
          <p14:tracePt t="55705" x="6800850" y="4465638"/>
          <p14:tracePt t="55712" x="6777038" y="4481513"/>
          <p14:tracePt t="55720" x="6769100" y="4497388"/>
          <p14:tracePt t="55728" x="6759575" y="4513263"/>
          <p14:tracePt t="55742" x="6751638" y="4521200"/>
          <p14:tracePt t="55824" x="6759575" y="4513263"/>
          <p14:tracePt t="55831" x="6777038" y="4505325"/>
          <p14:tracePt t="55839" x="6800850" y="4489450"/>
          <p14:tracePt t="55847" x="6816725" y="4473575"/>
          <p14:tracePt t="55854" x="6856413" y="4449763"/>
          <p14:tracePt t="55863" x="6888163" y="4418013"/>
          <p14:tracePt t="55869" x="6927850" y="4378325"/>
          <p14:tracePt t="55878" x="6967538" y="4338638"/>
          <p14:tracePt t="55885" x="7015163" y="4298950"/>
          <p14:tracePt t="55892" x="7070725" y="4257675"/>
          <p14:tracePt t="55899" x="7094538" y="4225925"/>
          <p14:tracePt t="55907" x="7135813" y="4186238"/>
          <p14:tracePt t="55914" x="7167563" y="4170363"/>
          <p14:tracePt t="55922" x="7199313" y="4138613"/>
          <p14:tracePt t="55929" x="7223125" y="4106863"/>
          <p14:tracePt t="55937" x="7246938" y="4090988"/>
          <p14:tracePt t="55945" x="7262813" y="4075113"/>
          <p14:tracePt t="55952" x="7278688" y="4051300"/>
          <p14:tracePt t="55959" x="7294563" y="4043363"/>
          <p14:tracePt t="55967" x="7302500" y="4027488"/>
          <p14:tracePt t="55974" x="7318375" y="4011613"/>
          <p14:tracePt t="55982" x="7334250" y="4003675"/>
          <p14:tracePt t="55989" x="7334250" y="3995738"/>
          <p14:tracePt t="56042" x="7334250" y="4011613"/>
          <p14:tracePt t="56050" x="7334250" y="4035425"/>
          <p14:tracePt t="56057" x="7334250" y="4067175"/>
          <p14:tracePt t="56064" x="7334250" y="4090988"/>
          <p14:tracePt t="56073" x="7334250" y="4130675"/>
          <p14:tracePt t="56080" x="7334250" y="4170363"/>
          <p14:tracePt t="56087" x="7334250" y="4217988"/>
          <p14:tracePt t="56094" x="7334250" y="4249738"/>
          <p14:tracePt t="56102" x="7334250" y="4281488"/>
          <p14:tracePt t="56114" x="7334250" y="4298950"/>
          <p14:tracePt t="56117" x="7334250" y="4314825"/>
          <p14:tracePt t="56125" x="7334250" y="4322763"/>
          <p14:tracePt t="56169" x="7334250" y="4298950"/>
          <p14:tracePt t="56178" x="7350125" y="4265613"/>
          <p14:tracePt t="56186" x="7366000" y="4225925"/>
          <p14:tracePt t="56192" x="7389813" y="4154488"/>
          <p14:tracePt t="56200" x="7413625" y="4098925"/>
          <p14:tracePt t="56207" x="7453313" y="4019550"/>
          <p14:tracePt t="56215" x="7493000" y="3938588"/>
          <p14:tracePt t="56223" x="7526338" y="3875088"/>
          <p14:tracePt t="56230" x="7573963" y="3803650"/>
          <p14:tracePt t="56237" x="7629525" y="3740150"/>
          <p14:tracePt t="56245" x="7677150" y="3668713"/>
          <p14:tracePt t="56253" x="7724775" y="3621088"/>
          <p14:tracePt t="56261" x="7764463" y="3571875"/>
          <p14:tracePt t="56267" x="7804150" y="3524250"/>
          <p14:tracePt t="56274" x="7835900" y="3484563"/>
          <p14:tracePt t="56282" x="7843838" y="3460750"/>
          <p14:tracePt t="56289" x="7859713" y="3452813"/>
          <p14:tracePt t="56299" x="7859713" y="3444875"/>
          <p14:tracePt t="56313" x="7869238" y="3444875"/>
          <p14:tracePt t="56320" x="7869238" y="3436938"/>
          <p14:tracePt t="56581" x="7869238" y="3429000"/>
          <p14:tracePt t="56589" x="7859713" y="3405188"/>
          <p14:tracePt t="56597" x="7843838" y="3389313"/>
          <p14:tracePt t="56605" x="7827963" y="3365500"/>
          <p14:tracePt t="56613" x="7804150" y="3341688"/>
          <p14:tracePt t="56619" x="7764463" y="3309938"/>
          <p14:tracePt t="56627" x="7732713" y="3270250"/>
          <p14:tracePt t="56635" x="7700963" y="3221038"/>
          <p14:tracePt t="56643" x="7685088" y="3189288"/>
          <p14:tracePt t="56649" x="7645400" y="3157538"/>
          <p14:tracePt t="56657" x="7621588" y="3133725"/>
          <p14:tracePt t="56664" x="7605713" y="3101975"/>
          <p14:tracePt t="56672" x="7573963" y="3070225"/>
          <p14:tracePt t="56681" x="7550150" y="3038475"/>
          <p14:tracePt t="56687" x="7526338" y="2998788"/>
          <p14:tracePt t="56695" x="7502525" y="2974975"/>
          <p14:tracePt t="56704" x="7485063" y="2935288"/>
          <p14:tracePt t="56711" x="7461250" y="2901950"/>
          <p14:tracePt t="56717" x="7453313" y="2862263"/>
          <p14:tracePt t="56725" x="7429500" y="2838450"/>
          <p14:tracePt t="56732" x="7413625" y="2806700"/>
          <p14:tracePt t="56740" x="7397750" y="2782888"/>
          <p14:tracePt t="56747" x="7381875" y="2767013"/>
          <p14:tracePt t="56755" x="7373938" y="2751138"/>
          <p14:tracePt t="56763" x="7350125" y="2735263"/>
          <p14:tracePt t="56770" x="7342188" y="2719388"/>
          <p14:tracePt t="56778" x="7326313" y="2695575"/>
          <p14:tracePt t="56784" x="7310438" y="2687638"/>
          <p14:tracePt t="56793" x="7294563" y="2671763"/>
          <p14:tracePt t="56799" x="7286625" y="2663825"/>
          <p14:tracePt t="56807" x="7262813" y="2655888"/>
          <p14:tracePt t="56815" x="7239000" y="2632075"/>
          <p14:tracePt t="56822" x="7215188" y="2616200"/>
          <p14:tracePt t="56830" x="7183438" y="2608263"/>
          <p14:tracePt t="56837" x="7167563" y="2592388"/>
          <p14:tracePt t="56844" x="7143750" y="2576513"/>
          <p14:tracePt t="56852" x="7126288" y="2559050"/>
          <p14:tracePt t="56860" x="7102475" y="2559050"/>
          <p14:tracePt t="56867" x="7078663" y="2535238"/>
          <p14:tracePt t="56875" x="7062788" y="2527300"/>
          <p14:tracePt t="56882" x="7038975" y="2511425"/>
          <p14:tracePt t="56890" x="7007225" y="2495550"/>
          <p14:tracePt t="56897" x="6983413" y="2487613"/>
          <p14:tracePt t="56905" x="6959600" y="2479675"/>
          <p14:tracePt t="56913" x="6943725" y="2471738"/>
          <p14:tracePt t="56920" x="6904038" y="2455863"/>
          <p14:tracePt t="56927" x="6880225" y="2447925"/>
          <p14:tracePt t="56936" x="6856413" y="2439988"/>
          <p14:tracePt t="56942" x="6832600" y="2432050"/>
          <p14:tracePt t="56949" x="6808788" y="2424113"/>
          <p14:tracePt t="56963" x="6792913" y="2416175"/>
          <p14:tracePt t="56965" x="6769100" y="2408238"/>
          <p14:tracePt t="56972" x="6743700" y="2400300"/>
          <p14:tracePt t="56980" x="6711950" y="2400300"/>
          <p14:tracePt t="56987" x="6696075" y="2384425"/>
          <p14:tracePt t="56994" x="6664325" y="2376488"/>
          <p14:tracePt t="57002" x="6640513" y="2376488"/>
          <p14:tracePt t="57011" x="6624638" y="2368550"/>
          <p14:tracePt t="57017" x="6600825" y="2368550"/>
          <p14:tracePt t="57025" x="6577013" y="2368550"/>
          <p14:tracePt t="57032" x="6553200" y="2368550"/>
          <p14:tracePt t="57039" x="6529388" y="2368550"/>
          <p14:tracePt t="57047" x="6513513" y="2368550"/>
          <p14:tracePt t="57055" x="6489700" y="2368550"/>
          <p14:tracePt t="57063" x="6473825" y="2368550"/>
          <p14:tracePt t="57070" x="6450013" y="2368550"/>
          <p14:tracePt t="57077" x="6426200" y="2368550"/>
          <p14:tracePt t="57085" x="6410325" y="2368550"/>
          <p14:tracePt t="57095" x="6384925" y="2368550"/>
          <p14:tracePt t="57100" x="6361113" y="2368550"/>
          <p14:tracePt t="57108" x="6345238" y="2368550"/>
          <p14:tracePt t="57115" x="6313488" y="2368550"/>
          <p14:tracePt t="57123" x="6297613" y="2368550"/>
          <p14:tracePt t="57130" x="6273800" y="2376488"/>
          <p14:tracePt t="57138" x="6249988" y="2376488"/>
          <p14:tracePt t="57145" x="6226175" y="2376488"/>
          <p14:tracePt t="57153" x="6202363" y="2384425"/>
          <p14:tracePt t="57161" x="6178550" y="2384425"/>
          <p14:tracePt t="57169" x="6154738" y="2384425"/>
          <p14:tracePt t="57175" x="6130925" y="2384425"/>
          <p14:tracePt t="57182" x="6099175" y="2384425"/>
          <p14:tracePt t="57190" x="6075363" y="2392363"/>
          <p14:tracePt t="57198" x="6034088" y="2400300"/>
          <p14:tracePt t="57205" x="6002338" y="2408238"/>
          <p14:tracePt t="57215" x="5986463" y="2416175"/>
          <p14:tracePt t="57220" x="5954713" y="2424113"/>
          <p14:tracePt t="57228" x="5915025" y="2424113"/>
          <p14:tracePt t="57235" x="5883275" y="2447925"/>
          <p14:tracePt t="57243" x="5843588" y="2455863"/>
          <p14:tracePt t="57250" x="5811838" y="2471738"/>
          <p14:tracePt t="57257" x="5772150" y="2479675"/>
          <p14:tracePt t="57266" x="5748338" y="2495550"/>
          <p14:tracePt t="57272" x="5724525" y="2511425"/>
          <p14:tracePt t="57280" x="5692775" y="2527300"/>
          <p14:tracePt t="57287" x="5659438" y="2543175"/>
          <p14:tracePt t="57295" x="5635625" y="2559050"/>
          <p14:tracePt t="57302" x="5611813" y="2576513"/>
          <p14:tracePt t="57311" x="5595938" y="2584450"/>
          <p14:tracePt t="57318" x="5580063" y="2600325"/>
          <p14:tracePt t="57325" x="5556250" y="2624138"/>
          <p14:tracePt t="57332" x="5548313" y="2632075"/>
          <p14:tracePt t="57340" x="5524500" y="2663825"/>
          <p14:tracePt t="57349" x="5516563" y="2687638"/>
          <p14:tracePt t="57355" x="5492750" y="2711450"/>
          <p14:tracePt t="57364" x="5484813" y="2735263"/>
          <p14:tracePt t="57370" x="5468938" y="2767013"/>
          <p14:tracePt t="57378" x="5453063" y="2790825"/>
          <p14:tracePt t="57385" x="5445125" y="2830513"/>
          <p14:tracePt t="57394" x="5421313" y="2862263"/>
          <p14:tracePt t="57400" x="5413375" y="2901950"/>
          <p14:tracePt t="57407" x="5397500" y="2935288"/>
          <p14:tracePt t="57415" x="5373688" y="2967038"/>
          <p14:tracePt t="57423" x="5357813" y="2990850"/>
          <p14:tracePt t="57431" x="5341938" y="3030538"/>
          <p14:tracePt t="57437" x="5326063" y="3054350"/>
          <p14:tracePt t="57446" x="5300663" y="3094038"/>
          <p14:tracePt t="57453" x="5284788" y="3133725"/>
          <p14:tracePt t="57461" x="5260975" y="3173413"/>
          <p14:tracePt t="57467" x="5245100" y="3221038"/>
          <p14:tracePt t="57476" x="5221288" y="3278188"/>
          <p14:tracePt t="57483" x="5213350" y="3317875"/>
          <p14:tracePt t="57490" x="5197475" y="3349625"/>
          <p14:tracePt t="57498" x="5173663" y="3397250"/>
          <p14:tracePt t="57505" x="5165725" y="3429000"/>
          <p14:tracePt t="57514" x="5141913" y="3476625"/>
          <p14:tracePt t="57520" x="5133975" y="3516313"/>
          <p14:tracePt t="57528" x="5126038" y="3548063"/>
          <p14:tracePt t="57535" x="5118100" y="3579813"/>
          <p14:tracePt t="57545" x="5118100" y="3613150"/>
          <p14:tracePt t="57550" x="5118100" y="3652838"/>
          <p14:tracePt t="57558" x="5118100" y="3684588"/>
          <p14:tracePt t="57565" x="5110163" y="3708400"/>
          <p14:tracePt t="57572" x="5110163" y="3740150"/>
          <p14:tracePt t="57582" x="5102225" y="3756025"/>
          <p14:tracePt t="57587" x="5094288" y="3779838"/>
          <p14:tracePt t="57595" x="5086350" y="3819525"/>
          <p14:tracePt t="57604" x="5086350" y="3843338"/>
          <p14:tracePt t="57611" x="5086350" y="3867150"/>
          <p14:tracePt t="57617" x="5078413" y="3898900"/>
          <p14:tracePt t="57626" x="5070475" y="3922713"/>
          <p14:tracePt t="57632" x="5062538" y="3948113"/>
          <p14:tracePt t="57642" x="5062538" y="3971925"/>
          <p14:tracePt t="57648" x="5054600" y="4003675"/>
          <p14:tracePt t="57655" x="5054600" y="4027488"/>
          <p14:tracePt t="57664" x="5054600" y="4075113"/>
          <p14:tracePt t="57670" x="5046663" y="4106863"/>
          <p14:tracePt t="57678" x="5046663" y="4146550"/>
          <p14:tracePt t="57685" x="5038725" y="4186238"/>
          <p14:tracePt t="57693" x="5038725" y="4233863"/>
          <p14:tracePt t="57700" x="5038725" y="4281488"/>
          <p14:tracePt t="57708" x="5038725" y="4338638"/>
          <p14:tracePt t="57716" x="5038725" y="4386263"/>
          <p14:tracePt t="57723" x="5038725" y="4441825"/>
          <p14:tracePt t="57730" x="5038725" y="4521200"/>
          <p14:tracePt t="57738" x="5046663" y="4545013"/>
          <p14:tracePt t="57746" x="5054600" y="4568825"/>
          <p14:tracePt t="57753" x="5062538" y="4584700"/>
          <p14:tracePt t="57761" x="5070475" y="4600575"/>
          <p14:tracePt t="57767" x="5078413" y="4624388"/>
          <p14:tracePt t="57775" x="5094288" y="4633913"/>
          <p14:tracePt t="57782" x="5102225" y="4649788"/>
          <p14:tracePt t="57790" x="5118100" y="4665663"/>
          <p14:tracePt t="57798" x="5126038" y="4673600"/>
          <p14:tracePt t="57805" x="5141913" y="4681538"/>
          <p14:tracePt t="57813" x="5157788" y="4697413"/>
          <p14:tracePt t="57820" x="5173663" y="4705350"/>
          <p14:tracePt t="57828" x="5197475" y="4721225"/>
          <p14:tracePt t="57834" x="5221288" y="4729163"/>
          <p14:tracePt t="57845" x="5237163" y="4729163"/>
          <p14:tracePt t="57850" x="5268913" y="4737100"/>
          <p14:tracePt t="57858" x="5292725" y="4737100"/>
          <p14:tracePt t="57865" x="5326063" y="4737100"/>
          <p14:tracePt t="57872" x="5357813" y="4737100"/>
          <p14:tracePt t="57880" x="5381625" y="4737100"/>
          <p14:tracePt t="57887" x="5413375" y="4737100"/>
          <p14:tracePt t="57896" x="5437188" y="4737100"/>
          <p14:tracePt t="57903" x="5461000" y="4737100"/>
          <p14:tracePt t="57912" x="5492750" y="4737100"/>
          <p14:tracePt t="57917" x="5524500" y="4737100"/>
          <p14:tracePt t="57926" x="5548313" y="4737100"/>
          <p14:tracePt t="57932" x="5580063" y="4737100"/>
          <p14:tracePt t="57940" x="5619750" y="4737100"/>
          <p14:tracePt t="57948" x="5651500" y="4737100"/>
          <p14:tracePt t="57955" x="5700713" y="4737100"/>
          <p14:tracePt t="57963" x="5740400" y="4737100"/>
          <p14:tracePt t="57970" x="5788025" y="4737100"/>
          <p14:tracePt t="57979" x="5827713" y="4737100"/>
          <p14:tracePt t="57985" x="5859463" y="4737100"/>
          <p14:tracePt t="57993" x="5883275" y="4737100"/>
          <p14:tracePt t="58000" x="5915025" y="4737100"/>
          <p14:tracePt t="58007" x="5946775" y="4737100"/>
          <p14:tracePt t="58015" x="5970588" y="4737100"/>
          <p14:tracePt t="58022" x="5986463" y="4737100"/>
          <p14:tracePt t="58031" x="6010275" y="4737100"/>
          <p14:tracePt t="58037" x="6026150" y="4737100"/>
          <p14:tracePt t="58046" x="6043613" y="4737100"/>
          <p14:tracePt t="58052" x="6051550" y="4737100"/>
          <p14:tracePt t="58061" x="6067425" y="4737100"/>
          <p14:tracePt t="58067" x="6107113" y="4737100"/>
          <p14:tracePt t="58076" x="6154738" y="4737100"/>
          <p14:tracePt t="58083" x="6218238" y="4737100"/>
          <p14:tracePt t="58090" x="6265863" y="4737100"/>
          <p14:tracePt t="58097" x="6313488" y="4737100"/>
          <p14:tracePt t="58105" x="6376988" y="4737100"/>
          <p14:tracePt t="58114" x="6450013" y="4737100"/>
          <p14:tracePt t="58120" x="6529388" y="4737100"/>
          <p14:tracePt t="58129" x="6569075" y="4737100"/>
          <p14:tracePt t="58135" x="6592888" y="4737100"/>
          <p14:tracePt t="58144" x="6608763" y="4745038"/>
          <p14:tracePt t="58150" x="6616700" y="4745038"/>
          <p14:tracePt t="59371" x="6592888" y="4752975"/>
          <p14:tracePt t="59379" x="6561138" y="4768850"/>
          <p14:tracePt t="59388" x="6521450" y="4776788"/>
          <p14:tracePt t="59394" x="6465888" y="4792663"/>
          <p14:tracePt t="59402" x="6392863" y="4816475"/>
          <p14:tracePt t="59410" x="6329363" y="4832350"/>
          <p14:tracePt t="59416" x="6242050" y="4840288"/>
          <p14:tracePt t="59424" x="6170613" y="4856163"/>
          <p14:tracePt t="59433" x="6091238" y="4872038"/>
          <p14:tracePt t="59440" x="6026150" y="4879975"/>
          <p14:tracePt t="59447" x="5970588" y="4895850"/>
          <p14:tracePt t="59454" x="5915025" y="4903788"/>
          <p14:tracePt t="59462" x="5851525" y="4911725"/>
          <p14:tracePt t="59471" x="5795963" y="4919663"/>
          <p14:tracePt t="59478" x="5740400" y="4927600"/>
          <p14:tracePt t="59486" x="5676900" y="4935538"/>
          <p14:tracePt t="59492" x="5611813" y="4943475"/>
          <p14:tracePt t="59500" x="5548313" y="4951413"/>
          <p14:tracePt t="59507" x="5468938" y="4951413"/>
          <p14:tracePt t="59515" x="5389563" y="4951413"/>
          <p14:tracePt t="59522" x="5292725" y="4951413"/>
          <p14:tracePt t="59529" x="5197475" y="4951413"/>
          <p14:tracePt t="59537" x="5086350" y="4943475"/>
          <p14:tracePt t="59547" x="4991100" y="4927600"/>
          <p14:tracePt t="59552" x="4870450" y="4895850"/>
          <p14:tracePt t="59560" x="4743450" y="4864100"/>
          <p14:tracePt t="59567" x="4592638" y="4832350"/>
          <p14:tracePt t="59575" x="4464050" y="4792663"/>
          <p14:tracePt t="59582" x="4337050" y="4768850"/>
          <p14:tracePt t="59590" x="4200525" y="4721225"/>
          <p14:tracePt t="59597" x="4065588" y="4681538"/>
          <p14:tracePt t="59605" x="3922713" y="4649788"/>
          <p14:tracePt t="59612" x="3722688" y="4592638"/>
          <p14:tracePt t="59620" x="3556000" y="4552950"/>
          <p14:tracePt t="59629" x="3403600" y="4521200"/>
          <p14:tracePt t="59634" x="3324225" y="4505325"/>
          <p14:tracePt t="59642" x="3213100" y="4489450"/>
          <p14:tracePt t="59650" x="3125788" y="4473575"/>
          <p14:tracePt t="59657" x="3044825" y="4457700"/>
          <p14:tracePt t="59665" x="2957513" y="4425950"/>
          <p14:tracePt t="59672" x="2878138" y="4410075"/>
          <p14:tracePt t="59679" x="2814638" y="4394200"/>
          <p14:tracePt t="59687" x="2759075" y="4370388"/>
          <p14:tracePt t="59695" x="2678113" y="4346575"/>
          <p14:tracePt t="59702" x="2622550" y="4322763"/>
          <p14:tracePt t="59710" x="2535238" y="4298950"/>
          <p14:tracePt t="59719" x="2455863" y="4265613"/>
          <p14:tracePt t="59725" x="2384425" y="4249738"/>
          <p14:tracePt t="59733" x="2311400" y="4233863"/>
          <p14:tracePt t="59740" x="2271713" y="4217988"/>
          <p14:tracePt t="59747" x="2184400" y="4202113"/>
          <p14:tracePt t="59754" x="2128838" y="4194175"/>
          <p14:tracePt t="59762" x="2081213" y="4186238"/>
          <p14:tracePt t="59769" x="2049463" y="4178300"/>
          <p14:tracePt t="59778" x="2017713" y="4170363"/>
          <p14:tracePt t="59785" x="1984375" y="4162425"/>
          <p14:tracePt t="59792" x="1968500" y="4154488"/>
          <p14:tracePt t="59800" x="1952625" y="4138613"/>
          <p14:tracePt t="59808" x="1936750" y="4138613"/>
          <p14:tracePt t="59814" x="1912938" y="4130675"/>
          <p14:tracePt t="59822" x="1897063" y="4122738"/>
          <p14:tracePt t="59830" x="1873250" y="4122738"/>
          <p14:tracePt t="59837" x="1857375" y="4114800"/>
          <p14:tracePt t="59846" x="1849438" y="4114800"/>
          <p14:tracePt t="59852" x="1833563" y="4106863"/>
          <p14:tracePt t="59860" x="1801813" y="4098925"/>
          <p14:tracePt t="59867" x="1778000" y="4098925"/>
          <p14:tracePt t="59875" x="1754188" y="4098925"/>
          <p14:tracePt t="59882" x="1738313" y="4090988"/>
          <p14:tracePt t="59890" x="1714500" y="4083050"/>
          <p14:tracePt t="59897" x="1690688" y="4083050"/>
          <p14:tracePt t="59904" x="1682750" y="4075113"/>
          <p14:tracePt t="59912" x="1658938" y="4075113"/>
          <p14:tracePt t="59919" x="1641475" y="4067175"/>
          <p14:tracePt t="59927" x="1609725" y="4059238"/>
          <p14:tracePt t="59935" x="1577975" y="4051300"/>
          <p14:tracePt t="59950" x="1570038" y="4051300"/>
          <p14:tracePt t="59961" x="1562100" y="4051300"/>
          <p14:tracePt t="60100" x="1570038" y="4051300"/>
          <p14:tracePt t="60114" x="1577975" y="4051300"/>
          <p14:tracePt t="60137" x="1585913" y="4051300"/>
          <p14:tracePt t="60152" x="1601788" y="4051300"/>
          <p14:tracePt t="60160" x="1617663" y="4051300"/>
          <p14:tracePt t="60168" x="1633538" y="4051300"/>
          <p14:tracePt t="60175" x="1651000" y="4051300"/>
          <p14:tracePt t="60185" x="1682750" y="4051300"/>
          <p14:tracePt t="60189" x="1706563" y="4051300"/>
          <p14:tracePt t="60197" x="1730375" y="4051300"/>
          <p14:tracePt t="60205" x="1754188" y="4051300"/>
          <p14:tracePt t="60212" x="1778000" y="4051300"/>
          <p14:tracePt t="60219" x="1801813" y="4051300"/>
          <p14:tracePt t="60227" x="1809750" y="4051300"/>
          <p14:tracePt t="60235" x="1825625" y="4051300"/>
          <p14:tracePt t="60243" x="1841500" y="4051300"/>
          <p14:tracePt t="60249" x="1849438" y="4051300"/>
          <p14:tracePt t="60258" x="1857375" y="4051300"/>
          <p14:tracePt t="60264" x="1865313" y="4051300"/>
          <p14:tracePt t="60272" x="1881188" y="4051300"/>
          <p14:tracePt t="60279" x="1889125" y="4051300"/>
          <p14:tracePt t="60287" x="1897063" y="4051300"/>
          <p14:tracePt t="60294" x="1912938" y="4051300"/>
          <p14:tracePt t="60302" x="1928813" y="4051300"/>
          <p14:tracePt t="60310" x="1936750" y="4051300"/>
          <p14:tracePt t="60317" x="1944688" y="4051300"/>
          <p14:tracePt t="60325" x="1952625" y="4051300"/>
          <p14:tracePt t="60340" x="1968500" y="4051300"/>
          <p14:tracePt t="60347" x="1984375" y="4051300"/>
          <p14:tracePt t="60362" x="1992313" y="4051300"/>
          <p14:tracePt t="60369" x="2008188" y="4051300"/>
          <p14:tracePt t="60377" x="2041525" y="4051300"/>
          <p14:tracePt t="60385" x="2065338" y="4051300"/>
          <p14:tracePt t="60392" x="2097088" y="4051300"/>
          <p14:tracePt t="60400" x="2120900" y="4051300"/>
          <p14:tracePt t="60408" x="2168525" y="4051300"/>
          <p14:tracePt t="60415" x="2200275" y="4043363"/>
          <p14:tracePt t="60423" x="2239963" y="4043363"/>
          <p14:tracePt t="60429" x="2287588" y="4035425"/>
          <p14:tracePt t="60437" x="2335213" y="4027488"/>
          <p14:tracePt t="60444" x="2366963" y="4027488"/>
          <p14:tracePt t="60452" x="2400300" y="4027488"/>
          <p14:tracePt t="60460" x="2447925" y="4019550"/>
          <p14:tracePt t="60467" x="2455863" y="4019550"/>
          <p14:tracePt t="60474" x="2479675" y="4011613"/>
          <p14:tracePt t="60482" x="2511425" y="4003675"/>
          <p14:tracePt t="60490" x="2535238" y="4003675"/>
          <p14:tracePt t="60497" x="2559050" y="4003675"/>
          <p14:tracePt t="60505" x="2574925" y="4003675"/>
          <p14:tracePt t="60603" x="2559050" y="4003675"/>
          <p14:tracePt t="60610" x="2519363" y="4003675"/>
          <p14:tracePt t="60617" x="2471738" y="4003675"/>
          <p14:tracePt t="60626" x="2424113" y="4003675"/>
          <p14:tracePt t="60632" x="2366963" y="4003675"/>
          <p14:tracePt t="60641" x="2279650" y="4003675"/>
          <p14:tracePt t="60647" x="2200275" y="4003675"/>
          <p14:tracePt t="60655" x="2112963" y="4003675"/>
          <p14:tracePt t="60663" x="2025650" y="4003675"/>
          <p14:tracePt t="60670" x="1944688" y="4003675"/>
          <p14:tracePt t="60678" x="1881188" y="4003675"/>
          <p14:tracePt t="60685" x="1817688" y="4003675"/>
          <p14:tracePt t="60694" x="1754188" y="4003675"/>
          <p14:tracePt t="60700" x="1706563" y="4003675"/>
          <p14:tracePt t="60709" x="1674813" y="4003675"/>
          <p14:tracePt t="60715" x="1641475" y="4003675"/>
          <p14:tracePt t="60723" x="1625600" y="4003675"/>
          <p14:tracePt t="60730" x="1617663" y="4003675"/>
          <p14:tracePt t="60745" x="1609725" y="4003675"/>
          <p14:tracePt t="60761" x="1601788" y="4003675"/>
          <p14:tracePt t="60767" x="1593850" y="4003675"/>
          <p14:tracePt t="60782" x="1585913" y="4003675"/>
          <p14:tracePt t="60806" x="1577975" y="4003675"/>
          <p14:tracePt t="60813" x="1577975" y="4011613"/>
          <p14:tracePt t="61074" x="1570038" y="4011613"/>
          <p14:tracePt t="61090" x="1554163" y="4011613"/>
          <p14:tracePt t="61097" x="1546225" y="4011613"/>
          <p14:tracePt t="61105" x="1538288" y="4011613"/>
          <p14:tracePt t="61112" x="1522413" y="4011613"/>
          <p14:tracePt t="61120" x="1514475" y="4003675"/>
          <p14:tracePt t="61127" x="1498600" y="4003675"/>
          <p14:tracePt t="61135" x="1490663" y="4003675"/>
          <p14:tracePt t="61174" x="1482725" y="4003675"/>
          <p14:tracePt t="61419" x="1498600" y="4003675"/>
          <p14:tracePt t="61426" x="1530350" y="4003675"/>
          <p14:tracePt t="61435" x="1562100" y="4003675"/>
          <p14:tracePt t="61443" x="1593850" y="4003675"/>
          <p14:tracePt t="61450" x="1658938" y="4003675"/>
          <p14:tracePt t="61457" x="1714500" y="4003675"/>
          <p14:tracePt t="61465" x="1793875" y="4003675"/>
          <p14:tracePt t="61473" x="1849438" y="4003675"/>
          <p14:tracePt t="61480" x="1920875" y="4003675"/>
          <p14:tracePt t="61487" x="1984375" y="4003675"/>
          <p14:tracePt t="61495" x="2041525" y="4003675"/>
          <p14:tracePt t="61502" x="2097088" y="4003675"/>
          <p14:tracePt t="61510" x="2128838" y="4003675"/>
          <p14:tracePt t="61517" x="2160588" y="4003675"/>
          <p14:tracePt t="61525" x="2168525" y="4003675"/>
          <p14:tracePt t="61532" x="2192338" y="4003675"/>
          <p14:tracePt t="61540" x="2200275" y="4003675"/>
          <p14:tracePt t="61547" x="2208213" y="4003675"/>
          <p14:tracePt t="61555" x="2216150" y="4003675"/>
          <p14:tracePt t="61562" x="2224088" y="4003675"/>
          <p14:tracePt t="61569" x="2239963" y="4003675"/>
          <p14:tracePt t="61577" x="2247900" y="4003675"/>
          <p14:tracePt t="61584" x="2255838" y="4003675"/>
          <p14:tracePt t="61592" x="2263775" y="3995738"/>
          <p14:tracePt t="61600" x="2271713" y="3995738"/>
          <p14:tracePt t="61608" x="2287588" y="3995738"/>
          <p14:tracePt t="61614" x="2295525" y="3995738"/>
          <p14:tracePt t="61623" x="2303463" y="3995738"/>
          <p14:tracePt t="61629" x="2311400" y="3995738"/>
          <p14:tracePt t="61645" x="2319338" y="3995738"/>
          <p14:tracePt t="61652" x="2327275" y="3995738"/>
          <p14:tracePt t="61660" x="2335213" y="3995738"/>
          <p14:tracePt t="61675" x="2343150" y="3995738"/>
          <p14:tracePt t="61682" x="2351088" y="3987800"/>
          <p14:tracePt t="61690" x="2359025" y="3987800"/>
          <p14:tracePt t="61697" x="2366963" y="3987800"/>
          <p14:tracePt t="61705" x="2374900" y="3987800"/>
          <p14:tracePt t="61712" x="2392363" y="3987800"/>
          <p14:tracePt t="61719" x="2408238" y="3987800"/>
          <p14:tracePt t="61727" x="2424113" y="3987800"/>
          <p14:tracePt t="61735" x="2439988" y="3987800"/>
          <p14:tracePt t="61742" x="2455863" y="3987800"/>
          <p14:tracePt t="61750" x="2479675" y="3987800"/>
          <p14:tracePt t="61757" x="2495550" y="3987800"/>
          <p14:tracePt t="61765" x="2527300" y="3987800"/>
          <p14:tracePt t="61772" x="2535238" y="3987800"/>
          <p14:tracePt t="61780" x="2559050" y="3995738"/>
          <p14:tracePt t="61787" x="2582863" y="3995738"/>
          <p14:tracePt t="61795" x="2598738" y="3995738"/>
          <p14:tracePt t="61802" x="2622550" y="3995738"/>
          <p14:tracePt t="61809" x="2646363" y="3995738"/>
          <p14:tracePt t="61817" x="2670175" y="3995738"/>
          <p14:tracePt t="61825" x="2678113" y="3995738"/>
          <p14:tracePt t="61832" x="2693988" y="3995738"/>
          <p14:tracePt t="61840" x="2709863" y="3995738"/>
          <p14:tracePt t="61847" x="2725738" y="3995738"/>
          <p14:tracePt t="61856" x="2751138" y="3995738"/>
          <p14:tracePt t="61862" x="2759075" y="3987800"/>
          <p14:tracePt t="61869" x="2774950" y="3987800"/>
          <p14:tracePt t="61877" x="2782888" y="3987800"/>
          <p14:tracePt t="61885" x="2798763" y="3987800"/>
          <p14:tracePt t="61893" x="2806700" y="3987800"/>
          <p14:tracePt t="61899" x="2814638" y="3979863"/>
          <p14:tracePt t="61908" x="2830513" y="3971925"/>
          <p14:tracePt t="61914" x="2838450" y="3971925"/>
          <p14:tracePt t="61929" x="2854325" y="3971925"/>
          <p14:tracePt t="61937" x="2862263" y="3971925"/>
          <p14:tracePt t="61944" x="2862263" y="3963988"/>
          <p14:tracePt t="61952" x="2878138" y="3963988"/>
          <p14:tracePt t="61960" x="2894013" y="3956050"/>
          <p14:tracePt t="61967" x="2901950" y="3956050"/>
          <p14:tracePt t="61975" x="2917825" y="3956050"/>
          <p14:tracePt t="61983" x="2933700" y="3956050"/>
          <p14:tracePt t="61990" x="2957513" y="3956050"/>
          <p14:tracePt t="61997" x="2973388" y="3948113"/>
          <p14:tracePt t="62005" x="2989263" y="3948113"/>
          <p14:tracePt t="62012" x="3013075" y="3938588"/>
          <p14:tracePt t="62020" x="3028950" y="3930650"/>
          <p14:tracePt t="62027" x="3044825" y="3930650"/>
          <p14:tracePt t="62034" x="3060700" y="3930650"/>
          <p14:tracePt t="62050" x="3068638" y="3930650"/>
          <p14:tracePt t="62059" x="3084513" y="3922713"/>
          <p14:tracePt t="62065" x="3092450" y="3922713"/>
          <p14:tracePt t="62073" x="3100388" y="3922713"/>
          <p14:tracePt t="62094" x="3109913" y="3922713"/>
          <p14:tracePt t="62102" x="3109913" y="3914775"/>
          <p14:tracePt t="62110" x="3117850" y="3914775"/>
          <p14:tracePt t="62117" x="3117850" y="3906838"/>
          <p14:tracePt t="62125" x="3125788" y="3906838"/>
          <p14:tracePt t="62132" x="3133725" y="3906838"/>
          <p14:tracePt t="62147" x="3133725" y="3898900"/>
          <p14:tracePt t="62536" x="3117850" y="3906838"/>
          <p14:tracePt t="62544" x="3052763" y="3922713"/>
          <p14:tracePt t="62552" x="2965450" y="3930650"/>
          <p14:tracePt t="62559" x="2830513" y="3948113"/>
          <p14:tracePt t="62568" x="2693988" y="3948113"/>
          <p14:tracePt t="62575" x="2519363" y="3963988"/>
          <p14:tracePt t="62582" x="2335213" y="3987800"/>
          <p14:tracePt t="62590" x="2160588" y="3987800"/>
          <p14:tracePt t="62597" x="2025650" y="3995738"/>
          <p14:tracePt t="62607" x="1912938" y="3995738"/>
          <p14:tracePt t="62612" x="1841500" y="4003675"/>
          <p14:tracePt t="62619" x="1785938" y="4003675"/>
          <p14:tracePt t="62627" x="1770063" y="4003675"/>
          <p14:tracePt t="62635" x="1762125" y="4003675"/>
          <p14:tracePt t="62776" x="1738313" y="4003675"/>
          <p14:tracePt t="62794" x="1722438" y="4003675"/>
          <p14:tracePt t="62799" x="1714500" y="4003675"/>
          <p14:tracePt t="62807" x="1706563" y="4003675"/>
          <p14:tracePt t="62815" x="1698625" y="4003675"/>
          <p14:tracePt t="62829" x="1690688" y="4003675"/>
          <p14:tracePt t="62837" x="1682750" y="4003675"/>
          <p14:tracePt t="62852" x="1674813" y="4003675"/>
          <p14:tracePt t="62874" x="1666875" y="4003675"/>
          <p14:tracePt t="62890" x="1658938" y="4003675"/>
          <p14:tracePt t="62905" x="1641475" y="4003675"/>
          <p14:tracePt t="62912" x="1625600" y="4003675"/>
          <p14:tracePt t="62919" x="1617663" y="4003675"/>
          <p14:tracePt t="62927" x="1609725" y="3995738"/>
          <p14:tracePt t="62934" x="1593850" y="3995738"/>
          <p14:tracePt t="62958" x="1577975" y="3995738"/>
          <p14:tracePt t="62974" x="1570038" y="3995738"/>
          <p14:tracePt t="63027" x="1562100" y="3995738"/>
          <p14:tracePt t="63271" x="1562100" y="3987800"/>
          <p14:tracePt t="63676" x="1570038" y="3987800"/>
          <p14:tracePt t="63684" x="1577975" y="3987800"/>
          <p14:tracePt t="63692" x="1585913" y="3987800"/>
          <p14:tracePt t="63708" x="1601788" y="3987800"/>
          <p14:tracePt t="63715" x="1609725" y="3987800"/>
          <p14:tracePt t="63730" x="1625600" y="3987800"/>
          <p14:tracePt t="63745" x="1633538" y="3987800"/>
          <p14:tracePt t="63767" x="1641475" y="3987800"/>
          <p14:tracePt t="64711" x="1651000" y="3987800"/>
          <p14:tracePt t="64944" x="1658938" y="3987800"/>
          <p14:tracePt t="64957" x="1674813" y="3987800"/>
          <p14:tracePt t="64959" x="1690688" y="3995738"/>
          <p14:tracePt t="64967" x="1698625" y="3995738"/>
          <p14:tracePt t="64974" x="1714500" y="4003675"/>
          <p14:tracePt t="64982" x="1738313" y="4003675"/>
          <p14:tracePt t="64989" x="1754188" y="4011613"/>
          <p14:tracePt t="64997" x="1785938" y="4019550"/>
          <p14:tracePt t="65004" x="1809750" y="4019550"/>
          <p14:tracePt t="65012" x="1833563" y="4019550"/>
          <p14:tracePt t="65020" x="1857375" y="4019550"/>
          <p14:tracePt t="65027" x="1873250" y="4019550"/>
          <p14:tracePt t="65035" x="1873250" y="4027488"/>
          <p14:tracePt t="65042" x="1881188" y="4027488"/>
          <p14:tracePt t="65049" x="1889125" y="4027488"/>
          <p14:tracePt t="65057" x="1897063" y="4027488"/>
          <p14:tracePt t="67119" x="1905000" y="4027488"/>
          <p14:tracePt t="67127" x="1928813" y="4027488"/>
          <p14:tracePt t="67135" x="2017713" y="4035425"/>
          <p14:tracePt t="67142" x="2089150" y="4043363"/>
          <p14:tracePt t="67149" x="2200275" y="4051300"/>
          <p14:tracePt t="67158" x="2311400" y="4051300"/>
          <p14:tracePt t="67164" x="2432050" y="4059238"/>
          <p14:tracePt t="67173" x="2574925" y="4075113"/>
          <p14:tracePt t="67180" x="2686050" y="4075113"/>
          <p14:tracePt t="67188" x="2798763" y="4075113"/>
          <p14:tracePt t="67196" x="2901950" y="4075113"/>
          <p14:tracePt t="67203" x="2981325" y="4059238"/>
          <p14:tracePt t="67210" x="3036888" y="4051300"/>
          <p14:tracePt t="67218" x="3084513" y="4043363"/>
          <p14:tracePt t="67224" x="3100388" y="4027488"/>
          <p14:tracePt t="67234" x="3109913" y="4019550"/>
          <p14:tracePt t="67247" x="3117850" y="4011613"/>
          <p14:tracePt t="67271" x="3117850" y="4003675"/>
          <p14:tracePt t="67285" x="3125788" y="3987800"/>
          <p14:tracePt t="67300" x="3125788" y="3979863"/>
          <p14:tracePt t="67338" x="3125788" y="3971925"/>
          <p14:tracePt t="67346" x="3125788" y="3963988"/>
          <p14:tracePt t="67359" x="3125788" y="3956050"/>
          <p14:tracePt t="67374" x="3125788" y="3948113"/>
          <p14:tracePt t="67382" x="3125788" y="3938588"/>
          <p14:tracePt t="67390" x="3125788" y="3930650"/>
          <p14:tracePt t="67397" x="3125788" y="3922713"/>
          <p14:tracePt t="67412" x="3125788" y="3914775"/>
          <p14:tracePt t="67420" x="3125788" y="3906838"/>
          <p14:tracePt t="67435" x="3125788" y="3898900"/>
          <p14:tracePt t="67450" x="3125788" y="3890963"/>
          <p14:tracePt t="67457" x="3125788" y="3883025"/>
          <p14:tracePt t="67465" x="3125788" y="3875088"/>
          <p14:tracePt t="67472" x="3125788" y="3859213"/>
          <p14:tracePt t="67479" x="3125788" y="3851275"/>
          <p14:tracePt t="67488" x="3133725" y="3843338"/>
          <p14:tracePt t="67495" x="3141663" y="3827463"/>
          <p14:tracePt t="67509" x="3149600" y="3827463"/>
          <p14:tracePt t="67518" x="3149600" y="3811588"/>
          <p14:tracePt t="67525" x="3157538" y="3811588"/>
          <p14:tracePt t="67532" x="3165475" y="3803650"/>
          <p14:tracePt t="67562" x="3173413" y="3803650"/>
          <p14:tracePt t="67571" x="3173413" y="3795713"/>
          <p14:tracePt t="67585" x="3173413" y="3787775"/>
          <p14:tracePt t="67592" x="3181350" y="3787775"/>
          <p14:tracePt t="67609" x="3181350" y="3779838"/>
          <p14:tracePt t="67637" x="3189288" y="3779838"/>
          <p14:tracePt t="68431" x="3189288" y="3787775"/>
          <p14:tracePt t="68439" x="3173413" y="3803650"/>
          <p14:tracePt t="68447" x="3141663" y="3827463"/>
          <p14:tracePt t="68454" x="3092450" y="3867150"/>
          <p14:tracePt t="68463" x="3028950" y="3890963"/>
          <p14:tracePt t="68471" x="2957513" y="3922713"/>
          <p14:tracePt t="68477" x="2870200" y="3963988"/>
          <p14:tracePt t="68485" x="2774950" y="4003675"/>
          <p14:tracePt t="68492" x="2678113" y="4027488"/>
          <p14:tracePt t="68500" x="2566988" y="4067175"/>
          <p14:tracePt t="68507" x="2463800" y="4083050"/>
          <p14:tracePt t="68514" x="2374900" y="4106863"/>
          <p14:tracePt t="68522" x="2279650" y="4114800"/>
          <p14:tracePt t="68529" x="2200275" y="4114800"/>
          <p14:tracePt t="68537" x="2152650" y="4114800"/>
          <p14:tracePt t="68544" x="2097088" y="4114800"/>
          <p14:tracePt t="68553" x="2065338" y="4114800"/>
          <p14:tracePt t="68559" x="2025650" y="4114800"/>
          <p14:tracePt t="68568" x="1992313" y="4114800"/>
          <p14:tracePt t="68575" x="1960563" y="4106863"/>
          <p14:tracePt t="68582" x="1936750" y="4098925"/>
          <p14:tracePt t="68589" x="1905000" y="4098925"/>
          <p14:tracePt t="68597" x="1865313" y="4098925"/>
          <p14:tracePt t="68604" x="1833563" y="4090988"/>
          <p14:tracePt t="68612" x="1801813" y="4090988"/>
          <p14:tracePt t="68620" x="1778000" y="4083050"/>
          <p14:tracePt t="68627" x="1762125" y="4083050"/>
          <p14:tracePt t="68634" x="1746250" y="4083050"/>
          <p14:tracePt t="68642" x="1730375" y="4075113"/>
          <p14:tracePt t="68650" x="1722438" y="4075113"/>
          <p14:tracePt t="68657" x="1714500" y="4067175"/>
          <p14:tracePt t="68672" x="1706563" y="4067175"/>
          <p14:tracePt t="68687" x="1698625" y="4067175"/>
          <p14:tracePt t="68718" x="1690688" y="4067175"/>
          <p14:tracePt t="68732" x="1682750" y="4067175"/>
          <p14:tracePt t="68755" x="1674813" y="4067175"/>
          <p14:tracePt t="68793" x="1666875" y="4067175"/>
          <p14:tracePt t="68802" x="1658938" y="4067175"/>
          <p14:tracePt t="68815" x="1651000" y="4067175"/>
          <p14:tracePt t="68830" x="1641475" y="4067175"/>
          <p14:tracePt t="68838" x="1633538" y="4067175"/>
          <p14:tracePt t="68845" x="1625600" y="4067175"/>
          <p14:tracePt t="68859" x="1617663" y="4067175"/>
          <p14:tracePt t="69016" x="1609725" y="4067175"/>
          <p14:tracePt t="69040" x="1601788" y="4067175"/>
          <p14:tracePt t="69047" x="1593850" y="4067175"/>
          <p14:tracePt t="69054" x="1585913" y="4067175"/>
          <p14:tracePt t="69070" x="1577975" y="4067175"/>
          <p14:tracePt t="69084" x="1562100" y="4067175"/>
          <p14:tracePt t="69101" x="1554163" y="4067175"/>
          <p14:tracePt t="69160" x="1546225" y="4067175"/>
          <p14:tracePt t="69167" x="1538288" y="4067175"/>
          <p14:tracePt t="69183" x="1538288" y="4059238"/>
          <p14:tracePt t="69189" x="1530350" y="4059238"/>
          <p14:tracePt t="69204" x="1522413" y="4059238"/>
          <p14:tracePt t="69212" x="1514475" y="4059238"/>
          <p14:tracePt t="69220" x="1506538" y="4059238"/>
          <p14:tracePt t="69227" x="1498600" y="4059238"/>
          <p14:tracePt t="69236" x="1490663" y="4059238"/>
          <p14:tracePt t="69242" x="1482725" y="4059238"/>
          <p14:tracePt t="71772" x="1490663" y="4059238"/>
          <p14:tracePt t="71773" x="1593850" y="4035425"/>
          <p14:tracePt t="71774" x="1625600" y="4019550"/>
          <p14:tracePt t="71776" x="1633538" y="4011613"/>
          <p14:tracePt t="71785" x="1651000" y="4011613"/>
          <p14:tracePt t="73111" x="1658938" y="4011613"/>
          <p14:tracePt t="73127" x="1674813" y="4011613"/>
          <p14:tracePt t="73134" x="1682750" y="4011613"/>
          <p14:tracePt t="73142" x="1690688" y="4011613"/>
          <p14:tracePt t="73150" x="1706563" y="4011613"/>
          <p14:tracePt t="73157" x="1722438" y="4011613"/>
          <p14:tracePt t="73165" x="1730375" y="4011613"/>
          <p14:tracePt t="73269" x="1738313" y="4011613"/>
          <p14:tracePt t="73644" x="1746250" y="4011613"/>
          <p14:tracePt t="73659" x="1754188" y="4011613"/>
          <p14:tracePt t="73667" x="1762125" y="4011613"/>
          <p14:tracePt t="73675" x="1770063" y="4011613"/>
          <p14:tracePt t="73704" x="1778000" y="4011613"/>
          <p14:tracePt t="73720" x="1785938" y="4011613"/>
          <p14:tracePt t="73728" x="1801813" y="4011613"/>
          <p14:tracePt t="73734" x="1817688" y="4011613"/>
          <p14:tracePt t="73742" x="1825625" y="4011613"/>
          <p14:tracePt t="73750" x="1833563" y="4011613"/>
          <p14:tracePt t="73757" x="1849438" y="4011613"/>
          <p14:tracePt t="73766" x="1857375" y="4011613"/>
          <p14:tracePt t="73772" x="1865313" y="4011613"/>
          <p14:tracePt t="73780" x="1881188" y="4011613"/>
          <p14:tracePt t="73787" x="1889125" y="4011613"/>
          <p14:tracePt t="73803" x="1897063" y="4011613"/>
          <p14:tracePt t="73810" x="1905000" y="4011613"/>
          <p14:tracePt t="73824" x="1912938" y="4011613"/>
          <p14:tracePt t="73832" x="1920875" y="4011613"/>
          <p14:tracePt t="73847" x="1928813" y="4003675"/>
          <p14:tracePt t="73854" x="1936750" y="4003675"/>
          <p14:tracePt t="73862" x="1944688" y="4003675"/>
          <p14:tracePt t="73870" x="1944688" y="3995738"/>
          <p14:tracePt t="73877" x="1952625" y="3995738"/>
          <p14:tracePt t="76154" x="1952625" y="4011613"/>
          <p14:tracePt t="76155" x="1952625" y="4035425"/>
          <p14:tracePt t="76156" x="1952625" y="4059238"/>
          <p14:tracePt t="76157" x="1952625" y="4083050"/>
          <p14:tracePt t="76158" x="1952625" y="4122738"/>
          <p14:tracePt t="76172" x="1506538" y="5486400"/>
          <p14:tracePt t="76180" x="1474788" y="5526088"/>
          <p14:tracePt t="76187" x="1435100" y="5581650"/>
          <p14:tracePt t="76195" x="1395413" y="5629275"/>
          <p14:tracePt t="76202" x="1363663" y="5678488"/>
          <p14:tracePt t="76210" x="1308100" y="5741988"/>
          <p14:tracePt t="76217" x="1258888" y="5797550"/>
          <p14:tracePt t="76225" x="1227138" y="5853113"/>
          <p14:tracePt t="76232" x="1195388" y="5900738"/>
          <p14:tracePt t="76240" x="1139825" y="5956300"/>
          <p14:tracePt t="76247" x="1100138" y="5988050"/>
          <p14:tracePt t="76255" x="1076325" y="6021388"/>
          <p14:tracePt t="76262" x="1036638" y="6053138"/>
          <p14:tracePt t="76270" x="996950" y="6076950"/>
          <p14:tracePt t="76278" x="981075" y="6092825"/>
          <p14:tracePt t="76285" x="941388" y="6116638"/>
          <p14:tracePt t="76292" x="917575" y="6132513"/>
          <p14:tracePt t="76299" x="876300" y="6156325"/>
          <p14:tracePt t="76307" x="860425" y="6164263"/>
          <p14:tracePt t="76314" x="836613" y="6180138"/>
          <p14:tracePt t="76322" x="828675" y="6180138"/>
          <p14:tracePt t="76331" x="812800" y="6188075"/>
          <p14:tracePt t="76345" x="796925" y="6196013"/>
          <p14:tracePt t="76435" x="796925" y="6188075"/>
          <p14:tracePt t="76442" x="796925" y="6172200"/>
          <p14:tracePt t="76450" x="796925" y="6156325"/>
          <p14:tracePt t="76457" x="796925" y="6124575"/>
          <p14:tracePt t="76464" x="796925" y="6100763"/>
          <p14:tracePt t="76472" x="796925" y="6069013"/>
          <p14:tracePt t="76480" x="796925" y="6029325"/>
          <p14:tracePt t="76487" x="796925" y="5995988"/>
          <p14:tracePt t="76494" x="796925" y="5948363"/>
          <p14:tracePt t="76502" x="796925" y="5908675"/>
          <p14:tracePt t="76510" x="812800" y="5861050"/>
          <p14:tracePt t="76517" x="812800" y="5837238"/>
          <p14:tracePt t="76525" x="820738" y="5805488"/>
          <p14:tracePt t="76532" x="836613" y="5765800"/>
          <p14:tracePt t="76539" x="844550" y="5741988"/>
          <p14:tracePt t="76547" x="852488" y="5710238"/>
          <p14:tracePt t="76554" x="860425" y="5678488"/>
          <p14:tracePt t="76563" x="876300" y="5637213"/>
          <p14:tracePt t="76569" x="884238" y="5605463"/>
          <p14:tracePt t="76578" x="892175" y="5573713"/>
          <p14:tracePt t="76584" x="908050" y="5557838"/>
          <p14:tracePt t="76592" x="908050" y="5549900"/>
          <p14:tracePt t="76600" x="917575" y="5534025"/>
          <p14:tracePt t="76607" x="925513" y="5518150"/>
          <p14:tracePt t="76622" x="925513" y="5510213"/>
          <p14:tracePt t="76638" x="933450" y="5510213"/>
          <p14:tracePt t="76690" x="941388" y="5510213"/>
          <p14:tracePt t="76697" x="941388" y="5502275"/>
          <p14:tracePt t="76713" x="949325" y="5502275"/>
          <p14:tracePt t="76719" x="957263" y="5502275"/>
          <p14:tracePt t="76734" x="965200" y="5502275"/>
          <p14:tracePt t="76742" x="973138" y="5502275"/>
          <p14:tracePt t="76750" x="981075" y="5502275"/>
          <p14:tracePt t="76757" x="996950" y="5502275"/>
          <p14:tracePt t="76765" x="1004888" y="5502275"/>
          <p14:tracePt t="76772" x="1012825" y="5502275"/>
          <p14:tracePt t="76780" x="1020763" y="5502275"/>
          <p14:tracePt t="76788" x="1036638" y="5502275"/>
          <p14:tracePt t="76802" x="1044575" y="5502275"/>
          <p14:tracePt t="76811" x="1052513" y="5502275"/>
          <p14:tracePt t="76817" x="1060450" y="5502275"/>
          <p14:tracePt t="76832" x="1068388" y="5502275"/>
          <p14:tracePt t="76847" x="1076325" y="5502275"/>
          <p14:tracePt t="76870" x="1084263" y="5502275"/>
          <p14:tracePt t="76894" x="1092200" y="5502275"/>
          <p14:tracePt t="76925" x="1100138" y="5502275"/>
          <p14:tracePt t="76949" x="1108075" y="5502275"/>
          <p14:tracePt t="76972" x="1123950" y="5502275"/>
          <p14:tracePt t="76986" x="1155700" y="5502275"/>
          <p14:tracePt t="76992" x="1171575" y="5502275"/>
          <p14:tracePt t="77003" x="1187450" y="5502275"/>
          <p14:tracePt t="77007" x="1203325" y="5502275"/>
          <p14:tracePt t="77015" x="1219200" y="5502275"/>
          <p14:tracePt t="77022" x="1243013" y="5502275"/>
          <p14:tracePt t="77035" x="1266825" y="5502275"/>
          <p14:tracePt t="77038" x="1300163" y="5502275"/>
          <p14:tracePt t="77048" x="1347788" y="5502275"/>
          <p14:tracePt t="77055" x="1387475" y="5502275"/>
          <p14:tracePt t="77058" x="1419225" y="5502275"/>
          <p14:tracePt t="77065" x="1466850" y="5510213"/>
          <p14:tracePt t="77074" x="1514475" y="5510213"/>
          <p14:tracePt t="77082" x="1577975" y="5510213"/>
          <p14:tracePt t="77089" x="1658938" y="5510213"/>
          <p14:tracePt t="77099" x="1722438" y="5510213"/>
          <p14:tracePt t="77105" x="1793875" y="5510213"/>
          <p14:tracePt t="77115" x="1857375" y="5510213"/>
          <p14:tracePt t="77119" x="1928813" y="5510213"/>
          <p14:tracePt t="77129" x="2017713" y="5510213"/>
          <p14:tracePt t="77135" x="2089150" y="5510213"/>
          <p14:tracePt t="77143" x="2176463" y="5510213"/>
          <p14:tracePt t="77148" x="2263775" y="5510213"/>
          <p14:tracePt t="77155" x="2335213" y="5510213"/>
          <p14:tracePt t="77165" x="2400300" y="5510213"/>
          <p14:tracePt t="77170" x="2455863" y="5510213"/>
          <p14:tracePt t="77179" x="2519363" y="5510213"/>
          <p14:tracePt t="77185" x="2559050" y="5510213"/>
          <p14:tracePt t="77193" x="2606675" y="5510213"/>
          <p14:tracePt t="77200" x="2638425" y="5510213"/>
          <p14:tracePt t="77207" x="2662238" y="5510213"/>
          <p14:tracePt t="77215" x="2678113" y="5510213"/>
          <p14:tracePt t="77223" x="2686050" y="5510213"/>
          <p14:tracePt t="77231" x="2709863" y="5510213"/>
          <p14:tracePt t="77238" x="2717800" y="5510213"/>
          <p14:tracePt t="77245" x="2741613" y="5510213"/>
          <p14:tracePt t="77253" x="2751138" y="5510213"/>
          <p14:tracePt t="77268" x="2759075" y="5510213"/>
          <p14:tracePt t="77276" x="2767013" y="5510213"/>
          <p14:tracePt t="77290" x="2767013" y="5502275"/>
          <p14:tracePt t="77298" x="2774950" y="5502275"/>
          <p14:tracePt t="77315" x="2782888" y="5502275"/>
          <p14:tracePt t="77320" x="2790825" y="5502275"/>
          <p14:tracePt t="77329" x="2798763" y="5502275"/>
          <p14:tracePt t="77335" x="2806700" y="5502275"/>
          <p14:tracePt t="77344" x="2822575" y="5502275"/>
          <p14:tracePt t="77350" x="2830513" y="5494338"/>
          <p14:tracePt t="77359" x="2838450" y="5494338"/>
          <p14:tracePt t="77365" x="2854325" y="5494338"/>
          <p14:tracePt t="77373" x="2862263" y="5494338"/>
          <p14:tracePt t="77381" x="2870200" y="5494338"/>
          <p14:tracePt t="77388" x="2886075" y="5494338"/>
          <p14:tracePt t="77395" x="2949575" y="5494338"/>
          <p14:tracePt t="77403" x="2997200" y="5494338"/>
          <p14:tracePt t="77412" x="3060700" y="5494338"/>
          <p14:tracePt t="77418" x="3109913" y="5494338"/>
          <p14:tracePt t="77425" x="3149600" y="5494338"/>
          <p14:tracePt t="77433" x="3205163" y="5494338"/>
          <p14:tracePt t="77440" x="3260725" y="5494338"/>
          <p14:tracePt t="77448" x="3292475" y="5494338"/>
          <p14:tracePt t="77455" x="3324225" y="5494338"/>
          <p14:tracePt t="77464" x="3340100" y="5494338"/>
          <p14:tracePt t="77470" x="3348038" y="5494338"/>
          <p14:tracePt t="77636" x="3340100" y="5486400"/>
          <p14:tracePt t="77644" x="3332163" y="5486400"/>
          <p14:tracePt t="77651" x="3316288" y="5486400"/>
          <p14:tracePt t="77658" x="3292475" y="5478463"/>
          <p14:tracePt t="77665" x="3276600" y="5478463"/>
          <p14:tracePt t="77672" x="3244850" y="5470525"/>
          <p14:tracePt t="77681" x="3228975" y="5470525"/>
          <p14:tracePt t="77688" x="3189288" y="5470525"/>
          <p14:tracePt t="77695" x="3133725" y="5470525"/>
          <p14:tracePt t="77703" x="3092450" y="5470525"/>
          <p14:tracePt t="77711" x="3028950" y="5470525"/>
          <p14:tracePt t="77719" x="2965450" y="5470525"/>
          <p14:tracePt t="77726" x="2878138" y="5470525"/>
          <p14:tracePt t="77733" x="2806700" y="5470525"/>
          <p14:tracePt t="77740" x="2741613" y="5470525"/>
          <p14:tracePt t="77748" x="2654300" y="5470525"/>
          <p14:tracePt t="77755" x="2582863" y="5470525"/>
          <p14:tracePt t="77765" x="2495550" y="5470525"/>
          <p14:tracePt t="77770" x="2424113" y="5470525"/>
          <p14:tracePt t="77779" x="2343150" y="5470525"/>
          <p14:tracePt t="77785" x="2295525" y="5470525"/>
          <p14:tracePt t="77798" x="2247900" y="5470525"/>
          <p14:tracePt t="77802" x="2200275" y="5470525"/>
          <p14:tracePt t="77808" x="2152650" y="5470525"/>
          <p14:tracePt t="77815" x="2097088" y="5470525"/>
          <p14:tracePt t="77823" x="2065338" y="5470525"/>
          <p14:tracePt t="77831" x="2017713" y="5470525"/>
          <p14:tracePt t="77838" x="1968500" y="5470525"/>
          <p14:tracePt t="77846" x="1928813" y="5470525"/>
          <p14:tracePt t="77853" x="1873250" y="5470525"/>
          <p14:tracePt t="77861" x="1833563" y="5470525"/>
          <p14:tracePt t="77868" x="1778000" y="5470525"/>
          <p14:tracePt t="77876" x="1730375" y="5470525"/>
          <p14:tracePt t="77883" x="1682750" y="5470525"/>
          <p14:tracePt t="77890" x="1658938" y="5470525"/>
          <p14:tracePt t="77898" x="1617663" y="5470525"/>
          <p14:tracePt t="77905" x="1570038" y="5470525"/>
          <p14:tracePt t="77914" x="1554163" y="5470525"/>
          <p14:tracePt t="77920" x="1514475" y="5470525"/>
          <p14:tracePt t="77928" x="1482725" y="5470525"/>
          <p14:tracePt t="77935" x="1435100" y="5470525"/>
          <p14:tracePt t="77945" x="1411288" y="5470525"/>
          <p14:tracePt t="77966" x="1308100" y="5470525"/>
          <p14:tracePt t="77978" x="1258888" y="5470525"/>
          <p14:tracePt t="77983" x="1227138" y="5470525"/>
          <p14:tracePt t="77988" x="1195388" y="5470525"/>
          <p14:tracePt t="77997" x="1171575" y="5470525"/>
          <p14:tracePt t="78003" x="1139825" y="5470525"/>
          <p14:tracePt t="78011" x="1108075" y="5470525"/>
          <p14:tracePt t="78018" x="1076325" y="5470525"/>
          <p14:tracePt t="78026" x="1044575" y="5470525"/>
          <p14:tracePt t="78033" x="1020763" y="5470525"/>
          <p14:tracePt t="78041" x="1012825" y="5470525"/>
          <p14:tracePt t="78048" x="989013" y="5470525"/>
          <p14:tracePt t="78057" x="973138" y="5470525"/>
          <p14:tracePt t="78063" x="965200" y="5470525"/>
          <p14:tracePt t="78085" x="957263" y="5470525"/>
          <p14:tracePt t="78100" x="949325" y="5470525"/>
          <p14:tracePt t="78298" x="957263" y="5470525"/>
          <p14:tracePt t="78311" x="965200" y="5470525"/>
          <p14:tracePt t="78329" x="973138" y="5462588"/>
          <p14:tracePt t="78341" x="989013" y="5462588"/>
          <p14:tracePt t="78364" x="1004888" y="5462588"/>
          <p14:tracePt t="78371" x="1012825" y="5454650"/>
          <p14:tracePt t="78379" x="1028700" y="5446713"/>
          <p14:tracePt t="78386" x="1044575" y="5446713"/>
          <p14:tracePt t="78400" x="1060450" y="5446713"/>
          <p14:tracePt t="78403" x="1076325" y="5446713"/>
          <p14:tracePt t="78410" x="1108075" y="5446713"/>
          <p14:tracePt t="78417" x="1123950" y="5446713"/>
          <p14:tracePt t="78424" x="1187450" y="5438775"/>
          <p14:tracePt t="78437" x="1227138" y="5438775"/>
          <p14:tracePt t="78439" x="1274763" y="5430838"/>
          <p14:tracePt t="78446" x="1308100" y="5430838"/>
          <p14:tracePt t="78453" x="1339850" y="5430838"/>
          <p14:tracePt t="78461" x="1363663" y="5430838"/>
          <p14:tracePt t="78469" x="1395413" y="5430838"/>
          <p14:tracePt t="78477" x="1427163" y="5430838"/>
          <p14:tracePt t="78483" x="1450975" y="5430838"/>
          <p14:tracePt t="78490" x="1474788" y="5430838"/>
          <p14:tracePt t="78497" x="1490663" y="5430838"/>
          <p14:tracePt t="78507" x="1514475" y="5430838"/>
          <p14:tracePt t="78513" x="1522413" y="5430838"/>
          <p14:tracePt t="78520" x="1538288" y="5430838"/>
          <p14:tracePt t="78528" x="1562100" y="5422900"/>
          <p14:tracePt t="78535" x="1585913" y="5422900"/>
          <p14:tracePt t="78547" x="1601788" y="5422900"/>
          <p14:tracePt t="78550" x="1617663" y="5414963"/>
          <p14:tracePt t="78558" x="1641475" y="5414963"/>
          <p14:tracePt t="78565" x="1658938" y="5414963"/>
          <p14:tracePt t="78572" x="1690688" y="5414963"/>
          <p14:tracePt t="78581" x="1722438" y="5414963"/>
          <p14:tracePt t="78588" x="1754188" y="5414963"/>
          <p14:tracePt t="78596" x="1793875" y="5407025"/>
          <p14:tracePt t="78603" x="1833563" y="5407025"/>
          <p14:tracePt t="78611" x="1881188" y="5407025"/>
          <p14:tracePt t="78618" x="1905000" y="5407025"/>
          <p14:tracePt t="78627" x="1936750" y="5407025"/>
          <p14:tracePt t="78632" x="1976438" y="5407025"/>
          <p14:tracePt t="78640" x="2017713" y="5407025"/>
          <p14:tracePt t="78647" x="2065338" y="5407025"/>
          <p14:tracePt t="78656" x="2097088" y="5407025"/>
          <p14:tracePt t="78663" x="2136775" y="5407025"/>
          <p14:tracePt t="78670" x="2160588" y="5407025"/>
          <p14:tracePt t="78678" x="2192338" y="5407025"/>
          <p14:tracePt t="78685" x="2232025" y="5407025"/>
          <p14:tracePt t="78696" x="2263775" y="5407025"/>
          <p14:tracePt t="78700" x="2295525" y="5407025"/>
          <p14:tracePt t="78708" x="2319338" y="5407025"/>
          <p14:tracePt t="78715" x="2351088" y="5407025"/>
          <p14:tracePt t="78723" x="2366963" y="5407025"/>
          <p14:tracePt t="78732" x="2400300" y="5407025"/>
          <p14:tracePt t="78738" x="2424113" y="5407025"/>
          <p14:tracePt t="78746" x="2447925" y="5407025"/>
          <p14:tracePt t="78752" x="2471738" y="5407025"/>
          <p14:tracePt t="78760" x="2503488" y="5407025"/>
          <p14:tracePt t="78767" x="2527300" y="5407025"/>
          <p14:tracePt t="78777" x="2543175" y="5407025"/>
          <p14:tracePt t="78782" x="2559050" y="5407025"/>
          <p14:tracePt t="78790" x="2582863" y="5407025"/>
          <p14:tracePt t="78797" x="2614613" y="5407025"/>
          <p14:tracePt t="78805" x="2638425" y="5407025"/>
          <p14:tracePt t="78813" x="2662238" y="5407025"/>
          <p14:tracePt t="78820" x="2693988" y="5407025"/>
          <p14:tracePt t="78828" x="2717800" y="5407025"/>
          <p14:tracePt t="78835" x="2751138" y="5407025"/>
          <p14:tracePt t="78845" x="2782888" y="5407025"/>
          <p14:tracePt t="78850" x="2814638" y="5407025"/>
          <p14:tracePt t="78859" x="2846388" y="5407025"/>
          <p14:tracePt t="78865" x="2886075" y="5407025"/>
          <p14:tracePt t="78872" x="2917825" y="5407025"/>
          <p14:tracePt t="78880" x="2933700" y="5407025"/>
          <p14:tracePt t="78888" x="2957513" y="5407025"/>
          <p14:tracePt t="78896" x="2981325" y="5407025"/>
          <p14:tracePt t="78903" x="3013075" y="5407025"/>
          <p14:tracePt t="78910" x="3036888" y="5407025"/>
          <p14:tracePt t="78918" x="3060700" y="5399088"/>
          <p14:tracePt t="78926" x="3084513" y="5399088"/>
          <p14:tracePt t="78933" x="3109913" y="5391150"/>
          <p14:tracePt t="78947" x="3157538" y="5391150"/>
          <p14:tracePt t="78955" x="3181350" y="5383213"/>
          <p14:tracePt t="78963" x="3205163" y="5383213"/>
          <p14:tracePt t="78971" x="3221038" y="5383213"/>
          <p14:tracePt t="78979" x="3244850" y="5383213"/>
          <p14:tracePt t="78985" x="3260725" y="5375275"/>
          <p14:tracePt t="78994" x="3268663" y="5375275"/>
          <p14:tracePt t="79000" x="3284538" y="5375275"/>
          <p14:tracePt t="79008" x="3300413" y="5375275"/>
          <p14:tracePt t="79015" x="3316288" y="5375275"/>
          <p14:tracePt t="79022" x="3332163" y="5375275"/>
          <p14:tracePt t="79038" x="3348038" y="5367338"/>
          <p14:tracePt t="79046" x="3355975" y="5367338"/>
          <p14:tracePt t="79060" x="3363913" y="5367338"/>
          <p14:tracePt t="79068" x="3371850" y="5367338"/>
          <p14:tracePt t="79077" x="3379788" y="5367338"/>
          <p14:tracePt t="79090" x="3387725" y="5367338"/>
          <p14:tracePt t="79098" x="3403600" y="5367338"/>
          <p14:tracePt t="79105" x="3419475" y="5367338"/>
          <p14:tracePt t="79113" x="3435350" y="5367338"/>
          <p14:tracePt t="79120" x="3443288" y="5367338"/>
          <p14:tracePt t="79128" x="3459163" y="5367338"/>
          <p14:tracePt t="79135" x="3476625" y="5367338"/>
          <p14:tracePt t="79150" x="3492500" y="5367338"/>
          <p14:tracePt t="79158" x="3500438" y="5367338"/>
          <p14:tracePt t="79165" x="3516313" y="5367338"/>
          <p14:tracePt t="79173" x="3524250" y="5367338"/>
          <p14:tracePt t="79180" x="3532188" y="5367338"/>
          <p14:tracePt t="79188" x="3540125" y="5367338"/>
          <p14:tracePt t="79196" x="3548063" y="5367338"/>
          <p14:tracePt t="79204" x="3556000" y="5367338"/>
          <p14:tracePt t="79226" x="3563938" y="5367338"/>
          <p14:tracePt t="79438" x="3556000" y="5367338"/>
          <p14:tracePt t="79446" x="3548063" y="5367338"/>
          <p14:tracePt t="79454" x="3524250" y="5367338"/>
          <p14:tracePt t="79463" x="3516313" y="5367338"/>
          <p14:tracePt t="79469" x="3492500" y="5367338"/>
          <p14:tracePt t="79476" x="3476625" y="5367338"/>
          <p14:tracePt t="79484" x="3443288" y="5367338"/>
          <p14:tracePt t="79488" x="3419475" y="5367338"/>
          <p14:tracePt t="79495" x="3387725" y="5367338"/>
          <p14:tracePt t="79502" x="3363913" y="5375275"/>
          <p14:tracePt t="79512" x="3340100" y="5375275"/>
          <p14:tracePt t="79517" x="3316288" y="5375275"/>
          <p14:tracePt t="79525" x="3284538" y="5375275"/>
          <p14:tracePt t="79532" x="3252788" y="5375275"/>
          <p14:tracePt t="79540" x="3228975" y="5375275"/>
          <p14:tracePt t="79547" x="3197225" y="5383213"/>
          <p14:tracePt t="79555" x="3165475" y="5383213"/>
          <p14:tracePt t="79562" x="3141663" y="5383213"/>
          <p14:tracePt t="79570" x="3100388" y="5383213"/>
          <p14:tracePt t="79578" x="3060700" y="5383213"/>
          <p14:tracePt t="79585" x="3013075" y="5383213"/>
          <p14:tracePt t="79592" x="2973388" y="5383213"/>
          <p14:tracePt t="79600" x="2917825" y="5383213"/>
          <p14:tracePt t="79607" x="2878138" y="5383213"/>
          <p14:tracePt t="79615" x="2830513" y="5383213"/>
          <p14:tracePt t="79622" x="2767013" y="5383213"/>
          <p14:tracePt t="79630" x="2709863" y="5383213"/>
          <p14:tracePt t="79638" x="2638425" y="5383213"/>
          <p14:tracePt t="79645" x="2582863" y="5383213"/>
          <p14:tracePt t="79654" x="2519363" y="5383213"/>
          <p14:tracePt t="79662" x="2471738" y="5383213"/>
          <p14:tracePt t="79669" x="2416175" y="5383213"/>
          <p14:tracePt t="79676" x="2351088" y="5383213"/>
          <p14:tracePt t="79684" x="2295525" y="5383213"/>
          <p14:tracePt t="79692" x="2239963" y="5383213"/>
          <p14:tracePt t="79700" x="2192338" y="5383213"/>
          <p14:tracePt t="79706" x="2128838" y="5383213"/>
          <p14:tracePt t="79714" x="2081213" y="5383213"/>
          <p14:tracePt t="79721" x="2025650" y="5383213"/>
          <p14:tracePt t="79730" x="1976438" y="5391150"/>
          <p14:tracePt t="79737" x="1920875" y="5391150"/>
          <p14:tracePt t="79745" x="1865313" y="5399088"/>
          <p14:tracePt t="79751" x="1809750" y="5399088"/>
          <p14:tracePt t="79760" x="1770063" y="5399088"/>
          <p14:tracePt t="79766" x="1722438" y="5399088"/>
          <p14:tracePt t="79778" x="1690688" y="5399088"/>
          <p14:tracePt t="79781" x="1651000" y="5399088"/>
          <p14:tracePt t="79788" x="1609725" y="5399088"/>
          <p14:tracePt t="79798" x="1577975" y="5399088"/>
          <p14:tracePt t="79804" x="1538288" y="5399088"/>
          <p14:tracePt t="79813" x="1506538" y="5399088"/>
          <p14:tracePt t="79819" x="1482725" y="5399088"/>
          <p14:tracePt t="79828" x="1450975" y="5399088"/>
          <p14:tracePt t="79833" x="1419225" y="5399088"/>
          <p14:tracePt t="79841" x="1387475" y="5399088"/>
          <p14:tracePt t="79850" x="1339850" y="5399088"/>
          <p14:tracePt t="79856" x="1316038" y="5399088"/>
          <p14:tracePt t="79864" x="1308100" y="5399088"/>
          <p14:tracePt t="79871" x="1292225" y="5399088"/>
          <p14:tracePt t="79880" x="1284288" y="5399088"/>
          <p14:tracePt t="79889" x="1266825" y="5399088"/>
          <p14:tracePt t="79901" x="1250950" y="5399088"/>
          <p14:tracePt t="79911" x="1235075" y="5399088"/>
          <p14:tracePt t="79929" x="1227138" y="5399088"/>
          <p14:tracePt t="79932" x="1219200" y="5399088"/>
          <p14:tracePt t="79968" x="1195388" y="5399088"/>
          <p14:tracePt t="79983" x="1187450" y="5399088"/>
          <p14:tracePt t="79999" x="1179513" y="5399088"/>
          <p14:tracePt t="80014" x="1171575" y="5399088"/>
          <p14:tracePt t="80030" x="1163638" y="5399088"/>
          <p14:tracePt t="80051" x="1155700" y="5399088"/>
          <p14:tracePt t="80088" x="1147763" y="5399088"/>
          <p14:tracePt t="80127" x="1139825" y="5399088"/>
          <p14:tracePt t="80190" x="1131888" y="5399088"/>
          <p14:tracePt t="80784" x="1139825" y="5399088"/>
          <p14:tracePt t="80793" x="1155700" y="5399088"/>
          <p14:tracePt t="80800" x="1171575" y="5399088"/>
          <p14:tracePt t="80808" x="1195388" y="5399088"/>
          <p14:tracePt t="80815" x="1219200" y="5399088"/>
          <p14:tracePt t="80822" x="1250950" y="5399088"/>
          <p14:tracePt t="80830" x="1274763" y="5399088"/>
          <p14:tracePt t="80837" x="1308100" y="5399088"/>
          <p14:tracePt t="80844" x="1339850" y="5399088"/>
          <p14:tracePt t="80852" x="1371600" y="5399088"/>
          <p14:tracePt t="80861" x="1403350" y="5399088"/>
          <p14:tracePt t="80867" x="1427163" y="5399088"/>
          <p14:tracePt t="80874" x="1450975" y="5399088"/>
          <p14:tracePt t="80882" x="1474788" y="5399088"/>
          <p14:tracePt t="80891" x="1490663" y="5399088"/>
          <p14:tracePt t="80897" x="1498600" y="5399088"/>
          <p14:tracePt t="80905" x="1522413" y="5399088"/>
          <p14:tracePt t="80912" x="1530350" y="5399088"/>
          <p14:tracePt t="80927" x="1538288" y="5399088"/>
          <p14:tracePt t="80935" x="1546225" y="5399088"/>
          <p14:tracePt t="80943" x="1554163" y="5399088"/>
          <p14:tracePt t="80950" x="1570038" y="5399088"/>
          <p14:tracePt t="80958" x="1577975" y="5399088"/>
          <p14:tracePt t="80976" x="1601788" y="5391150"/>
          <p14:tracePt t="80990" x="1625600" y="5383213"/>
          <p14:tracePt t="80994" x="1651000" y="5383213"/>
          <p14:tracePt t="81002" x="1666875" y="5375275"/>
          <p14:tracePt t="81010" x="1682750" y="5375275"/>
          <p14:tracePt t="81017" x="1706563" y="5375275"/>
          <p14:tracePt t="81024" x="1722438" y="5367338"/>
          <p14:tracePt t="81032" x="1738313" y="5359400"/>
          <p14:tracePt t="81040" x="1746250" y="5359400"/>
          <p14:tracePt t="81047" x="1762125" y="5359400"/>
          <p14:tracePt t="81055" x="1770063" y="5359400"/>
          <p14:tracePt t="81070" x="1778000" y="5351463"/>
          <p14:tracePt t="81077" x="1785938" y="5351463"/>
          <p14:tracePt t="81099" x="1793875" y="5351463"/>
          <p14:tracePt t="81130" x="1801813" y="5343525"/>
          <p14:tracePt t="81183" x="1809750" y="5343525"/>
          <p14:tracePt t="81212" x="1817688" y="5343525"/>
          <p14:tracePt t="81309" x="1825625" y="5343525"/>
          <p14:tracePt t="82809" x="1857375" y="5343525"/>
          <p14:tracePt t="82817" x="1881188" y="5343525"/>
          <p14:tracePt t="82824" x="1905000" y="5343525"/>
          <p14:tracePt t="82832" x="1928813" y="5343525"/>
          <p14:tracePt t="82839" x="1968500" y="5343525"/>
          <p14:tracePt t="82847" x="2008188" y="5343525"/>
          <p14:tracePt t="82856" x="2057400" y="5351463"/>
          <p14:tracePt t="82862" x="2112963" y="5359400"/>
          <p14:tracePt t="82869" x="2160588" y="5375275"/>
          <p14:tracePt t="82877" x="2208213" y="5375275"/>
          <p14:tracePt t="82885" x="2247900" y="5383213"/>
          <p14:tracePt t="82892" x="2279650" y="5383213"/>
          <p14:tracePt t="82900" x="2311400" y="5391150"/>
          <p14:tracePt t="82909" x="2335213" y="5391150"/>
          <p14:tracePt t="82915" x="2351088" y="5391150"/>
          <p14:tracePt t="82924" x="2374900" y="5391150"/>
          <p14:tracePt t="82930" x="2392363" y="5391150"/>
          <p14:tracePt t="82959" x="2416175" y="5391150"/>
          <p14:tracePt t="82961" x="2432050" y="5391150"/>
          <p14:tracePt t="82967" x="2439988" y="5391150"/>
          <p14:tracePt t="82975" x="2455863" y="5391150"/>
          <p14:tracePt t="82982" x="2471738" y="5391150"/>
          <p14:tracePt t="82990" x="2487613" y="5391150"/>
          <p14:tracePt t="82997" x="2503488" y="5391150"/>
          <p14:tracePt t="83005" x="2511425" y="5391150"/>
          <p14:tracePt t="83012" x="2519363" y="5391150"/>
          <p14:tracePt t="83020" x="2535238" y="5391150"/>
          <p14:tracePt t="83027" x="2551113" y="5391150"/>
          <p14:tracePt t="83035" x="2559050" y="5391150"/>
          <p14:tracePt t="83042" x="2566988" y="5391150"/>
          <p14:tracePt t="83050" x="2582863" y="5391150"/>
          <p14:tracePt t="83059" x="2606675" y="5391150"/>
          <p14:tracePt t="83065" x="2630488" y="5391150"/>
          <p14:tracePt t="83073" x="2638425" y="5391150"/>
          <p14:tracePt t="83080" x="2662238" y="5391150"/>
          <p14:tracePt t="83087" x="2686050" y="5391150"/>
          <p14:tracePt t="83095" x="2717800" y="5391150"/>
          <p14:tracePt t="83102" x="2759075" y="5391150"/>
          <p14:tracePt t="83109" x="2806700" y="5391150"/>
          <p14:tracePt t="83117" x="2862263" y="5391150"/>
          <p14:tracePt t="83125" x="2894013" y="5383213"/>
          <p14:tracePt t="83132" x="2949575" y="5375275"/>
          <p14:tracePt t="83140" x="3013075" y="5367338"/>
          <p14:tracePt t="83147" x="3068638" y="5359400"/>
          <p14:tracePt t="83155" x="3109913" y="5351463"/>
          <p14:tracePt t="83162" x="3149600" y="5351463"/>
          <p14:tracePt t="83172" x="3173413" y="5351463"/>
          <p14:tracePt t="83177" x="3205163" y="5351463"/>
          <p14:tracePt t="83185" x="3244850" y="5351463"/>
          <p14:tracePt t="83192" x="3276600" y="5351463"/>
          <p14:tracePt t="83200" x="3308350" y="5351463"/>
          <p14:tracePt t="83209" x="3340100" y="5351463"/>
          <p14:tracePt t="83215" x="3363913" y="5351463"/>
          <p14:tracePt t="83223" x="3387725" y="5351463"/>
          <p14:tracePt t="83230" x="3403600" y="5351463"/>
          <p14:tracePt t="83238" x="3427413" y="5351463"/>
          <p14:tracePt t="83245" x="3451225" y="5351463"/>
          <p14:tracePt t="83252" x="3476625" y="5351463"/>
          <p14:tracePt t="83260" x="3492500" y="5351463"/>
          <p14:tracePt t="83267" x="3500438" y="5351463"/>
          <p14:tracePt t="83275" x="3508375" y="5351463"/>
          <p14:tracePt t="83283" x="3532188" y="5351463"/>
          <p14:tracePt t="83290" x="3540125" y="5351463"/>
          <p14:tracePt t="83297" x="3540125" y="5359400"/>
          <p14:tracePt t="83305" x="3556000" y="5359400"/>
          <p14:tracePt t="83709" x="0" y="0"/>
        </p14:tracePtLst>
      </p14:laserTraceLst>
    </p:ext>
    <p:ext uri="{E180D4A7-C9FB-4DFB-919C-405C955672EB}">
      <p14:showEvtLst xmlns:p14="http://schemas.microsoft.com/office/powerpoint/2010/main">
        <p14:playEvt time="271" objId="12"/>
        <p14:stopEvt time="113803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4E0958-8B7F-40A3-AB21-D2877931F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8AC940A-A11F-4036-84FE-410A2D08C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638" y="0"/>
            <a:ext cx="9191276" cy="6858000"/>
          </a:xfrm>
          <a:prstGeom prst="rect">
            <a:avLst/>
          </a:prstGeom>
        </p:spPr>
      </p:pic>
      <p:pic>
        <p:nvPicPr>
          <p:cNvPr id="5" name="mm3p6s4">
            <a:hlinkClick r:id="" action="ppaction://media"/>
            <a:extLst>
              <a:ext uri="{FF2B5EF4-FFF2-40B4-BE49-F238E27FC236}">
                <a16:creationId xmlns:a16="http://schemas.microsoft.com/office/drawing/2014/main" id="{3F901B06-0ECE-4F8C-AD75-578224CDD41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893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441816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996"/>
    </mc:Choice>
    <mc:Fallback>
      <p:transition spd="slow" advTm="120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780" x="3213100" y="4705350"/>
          <p14:tracePt t="32017" x="3213100" y="4713288"/>
          <p14:tracePt t="32415" x="3213100" y="4705350"/>
          <p14:tracePt t="32438" x="3221038" y="4697413"/>
          <p14:tracePt t="32460" x="3221038" y="4689475"/>
          <p14:tracePt t="32583" x="3221038" y="4681538"/>
          <p14:tracePt t="32836" x="3221038" y="4673600"/>
          <p14:tracePt t="32920" x="3221038" y="4665663"/>
          <p14:tracePt t="32978" x="3228975" y="4657725"/>
          <p14:tracePt t="32995" x="3236913" y="4649788"/>
          <p14:tracePt t="33009" x="3244850" y="4641850"/>
          <p14:tracePt t="33017" x="3252788" y="4624388"/>
          <p14:tracePt t="33023" x="3260725" y="4616450"/>
          <p14:tracePt t="33033" x="3268663" y="4600575"/>
          <p14:tracePt t="33039" x="3284538" y="4592638"/>
          <p14:tracePt t="33046" x="3292475" y="4576763"/>
          <p14:tracePt t="33053" x="3300413" y="4560888"/>
          <p14:tracePt t="33061" x="3308350" y="4545013"/>
          <p14:tracePt t="33069" x="3324225" y="4537075"/>
          <p14:tracePt t="33076" x="3332163" y="4513263"/>
          <p14:tracePt t="33084" x="3348038" y="4505325"/>
          <p14:tracePt t="33091" x="3348038" y="4497388"/>
          <p14:tracePt t="33100" x="3371850" y="4481513"/>
          <p14:tracePt t="33106" x="3371850" y="4473575"/>
          <p14:tracePt t="33115" x="3387725" y="4465638"/>
          <p14:tracePt t="33128" x="3395663" y="4457700"/>
          <p14:tracePt t="33144" x="3395663" y="4449763"/>
          <p14:tracePt t="33421" x="3395663" y="4441825"/>
          <p14:tracePt t="33429" x="3371850" y="4433888"/>
          <p14:tracePt t="33436" x="3363913" y="4433888"/>
          <p14:tracePt t="33443" x="3348038" y="4425950"/>
          <p14:tracePt t="33451" x="3340100" y="4418013"/>
          <p14:tracePt t="33458" x="3324225" y="4418013"/>
          <p14:tracePt t="33467" x="3308350" y="4418013"/>
          <p14:tracePt t="33473" x="3292475" y="4410075"/>
          <p14:tracePt t="33482" x="3268663" y="4402138"/>
          <p14:tracePt t="33488" x="3252788" y="4394200"/>
          <p14:tracePt t="33497" x="3228975" y="4394200"/>
          <p14:tracePt t="33504" x="3221038" y="4386263"/>
          <p14:tracePt t="33511" x="3213100" y="4386263"/>
          <p14:tracePt t="33520" x="3205163" y="4378325"/>
          <p14:tracePt t="33526" x="3197225" y="4378325"/>
          <p14:tracePt t="33535" x="3181350" y="4370388"/>
          <p14:tracePt t="33541" x="3173413" y="4362450"/>
          <p14:tracePt t="33550" x="3165475" y="4362450"/>
          <p14:tracePt t="33556" x="3149600" y="4354513"/>
          <p14:tracePt t="33573" x="3141663" y="4346575"/>
          <p14:tracePt t="33580" x="3133725" y="4338638"/>
          <p14:tracePt t="33587" x="3125788" y="4338638"/>
          <p14:tracePt t="33594" x="3125788" y="4330700"/>
          <p14:tracePt t="33602" x="3125788" y="4322763"/>
          <p14:tracePt t="33615" x="3125788" y="4314825"/>
          <p14:tracePt t="33632" x="3125788" y="4298950"/>
          <p14:tracePt t="33639" x="3125788" y="4291013"/>
          <p14:tracePt t="33647" x="3125788" y="4281488"/>
          <p14:tracePt t="33653" x="3125788" y="4265613"/>
          <p14:tracePt t="33661" x="3125788" y="4257675"/>
          <p14:tracePt t="33669" x="3133725" y="4257675"/>
          <p14:tracePt t="33676" x="3149600" y="4249738"/>
          <p14:tracePt t="33684" x="3157538" y="4241800"/>
          <p14:tracePt t="33691" x="3165475" y="4233863"/>
          <p14:tracePt t="33700" x="3189288" y="4233863"/>
          <p14:tracePt t="33707" x="3205163" y="4233863"/>
          <p14:tracePt t="33715" x="3228975" y="4233863"/>
          <p14:tracePt t="33721" x="3244850" y="4233863"/>
          <p14:tracePt t="33729" x="3284538" y="4233863"/>
          <p14:tracePt t="33737" x="3355975" y="4257675"/>
          <p14:tracePt t="33743" x="3419475" y="4281488"/>
          <p14:tracePt t="33753" x="3508375" y="4306888"/>
          <p14:tracePt t="33758" x="3595688" y="4330700"/>
          <p14:tracePt t="33766" x="3683000" y="4370388"/>
          <p14:tracePt t="33773" x="3738563" y="4386263"/>
          <p14:tracePt t="33783" x="3810000" y="4410075"/>
          <p14:tracePt t="33789" x="3875088" y="4441825"/>
          <p14:tracePt t="33798" x="3930650" y="4465638"/>
          <p14:tracePt t="33804" x="3954463" y="4497388"/>
          <p14:tracePt t="33814" x="3978275" y="4513263"/>
          <p14:tracePt t="33819" x="3978275" y="4529138"/>
          <p14:tracePt t="33826" x="3986213" y="4537075"/>
          <p14:tracePt t="33834" x="3986213" y="4560888"/>
          <p14:tracePt t="33841" x="3986213" y="4584700"/>
          <p14:tracePt t="33851" x="3954463" y="4624388"/>
          <p14:tracePt t="33856" x="3914775" y="4657725"/>
          <p14:tracePt t="33866" x="3867150" y="4713288"/>
          <p14:tracePt t="33871" x="3802063" y="4768850"/>
          <p14:tracePt t="33880" x="3746500" y="4800600"/>
          <p14:tracePt t="33887" x="3675063" y="4856163"/>
          <p14:tracePt t="33901" x="3595688" y="4903788"/>
          <p14:tracePt t="33906" x="3532188" y="4951413"/>
          <p14:tracePt t="33910" x="3459163" y="4976813"/>
          <p14:tracePt t="33919" x="3387725" y="5000625"/>
          <p14:tracePt t="33925" x="3300413" y="5016500"/>
          <p14:tracePt t="33932" x="3236913" y="5024438"/>
          <p14:tracePt t="33939" x="3149600" y="5032375"/>
          <p14:tracePt t="33947" x="3060700" y="5032375"/>
          <p14:tracePt t="33955" x="2989263" y="5032375"/>
          <p14:tracePt t="33962" x="2909888" y="5008563"/>
          <p14:tracePt t="33971" x="2846388" y="4984750"/>
          <p14:tracePt t="33976" x="2774950" y="4951413"/>
          <p14:tracePt t="33985" x="2741613" y="4927600"/>
          <p14:tracePt t="33991" x="2686050" y="4887913"/>
          <p14:tracePt t="34000" x="2638425" y="4824413"/>
          <p14:tracePt t="34005" x="2606675" y="4776788"/>
          <p14:tracePt t="34015" x="2590800" y="4745038"/>
          <p14:tracePt t="34021" x="2582863" y="4713288"/>
          <p14:tracePt t="34029" x="2582863" y="4681538"/>
          <p14:tracePt t="34037" x="2582863" y="4665663"/>
          <p14:tracePt t="34043" x="2582863" y="4649788"/>
          <p14:tracePt t="34052" x="2582863" y="4624388"/>
          <p14:tracePt t="34058" x="2606675" y="4600575"/>
          <p14:tracePt t="34066" x="2622550" y="4576763"/>
          <p14:tracePt t="34074" x="2662238" y="4545013"/>
          <p14:tracePt t="34082" x="2701925" y="4521200"/>
          <p14:tracePt t="34088" x="2751138" y="4497388"/>
          <p14:tracePt t="34098" x="2806700" y="4457700"/>
          <p14:tracePt t="34103" x="2870200" y="4433888"/>
          <p14:tracePt t="34118" x="2941638" y="4410075"/>
          <p14:tracePt t="34120" x="3013075" y="4378325"/>
          <p14:tracePt t="34127" x="3092450" y="4362450"/>
          <p14:tracePt t="34134" x="3181350" y="4330700"/>
          <p14:tracePt t="34143" x="3252788" y="4322763"/>
          <p14:tracePt t="34150" x="3308350" y="4314825"/>
          <p14:tracePt t="34156" x="3395663" y="4306888"/>
          <p14:tracePt t="34165" x="3484563" y="4298950"/>
          <p14:tracePt t="34171" x="3556000" y="4298950"/>
          <p14:tracePt t="34180" x="3611563" y="4298950"/>
          <p14:tracePt t="34190" x="3659188" y="4298950"/>
          <p14:tracePt t="34194" x="3690938" y="4298950"/>
          <p14:tracePt t="34202" x="3706813" y="4298950"/>
          <p14:tracePt t="34208" x="3714750" y="4306888"/>
          <p14:tracePt t="34217" x="3722688" y="4306888"/>
          <p14:tracePt t="34225" x="3722688" y="4314825"/>
          <p14:tracePt t="34239" x="3722688" y="4322763"/>
          <p14:tracePt t="34249" x="3722688" y="4330700"/>
          <p14:tracePt t="34254" x="3722688" y="4338638"/>
          <p14:tracePt t="34265" x="3722688" y="4346575"/>
          <p14:tracePt t="34269" x="3722688" y="4354513"/>
          <p14:tracePt t="34276" x="3722688" y="4378325"/>
          <p14:tracePt t="34284" x="3722688" y="4394200"/>
          <p14:tracePt t="34291" x="3706813" y="4410075"/>
          <p14:tracePt t="34301" x="3706813" y="4418013"/>
          <p14:tracePt t="34306" x="3706813" y="4425950"/>
          <p14:tracePt t="34316" x="3698875" y="4433888"/>
          <p14:tracePt t="34322" x="3690938" y="4441825"/>
          <p14:tracePt t="34330" x="3690938" y="4449763"/>
          <p14:tracePt t="34338" x="3683000" y="4457700"/>
          <p14:tracePt t="34352" x="3683000" y="4465638"/>
          <p14:tracePt t="34360" x="3675063" y="4465638"/>
          <p14:tracePt t="34367" x="3675063" y="4473575"/>
          <p14:tracePt t="34367" x="0" y="0"/>
        </p14:tracePtLst>
        <p14:tracePtLst>
          <p14:tracePt t="60431" x="4854575" y="1801813"/>
          <p14:tracePt t="60579" x="4846638" y="1809750"/>
          <p14:tracePt t="60594" x="4838700" y="1817688"/>
          <p14:tracePt t="60601" x="4830763" y="1817688"/>
          <p14:tracePt t="60616" x="4822825" y="1825625"/>
          <p14:tracePt t="60631" x="4822825" y="1833563"/>
          <p14:tracePt t="60640" x="4814888" y="1833563"/>
          <p14:tracePt t="60646" x="4814888" y="1841500"/>
          <p14:tracePt t="60661" x="4814888" y="1849438"/>
          <p14:tracePt t="60669" x="4806950" y="1849438"/>
          <p14:tracePt t="60685" x="4806950" y="1857375"/>
          <p14:tracePt t="60700" x="4799013" y="1865313"/>
          <p14:tracePt t="60715" x="4799013" y="1873250"/>
          <p14:tracePt t="60731" x="4799013" y="1881188"/>
          <p14:tracePt t="60956" x="4799013" y="1890713"/>
          <p14:tracePt t="60994" x="4799013" y="1898650"/>
          <p14:tracePt t="61009" x="4799013" y="1906588"/>
          <p14:tracePt t="61047" x="4806950" y="1906588"/>
          <p14:tracePt t="61061" x="4806950" y="1914525"/>
          <p14:tracePt t="61097" x="4814888" y="1914525"/>
          <p14:tracePt t="61674" x="4822825" y="1914525"/>
          <p14:tracePt t="61696" x="4830763" y="1914525"/>
          <p14:tracePt t="61711" x="4838700" y="1914525"/>
          <p14:tracePt t="61733" x="4846638" y="1914525"/>
          <p14:tracePt t="61741" x="4846638" y="1906588"/>
          <p14:tracePt t="61759" x="4854575" y="1898650"/>
          <p14:tracePt t="61774" x="4862513" y="1898650"/>
          <p14:tracePt t="61781" x="4870450" y="1898650"/>
          <p14:tracePt t="61795" x="4870450" y="1890713"/>
          <p14:tracePt t="62125" x="4878388" y="1890713"/>
          <p14:tracePt t="62132" x="4878388" y="1881188"/>
          <p14:tracePt t="62148" x="4878388" y="1873250"/>
          <p14:tracePt t="62155" x="4886325" y="1873250"/>
          <p14:tracePt t="62162" x="4886325" y="1865313"/>
          <p14:tracePt t="62230" x="4886325" y="1857375"/>
          <p14:tracePt t="62477" x="4878388" y="1857375"/>
          <p14:tracePt t="62493" x="4870450" y="1857375"/>
          <p14:tracePt t="62500" x="4862513" y="1865313"/>
          <p14:tracePt t="62516" x="4854575" y="1873250"/>
          <p14:tracePt t="62530" x="4846638" y="1873250"/>
          <p14:tracePt t="62537" x="4838700" y="1881188"/>
          <p14:tracePt t="62552" x="4830763" y="1881188"/>
          <p14:tracePt t="62567" x="4830763" y="1890713"/>
          <p14:tracePt t="62576" x="4822825" y="1890713"/>
          <p14:tracePt t="62582" x="4822825" y="1898650"/>
          <p14:tracePt t="62599" x="4814888" y="1898650"/>
          <p14:tracePt t="62606" x="4814888" y="1906588"/>
          <p14:tracePt t="62615" x="4806950" y="1906588"/>
          <p14:tracePt t="62629" x="4806950" y="1914525"/>
          <p14:tracePt t="62637" x="4799013" y="1914525"/>
          <p14:tracePt t="62705" x="4799013" y="1922463"/>
          <p14:tracePt t="62766" x="4791075" y="1922463"/>
          <p14:tracePt t="63827" x="0" y="0"/>
        </p14:tracePtLst>
        <p14:tracePtLst>
          <p14:tracePt t="71757" x="4711700" y="1857375"/>
          <p14:tracePt t="71830" x="4703763" y="1865313"/>
          <p14:tracePt t="71837" x="4695825" y="1881188"/>
          <p14:tracePt t="71845" x="4679950" y="1906588"/>
          <p14:tracePt t="71852" x="4672013" y="1922463"/>
          <p14:tracePt t="71860" x="4672013" y="1946275"/>
          <p14:tracePt t="71869" x="4664075" y="1954213"/>
          <p14:tracePt t="71875" x="4656138" y="1978025"/>
          <p14:tracePt t="71882" x="4648200" y="2001838"/>
          <p14:tracePt t="71900" x="4648200" y="2065338"/>
          <p14:tracePt t="71905" x="4640263" y="2081213"/>
          <p14:tracePt t="71912" x="4640263" y="2097088"/>
          <p14:tracePt t="71920" x="4640263" y="2112963"/>
          <p14:tracePt t="71927" x="4632325" y="2136775"/>
          <p14:tracePt t="71935" x="4632325" y="2160588"/>
          <p14:tracePt t="71942" x="4632325" y="2176463"/>
          <p14:tracePt t="71950" x="4632325" y="2200275"/>
          <p14:tracePt t="71957" x="4632325" y="2224088"/>
          <p14:tracePt t="71966" x="4632325" y="2257425"/>
          <p14:tracePt t="71972" x="4640263" y="2281238"/>
          <p14:tracePt t="71981" x="4648200" y="2305050"/>
          <p14:tracePt t="71988" x="4664075" y="2320925"/>
          <p14:tracePt t="71996" x="4672013" y="2344738"/>
          <p14:tracePt t="72004" x="4687888" y="2360613"/>
          <p14:tracePt t="72010" x="4703763" y="2376488"/>
          <p14:tracePt t="72019" x="4711700" y="2384425"/>
          <p14:tracePt t="72026" x="4735513" y="2400300"/>
          <p14:tracePt t="72033" x="4751388" y="2408238"/>
          <p14:tracePt t="72041" x="4775200" y="2408238"/>
          <p14:tracePt t="72050" x="4791075" y="2416175"/>
          <p14:tracePt t="72056" x="4806950" y="2424113"/>
          <p14:tracePt t="72064" x="4822825" y="2424113"/>
          <p14:tracePt t="72071" x="4846638" y="2424113"/>
          <p14:tracePt t="72078" x="4854575" y="2424113"/>
          <p14:tracePt t="72087" x="4862513" y="2424113"/>
          <p14:tracePt t="72093" x="4878388" y="2424113"/>
          <p14:tracePt t="72102" x="4894263" y="2424113"/>
          <p14:tracePt t="72108" x="4910138" y="2416175"/>
          <p14:tracePt t="72117" x="4926013" y="2408238"/>
          <p14:tracePt t="72123" x="4951413" y="2384425"/>
          <p14:tracePt t="72132" x="4975225" y="2360613"/>
          <p14:tracePt t="72140" x="4999038" y="2336800"/>
          <p14:tracePt t="72145" x="5030788" y="2305050"/>
          <p14:tracePt t="72154" x="5070475" y="2265363"/>
          <p14:tracePt t="72160" x="5102225" y="2200275"/>
          <p14:tracePt t="72168" x="5149850" y="2152650"/>
          <p14:tracePt t="72176" x="5165725" y="2120900"/>
          <p14:tracePt t="72185" x="5189538" y="2073275"/>
          <p14:tracePt t="72190" x="5221288" y="2009775"/>
          <p14:tracePt t="72199" x="5237163" y="1970088"/>
          <p14:tracePt t="72206" x="5260975" y="1898650"/>
          <p14:tracePt t="72214" x="5284788" y="1833563"/>
          <p14:tracePt t="72222" x="5284788" y="1793875"/>
          <p14:tracePt t="72228" x="5284788" y="1746250"/>
          <p14:tracePt t="72236" x="5284788" y="1722438"/>
          <p14:tracePt t="72243" x="5284788" y="1690688"/>
          <p14:tracePt t="72252" x="5268913" y="1674813"/>
          <p14:tracePt t="72258" x="5260975" y="1658938"/>
          <p14:tracePt t="72267" x="5245100" y="1643063"/>
          <p14:tracePt t="72273" x="5237163" y="1635125"/>
          <p14:tracePt t="72283" x="5221288" y="1627188"/>
          <p14:tracePt t="72288" x="5205413" y="1619250"/>
          <p14:tracePt t="72296" x="5197475" y="1619250"/>
          <p14:tracePt t="72305" x="5181600" y="1603375"/>
          <p14:tracePt t="72311" x="5165725" y="1595438"/>
          <p14:tracePt t="72320" x="5149850" y="1595438"/>
          <p14:tracePt t="72326" x="5133975" y="1587500"/>
          <p14:tracePt t="72334" x="5126038" y="1579563"/>
          <p14:tracePt t="72340" x="5110163" y="1579563"/>
          <p14:tracePt t="72350" x="5094288" y="1579563"/>
          <p14:tracePt t="72356" x="5078413" y="1579563"/>
          <p14:tracePt t="72366" x="5054600" y="1579563"/>
          <p14:tracePt t="72373" x="5038725" y="1587500"/>
          <p14:tracePt t="72378" x="5022850" y="1595438"/>
          <p14:tracePt t="72387" x="4999038" y="1595438"/>
          <p14:tracePt t="72395" x="4983163" y="1611313"/>
          <p14:tracePt t="72402" x="4959350" y="1619250"/>
          <p14:tracePt t="72409" x="4918075" y="1635125"/>
          <p14:tracePt t="72417" x="4894263" y="1658938"/>
          <p14:tracePt t="72424" x="4878388" y="1666875"/>
          <p14:tracePt t="72432" x="4846638" y="1698625"/>
          <p14:tracePt t="72439" x="4830763" y="1706563"/>
          <p14:tracePt t="72448" x="4814888" y="1722438"/>
          <p14:tracePt t="72454" x="4783138" y="1746250"/>
          <p14:tracePt t="72461" x="4767263" y="1762125"/>
          <p14:tracePt t="72471" x="4727575" y="1801813"/>
          <p14:tracePt t="72476" x="4719638" y="1817688"/>
          <p14:tracePt t="72484" x="4719638" y="1849438"/>
          <p14:tracePt t="72491" x="4711700" y="1865313"/>
          <p14:tracePt t="72502" x="4703763" y="1881188"/>
          <p14:tracePt t="72506" x="4695825" y="1898650"/>
          <p14:tracePt t="72514" x="4695825" y="1922463"/>
          <p14:tracePt t="72522" x="4687888" y="1946275"/>
          <p14:tracePt t="72528" x="4687888" y="1970088"/>
          <p14:tracePt t="72537" x="4687888" y="1985963"/>
          <p14:tracePt t="72544" x="4687888" y="2009775"/>
          <p14:tracePt t="72551" x="4687888" y="2033588"/>
          <p14:tracePt t="72558" x="4695825" y="2065338"/>
          <p14:tracePt t="72568" x="4703763" y="2089150"/>
          <p14:tracePt t="72573" x="4719638" y="2105025"/>
          <p14:tracePt t="72584" x="4727575" y="2120900"/>
          <p14:tracePt t="72589" x="4735513" y="2136775"/>
          <p14:tracePt t="72597" x="4759325" y="2136775"/>
          <p14:tracePt t="72604" x="4759325" y="2144713"/>
          <p14:tracePt t="72611" x="4775200" y="2152650"/>
          <p14:tracePt t="72619" x="4791075" y="2152650"/>
          <p14:tracePt t="72635" x="4799013" y="2160588"/>
          <p14:tracePt t="72641" x="4814888" y="2160588"/>
          <p14:tracePt t="72656" x="4822825" y="2160588"/>
          <p14:tracePt t="72664" x="4838700" y="2160588"/>
          <p14:tracePt t="72674" x="4846638" y="2160588"/>
          <p14:tracePt t="72678" x="4854575" y="2152650"/>
          <p14:tracePt t="72687" x="4862513" y="2136775"/>
          <p14:tracePt t="72693" x="4878388" y="2112963"/>
          <p14:tracePt t="72701" x="4886325" y="2089150"/>
          <p14:tracePt t="72708" x="4902200" y="2065338"/>
          <p14:tracePt t="72717" x="4918075" y="2017713"/>
          <p14:tracePt t="72723" x="4926013" y="1962150"/>
          <p14:tracePt t="72733" x="4933950" y="1898650"/>
          <p14:tracePt t="72740" x="4943475" y="1841500"/>
          <p14:tracePt t="72747" x="4943475" y="1793875"/>
          <p14:tracePt t="72754" x="4943475" y="1738313"/>
          <p14:tracePt t="72762" x="4943475" y="1706563"/>
          <p14:tracePt t="72769" x="4943475" y="1690688"/>
          <p14:tracePt t="72829" x="4933950" y="1690688"/>
          <p14:tracePt t="72844" x="4933950" y="1698625"/>
          <p14:tracePt t="72858" x="4926013" y="1706563"/>
          <p14:tracePt t="72866" x="4918075" y="1714500"/>
          <p14:tracePt t="72873" x="4918075" y="1722438"/>
          <p14:tracePt t="72882" x="4918075" y="1738313"/>
          <p14:tracePt t="72905" x="4902200" y="1778000"/>
          <p14:tracePt t="72911" x="4902200" y="1785938"/>
          <p14:tracePt t="72921" x="4894263" y="1793875"/>
          <p14:tracePt t="72927" x="4894263" y="1801813"/>
          <p14:tracePt t="73054" x="4894263" y="1809750"/>
          <p14:tracePt t="73069" x="4894263" y="1817688"/>
          <p14:tracePt t="73076" x="4894263" y="1825625"/>
          <p14:tracePt t="73084" x="4894263" y="1833563"/>
          <p14:tracePt t="73090" x="4894263" y="1849438"/>
          <p14:tracePt t="73100" x="4902200" y="1865313"/>
          <p14:tracePt t="73106" x="4902200" y="1890713"/>
          <p14:tracePt t="73116" x="4910138" y="1914525"/>
          <p14:tracePt t="73122" x="4918075" y="1930400"/>
          <p14:tracePt t="73128" x="4926013" y="1954213"/>
          <p14:tracePt t="73137" x="4951413" y="1978025"/>
          <p14:tracePt t="73143" x="4967288" y="2009775"/>
          <p14:tracePt t="73154" x="4975225" y="2033588"/>
          <p14:tracePt t="73159" x="4999038" y="2057400"/>
          <p14:tracePt t="73166" x="5006975" y="2081213"/>
          <p14:tracePt t="73173" x="5022850" y="2089150"/>
          <p14:tracePt t="73183" x="5038725" y="2112963"/>
          <p14:tracePt t="73192" x="5054600" y="2128838"/>
          <p14:tracePt t="73197" x="5070475" y="2144713"/>
          <p14:tracePt t="73205" x="5078413" y="2152650"/>
          <p14:tracePt t="73212" x="5086350" y="2160588"/>
          <p14:tracePt t="73219" x="5094288" y="2168525"/>
          <p14:tracePt t="73421" x="5094288" y="2176463"/>
          <p14:tracePt t="73429" x="5094288" y="2184400"/>
          <p14:tracePt t="73436" x="5094288" y="2200275"/>
          <p14:tracePt t="73444" x="5094288" y="2208213"/>
          <p14:tracePt t="73451" x="5078413" y="2241550"/>
          <p14:tracePt t="73458" x="5078413" y="2249488"/>
          <p14:tracePt t="73466" x="5070475" y="2265363"/>
          <p14:tracePt t="73473" x="5070475" y="2281238"/>
          <p14:tracePt t="73482" x="5062538" y="2305050"/>
          <p14:tracePt t="73489" x="5062538" y="2312988"/>
          <p14:tracePt t="73496" x="5054600" y="2312988"/>
          <p14:tracePt t="73503" x="5054600" y="2336800"/>
          <p14:tracePt t="73511" x="5054600" y="2352675"/>
          <p14:tracePt t="73519" x="5046663" y="2376488"/>
          <p14:tracePt t="73526" x="5046663" y="2392363"/>
          <p14:tracePt t="73534" x="5038725" y="2416175"/>
          <p14:tracePt t="73540" x="5038725" y="2424113"/>
          <p14:tracePt t="73550" x="5038725" y="2432050"/>
          <p14:tracePt t="73556" x="5030788" y="2455863"/>
          <p14:tracePt t="73568" x="5030788" y="2463800"/>
          <p14:tracePt t="73579" x="5022850" y="2463800"/>
          <p14:tracePt t="73782" x="5022850" y="2471738"/>
          <p14:tracePt t="73797" x="5014913" y="2471738"/>
          <p14:tracePt t="73827" x="5014913" y="2479675"/>
          <p14:tracePt t="73880" x="5006975" y="2479675"/>
          <p14:tracePt t="75236" x="5006975" y="2487613"/>
          <p14:tracePt t="75258" x="5006975" y="2495550"/>
          <p14:tracePt t="75272" x="5006975" y="2511425"/>
          <p14:tracePt t="75296" x="5006975" y="2519363"/>
          <p14:tracePt t="75311" x="5014913" y="2519363"/>
          <p14:tracePt t="75357" x="5014913" y="2527300"/>
          <p14:tracePt t="75364" x="5030788" y="2527300"/>
          <p14:tracePt t="75379" x="5038725" y="2527300"/>
          <p14:tracePt t="75386" x="5046663" y="2527300"/>
          <p14:tracePt t="75394" x="5062538" y="2527300"/>
          <p14:tracePt t="75401" x="5078413" y="2527300"/>
          <p14:tracePt t="75408" x="5094288" y="2527300"/>
          <p14:tracePt t="75417" x="5118100" y="2527300"/>
          <p14:tracePt t="75423" x="5149850" y="2527300"/>
          <p14:tracePt t="75432" x="5173663" y="2519363"/>
          <p14:tracePt t="75438" x="5189538" y="2511425"/>
          <p14:tracePt t="75449" x="5205413" y="2503488"/>
          <p14:tracePt t="75453" x="5221288" y="2487613"/>
          <p14:tracePt t="75462" x="5237163" y="2479675"/>
          <p14:tracePt t="75470" x="5253038" y="2463800"/>
          <p14:tracePt t="75476" x="5268913" y="2439988"/>
          <p14:tracePt t="75484" x="5276850" y="2408238"/>
          <p14:tracePt t="75491" x="5292725" y="2384425"/>
          <p14:tracePt t="75500" x="5310188" y="2344738"/>
          <p14:tracePt t="75506" x="5310188" y="2320925"/>
          <p14:tracePt t="75514" x="5326063" y="2281238"/>
          <p14:tracePt t="75521" x="5326063" y="2233613"/>
          <p14:tracePt t="75529" x="5326063" y="2200275"/>
          <p14:tracePt t="75536" x="5334000" y="2144713"/>
          <p14:tracePt t="75543" x="5334000" y="2112963"/>
          <p14:tracePt t="75551" x="5334000" y="2073275"/>
          <p14:tracePt t="75558" x="5334000" y="2033588"/>
          <p14:tracePt t="75567" x="5334000" y="2017713"/>
          <p14:tracePt t="75573" x="5334000" y="2001838"/>
          <p14:tracePt t="75581" x="5334000" y="1993900"/>
          <p14:tracePt t="75588" x="5326063" y="1978025"/>
          <p14:tracePt t="75598" x="5326063" y="1970088"/>
          <p14:tracePt t="75603" x="5318125" y="1962150"/>
          <p14:tracePt t="75611" x="5310188" y="1962150"/>
          <p14:tracePt t="75619" x="5300663" y="1954213"/>
          <p14:tracePt t="75634" x="5292725" y="1946275"/>
          <p14:tracePt t="75640" x="5284788" y="1946275"/>
          <p14:tracePt t="75666" x="5276850" y="1946275"/>
          <p14:tracePt t="75686" x="5268913" y="1946275"/>
          <p14:tracePt t="75701" x="5260975" y="1946275"/>
          <p14:tracePt t="75709" x="5253038" y="1946275"/>
          <p14:tracePt t="75717" x="5245100" y="1946275"/>
          <p14:tracePt t="75731" x="5237163" y="1946275"/>
          <p14:tracePt t="75754" x="5229225" y="1938338"/>
          <p14:tracePt t="75762" x="5221288" y="1938338"/>
          <p14:tracePt t="75791" x="5213350" y="1938338"/>
          <p14:tracePt t="75806" x="5205413" y="1938338"/>
          <p14:tracePt t="75821" x="5189538" y="1938338"/>
          <p14:tracePt t="75837" x="5181600" y="1938338"/>
          <p14:tracePt t="75845" x="5173663" y="1938338"/>
          <p14:tracePt t="75853" x="5165725" y="1946275"/>
          <p14:tracePt t="75859" x="5149850" y="1946275"/>
          <p14:tracePt t="75868" x="5149850" y="1954213"/>
          <p14:tracePt t="75874" x="5141913" y="1962150"/>
          <p14:tracePt t="75889" x="5133975" y="1970088"/>
          <p14:tracePt t="75918" x="5126038" y="1978025"/>
          <p14:tracePt t="75936" x="5118100" y="1978025"/>
          <p14:tracePt t="75957" x="5118100" y="1985963"/>
          <p14:tracePt t="76391" x="0" y="0"/>
        </p14:tracePtLst>
        <p14:tracePtLst>
          <p14:tracePt t="92931" x="3252788" y="4616450"/>
          <p14:tracePt t="92981" x="3244850" y="4624388"/>
          <p14:tracePt t="93011" x="3244850" y="4633913"/>
          <p14:tracePt t="93034" x="3236913" y="4633913"/>
          <p14:tracePt t="93423" x="3244850" y="4633913"/>
          <p14:tracePt t="93431" x="3252788" y="4641850"/>
          <p14:tracePt t="93438" x="3260725" y="4641850"/>
          <p14:tracePt t="93449" x="3276600" y="4649788"/>
          <p14:tracePt t="93453" x="3284538" y="4649788"/>
          <p14:tracePt t="93462" x="3292475" y="4649788"/>
          <p14:tracePt t="93468" x="3300413" y="4649788"/>
          <p14:tracePt t="93485" x="3316288" y="4649788"/>
          <p14:tracePt t="93491" x="3316288" y="4657725"/>
          <p14:tracePt t="93499" x="3324225" y="4657725"/>
          <p14:tracePt t="93506" x="3340100" y="4657725"/>
          <p14:tracePt t="93522" x="3348038" y="4657725"/>
          <p14:tracePt t="93529" x="3348038" y="4665663"/>
          <p14:tracePt t="93543" x="3355975" y="4665663"/>
          <p14:tracePt t="93568" x="3363913" y="4665663"/>
          <p14:tracePt t="93605" x="3371850" y="4665663"/>
          <p14:tracePt t="93637" x="3379788" y="4665663"/>
          <p14:tracePt t="93650" x="3387725" y="4665663"/>
          <p14:tracePt t="93673" x="3395663" y="4665663"/>
          <p14:tracePt t="93680" x="3403600" y="4665663"/>
          <p14:tracePt t="93703" x="3411538" y="4665663"/>
          <p14:tracePt t="93718" x="3419475" y="4665663"/>
          <p14:tracePt t="93733" x="3427413" y="4665663"/>
          <p14:tracePt t="93739" x="3443288" y="4665663"/>
          <p14:tracePt t="93748" x="3451225" y="4665663"/>
          <p14:tracePt t="93754" x="3459163" y="4665663"/>
          <p14:tracePt t="93770" x="3476625" y="4665663"/>
          <p14:tracePt t="93777" x="3492500" y="4665663"/>
          <p14:tracePt t="93786" x="3508375" y="4665663"/>
          <p14:tracePt t="93792" x="3532188" y="4673600"/>
          <p14:tracePt t="93800" x="3540125" y="4673600"/>
          <p14:tracePt t="93807" x="3563938" y="4673600"/>
          <p14:tracePt t="93817" x="3587750" y="4673600"/>
          <p14:tracePt t="93824" x="3603625" y="4673600"/>
          <p14:tracePt t="93831" x="3635375" y="4673600"/>
          <p14:tracePt t="93838" x="3659188" y="4673600"/>
          <p14:tracePt t="93844" x="3690938" y="4673600"/>
          <p14:tracePt t="93853" x="3714750" y="4673600"/>
          <p14:tracePt t="93860" x="3746500" y="4673600"/>
          <p14:tracePt t="93869" x="3770313" y="4673600"/>
          <p14:tracePt t="93874" x="3786188" y="4673600"/>
          <p14:tracePt t="93883" x="3810000" y="4673600"/>
          <p14:tracePt t="93905" x="3859213" y="4673600"/>
          <p14:tracePt t="93912" x="3867150" y="4673600"/>
          <p14:tracePt t="93921" x="3875088" y="4673600"/>
          <p14:tracePt t="93927" x="3883025" y="4673600"/>
          <p14:tracePt t="93938" x="3890963" y="4681538"/>
          <p14:tracePt t="93949" x="3898900" y="4681538"/>
          <p14:tracePt t="93973" x="3906838" y="4681538"/>
          <p14:tracePt t="93995" x="3914775" y="4681538"/>
          <p14:tracePt t="94002" x="3922713" y="4681538"/>
          <p14:tracePt t="94019" x="3930650" y="4681538"/>
          <p14:tracePt t="94032" x="3938588" y="4681538"/>
          <p14:tracePt t="94054" x="3946525" y="4681538"/>
          <p14:tracePt t="94062" x="3954463" y="4681538"/>
          <p14:tracePt t="94087" x="3962400" y="4681538"/>
          <p14:tracePt t="94100" x="3978275" y="4681538"/>
          <p14:tracePt t="94107" x="3986213" y="4681538"/>
          <p14:tracePt t="94118" x="3994150" y="4689475"/>
          <p14:tracePt t="94122" x="4002088" y="4689475"/>
          <p14:tracePt t="94132" x="4010025" y="4689475"/>
          <p14:tracePt t="94138" x="4017963" y="4689475"/>
          <p14:tracePt t="94153" x="4041775" y="4689475"/>
          <p14:tracePt t="94168" x="4049713" y="4689475"/>
          <p14:tracePt t="94205" x="4057650" y="4689475"/>
          <p14:tracePt t="94243" x="4065588" y="4689475"/>
          <p14:tracePt t="94259" x="4073525" y="4689475"/>
          <p14:tracePt t="94266" x="4073525" y="4697413"/>
          <p14:tracePt t="94274" x="4081463" y="4697413"/>
          <p14:tracePt t="94280" x="4089400" y="4697413"/>
          <p14:tracePt t="94296" x="4097338" y="4697413"/>
          <p14:tracePt t="94310" x="4105275" y="4697413"/>
          <p14:tracePt t="94350" x="4113213" y="4697413"/>
          <p14:tracePt t="94393" x="4121150" y="4697413"/>
          <p14:tracePt t="94401" x="4129088" y="4697413"/>
          <p14:tracePt t="95082" x="4137025" y="4697413"/>
          <p14:tracePt t="95091" x="4152900" y="4697413"/>
          <p14:tracePt t="95099" x="4160838" y="4697413"/>
          <p14:tracePt t="95104" x="4168775" y="4705350"/>
          <p14:tracePt t="95114" x="4184650" y="4705350"/>
          <p14:tracePt t="95119" x="4192588" y="4705350"/>
          <p14:tracePt t="95128" x="4200525" y="4705350"/>
          <p14:tracePt t="95135" x="4210050" y="4705350"/>
          <p14:tracePt t="95143" x="4217988" y="4705350"/>
          <p14:tracePt t="95150" x="4225925" y="4705350"/>
          <p14:tracePt t="95167" x="4233863" y="4705350"/>
          <p14:tracePt t="95180" x="4241800" y="4705350"/>
          <p14:tracePt t="95197" x="4249738" y="4705350"/>
          <p14:tracePt t="95202" x="4257675" y="4705350"/>
          <p14:tracePt t="95234" x="4265613" y="4705350"/>
          <p14:tracePt t="95271" x="4273550" y="4705350"/>
          <p14:tracePt t="95293" x="4281488" y="4705350"/>
          <p14:tracePt t="95916" x="4249738" y="4705350"/>
          <p14:tracePt t="95924" x="4200525" y="4705350"/>
          <p14:tracePt t="95930" x="4160838" y="4705350"/>
          <p14:tracePt t="95937" x="4097338" y="4697413"/>
          <p14:tracePt t="95947" x="4033838" y="4697413"/>
          <p14:tracePt t="95955" x="3954463" y="4697413"/>
          <p14:tracePt t="95959" x="3875088" y="4697413"/>
          <p14:tracePt t="95968" x="3810000" y="4697413"/>
          <p14:tracePt t="95974" x="3730625" y="4689475"/>
          <p14:tracePt t="95984" x="3659188" y="4689475"/>
          <p14:tracePt t="95989" x="3595688" y="4681538"/>
          <p14:tracePt t="95998" x="3540125" y="4681538"/>
          <p14:tracePt t="96004" x="3484563" y="4673600"/>
          <p14:tracePt t="96014" x="3443288" y="4665663"/>
          <p14:tracePt t="96021" x="3395663" y="4657725"/>
          <p14:tracePt t="96028" x="3371850" y="4649788"/>
          <p14:tracePt t="96036" x="3348038" y="4649788"/>
          <p14:tracePt t="96042" x="3340100" y="4649788"/>
          <p14:tracePt t="96050" x="3324225" y="4641850"/>
          <p14:tracePt t="96057" x="3324225" y="4633913"/>
          <p14:tracePt t="96088" x="3316288" y="4633913"/>
          <p14:tracePt t="96098" x="3316288" y="4624388"/>
          <p14:tracePt t="96111" x="3316288" y="4616450"/>
          <p14:tracePt t="96127" x="3308350" y="4608513"/>
          <p14:tracePt t="96134" x="3308350" y="4600575"/>
          <p14:tracePt t="96140" x="3308350" y="4592638"/>
          <p14:tracePt t="96149" x="3308350" y="4568825"/>
          <p14:tracePt t="96156" x="3308350" y="4537075"/>
          <p14:tracePt t="96165" x="3300413" y="4521200"/>
          <p14:tracePt t="96179" x="3300413" y="4481513"/>
          <p14:tracePt t="96187" x="3300413" y="4465638"/>
          <p14:tracePt t="96193" x="3300413" y="4449763"/>
          <p14:tracePt t="96201" x="3300413" y="4433888"/>
          <p14:tracePt t="96209" x="3300413" y="4418013"/>
          <p14:tracePt t="96223" x="3300413" y="4410075"/>
          <p14:tracePt t="96254" x="3300413" y="4402138"/>
          <p14:tracePt t="97656" x="3308350" y="4402138"/>
          <p14:tracePt t="97664" x="3340100" y="4418013"/>
          <p14:tracePt t="97669" x="3371850" y="4433888"/>
          <p14:tracePt t="97678" x="3411538" y="4449763"/>
          <p14:tracePt t="97686" x="3459163" y="4465638"/>
          <p14:tracePt t="97692" x="3516313" y="4481513"/>
          <p14:tracePt t="97701" x="3571875" y="4497388"/>
          <p14:tracePt t="97707" x="3635375" y="4513263"/>
          <p14:tracePt t="97716" x="3706813" y="4529138"/>
          <p14:tracePt t="97722" x="3778250" y="4552950"/>
          <p14:tracePt t="97729" x="3867150" y="4584700"/>
          <p14:tracePt t="97739" x="3970338" y="4608513"/>
          <p14:tracePt t="97746" x="4049713" y="4633913"/>
          <p14:tracePt t="97753" x="4121150" y="4649788"/>
          <p14:tracePt t="97760" x="4192588" y="4665663"/>
          <p14:tracePt t="97771" x="4257675" y="4673600"/>
          <p14:tracePt t="97776" x="4321175" y="4689475"/>
          <p14:tracePt t="97783" x="4360863" y="4705350"/>
          <p14:tracePt t="97790" x="4384675" y="4713288"/>
          <p14:tracePt t="97800" x="4408488" y="4721225"/>
          <p14:tracePt t="97805" x="4424363" y="4721225"/>
          <p14:tracePt t="97814" x="4424363" y="4729163"/>
          <p14:tracePt t="97820" x="4432300" y="4729163"/>
          <p14:tracePt t="97972" x="4440238" y="4737100"/>
          <p14:tracePt t="97978" x="4440238" y="4745038"/>
          <p14:tracePt t="97986" x="4440238" y="4752975"/>
          <p14:tracePt t="97993" x="4448175" y="4752975"/>
          <p14:tracePt t="98007" x="4448175" y="4760913"/>
          <p14:tracePt t="98075" x="0" y="0"/>
        </p14:tracePtLst>
      </p14:laserTraceLst>
    </p:ext>
    <p:ext uri="{E180D4A7-C9FB-4DFB-919C-405C955672EB}">
      <p14:showEvtLst xmlns:p14="http://schemas.microsoft.com/office/powerpoint/2010/main">
        <p14:playEvt time="12" objId="5"/>
        <p14:stopEvt time="120090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62BA1-2E39-4BE7-8E82-B521C80F7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F326449-5C17-44B2-BF53-A742BBA72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638" y="0"/>
            <a:ext cx="919127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44EAC637-74A8-4D44-B3E5-E8876AC2DE9C}"/>
                  </a:ext>
                </a:extLst>
              </p14:cNvPr>
              <p14:cNvContentPartPr/>
              <p14:nvPr/>
            </p14:nvContentPartPr>
            <p14:xfrm>
              <a:off x="3503361" y="4315987"/>
              <a:ext cx="125280" cy="14652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44EAC637-74A8-4D44-B3E5-E8876AC2DE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9721" y="4207987"/>
                <a:ext cx="23292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0E8ECE4D-CD9E-4854-ACB0-2356E8452874}"/>
                  </a:ext>
                </a:extLst>
              </p14:cNvPr>
              <p14:cNvContentPartPr/>
              <p14:nvPr/>
            </p14:nvContentPartPr>
            <p14:xfrm>
              <a:off x="4139121" y="4344427"/>
              <a:ext cx="122400" cy="1227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0E8ECE4D-CD9E-4854-ACB0-2356E845287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85481" y="4236427"/>
                <a:ext cx="23004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CBBDAF09-EF77-4A9B-8ADB-9093AF480F4A}"/>
                  </a:ext>
                </a:extLst>
              </p14:cNvPr>
              <p14:cNvContentPartPr/>
              <p14:nvPr/>
            </p14:nvContentPartPr>
            <p14:xfrm>
              <a:off x="7049361" y="4319587"/>
              <a:ext cx="60480" cy="11916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CBBDAF09-EF77-4A9B-8ADB-9093AF480F4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95721" y="4211947"/>
                <a:ext cx="168120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E18F4516-0D3F-4959-80CF-856AD826F5DA}"/>
                  </a:ext>
                </a:extLst>
              </p14:cNvPr>
              <p14:cNvContentPartPr/>
              <p14:nvPr/>
            </p14:nvContentPartPr>
            <p14:xfrm>
              <a:off x="2947161" y="4288267"/>
              <a:ext cx="119520" cy="16452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E18F4516-0D3F-4959-80CF-856AD826F5D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93521" y="4180627"/>
                <a:ext cx="22716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ED4E217F-346F-4688-B478-425A0B7424EB}"/>
                  </a:ext>
                </a:extLst>
              </p14:cNvPr>
              <p14:cNvContentPartPr/>
              <p14:nvPr/>
            </p14:nvContentPartPr>
            <p14:xfrm>
              <a:off x="4183761" y="4112587"/>
              <a:ext cx="86400" cy="12060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ED4E217F-346F-4688-B478-425A0B7424E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30121" y="4004587"/>
                <a:ext cx="194040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234F0DFE-8AAB-4DE4-B7C3-4F0AA8426417}"/>
                  </a:ext>
                </a:extLst>
              </p14:cNvPr>
              <p14:cNvContentPartPr/>
              <p14:nvPr/>
            </p14:nvContentPartPr>
            <p14:xfrm>
              <a:off x="6541401" y="4281067"/>
              <a:ext cx="124920" cy="19008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234F0DFE-8AAB-4DE4-B7C3-4F0AA842641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87401" y="4173427"/>
                <a:ext cx="232560" cy="4057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mm3p6s5">
            <a:hlinkClick r:id="" action="ppaction://media"/>
            <a:extLst>
              <a:ext uri="{FF2B5EF4-FFF2-40B4-BE49-F238E27FC236}">
                <a16:creationId xmlns:a16="http://schemas.microsoft.com/office/drawing/2014/main" id="{B8420B95-55CA-41B6-87BA-561F90EC532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6520" y="551729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834032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429"/>
    </mc:Choice>
    <mc:Fallback>
      <p:transition spd="slow" advTm="233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34" x="4600575" y="1738313"/>
          <p14:tracePt t="5342" x="4600575" y="1746250"/>
          <p14:tracePt t="5348" x="4600575" y="1785938"/>
          <p14:tracePt t="5356" x="4600575" y="1809750"/>
          <p14:tracePt t="5363" x="4600575" y="1833563"/>
          <p14:tracePt t="5371" x="4592638" y="1873250"/>
          <p14:tracePt t="5379" x="4592638" y="1906588"/>
          <p14:tracePt t="5385" x="4584700" y="1938338"/>
          <p14:tracePt t="5393" x="4576763" y="1970088"/>
          <p14:tracePt t="5402" x="4576763" y="2017713"/>
          <p14:tracePt t="5408" x="4567238" y="2049463"/>
          <p14:tracePt t="5417" x="4567238" y="2105025"/>
          <p14:tracePt t="5423" x="4567238" y="2144713"/>
          <p14:tracePt t="5431" x="4559300" y="2192338"/>
          <p14:tracePt t="5438" x="4559300" y="2233613"/>
          <p14:tracePt t="5446" x="4559300" y="2281238"/>
          <p14:tracePt t="5455" x="4559300" y="2312988"/>
          <p14:tracePt t="5461" x="4559300" y="2352675"/>
          <p14:tracePt t="5468" x="4559300" y="2376488"/>
          <p14:tracePt t="5475" x="4559300" y="2408238"/>
          <p14:tracePt t="5484" x="4559300" y="2432050"/>
          <p14:tracePt t="5492" x="4559300" y="2447925"/>
          <p14:tracePt t="5499" x="4559300" y="2471738"/>
          <p14:tracePt t="5507" x="4559300" y="2487613"/>
          <p14:tracePt t="5514" x="4559300" y="2503488"/>
          <p14:tracePt t="5522" x="4559300" y="2519363"/>
          <p14:tracePt t="5529" x="4559300" y="2543175"/>
          <p14:tracePt t="5537" x="4559300" y="2566988"/>
          <p14:tracePt t="5544" x="4559300" y="2592388"/>
          <p14:tracePt t="5555" x="4559300" y="2616200"/>
          <p14:tracePt t="5559" x="4551363" y="2632075"/>
          <p14:tracePt t="5569" x="4551363" y="2647950"/>
          <p14:tracePt t="5575" x="4551363" y="2671763"/>
          <p14:tracePt t="5583" x="4551363" y="2695575"/>
          <p14:tracePt t="5590" x="4551363" y="2727325"/>
          <p14:tracePt t="5597" x="4551363" y="2751138"/>
          <p14:tracePt t="5604" x="4551363" y="2782888"/>
          <p14:tracePt t="5612" x="4551363" y="2814638"/>
          <p14:tracePt t="5620" x="4551363" y="2838450"/>
          <p14:tracePt t="5627" x="4559300" y="2862263"/>
          <p14:tracePt t="5637" x="4559300" y="2870200"/>
          <p14:tracePt t="5642" x="4559300" y="2878138"/>
          <p14:tracePt t="5649" x="4559300" y="2886075"/>
          <p14:tracePt t="5657" x="4559300" y="2894013"/>
          <p14:tracePt t="5687" x="4559300" y="2901950"/>
          <p14:tracePt t="5742" x="4559300" y="2878138"/>
          <p14:tracePt t="5747" x="4559300" y="2846388"/>
          <p14:tracePt t="5756" x="4559300" y="2822575"/>
          <p14:tracePt t="5762" x="4559300" y="2759075"/>
          <p14:tracePt t="5771" x="4559300" y="2671763"/>
          <p14:tracePt t="5777" x="4559300" y="2624138"/>
          <p14:tracePt t="5787" x="4559300" y="2559050"/>
          <p14:tracePt t="5792" x="4559300" y="2471738"/>
          <p14:tracePt t="5800" x="4559300" y="2400300"/>
          <p14:tracePt t="5807" x="4559300" y="2344738"/>
          <p14:tracePt t="5814" x="4559300" y="2289175"/>
          <p14:tracePt t="5823" x="4559300" y="2249488"/>
          <p14:tracePt t="5829" x="4559300" y="2192338"/>
          <p14:tracePt t="5837" x="4551363" y="2160588"/>
          <p14:tracePt t="5844" x="4551363" y="2112963"/>
          <p14:tracePt t="5853" x="4551363" y="2097088"/>
          <p14:tracePt t="5859" x="4551363" y="2057400"/>
          <p14:tracePt t="5867" x="4551363" y="2025650"/>
          <p14:tracePt t="5875" x="4543425" y="1993900"/>
          <p14:tracePt t="5882" x="4543425" y="1970088"/>
          <p14:tracePt t="5890" x="4543425" y="1938338"/>
          <p14:tracePt t="5897" x="4535488" y="1914525"/>
          <p14:tracePt t="5905" x="4535488" y="1898650"/>
          <p14:tracePt t="5912" x="4535488" y="1881188"/>
          <p14:tracePt t="5920" x="4535488" y="1865313"/>
          <p14:tracePt t="5927" x="4535488" y="1857375"/>
          <p14:tracePt t="5935" x="4535488" y="1849438"/>
          <p14:tracePt t="5942" x="4535488" y="1841500"/>
          <p14:tracePt t="5949" x="4535488" y="1833563"/>
          <p14:tracePt t="5957" x="4527550" y="1817688"/>
          <p14:tracePt t="5973" x="4527550" y="1809750"/>
          <p14:tracePt t="5987" x="4527550" y="1801813"/>
          <p14:tracePt t="6002" x="4527550" y="1778000"/>
          <p14:tracePt t="6008" x="4527550" y="1762125"/>
          <p14:tracePt t="6017" x="4527550" y="1746250"/>
          <p14:tracePt t="6024" x="4527550" y="1738313"/>
          <p14:tracePt t="6032" x="4527550" y="1730375"/>
          <p14:tracePt t="6039" x="4527550" y="1722438"/>
          <p14:tracePt t="6070" x="4527550" y="1714500"/>
          <p14:tracePt t="6160" x="4527550" y="1706563"/>
          <p14:tracePt t="6197" x="4527550" y="1722438"/>
          <p14:tracePt t="6206" x="4527550" y="1746250"/>
          <p14:tracePt t="6212" x="4527550" y="1785938"/>
          <p14:tracePt t="6220" x="4527550" y="1833563"/>
          <p14:tracePt t="6227" x="4519613" y="1890713"/>
          <p14:tracePt t="6237" x="4511675" y="1946275"/>
          <p14:tracePt t="6243" x="4511675" y="1993900"/>
          <p14:tracePt t="6251" x="4503738" y="2041525"/>
          <p14:tracePt t="6259" x="4495800" y="2081213"/>
          <p14:tracePt t="6265" x="4495800" y="2160588"/>
          <p14:tracePt t="6274" x="4495800" y="2200275"/>
          <p14:tracePt t="6280" x="4495800" y="2249488"/>
          <p14:tracePt t="6288" x="4495800" y="2289175"/>
          <p14:tracePt t="6295" x="4495800" y="2320925"/>
          <p14:tracePt t="6304" x="4495800" y="2344738"/>
          <p14:tracePt t="6310" x="4495800" y="2384425"/>
          <p14:tracePt t="6319" x="4495800" y="2408238"/>
          <p14:tracePt t="6325" x="4495800" y="2439988"/>
          <p14:tracePt t="6332" x="4495800" y="2463800"/>
          <p14:tracePt t="6340" x="4495800" y="2479675"/>
          <p14:tracePt t="6348" x="4503738" y="2503488"/>
          <p14:tracePt t="6362" x="4503738" y="2511425"/>
          <p14:tracePt t="6370" x="4503738" y="2527300"/>
          <p14:tracePt t="6377" x="4503738" y="2535238"/>
          <p14:tracePt t="6389" x="4503738" y="2543175"/>
          <p14:tracePt t="6400" x="4503738" y="2551113"/>
          <p14:tracePt t="6415" x="4503738" y="2559050"/>
          <p14:tracePt t="6504" x="4511675" y="2543175"/>
          <p14:tracePt t="6512" x="4519613" y="2519363"/>
          <p14:tracePt t="6519" x="4527550" y="2479675"/>
          <p14:tracePt t="6527" x="4535488" y="2439988"/>
          <p14:tracePt t="6536" x="4535488" y="2400300"/>
          <p14:tracePt t="6542" x="4551363" y="2344738"/>
          <p14:tracePt t="6550" x="4559300" y="2305050"/>
          <p14:tracePt t="6558" x="4567238" y="2249488"/>
          <p14:tracePt t="6564" x="4576763" y="2200275"/>
          <p14:tracePt t="6575" x="4576763" y="2144713"/>
          <p14:tracePt t="6579" x="4592638" y="2081213"/>
          <p14:tracePt t="6587" x="4592638" y="2041525"/>
          <p14:tracePt t="6594" x="4600575" y="1985963"/>
          <p14:tracePt t="6603" x="4600575" y="1954213"/>
          <p14:tracePt t="6610" x="4608513" y="1914525"/>
          <p14:tracePt t="6620" x="4608513" y="1881188"/>
          <p14:tracePt t="6624" x="4608513" y="1849438"/>
          <p14:tracePt t="6632" x="4608513" y="1833563"/>
          <p14:tracePt t="6639" x="4608513" y="1817688"/>
          <p14:tracePt t="6647" x="4616450" y="1793875"/>
          <p14:tracePt t="6656" x="4616450" y="1778000"/>
          <p14:tracePt t="6662" x="4616450" y="1762125"/>
          <p14:tracePt t="6669" x="4616450" y="1754188"/>
          <p14:tracePt t="6687" x="4616450" y="1746250"/>
          <p14:tracePt t="6692" x="4616450" y="1738313"/>
          <p14:tracePt t="6708" x="4616450" y="1730375"/>
          <p14:tracePt t="6731" x="4624388" y="1730375"/>
          <p14:tracePt t="6738" x="4624388" y="1722438"/>
          <p14:tracePt t="6763" x="4624388" y="1714500"/>
          <p14:tracePt t="6769" x="4632325" y="1706563"/>
          <p14:tracePt t="6783" x="4632325" y="1698625"/>
          <p14:tracePt t="6820" x="4632325" y="1690688"/>
          <p14:tracePt t="7030" x="4600575" y="1698625"/>
          <p14:tracePt t="7040" x="4567238" y="1722438"/>
          <p14:tracePt t="7044" x="4535488" y="1746250"/>
          <p14:tracePt t="7053" x="4487863" y="1778000"/>
          <p14:tracePt t="7060" x="4440238" y="1801813"/>
          <p14:tracePt t="7070" x="4392613" y="1833563"/>
          <p14:tracePt t="7075" x="4344988" y="1849438"/>
          <p14:tracePt t="7083" x="4329113" y="1865313"/>
          <p14:tracePt t="7090" x="4305300" y="1881188"/>
          <p14:tracePt t="7098" x="4297363" y="1881188"/>
          <p14:tracePt t="7105" x="4289425" y="1890713"/>
          <p14:tracePt t="7142" x="4289425" y="1898650"/>
          <p14:tracePt t="7220" x="4281488" y="1898650"/>
          <p14:tracePt t="7225" x="4273550" y="1898650"/>
          <p14:tracePt t="7232" x="4257675" y="1898650"/>
          <p14:tracePt t="7248" x="4233863" y="1898650"/>
          <p14:tracePt t="7256" x="4217988" y="1906588"/>
          <p14:tracePt t="7262" x="4192588" y="1906588"/>
          <p14:tracePt t="7270" x="4160838" y="1906588"/>
          <p14:tracePt t="7278" x="4113213" y="1914525"/>
          <p14:tracePt t="7290" x="4065588" y="1922463"/>
          <p14:tracePt t="7294" x="4025900" y="1922463"/>
          <p14:tracePt t="7300" x="3994150" y="1938338"/>
          <p14:tracePt t="7308" x="3946525" y="1954213"/>
          <p14:tracePt t="7315" x="3906838" y="1954213"/>
          <p14:tracePt t="7326" x="3843338" y="1985963"/>
          <p14:tracePt t="7330" x="3810000" y="1993900"/>
          <p14:tracePt t="7340" x="3770313" y="2009775"/>
          <p14:tracePt t="7345" x="3754438" y="2017713"/>
          <p14:tracePt t="7353" x="3738563" y="2025650"/>
          <p14:tracePt t="7360" x="3706813" y="2041525"/>
          <p14:tracePt t="7371" x="3690938" y="2049463"/>
          <p14:tracePt t="7375" x="3683000" y="2057400"/>
          <p14:tracePt t="7385" x="3675063" y="2065338"/>
          <p14:tracePt t="7406" x="3667125" y="2065338"/>
          <p14:tracePt t="7416" x="3667125" y="2073275"/>
          <p14:tracePt t="7608" x="3683000" y="2073275"/>
          <p14:tracePt t="7617" x="3698875" y="2065338"/>
          <p14:tracePt t="7624" x="3706813" y="2065338"/>
          <p14:tracePt t="7629" x="3730625" y="2057400"/>
          <p14:tracePt t="7638" x="3754438" y="2049463"/>
          <p14:tracePt t="7644" x="3810000" y="2049463"/>
          <p14:tracePt t="7652" x="3875088" y="2049463"/>
          <p14:tracePt t="7659" x="3930650" y="2049463"/>
          <p14:tracePt t="7668" x="3986213" y="2049463"/>
          <p14:tracePt t="7674" x="4057650" y="2049463"/>
          <p14:tracePt t="7682" x="4144963" y="2049463"/>
          <p14:tracePt t="7690" x="4217988" y="2049463"/>
          <p14:tracePt t="7697" x="4289425" y="2049463"/>
          <p14:tracePt t="7705" x="4352925" y="2049463"/>
          <p14:tracePt t="7712" x="4432300" y="2049463"/>
          <p14:tracePt t="7721" x="4464050" y="2049463"/>
          <p14:tracePt t="7727" x="4495800" y="2049463"/>
          <p14:tracePt t="7735" x="4511675" y="2049463"/>
          <p14:tracePt t="7745" x="4527550" y="2049463"/>
          <p14:tracePt t="7752" x="4535488" y="2049463"/>
          <p14:tracePt t="7757" x="4559300" y="2049463"/>
          <p14:tracePt t="7765" x="4576763" y="2057400"/>
          <p14:tracePt t="7774" x="4600575" y="2065338"/>
          <p14:tracePt t="7779" x="4616450" y="2089150"/>
          <p14:tracePt t="7789" x="4656138" y="2097088"/>
          <p14:tracePt t="7794" x="4679950" y="2105025"/>
          <p14:tracePt t="7803" x="4735513" y="2112963"/>
          <p14:tracePt t="7810" x="4791075" y="2120900"/>
          <p14:tracePt t="7821" x="4838700" y="2120900"/>
          <p14:tracePt t="7825" x="4886325" y="2120900"/>
          <p14:tracePt t="7835" x="4951413" y="2120900"/>
          <p14:tracePt t="7840" x="5014913" y="2120900"/>
          <p14:tracePt t="7847" x="5070475" y="2120900"/>
          <p14:tracePt t="7855" x="5141913" y="2120900"/>
          <p14:tracePt t="7862" x="5197475" y="2120900"/>
          <p14:tracePt t="7869" x="5245100" y="2120900"/>
          <p14:tracePt t="7877" x="5318125" y="2128838"/>
          <p14:tracePt t="7885" x="5381625" y="2128838"/>
          <p14:tracePt t="7892" x="5453063" y="2136775"/>
          <p14:tracePt t="7902" x="5516563" y="2144713"/>
          <p14:tracePt t="7907" x="5580063" y="2144713"/>
          <p14:tracePt t="7915" x="5635625" y="2144713"/>
          <p14:tracePt t="7923" x="5676900" y="2144713"/>
          <p14:tracePt t="7930" x="5700713" y="2144713"/>
          <p14:tracePt t="7938" x="5716588" y="2144713"/>
          <p14:tracePt t="7945" x="5740400" y="2144713"/>
          <p14:tracePt t="9145" x="5732463" y="2136775"/>
          <p14:tracePt t="9154" x="5724525" y="2128838"/>
          <p14:tracePt t="9160" x="5708650" y="2120900"/>
          <p14:tracePt t="9168" x="5692775" y="2105025"/>
          <p14:tracePt t="9175" x="5667375" y="2089150"/>
          <p14:tracePt t="9189" x="5643563" y="2081213"/>
          <p14:tracePt t="9192" x="5611813" y="2057400"/>
          <p14:tracePt t="9198" x="5588000" y="2049463"/>
          <p14:tracePt t="9208" x="5564188" y="2033588"/>
          <p14:tracePt t="9214" x="5532438" y="2017713"/>
          <p14:tracePt t="9222" x="5508625" y="2001838"/>
          <p14:tracePt t="9229" x="5476875" y="1985963"/>
          <p14:tracePt t="9235" x="5445125" y="1970088"/>
          <p14:tracePt t="9244" x="5413375" y="1946275"/>
          <p14:tracePt t="9249" x="5365750" y="1938338"/>
          <p14:tracePt t="9258" x="5334000" y="1922463"/>
          <p14:tracePt t="9266" x="5292725" y="1906588"/>
          <p14:tracePt t="9272" x="5245100" y="1890713"/>
          <p14:tracePt t="9279" x="5197475" y="1881188"/>
          <p14:tracePt t="9288" x="5149850" y="1881188"/>
          <p14:tracePt t="9295" x="5102225" y="1873250"/>
          <p14:tracePt t="9303" x="5062538" y="1873250"/>
          <p14:tracePt t="9311" x="5006975" y="1873250"/>
          <p14:tracePt t="9318" x="4933950" y="1873250"/>
          <p14:tracePt t="9325" x="4862513" y="1873250"/>
          <p14:tracePt t="9335" x="4799013" y="1873250"/>
          <p14:tracePt t="9341" x="4735513" y="1873250"/>
          <p14:tracePt t="9348" x="4687888" y="1873250"/>
          <p14:tracePt t="9356" x="4632325" y="1873250"/>
          <p14:tracePt t="9362" x="4592638" y="1873250"/>
          <p14:tracePt t="9372" x="4543425" y="1873250"/>
          <p14:tracePt t="9378" x="4519613" y="1873250"/>
          <p14:tracePt t="9386" x="4487863" y="1873250"/>
          <p14:tracePt t="9392" x="4456113" y="1865313"/>
          <p14:tracePt t="9400" x="4416425" y="1857375"/>
          <p14:tracePt t="9409" x="4392613" y="1857375"/>
          <p14:tracePt t="9416" x="4368800" y="1857375"/>
          <p14:tracePt t="9423" x="4344988" y="1857375"/>
          <p14:tracePt t="9429" x="4321175" y="1857375"/>
          <p14:tracePt t="9437" x="4289425" y="1857375"/>
          <p14:tracePt t="9444" x="4265613" y="1857375"/>
          <p14:tracePt t="9452" x="4241800" y="1857375"/>
          <p14:tracePt t="9459" x="4200525" y="1857375"/>
          <p14:tracePt t="9467" x="4160838" y="1873250"/>
          <p14:tracePt t="9474" x="4137025" y="1881188"/>
          <p14:tracePt t="9485" x="4089400" y="1890713"/>
          <p14:tracePt t="9492" x="4057650" y="1898650"/>
          <p14:tracePt t="9498" x="4010025" y="1906588"/>
          <p14:tracePt t="9507" x="3962400" y="1922463"/>
          <p14:tracePt t="9512" x="3930650" y="1922463"/>
          <p14:tracePt t="9522" x="3890963" y="1938338"/>
          <p14:tracePt t="9527" x="3859213" y="1954213"/>
          <p14:tracePt t="9535" x="3833813" y="1962150"/>
          <p14:tracePt t="9543" x="3794125" y="1985963"/>
          <p14:tracePt t="9551" x="3746500" y="2001838"/>
          <p14:tracePt t="9560" x="3714750" y="2009775"/>
          <p14:tracePt t="9565" x="3690938" y="2025650"/>
          <p14:tracePt t="9574" x="3651250" y="2049463"/>
          <p14:tracePt t="9580" x="3635375" y="2057400"/>
          <p14:tracePt t="9589" x="3595688" y="2065338"/>
          <p14:tracePt t="9596" x="3571875" y="2081213"/>
          <p14:tracePt t="9603" x="3563938" y="2089150"/>
          <p14:tracePt t="9609" x="3540125" y="2105025"/>
          <p14:tracePt t="9617" x="3516313" y="2112963"/>
          <p14:tracePt t="9623" x="3508375" y="2120900"/>
          <p14:tracePt t="9633" x="3508375" y="2128838"/>
          <p14:tracePt t="9638" x="3500438" y="2128838"/>
          <p14:tracePt t="9646" x="3500438" y="2136775"/>
          <p14:tracePt t="9662" x="3492500" y="2144713"/>
          <p14:tracePt t="9672" x="3492500" y="2152650"/>
          <p14:tracePt t="9702" x="3484563" y="2152650"/>
          <p14:tracePt t="9717" x="3484563" y="2160588"/>
          <p14:tracePt t="9882" x="3484563" y="2168525"/>
          <p14:tracePt t="9898" x="3484563" y="2176463"/>
          <p14:tracePt t="9905" x="3484563" y="2184400"/>
          <p14:tracePt t="9919" x="3484563" y="2192338"/>
          <p14:tracePt t="9925" x="3492500" y="2192338"/>
          <p14:tracePt t="9949" x="3500438" y="2192338"/>
          <p14:tracePt t="9956" x="3508375" y="2192338"/>
          <p14:tracePt t="9973" x="3516313" y="2192338"/>
          <p14:tracePt t="9987" x="3524250" y="2192338"/>
          <p14:tracePt t="9992" x="3532188" y="2192338"/>
          <p14:tracePt t="10001" x="3540125" y="2192338"/>
          <p14:tracePt t="10011" x="3556000" y="2192338"/>
          <p14:tracePt t="10015" x="3563938" y="2184400"/>
          <p14:tracePt t="10023" x="3579813" y="2176463"/>
          <p14:tracePt t="10031" x="3603625" y="2160588"/>
          <p14:tracePt t="10039" x="3627438" y="2152650"/>
          <p14:tracePt t="10047" x="3643313" y="2144713"/>
          <p14:tracePt t="10053" x="3651250" y="2144713"/>
          <p14:tracePt t="10062" x="3659188" y="2136775"/>
          <p14:tracePt t="10068" x="3675063" y="2136775"/>
          <p14:tracePt t="10088" x="3683000" y="2136775"/>
          <p14:tracePt t="10091" x="3690938" y="2136775"/>
          <p14:tracePt t="10106" x="3698875" y="2136775"/>
          <p14:tracePt t="14116" x="3738563" y="2136775"/>
          <p14:tracePt t="14124" x="3786188" y="2136775"/>
          <p14:tracePt t="14131" x="3843338" y="2136775"/>
          <p14:tracePt t="14138" x="3922713" y="2136775"/>
          <p14:tracePt t="14146" x="4002088" y="2136775"/>
          <p14:tracePt t="14153" x="4113213" y="2136775"/>
          <p14:tracePt t="14161" x="4241800" y="2136775"/>
          <p14:tracePt t="14168" x="4392613" y="2136775"/>
          <p14:tracePt t="14177" x="4584700" y="2136775"/>
          <p14:tracePt t="14183" x="4759325" y="2136775"/>
          <p14:tracePt t="14197" x="4959350" y="2136775"/>
          <p14:tracePt t="14198" x="5157788" y="2120900"/>
          <p14:tracePt t="14206" x="5341938" y="2112963"/>
          <p14:tracePt t="14214" x="5468938" y="2112963"/>
          <p14:tracePt t="14221" x="5619750" y="2112963"/>
          <p14:tracePt t="14228" x="5708650" y="2112963"/>
          <p14:tracePt t="14236" x="5788025" y="2112963"/>
          <p14:tracePt t="14245" x="5835650" y="2112963"/>
          <p14:tracePt t="14251" x="5867400" y="2112963"/>
          <p14:tracePt t="14258" x="5875338" y="2112963"/>
          <p14:tracePt t="14499" x="5851525" y="2112963"/>
          <p14:tracePt t="14506" x="5835650" y="2112963"/>
          <p14:tracePt t="14515" x="5819775" y="2120900"/>
          <p14:tracePt t="14522" x="5803900" y="2128838"/>
          <p14:tracePt t="14529" x="5780088" y="2136775"/>
          <p14:tracePt t="14537" x="5748338" y="2144713"/>
          <p14:tracePt t="14545" x="5724525" y="2160588"/>
          <p14:tracePt t="14551" x="5692775" y="2168525"/>
          <p14:tracePt t="14561" x="5659438" y="2168525"/>
          <p14:tracePt t="14568" x="5619750" y="2176463"/>
          <p14:tracePt t="14574" x="5603875" y="2184400"/>
          <p14:tracePt t="14582" x="5595938" y="2184400"/>
          <p14:tracePt t="14589" x="5572125" y="2192338"/>
          <p14:tracePt t="14601" x="5548313" y="2192338"/>
          <p14:tracePt t="14604" x="5540375" y="2192338"/>
          <p14:tracePt t="14612" x="5532438" y="2192338"/>
          <p14:tracePt t="14620" x="5524500" y="2192338"/>
          <p14:tracePt t="14636" x="5516563" y="2192338"/>
          <p14:tracePt t="14650" x="5516563" y="2200275"/>
          <p14:tracePt t="14942" x="5516563" y="2192338"/>
          <p14:tracePt t="14949" x="5524500" y="2184400"/>
          <p14:tracePt t="14957" x="5524500" y="2176463"/>
          <p14:tracePt t="14965" x="5532438" y="2168525"/>
          <p14:tracePt t="14972" x="5540375" y="2160588"/>
          <p14:tracePt t="14980" x="5556250" y="2152650"/>
          <p14:tracePt t="14987" x="5556250" y="2136775"/>
          <p14:tracePt t="14995" x="5564188" y="2136775"/>
          <p14:tracePt t="20698" x="5603875" y="2120900"/>
          <p14:tracePt t="20701" x="5692775" y="2105025"/>
          <p14:tracePt t="20702" x="5740400" y="2105025"/>
          <p14:tracePt t="20704" x="5803900" y="2097088"/>
          <p14:tracePt t="20705" x="5827713" y="2097088"/>
          <p14:tracePt t="20716" x="6067425" y="2057400"/>
          <p14:tracePt t="20725" x="6107113" y="2041525"/>
          <p14:tracePt t="20731" x="6154738" y="2025650"/>
          <p14:tracePt t="20740" x="6186488" y="2001838"/>
          <p14:tracePt t="20747" x="6210300" y="1993900"/>
          <p14:tracePt t="20755" x="6234113" y="1985963"/>
          <p14:tracePt t="20761" x="6242050" y="1970088"/>
          <p14:tracePt t="20769" x="6257925" y="1970088"/>
          <p14:tracePt t="20776" x="6289675" y="1946275"/>
          <p14:tracePt t="20784" x="6305550" y="1938338"/>
          <p14:tracePt t="20792" x="6329363" y="1914525"/>
          <p14:tracePt t="20799" x="6361113" y="1898650"/>
          <p14:tracePt t="20807" x="6376988" y="1890713"/>
          <p14:tracePt t="20814" x="6392863" y="1873250"/>
          <p14:tracePt t="20823" x="6402388" y="1865313"/>
          <p14:tracePt t="20829" x="6426200" y="1857375"/>
          <p14:tracePt t="20836" x="6450013" y="1833563"/>
          <p14:tracePt t="20844" x="6465888" y="1825625"/>
          <p14:tracePt t="20851" x="6497638" y="1801813"/>
          <p14:tracePt t="20859" x="6513513" y="1785938"/>
          <p14:tracePt t="20867" x="6537325" y="1754188"/>
          <p14:tracePt t="20875" x="6561138" y="1738313"/>
          <p14:tracePt t="20881" x="6584950" y="1714500"/>
          <p14:tracePt t="20889" x="6616700" y="1690688"/>
          <p14:tracePt t="20896" x="6656388" y="1666875"/>
          <p14:tracePt t="20905" x="6680200" y="1635125"/>
          <p14:tracePt t="20912" x="6711950" y="1619250"/>
          <p14:tracePt t="20919" x="6743700" y="1595438"/>
          <p14:tracePt t="20929" x="6751638" y="1579563"/>
          <p14:tracePt t="20934" x="6769100" y="1571625"/>
          <p14:tracePt t="20942" x="6784975" y="1555750"/>
          <p14:tracePt t="20949" x="6800850" y="1547813"/>
          <p14:tracePt t="20956" x="6808788" y="1530350"/>
          <p14:tracePt t="20964" x="6824663" y="1522413"/>
          <p14:tracePt t="20973" x="6832600" y="1514475"/>
          <p14:tracePt t="20981" x="6840538" y="1498600"/>
          <p14:tracePt t="20996" x="6848475" y="1490663"/>
          <p14:tracePt t="21011" x="6856413" y="1474788"/>
          <p14:tracePt t="21032" x="6856413" y="1466850"/>
          <p14:tracePt t="21048" x="6864350" y="1466850"/>
          <p14:tracePt t="21060" x="6864350" y="1458913"/>
          <p14:tracePt t="21169" x="6848475" y="1466850"/>
          <p14:tracePt t="21175" x="6824663" y="1474788"/>
          <p14:tracePt t="21183" x="6800850" y="1482725"/>
          <p14:tracePt t="21191" x="6784975" y="1498600"/>
          <p14:tracePt t="21210" x="6743700" y="1514475"/>
          <p14:tracePt t="21213" x="6711950" y="1530350"/>
          <p14:tracePt t="21220" x="6696075" y="1530350"/>
          <p14:tracePt t="21228" x="6688138" y="1538288"/>
          <p14:tracePt t="21235" x="6672263" y="1547813"/>
          <p14:tracePt t="21245" x="6656388" y="1555750"/>
          <p14:tracePt t="21250" x="6648450" y="1555750"/>
          <p14:tracePt t="21258" x="6640513" y="1563688"/>
          <p14:tracePt t="21265" x="6632575" y="1563688"/>
          <p14:tracePt t="21275" x="6624638" y="1571625"/>
          <p14:tracePt t="21289" x="6616700" y="1571625"/>
          <p14:tracePt t="21521" x="6608763" y="1571625"/>
          <p14:tracePt t="21545" x="6600825" y="1579563"/>
          <p14:tracePt t="21582" x="6600825" y="1587500"/>
          <p14:tracePt t="21595" x="6592888" y="1587500"/>
          <p14:tracePt t="21618" x="6584950" y="1595438"/>
          <p14:tracePt t="21625" x="6584950" y="1603375"/>
          <p14:tracePt t="21642" x="6577013" y="1603375"/>
          <p14:tracePt t="21695" x="6569075" y="1603375"/>
          <p14:tracePt t="24049" x="6561138" y="1603375"/>
          <p14:tracePt t="24052" x="6402388" y="1635125"/>
          <p14:tracePt t="24053" x="6210300" y="1674813"/>
          <p14:tracePt t="24055" x="5978525" y="1722438"/>
          <p14:tracePt t="24057" x="5580063" y="1809750"/>
          <p14:tracePt t="24061" x="5468938" y="1849438"/>
          <p14:tracePt t="24069" x="4759325" y="2009775"/>
          <p14:tracePt t="24077" x="4751388" y="2009775"/>
          <p14:tracePt t="24084" x="4743450" y="2009775"/>
          <p14:tracePt t="24130" x="4743450" y="2001838"/>
          <p14:tracePt t="24144" x="4743450" y="1993900"/>
          <p14:tracePt t="24155" x="4743450" y="1985963"/>
          <p14:tracePt t="24159" x="4759325" y="1970088"/>
          <p14:tracePt t="24167" x="4775200" y="1938338"/>
          <p14:tracePt t="24174" x="4783138" y="1906588"/>
          <p14:tracePt t="24182" x="4814888" y="1857375"/>
          <p14:tracePt t="24191" x="4846638" y="1817688"/>
          <p14:tracePt t="24207" x="4910138" y="1714500"/>
          <p14:tracePt t="24212" x="4943475" y="1674813"/>
          <p14:tracePt t="24220" x="4959350" y="1658938"/>
          <p14:tracePt t="24230" x="4991100" y="1635125"/>
          <p14:tracePt t="24235" x="5006975" y="1627188"/>
          <p14:tracePt t="24242" x="5014913" y="1619250"/>
          <p14:tracePt t="24249" x="5030788" y="1619250"/>
          <p14:tracePt t="24258" x="5030788" y="1611313"/>
          <p14:tracePt t="24326" x="5014913" y="1619250"/>
          <p14:tracePt t="24333" x="4999038" y="1627188"/>
          <p14:tracePt t="24342" x="4959350" y="1651000"/>
          <p14:tracePt t="24348" x="4910138" y="1674813"/>
          <p14:tracePt t="24355" x="4846638" y="1690688"/>
          <p14:tracePt t="24362" x="4775200" y="1714500"/>
          <p14:tracePt t="24372" x="4719638" y="1722438"/>
          <p14:tracePt t="24378" x="4656138" y="1738313"/>
          <p14:tracePt t="24385" x="4600575" y="1754188"/>
          <p14:tracePt t="24393" x="4519613" y="1762125"/>
          <p14:tracePt t="24401" x="4448175" y="1770063"/>
          <p14:tracePt t="24408" x="4360863" y="1778000"/>
          <p14:tracePt t="24419" x="4297363" y="1778000"/>
          <p14:tracePt t="24423" x="4225925" y="1778000"/>
          <p14:tracePt t="24432" x="4168775" y="1778000"/>
          <p14:tracePt t="24438" x="4105275" y="1778000"/>
          <p14:tracePt t="24446" x="4049713" y="1770063"/>
          <p14:tracePt t="24454" x="4002088" y="1762125"/>
          <p14:tracePt t="24461" x="3978275" y="1762125"/>
          <p14:tracePt t="24468" x="3946525" y="1754188"/>
          <p14:tracePt t="24477" x="3930650" y="1746250"/>
          <p14:tracePt t="24483" x="3922713" y="1746250"/>
          <p14:tracePt t="24494" x="3906838" y="1738313"/>
          <p14:tracePt t="24498" x="3890963" y="1738313"/>
          <p14:tracePt t="24505" x="3883025" y="1738313"/>
          <p14:tracePt t="24512" x="3875088" y="1738313"/>
          <p14:tracePt t="24520" x="3859213" y="1738313"/>
          <p14:tracePt t="24528" x="3851275" y="1738313"/>
          <p14:tracePt t="24544" x="3833813" y="1738313"/>
          <p14:tracePt t="24550" x="3817938" y="1738313"/>
          <p14:tracePt t="24559" x="3794125" y="1738313"/>
          <p14:tracePt t="24566" x="3770313" y="1738313"/>
          <p14:tracePt t="24574" x="3754438" y="1738313"/>
          <p14:tracePt t="24580" x="3722688" y="1738313"/>
          <p14:tracePt t="24588" x="3698875" y="1738313"/>
          <p14:tracePt t="24595" x="3659188" y="1746250"/>
          <p14:tracePt t="24606" x="3619500" y="1746250"/>
          <p14:tracePt t="24610" x="3563938" y="1754188"/>
          <p14:tracePt t="24618" x="3516313" y="1754188"/>
          <p14:tracePt t="24626" x="3476625" y="1754188"/>
          <p14:tracePt t="24633" x="3435350" y="1754188"/>
          <p14:tracePt t="24642" x="3387725" y="1754188"/>
          <p14:tracePt t="24648" x="3324225" y="1762125"/>
          <p14:tracePt t="24655" x="3268663" y="1762125"/>
          <p14:tracePt t="24663" x="3213100" y="1770063"/>
          <p14:tracePt t="24671" x="3165475" y="1770063"/>
          <p14:tracePt t="24679" x="3092450" y="1785938"/>
          <p14:tracePt t="24686" x="3052763" y="1793875"/>
          <p14:tracePt t="24694" x="3005138" y="1793875"/>
          <p14:tracePt t="24700" x="2949575" y="1801813"/>
          <p14:tracePt t="24709" x="2917825" y="1801813"/>
          <p14:tracePt t="24715" x="2886075" y="1809750"/>
          <p14:tracePt t="24724" x="2846388" y="1809750"/>
          <p14:tracePt t="24730" x="2830513" y="1809750"/>
          <p14:tracePt t="24835" x="2830513" y="1817688"/>
          <p14:tracePt t="24842" x="2822575" y="1817688"/>
          <p14:tracePt t="24858" x="2814638" y="1825625"/>
          <p14:tracePt t="24865" x="2806700" y="1825625"/>
          <p14:tracePt t="24880" x="2806700" y="1833563"/>
          <p14:tracePt t="24889" x="2798763" y="1833563"/>
          <p14:tracePt t="24895" x="2790825" y="1833563"/>
          <p14:tracePt t="24905" x="2782888" y="1833563"/>
          <p14:tracePt t="24911" x="2774950" y="1841500"/>
          <p14:tracePt t="24926" x="2767013" y="1841500"/>
          <p14:tracePt t="24933" x="2767013" y="1849438"/>
          <p14:tracePt t="24942" x="2759075" y="1849438"/>
          <p14:tracePt t="24948" x="2751138" y="1849438"/>
          <p14:tracePt t="24963" x="2741613" y="1849438"/>
          <p14:tracePt t="24986" x="2733675" y="1849438"/>
          <p14:tracePt t="25135" x="2741613" y="1849438"/>
          <p14:tracePt t="25150" x="2759075" y="1849438"/>
          <p14:tracePt t="25165" x="2774950" y="1849438"/>
          <p14:tracePt t="25173" x="2782888" y="1849438"/>
          <p14:tracePt t="25182" x="2806700" y="1849438"/>
          <p14:tracePt t="25189" x="2814638" y="1849438"/>
          <p14:tracePt t="25209" x="2862263" y="1849438"/>
          <p14:tracePt t="25213" x="2878138" y="1849438"/>
          <p14:tracePt t="25218" x="2901950" y="1849438"/>
          <p14:tracePt t="25225" x="2925763" y="1849438"/>
          <p14:tracePt t="25235" x="2957513" y="1849438"/>
          <p14:tracePt t="25241" x="2981325" y="1849438"/>
          <p14:tracePt t="25248" x="3013075" y="1849438"/>
          <p14:tracePt t="25256" x="3044825" y="1849438"/>
          <p14:tracePt t="25263" x="3068638" y="1849438"/>
          <p14:tracePt t="25272" x="3100388" y="1849438"/>
          <p14:tracePt t="25278" x="3133725" y="1849438"/>
          <p14:tracePt t="25287" x="3181350" y="1849438"/>
          <p14:tracePt t="25293" x="3213100" y="1849438"/>
          <p14:tracePt t="25301" x="3252788" y="1849438"/>
          <p14:tracePt t="25309" x="3300413" y="1849438"/>
          <p14:tracePt t="25315" x="3332163" y="1857375"/>
          <p14:tracePt t="25323" x="3371850" y="1857375"/>
          <p14:tracePt t="25330" x="3419475" y="1857375"/>
          <p14:tracePt t="25340" x="3476625" y="1865313"/>
          <p14:tracePt t="25345" x="3516313" y="1865313"/>
          <p14:tracePt t="25354" x="3548063" y="1865313"/>
          <p14:tracePt t="25360" x="3595688" y="1865313"/>
          <p14:tracePt t="25370" x="3619500" y="1873250"/>
          <p14:tracePt t="25377" x="3651250" y="1873250"/>
          <p14:tracePt t="25384" x="3683000" y="1873250"/>
          <p14:tracePt t="25393" x="3714750" y="1873250"/>
          <p14:tracePt t="25398" x="3738563" y="1873250"/>
          <p14:tracePt t="25407" x="3762375" y="1873250"/>
          <p14:tracePt t="25413" x="3786188" y="1873250"/>
          <p14:tracePt t="25421" x="3802063" y="1873250"/>
          <p14:tracePt t="25429" x="3825875" y="1873250"/>
          <p14:tracePt t="25437" x="3851275" y="1873250"/>
          <p14:tracePt t="25442" x="3875088" y="1873250"/>
          <p14:tracePt t="25452" x="3890963" y="1873250"/>
          <p14:tracePt t="25459" x="3906838" y="1873250"/>
          <p14:tracePt t="25466" x="3914775" y="1873250"/>
          <p14:tracePt t="25474" x="3930650" y="1881188"/>
          <p14:tracePt t="25481" x="3954463" y="1881188"/>
          <p14:tracePt t="25489" x="3978275" y="1890713"/>
          <p14:tracePt t="25496" x="4002088" y="1890713"/>
          <p14:tracePt t="25504" x="4017963" y="1890713"/>
          <p14:tracePt t="25510" x="4041775" y="1890713"/>
          <p14:tracePt t="25519" x="4073525" y="1890713"/>
          <p14:tracePt t="25525" x="4097338" y="1890713"/>
          <p14:tracePt t="25534" x="4121150" y="1890713"/>
          <p14:tracePt t="25541" x="4144963" y="1890713"/>
          <p14:tracePt t="25548" x="4176713" y="1898650"/>
          <p14:tracePt t="25558" x="4210050" y="1898650"/>
          <p14:tracePt t="25563" x="4233863" y="1898650"/>
          <p14:tracePt t="25572" x="4257675" y="1898650"/>
          <p14:tracePt t="25577" x="4273550" y="1898650"/>
          <p14:tracePt t="25587" x="4305300" y="1898650"/>
          <p14:tracePt t="25592" x="4337050" y="1898650"/>
          <p14:tracePt t="25601" x="4360863" y="1898650"/>
          <p14:tracePt t="25610" x="4400550" y="1898650"/>
          <p14:tracePt t="25615" x="4432300" y="1898650"/>
          <p14:tracePt t="25624" x="4479925" y="1898650"/>
          <p14:tracePt t="25630" x="4503738" y="1898650"/>
          <p14:tracePt t="25638" x="4543425" y="1898650"/>
          <p14:tracePt t="25647" x="4584700" y="1898650"/>
          <p14:tracePt t="25653" x="4640263" y="1898650"/>
          <p14:tracePt t="25660" x="4679950" y="1898650"/>
          <p14:tracePt t="25669" x="4735513" y="1898650"/>
          <p14:tracePt t="25675" x="4799013" y="1898650"/>
          <p14:tracePt t="25688" x="4846638" y="1898650"/>
          <p14:tracePt t="25691" x="4918075" y="1898650"/>
          <p14:tracePt t="25698" x="4983163" y="1898650"/>
          <p14:tracePt t="25706" x="5054600" y="1898650"/>
          <p14:tracePt t="25713" x="5110163" y="1898650"/>
          <p14:tracePt t="25722" x="5181600" y="1890713"/>
          <p14:tracePt t="25728" x="5245100" y="1890713"/>
          <p14:tracePt t="25737" x="5300663" y="1890713"/>
          <p14:tracePt t="25742" x="5365750" y="1890713"/>
          <p14:tracePt t="25751" x="5421313" y="1890713"/>
          <p14:tracePt t="25762" x="5484813" y="1890713"/>
          <p14:tracePt t="25765" x="5540375" y="1890713"/>
          <p14:tracePt t="25773" x="5580063" y="1890713"/>
          <p14:tracePt t="25780" x="5627688" y="1890713"/>
          <p14:tracePt t="25788" x="5651500" y="1890713"/>
          <p14:tracePt t="25797" x="5684838" y="1890713"/>
          <p14:tracePt t="25806" x="5716588" y="1890713"/>
          <p14:tracePt t="25810" x="5748338" y="1890713"/>
          <p14:tracePt t="25821" x="5764213" y="1890713"/>
          <p14:tracePt t="25825" x="5788025" y="1890713"/>
          <p14:tracePt t="25834" x="5811838" y="1890713"/>
          <p14:tracePt t="25842" x="5819775" y="1890713"/>
          <p14:tracePt t="25848" x="5843588" y="1890713"/>
          <p14:tracePt t="25857" x="5851525" y="1890713"/>
          <p14:tracePt t="25863" x="5867400" y="1890713"/>
          <p14:tracePt t="25871" x="5875338" y="1890713"/>
          <p14:tracePt t="25878" x="5883275" y="1890713"/>
          <p14:tracePt t="25893" x="5891213" y="1890713"/>
          <p14:tracePt t="25901" x="5899150" y="1890713"/>
          <p14:tracePt t="25923" x="5907088" y="1898650"/>
          <p14:tracePt t="25998" x="5907088" y="1906588"/>
          <p14:tracePt t="26013" x="5867400" y="1906588"/>
          <p14:tracePt t="26023" x="5803900" y="1906588"/>
          <p14:tracePt t="26028" x="5740400" y="1906588"/>
          <p14:tracePt t="26038" x="5643563" y="1914525"/>
          <p14:tracePt t="26043" x="5540375" y="1922463"/>
          <p14:tracePt t="26051" x="5453063" y="1922463"/>
          <p14:tracePt t="26060" x="5300663" y="1938338"/>
          <p14:tracePt t="26065" x="5141913" y="1954213"/>
          <p14:tracePt t="26073" x="4991100" y="1954213"/>
          <p14:tracePt t="26081" x="4814888" y="1962150"/>
          <p14:tracePt t="26089" x="4616450" y="1962150"/>
          <p14:tracePt t="26098" x="4416425" y="1970088"/>
          <p14:tracePt t="26105" x="4297363" y="1970088"/>
          <p14:tracePt t="26111" x="4121150" y="1970088"/>
          <p14:tracePt t="26123" x="3970338" y="1970088"/>
          <p14:tracePt t="26127" x="3817938" y="1970088"/>
          <p14:tracePt t="26139" x="3714750" y="1970088"/>
          <p14:tracePt t="26142" x="3595688" y="1970088"/>
          <p14:tracePt t="26149" x="3508375" y="1970088"/>
          <p14:tracePt t="26157" x="3443288" y="1970088"/>
          <p14:tracePt t="26163" x="3363913" y="1970088"/>
          <p14:tracePt t="26173" x="3300413" y="1970088"/>
          <p14:tracePt t="26178" x="3221038" y="1962150"/>
          <p14:tracePt t="26188" x="3165475" y="1954213"/>
          <p14:tracePt t="26193" x="3125788" y="1946275"/>
          <p14:tracePt t="26208" x="3092450" y="1946275"/>
          <p14:tracePt t="26217" x="3028950" y="1946275"/>
          <p14:tracePt t="26226" x="3013075" y="1946275"/>
          <p14:tracePt t="26231" x="3005138" y="1946275"/>
          <p14:tracePt t="26240" x="2997200" y="1946275"/>
          <p14:tracePt t="26246" x="2989263" y="1938338"/>
          <p14:tracePt t="26254" x="2981325" y="1938338"/>
          <p14:tracePt t="26284" x="2973388" y="1938338"/>
          <p14:tracePt t="26435" x="2981325" y="1938338"/>
          <p14:tracePt t="26441" x="2997200" y="1938338"/>
          <p14:tracePt t="26449" x="3005138" y="1938338"/>
          <p14:tracePt t="26456" x="3021013" y="1938338"/>
          <p14:tracePt t="26463" x="3036888" y="1938338"/>
          <p14:tracePt t="26473" x="3060700" y="1938338"/>
          <p14:tracePt t="26480" x="3076575" y="1938338"/>
          <p14:tracePt t="26487" x="3109913" y="1938338"/>
          <p14:tracePt t="26494" x="3133725" y="1938338"/>
          <p14:tracePt t="26501" x="3165475" y="1938338"/>
          <p14:tracePt t="26511" x="3205163" y="1946275"/>
          <p14:tracePt t="26516" x="3228975" y="1946275"/>
          <p14:tracePt t="26524" x="3252788" y="1946275"/>
          <p14:tracePt t="26530" x="3292475" y="1954213"/>
          <p14:tracePt t="26538" x="3332163" y="1954213"/>
          <p14:tracePt t="26548" x="3363913" y="1954213"/>
          <p14:tracePt t="26554" x="3411538" y="1954213"/>
          <p14:tracePt t="26561" x="3451225" y="1954213"/>
          <p14:tracePt t="26572" x="3492500" y="1962150"/>
          <p14:tracePt t="26576" x="3532188" y="1970088"/>
          <p14:tracePt t="26583" x="3579813" y="1970088"/>
          <p14:tracePt t="26592" x="3619500" y="1978025"/>
          <p14:tracePt t="26598" x="3675063" y="1985963"/>
          <p14:tracePt t="26606" x="3730625" y="1985963"/>
          <p14:tracePt t="26613" x="3786188" y="1993900"/>
          <p14:tracePt t="26623" x="3825875" y="2001838"/>
          <p14:tracePt t="26628" x="3890963" y="2001838"/>
          <p14:tracePt t="26637" x="3970338" y="2017713"/>
          <p14:tracePt t="26643" x="4041775" y="2025650"/>
          <p14:tracePt t="26651" x="4121150" y="2033588"/>
          <p14:tracePt t="26659" x="4192588" y="2041525"/>
          <p14:tracePt t="26666" x="4273550" y="2057400"/>
          <p14:tracePt t="26674" x="4337050" y="2073275"/>
          <p14:tracePt t="26682" x="4408488" y="2073275"/>
          <p14:tracePt t="26689" x="4479925" y="2081213"/>
          <p14:tracePt t="26697" x="4543425" y="2089150"/>
          <p14:tracePt t="26704" x="4608513" y="2097088"/>
          <p14:tracePt t="26711" x="4664075" y="2097088"/>
          <p14:tracePt t="26720" x="4727575" y="2105025"/>
          <p14:tracePt t="26727" x="4759325" y="2105025"/>
          <p14:tracePt t="26734" x="4814888" y="2105025"/>
          <p14:tracePt t="26742" x="4862513" y="2112963"/>
          <p14:tracePt t="26748" x="4910138" y="2112963"/>
          <p14:tracePt t="26758" x="4967288" y="2112963"/>
          <p14:tracePt t="26763" x="5006975" y="2112963"/>
          <p14:tracePt t="26771" x="5062538" y="2112963"/>
          <p14:tracePt t="26778" x="5094288" y="2112963"/>
          <p14:tracePt t="26788" x="5149850" y="2112963"/>
          <p14:tracePt t="26793" x="5197475" y="2112963"/>
          <p14:tracePt t="26803" x="5245100" y="2105025"/>
          <p14:tracePt t="26809" x="5310188" y="2097088"/>
          <p14:tracePt t="26816" x="5365750" y="2097088"/>
          <p14:tracePt t="26826" x="5429250" y="2097088"/>
          <p14:tracePt t="26831" x="5468938" y="2097088"/>
          <p14:tracePt t="26841" x="5532438" y="2097088"/>
          <p14:tracePt t="26845" x="5611813" y="2097088"/>
          <p14:tracePt t="26854" x="5684838" y="2097088"/>
          <p14:tracePt t="26860" x="5756275" y="2097088"/>
          <p14:tracePt t="26872" x="5835650" y="2097088"/>
          <p14:tracePt t="26878" x="5962650" y="2097088"/>
          <p14:tracePt t="26885" x="6002338" y="2097088"/>
          <p14:tracePt t="26892" x="6059488" y="2097088"/>
          <p14:tracePt t="26898" x="6091238" y="2097088"/>
          <p14:tracePt t="26906" x="6138863" y="2097088"/>
          <p14:tracePt t="26917" x="6178550" y="2097088"/>
          <p14:tracePt t="26921" x="6202363" y="2097088"/>
          <p14:tracePt t="26930" x="6226175" y="2097088"/>
          <p14:tracePt t="26937" x="6234113" y="2097088"/>
          <p14:tracePt t="26944" x="6242050" y="2097088"/>
          <p14:tracePt t="26952" x="6249988" y="2097088"/>
          <p14:tracePt t="27011" x="6257925" y="2097088"/>
          <p14:tracePt t="27108" x="6297613" y="2120900"/>
          <p14:tracePt t="27120" x="6305550" y="2128838"/>
          <p14:tracePt t="27124" x="6329363" y="2136775"/>
          <p14:tracePt t="27131" x="6353175" y="2144713"/>
          <p14:tracePt t="27142" x="6376988" y="2152650"/>
          <p14:tracePt t="27147" x="6392863" y="2160588"/>
          <p14:tracePt t="27153" x="6418263" y="2160588"/>
          <p14:tracePt t="27160" x="6434138" y="2160588"/>
          <p14:tracePt t="27170" x="6442075" y="2160588"/>
          <p14:tracePt t="27180" x="6450013" y="2160588"/>
          <p14:tracePt t="27209" x="6457950" y="2160588"/>
          <p14:tracePt t="27820" x="0" y="0"/>
        </p14:tracePtLst>
        <p14:tracePtLst>
          <p14:tracePt t="42560" x="2806700" y="4545013"/>
          <p14:tracePt t="42767" x="2822575" y="4545013"/>
          <p14:tracePt t="42774" x="2830513" y="4545013"/>
          <p14:tracePt t="42782" x="2846388" y="4545013"/>
          <p14:tracePt t="42790" x="2870200" y="4552950"/>
          <p14:tracePt t="42797" x="2894013" y="4552950"/>
          <p14:tracePt t="42805" x="2909888" y="4552950"/>
          <p14:tracePt t="42812" x="2941638" y="4552950"/>
          <p14:tracePt t="42820" x="2965450" y="4552950"/>
          <p14:tracePt t="42827" x="2997200" y="4552950"/>
          <p14:tracePt t="42835" x="3021013" y="4552950"/>
          <p14:tracePt t="42842" x="3044825" y="4560888"/>
          <p14:tracePt t="42849" x="3068638" y="4560888"/>
          <p14:tracePt t="42857" x="3092450" y="4560888"/>
          <p14:tracePt t="42864" x="3109913" y="4560888"/>
          <p14:tracePt t="42873" x="3125788" y="4560888"/>
          <p14:tracePt t="42880" x="3149600" y="4560888"/>
          <p14:tracePt t="42890" x="3173413" y="4560888"/>
          <p14:tracePt t="42895" x="3197225" y="4560888"/>
          <p14:tracePt t="42903" x="3213100" y="4560888"/>
          <p14:tracePt t="42910" x="3228975" y="4560888"/>
          <p14:tracePt t="42918" x="3244850" y="4560888"/>
          <p14:tracePt t="42926" x="3268663" y="4560888"/>
          <p14:tracePt t="42933" x="3292475" y="4552950"/>
          <p14:tracePt t="42942" x="3300413" y="4552950"/>
          <p14:tracePt t="42948" x="3316288" y="4552950"/>
          <p14:tracePt t="42958" x="3324225" y="4552950"/>
          <p14:tracePt t="42963" x="3340100" y="4552950"/>
          <p14:tracePt t="42972" x="3348038" y="4552950"/>
          <p14:tracePt t="42978" x="3363913" y="4552950"/>
          <p14:tracePt t="42986" x="3371850" y="4552950"/>
          <p14:tracePt t="42994" x="3379788" y="4552950"/>
          <p14:tracePt t="43000" x="3403600" y="4552950"/>
          <p14:tracePt t="43009" x="3427413" y="4552950"/>
          <p14:tracePt t="43016" x="3443288" y="4552950"/>
          <p14:tracePt t="43023" x="3459163" y="4545013"/>
          <p14:tracePt t="43031" x="3484563" y="4545013"/>
          <p14:tracePt t="43040" x="3500438" y="4545013"/>
          <p14:tracePt t="43046" x="3516313" y="4537075"/>
          <p14:tracePt t="43055" x="3532188" y="4529138"/>
          <p14:tracePt t="43061" x="3548063" y="4529138"/>
          <p14:tracePt t="43069" x="3571875" y="4529138"/>
          <p14:tracePt t="43076" x="3579813" y="4529138"/>
          <p14:tracePt t="43083" x="3603625" y="4529138"/>
          <p14:tracePt t="43091" x="3611563" y="4529138"/>
          <p14:tracePt t="43098" x="3627438" y="4529138"/>
          <p14:tracePt t="43108" x="3651250" y="4529138"/>
          <p14:tracePt t="43124" x="3667125" y="4529138"/>
          <p14:tracePt t="43128" x="3675063" y="4529138"/>
          <p14:tracePt t="43136" x="3683000" y="4529138"/>
          <p14:tracePt t="43146" x="3690938" y="4529138"/>
          <p14:tracePt t="43159" x="3698875" y="4529138"/>
          <p14:tracePt t="43195" x="3706813" y="4529138"/>
          <p14:tracePt t="43242" x="3714750" y="4529138"/>
          <p14:tracePt t="43526" x="3730625" y="4529138"/>
          <p14:tracePt t="43532" x="3754438" y="4529138"/>
          <p14:tracePt t="43541" x="3786188" y="4529138"/>
          <p14:tracePt t="43548" x="3833813" y="4529138"/>
          <p14:tracePt t="43558" x="3890963" y="4529138"/>
          <p14:tracePt t="43563" x="3938588" y="4521200"/>
          <p14:tracePt t="43572" x="3978275" y="4513263"/>
          <p14:tracePt t="43578" x="4033838" y="4505325"/>
          <p14:tracePt t="43586" x="4097338" y="4497388"/>
          <p14:tracePt t="43594" x="4160838" y="4489450"/>
          <p14:tracePt t="43600" x="4192588" y="4489450"/>
          <p14:tracePt t="43608" x="4217988" y="4489450"/>
          <p14:tracePt t="43615" x="4233863" y="4489450"/>
          <p14:tracePt t="43624" x="4249738" y="4481513"/>
          <p14:tracePt t="43640" x="4257675" y="4481513"/>
          <p14:tracePt t="44171" x="4249738" y="4481513"/>
          <p14:tracePt t="44180" x="4241800" y="4481513"/>
          <p14:tracePt t="44186" x="4233863" y="4481513"/>
          <p14:tracePt t="44208" x="4225925" y="4481513"/>
          <p14:tracePt t="44215" x="4225925" y="4489450"/>
          <p14:tracePt t="44225" x="4217988" y="4489450"/>
          <p14:tracePt t="44516" x="4217988" y="4481513"/>
          <p14:tracePt t="44531" x="4217988" y="4473575"/>
          <p14:tracePt t="44539" x="4217988" y="4465638"/>
          <p14:tracePt t="44546" x="4217988" y="4457700"/>
          <p14:tracePt t="44555" x="4217988" y="4441825"/>
          <p14:tracePt t="44569" x="4217988" y="4433888"/>
          <p14:tracePt t="44584" x="4225925" y="4425950"/>
          <p14:tracePt t="44606" x="4233863" y="4418013"/>
          <p14:tracePt t="44615" x="4233863" y="4410075"/>
          <p14:tracePt t="44629" x="4233863" y="4402138"/>
          <p14:tracePt t="44643" x="4233863" y="4394200"/>
          <p14:tracePt t="44651" x="4233863" y="4378325"/>
          <p14:tracePt t="44658" x="4241800" y="4378325"/>
          <p14:tracePt t="44665" x="4241800" y="4370388"/>
          <p14:tracePt t="44680" x="4241800" y="4354513"/>
          <p14:tracePt t="44695" x="4241800" y="4346575"/>
          <p14:tracePt t="44711" x="4241800" y="4330700"/>
          <p14:tracePt t="44725" x="4241800" y="4322763"/>
          <p14:tracePt t="44733" x="4241800" y="4306888"/>
          <p14:tracePt t="44741" x="4241800" y="4298950"/>
          <p14:tracePt t="44749" x="4241800" y="4291013"/>
          <p14:tracePt t="44756" x="4241800" y="4281488"/>
          <p14:tracePt t="44772" x="4241800" y="4273550"/>
          <p14:tracePt t="44790" x="4241800" y="4265613"/>
          <p14:tracePt t="44794" x="4241800" y="4257675"/>
          <p14:tracePt t="44809" x="4241800" y="4249738"/>
          <p14:tracePt t="44826" x="4241800" y="4241800"/>
          <p14:tracePt t="44841" x="4241800" y="4225925"/>
          <p14:tracePt t="44846" x="4241800" y="4217988"/>
          <p14:tracePt t="44863" x="4241800" y="4210050"/>
          <p14:tracePt t="44870" x="4241800" y="4202113"/>
          <p14:tracePt t="44893" x="4241800" y="4194175"/>
          <p14:tracePt t="45208" x="4241800" y="4186238"/>
          <p14:tracePt t="45222" x="4233863" y="4162425"/>
          <p14:tracePt t="45230" x="4210050" y="4138613"/>
          <p14:tracePt t="45243" x="4192588" y="4114800"/>
          <p14:tracePt t="45245" x="4152900" y="4075113"/>
          <p14:tracePt t="45252" x="4121150" y="4051300"/>
          <p14:tracePt t="45260" x="4073525" y="4011613"/>
          <p14:tracePt t="45267" x="4025900" y="3979863"/>
          <p14:tracePt t="45273" x="3978275" y="3956050"/>
          <p14:tracePt t="45282" x="3930650" y="3930650"/>
          <p14:tracePt t="45291" x="3898900" y="3914775"/>
          <p14:tracePt t="45297" x="3851275" y="3890963"/>
          <p14:tracePt t="45303" x="3802063" y="3883025"/>
          <p14:tracePt t="45313" x="3746500" y="3867150"/>
          <p14:tracePt t="45318" x="3690938" y="3859213"/>
          <p14:tracePt t="45324" x="3651250" y="3851275"/>
          <p14:tracePt t="45331" x="3603625" y="3851275"/>
          <p14:tracePt t="45339" x="3571875" y="3851275"/>
          <p14:tracePt t="45347" x="3548063" y="3851275"/>
          <p14:tracePt t="45355" x="3524250" y="3851275"/>
          <p14:tracePt t="45361" x="3492500" y="3851275"/>
          <p14:tracePt t="45370" x="3459163" y="3851275"/>
          <p14:tracePt t="45378" x="3411538" y="3867150"/>
          <p14:tracePt t="45388" x="3363913" y="3883025"/>
          <p14:tracePt t="45394" x="3316288" y="3906838"/>
          <p14:tracePt t="45403" x="3300413" y="3914775"/>
          <p14:tracePt t="45410" x="3268663" y="3930650"/>
          <p14:tracePt t="45419" x="3221038" y="3963988"/>
          <p14:tracePt t="45424" x="3181350" y="3971925"/>
          <p14:tracePt t="45433" x="3149600" y="3987800"/>
          <p14:tracePt t="45441" x="3109913" y="4003675"/>
          <p14:tracePt t="45448" x="3060700" y="4027488"/>
          <p14:tracePt t="45454" x="3028950" y="4035425"/>
          <p14:tracePt t="45465" x="3005138" y="4043363"/>
          <p14:tracePt t="45471" x="2981325" y="4043363"/>
          <p14:tracePt t="45477" x="2957513" y="4043363"/>
          <p14:tracePt t="45488" x="2925763" y="4059238"/>
          <p14:tracePt t="45493" x="2901950" y="4067175"/>
          <p14:tracePt t="45501" x="2878138" y="4075113"/>
          <p14:tracePt t="45509" x="2870200" y="4075113"/>
          <p14:tracePt t="45515" x="2854325" y="4083050"/>
          <p14:tracePt t="45522" x="2830513" y="4090988"/>
          <p14:tracePt t="45532" x="2814638" y="4106863"/>
          <p14:tracePt t="45542" x="2798763" y="4114800"/>
          <p14:tracePt t="45546" x="2790825" y="4122738"/>
          <p14:tracePt t="45552" x="2767013" y="4138613"/>
          <p14:tracePt t="45561" x="2759075" y="4146550"/>
          <p14:tracePt t="45566" x="2751138" y="4154488"/>
          <p14:tracePt t="45573" x="2733675" y="4162425"/>
          <p14:tracePt t="45579" x="2733675" y="4170363"/>
          <p14:tracePt t="45589" x="2717800" y="4178300"/>
          <p14:tracePt t="45597" x="2709863" y="4186238"/>
          <p14:tracePt t="45604" x="2701925" y="4210050"/>
          <p14:tracePt t="45613" x="2678113" y="4241800"/>
          <p14:tracePt t="45620" x="2678113" y="4249738"/>
          <p14:tracePt t="45626" x="2678113" y="4265613"/>
          <p14:tracePt t="45634" x="2678113" y="4281488"/>
          <p14:tracePt t="45642" x="2678113" y="4298950"/>
          <p14:tracePt t="45657" x="2678113" y="4314825"/>
          <p14:tracePt t="45672" x="2678113" y="4322763"/>
          <p14:tracePt t="45687" x="2678113" y="4330700"/>
          <p14:tracePt t="45696" x="2678113" y="4338638"/>
          <p14:tracePt t="45716" x="2686050" y="4338638"/>
          <p14:tracePt t="45844" x="2693988" y="4338638"/>
          <p14:tracePt t="45853" x="2701925" y="4330700"/>
          <p14:tracePt t="45860" x="2709863" y="4314825"/>
          <p14:tracePt t="45868" x="2717800" y="4298950"/>
          <p14:tracePt t="45875" x="2725738" y="4291013"/>
          <p14:tracePt t="45884" x="2725738" y="4273550"/>
          <p14:tracePt t="45889" x="2741613" y="4265613"/>
          <p14:tracePt t="45896" x="2751138" y="4257675"/>
          <p14:tracePt t="45907" x="2767013" y="4249738"/>
          <p14:tracePt t="45912" x="2782888" y="4241800"/>
          <p14:tracePt t="45919" x="2814638" y="4225925"/>
          <p14:tracePt t="45926" x="2846388" y="4225925"/>
          <p14:tracePt t="45935" x="2894013" y="4217988"/>
          <p14:tracePt t="45943" x="2957513" y="4217988"/>
          <p14:tracePt t="45950" x="3021013" y="4210050"/>
          <p14:tracePt t="45957" x="3060700" y="4210050"/>
          <p14:tracePt t="45963" x="3141663" y="4202113"/>
          <p14:tracePt t="45971" x="3205163" y="4202113"/>
          <p14:tracePt t="45980" x="3260725" y="4202113"/>
          <p14:tracePt t="45988" x="3324225" y="4202113"/>
          <p14:tracePt t="45995" x="3387725" y="4217988"/>
          <p14:tracePt t="46002" x="3451225" y="4249738"/>
          <p14:tracePt t="46010" x="3508375" y="4265613"/>
          <p14:tracePt t="46018" x="3556000" y="4291013"/>
          <p14:tracePt t="46025" x="3603625" y="4314825"/>
          <p14:tracePt t="46032" x="3627438" y="4322763"/>
          <p14:tracePt t="46039" x="3659188" y="4354513"/>
          <p14:tracePt t="46046" x="3675063" y="4362450"/>
          <p14:tracePt t="46058" x="3690938" y="4370388"/>
          <p14:tracePt t="46062" x="3698875" y="4386263"/>
          <p14:tracePt t="46071" x="3714750" y="4402138"/>
          <p14:tracePt t="46077" x="3730625" y="4418013"/>
          <p14:tracePt t="46087" x="3738563" y="4418013"/>
          <p14:tracePt t="46095" x="3746500" y="4425950"/>
          <p14:tracePt t="46100" x="3762375" y="4433888"/>
          <p14:tracePt t="46108" x="3778250" y="4449763"/>
          <p14:tracePt t="46114" x="3794125" y="4457700"/>
          <p14:tracePt t="46122" x="3817938" y="4465638"/>
          <p14:tracePt t="46132" x="3833813" y="4473575"/>
          <p14:tracePt t="46137" x="3851275" y="4481513"/>
          <p14:tracePt t="46145" x="3898900" y="4497388"/>
          <p14:tracePt t="46151" x="3946525" y="4505325"/>
          <p14:tracePt t="46159" x="4002088" y="4505325"/>
          <p14:tracePt t="46168" x="4065588" y="4505325"/>
          <p14:tracePt t="46174" x="4097338" y="4505325"/>
          <p14:tracePt t="46182" x="4168775" y="4505325"/>
          <p14:tracePt t="46190" x="4225925" y="4505325"/>
          <p14:tracePt t="46212" x="4368800" y="4489450"/>
          <p14:tracePt t="46220" x="4384675" y="4481513"/>
          <p14:tracePt t="46227" x="4408488" y="4465638"/>
          <p14:tracePt t="46234" x="4424363" y="4449763"/>
          <p14:tracePt t="46244" x="4424363" y="4441825"/>
          <p14:tracePt t="46249" x="4432300" y="4425950"/>
          <p14:tracePt t="46258" x="4432300" y="4402138"/>
          <p14:tracePt t="46264" x="4440238" y="4394200"/>
          <p14:tracePt t="46272" x="4440238" y="4378325"/>
          <p14:tracePt t="46279" x="4440238" y="4362450"/>
          <p14:tracePt t="46288" x="4440238" y="4346575"/>
          <p14:tracePt t="46293" x="4440238" y="4338638"/>
          <p14:tracePt t="46303" x="4440238" y="4330700"/>
          <p14:tracePt t="46310" x="4440238" y="4322763"/>
          <p14:tracePt t="46323" x="4440238" y="4306888"/>
          <p14:tracePt t="46338" x="4440238" y="4298950"/>
          <p14:tracePt t="46346" x="4432300" y="4298950"/>
          <p14:tracePt t="46356" x="4424363" y="4291013"/>
          <p14:tracePt t="46361" x="4424363" y="4273550"/>
          <p14:tracePt t="46371" x="4408488" y="4257675"/>
          <p14:tracePt t="46377" x="4400550" y="4241800"/>
          <p14:tracePt t="46384" x="4384675" y="4225925"/>
          <p14:tracePt t="46395" x="4368800" y="4225925"/>
          <p14:tracePt t="46401" x="4352925" y="4210050"/>
          <p14:tracePt t="46409" x="4329113" y="4194175"/>
          <p14:tracePt t="46414" x="4297363" y="4186238"/>
          <p14:tracePt t="46422" x="4273550" y="4170363"/>
          <p14:tracePt t="46432" x="4249738" y="4162425"/>
          <p14:tracePt t="46438" x="4210050" y="4154488"/>
          <p14:tracePt t="46444" x="4192588" y="4146550"/>
          <p14:tracePt t="46452" x="4168775" y="4130675"/>
          <p14:tracePt t="46459" x="4137025" y="4114800"/>
          <p14:tracePt t="46469" x="4097338" y="4114800"/>
          <p14:tracePt t="46473" x="4057650" y="4106863"/>
          <p14:tracePt t="46481" x="4010025" y="4098925"/>
          <p14:tracePt t="46491" x="3978275" y="4090988"/>
          <p14:tracePt t="46496" x="3954463" y="4090988"/>
          <p14:tracePt t="46505" x="3930650" y="4090988"/>
          <p14:tracePt t="46512" x="3898900" y="4090988"/>
          <p14:tracePt t="46521" x="3867150" y="4090988"/>
          <p14:tracePt t="46526" x="3825875" y="4090988"/>
          <p14:tracePt t="46534" x="3794125" y="4090988"/>
          <p14:tracePt t="46542" x="3770313" y="4090988"/>
          <p14:tracePt t="46549" x="3754438" y="4090988"/>
          <p14:tracePt t="46559" x="3746500" y="4090988"/>
          <p14:tracePt t="46563" x="3730625" y="4090988"/>
          <p14:tracePt t="46572" x="3714750" y="4090988"/>
          <p14:tracePt t="46581" x="3690938" y="4090988"/>
          <p14:tracePt t="46588" x="3690938" y="4098925"/>
          <p14:tracePt t="46594" x="3683000" y="4098925"/>
          <p14:tracePt t="46603" x="3683000" y="4106863"/>
          <p14:tracePt t="46609" x="3667125" y="4114800"/>
          <p14:tracePt t="46621" x="3667125" y="4122738"/>
          <p14:tracePt t="46626" x="3659188" y="4130675"/>
          <p14:tracePt t="46631" x="3651250" y="4138613"/>
          <p14:tracePt t="46641" x="3651250" y="4154488"/>
          <p14:tracePt t="46647" x="3643313" y="4162425"/>
          <p14:tracePt t="46657" x="3643313" y="4178300"/>
          <p14:tracePt t="46660" x="3643313" y="4194175"/>
          <p14:tracePt t="46671" x="3643313" y="4217988"/>
          <p14:tracePt t="46677" x="3643313" y="4233863"/>
          <p14:tracePt t="46684" x="3635375" y="4257675"/>
          <p14:tracePt t="46690" x="3635375" y="4273550"/>
          <p14:tracePt t="46698" x="3627438" y="4291013"/>
          <p14:tracePt t="46707" x="3627438" y="4298950"/>
          <p14:tracePt t="46713" x="3619500" y="4330700"/>
          <p14:tracePt t="46731" x="3619500" y="4346575"/>
          <p14:tracePt t="46738" x="3619500" y="4354513"/>
          <p14:tracePt t="46752" x="3619500" y="4362450"/>
          <p14:tracePt t="46760" x="3619500" y="4370388"/>
          <p14:tracePt t="48041" x="3619500" y="4354513"/>
          <p14:tracePt t="48048" x="3619500" y="4338638"/>
          <p14:tracePt t="48056" x="3603625" y="4322763"/>
          <p14:tracePt t="48063" x="3595688" y="4298950"/>
          <p14:tracePt t="48073" x="3587750" y="4273550"/>
          <p14:tracePt t="48078" x="3563938" y="4241800"/>
          <p14:tracePt t="48085" x="3556000" y="4225925"/>
          <p14:tracePt t="48093" x="3532188" y="4210050"/>
          <p14:tracePt t="48102" x="3516313" y="4194175"/>
          <p14:tracePt t="48109" x="3508375" y="4194175"/>
          <p14:tracePt t="48117" x="3500438" y="4194175"/>
          <p14:tracePt t="48132" x="3500438" y="4186238"/>
          <p14:tracePt t="48138" x="3492500" y="4186238"/>
          <p14:tracePt t="48147" x="3484563" y="4186238"/>
          <p14:tracePt t="48161" x="3476625" y="4186238"/>
          <p14:tracePt t="48175" x="3467100" y="4186238"/>
          <p14:tracePt t="48190" x="3459163" y="4186238"/>
          <p14:tracePt t="48204" x="3451225" y="4186238"/>
          <p14:tracePt t="48207" x="3443288" y="4186238"/>
          <p14:tracePt t="48213" x="3435350" y="4186238"/>
          <p14:tracePt t="48222" x="3419475" y="4186238"/>
          <p14:tracePt t="48228" x="3403600" y="4186238"/>
          <p14:tracePt t="48236" x="3379788" y="4210050"/>
          <p14:tracePt t="48243" x="3363913" y="4217988"/>
          <p14:tracePt t="48251" x="3348038" y="4233863"/>
          <p14:tracePt t="48259" x="3324225" y="4241800"/>
          <p14:tracePt t="48266" x="3300413" y="4257675"/>
          <p14:tracePt t="48273" x="3268663" y="4281488"/>
          <p14:tracePt t="48280" x="3252788" y="4291013"/>
          <p14:tracePt t="48288" x="3228975" y="4306888"/>
          <p14:tracePt t="48296" x="3221038" y="4306888"/>
          <p14:tracePt t="48305" x="3205163" y="4314825"/>
          <p14:tracePt t="48310" x="3197225" y="4322763"/>
          <p14:tracePt t="48319" x="3181350" y="4322763"/>
          <p14:tracePt t="48337" x="3173413" y="4330700"/>
          <p14:tracePt t="48348" x="3165475" y="4338638"/>
          <p14:tracePt t="48355" x="3165475" y="4346575"/>
          <p14:tracePt t="48363" x="3157538" y="4346575"/>
          <p14:tracePt t="48372" x="3149600" y="4354513"/>
          <p14:tracePt t="48386" x="3141663" y="4362450"/>
          <p14:tracePt t="48393" x="3133725" y="4370388"/>
          <p14:tracePt t="48401" x="3125788" y="4386263"/>
          <p14:tracePt t="48409" x="3117850" y="4394200"/>
          <p14:tracePt t="48423" x="3109913" y="4402138"/>
          <p14:tracePt t="48426" x="3100388" y="4410075"/>
          <p14:tracePt t="48432" x="3092450" y="4418013"/>
          <p14:tracePt t="48441" x="3092450" y="4425950"/>
          <p14:tracePt t="48447" x="3076575" y="4433888"/>
          <p14:tracePt t="48455" x="3076575" y="4449763"/>
          <p14:tracePt t="48461" x="3060700" y="4449763"/>
          <p14:tracePt t="48471" x="3060700" y="4457700"/>
          <p14:tracePt t="48476" x="3052763" y="4465638"/>
          <p14:tracePt t="48489" x="3044825" y="4473575"/>
          <p14:tracePt t="48492" x="3036888" y="4481513"/>
          <p14:tracePt t="48500" x="3028950" y="4489450"/>
          <p14:tracePt t="48507" x="3021013" y="4489450"/>
          <p14:tracePt t="48513" x="3013075" y="4497388"/>
          <p14:tracePt t="48523" x="2997200" y="4505325"/>
          <p14:tracePt t="48536" x="2989263" y="4513263"/>
          <p14:tracePt t="48554" x="2981325" y="4513263"/>
          <p14:tracePt t="48562" x="2981325" y="4521200"/>
          <p14:tracePt t="48567" x="2973388" y="4521200"/>
          <p14:tracePt t="48574" x="2965450" y="4529138"/>
          <p14:tracePt t="48597" x="2957513" y="4529138"/>
          <p14:tracePt t="48606" x="2957513" y="4537075"/>
          <p14:tracePt t="48620" x="2949575" y="4537075"/>
          <p14:tracePt t="48640" x="2949575" y="4545013"/>
          <p14:tracePt t="48649" x="2941638" y="4545013"/>
          <p14:tracePt t="48663" x="2933700" y="4552950"/>
          <p14:tracePt t="48671" x="2933700" y="4560888"/>
          <p14:tracePt t="48686" x="2933700" y="4568825"/>
          <p14:tracePt t="48693" x="2925763" y="4568825"/>
          <p14:tracePt t="48723" x="2925763" y="4576763"/>
          <p14:tracePt t="50306" x="2933700" y="4576763"/>
          <p14:tracePt t="50314" x="2941638" y="4576763"/>
          <p14:tracePt t="50328" x="2949575" y="4576763"/>
          <p14:tracePt t="50336" x="2957513" y="4568825"/>
          <p14:tracePt t="51445" x="2965450" y="4568825"/>
          <p14:tracePt t="51452" x="2981325" y="4568825"/>
          <p14:tracePt t="51459" x="3013075" y="4552950"/>
          <p14:tracePt t="51468" x="3036888" y="4552950"/>
          <p14:tracePt t="51475" x="3060700" y="4545013"/>
          <p14:tracePt t="51482" x="3076575" y="4545013"/>
          <p14:tracePt t="51489" x="3084513" y="4537075"/>
          <p14:tracePt t="51498" x="3092450" y="4537075"/>
          <p14:tracePt t="51806" x="3133725" y="4537075"/>
          <p14:tracePt t="51813" x="3197225" y="4537075"/>
          <p14:tracePt t="51821" x="3236913" y="4529138"/>
          <p14:tracePt t="51827" x="3292475" y="4529138"/>
          <p14:tracePt t="51835" x="3355975" y="4529138"/>
          <p14:tracePt t="51842" x="3419475" y="4529138"/>
          <p14:tracePt t="51851" x="3476625" y="4529138"/>
          <p14:tracePt t="51857" x="3532188" y="4529138"/>
          <p14:tracePt t="51865" x="3571875" y="4529138"/>
          <p14:tracePt t="51872" x="3603625" y="4529138"/>
          <p14:tracePt t="51882" x="3635375" y="4529138"/>
          <p14:tracePt t="51887" x="3659188" y="4529138"/>
          <p14:tracePt t="51896" x="3683000" y="4529138"/>
          <p14:tracePt t="51902" x="3698875" y="4529138"/>
          <p14:tracePt t="51910" x="3714750" y="4529138"/>
          <p14:tracePt t="51918" x="3730625" y="4529138"/>
          <p14:tracePt t="51925" x="3746500" y="4537075"/>
          <p14:tracePt t="51933" x="3770313" y="4537075"/>
          <p14:tracePt t="51940" x="3794125" y="4545013"/>
          <p14:tracePt t="51948" x="3817938" y="4545013"/>
          <p14:tracePt t="51955" x="3833813" y="4545013"/>
          <p14:tracePt t="51963" x="3859213" y="4545013"/>
          <p14:tracePt t="51970" x="3875088" y="4545013"/>
          <p14:tracePt t="51978" x="3890963" y="4545013"/>
          <p14:tracePt t="51986" x="3898900" y="4545013"/>
          <p14:tracePt t="51993" x="3914775" y="4545013"/>
          <p14:tracePt t="52001" x="3930650" y="4545013"/>
          <p14:tracePt t="52016" x="3938588" y="4545013"/>
          <p14:tracePt t="52024" x="3946525" y="4545013"/>
          <p14:tracePt t="52046" x="3954463" y="4545013"/>
          <p14:tracePt t="52136" x="3962400" y="4545013"/>
          <p14:tracePt t="52158" x="3970338" y="4545013"/>
          <p14:tracePt t="52166" x="3970338" y="4537075"/>
          <p14:tracePt t="52173" x="3978275" y="4537075"/>
          <p14:tracePt t="52187" x="3986213" y="4537075"/>
          <p14:tracePt t="52201" x="3994150" y="4537075"/>
          <p14:tracePt t="52203" x="4010025" y="4529138"/>
          <p14:tracePt t="52210" x="4017963" y="4529138"/>
          <p14:tracePt t="52218" x="4025900" y="4529138"/>
          <p14:tracePt t="52225" x="4041775" y="4521200"/>
          <p14:tracePt t="52233" x="4049713" y="4521200"/>
          <p14:tracePt t="52240" x="4065588" y="4521200"/>
          <p14:tracePt t="52257" x="4081463" y="4513263"/>
          <p14:tracePt t="52271" x="4089400" y="4513263"/>
          <p14:tracePt t="52293" x="4097338" y="4513263"/>
          <p14:tracePt t="52323" x="4105275" y="4513263"/>
          <p14:tracePt t="52332" x="4105275" y="4505325"/>
          <p14:tracePt t="52338" x="4113213" y="4505325"/>
          <p14:tracePt t="52360" x="4121150" y="4505325"/>
          <p14:tracePt t="52369" x="4121150" y="4497388"/>
          <p14:tracePt t="52385" x="4129088" y="4497388"/>
          <p14:tracePt t="52400" x="4137025" y="4497388"/>
          <p14:tracePt t="52407" x="4144963" y="4489450"/>
          <p14:tracePt t="52421" x="4152900" y="4489450"/>
          <p14:tracePt t="52429" x="4160838" y="4481513"/>
          <p14:tracePt t="52436" x="4168775" y="4481513"/>
          <p14:tracePt t="52445" x="4176713" y="4473575"/>
          <p14:tracePt t="52451" x="4192588" y="4465638"/>
          <p14:tracePt t="52466" x="4200525" y="4465638"/>
          <p14:tracePt t="52483" x="4210050" y="4465638"/>
          <p14:tracePt t="52490" x="4210050" y="4457700"/>
          <p14:tracePt t="52536" x="4210050" y="4449763"/>
          <p14:tracePt t="52851" x="4210050" y="4457700"/>
          <p14:tracePt t="52864" x="4210050" y="4465638"/>
          <p14:tracePt t="52878" x="4217988" y="4473575"/>
          <p14:tracePt t="52887" x="4233863" y="4481513"/>
          <p14:tracePt t="52893" x="4265613" y="4489450"/>
          <p14:tracePt t="52901" x="4321175" y="4497388"/>
          <p14:tracePt t="52908" x="4392613" y="4505325"/>
          <p14:tracePt t="52915" x="4448175" y="4513263"/>
          <p14:tracePt t="52923" x="4535488" y="4521200"/>
          <p14:tracePt t="52932" x="4608513" y="4521200"/>
          <p14:tracePt t="52937" x="4711700" y="4529138"/>
          <p14:tracePt t="52947" x="4806950" y="4529138"/>
          <p14:tracePt t="52954" x="4926013" y="4529138"/>
          <p14:tracePt t="52967" x="5030788" y="4529138"/>
          <p14:tracePt t="52971" x="5110163" y="4521200"/>
          <p14:tracePt t="52976" x="5213350" y="4521200"/>
          <p14:tracePt t="52985" x="5310188" y="4513263"/>
          <p14:tracePt t="52991" x="5389563" y="4513263"/>
          <p14:tracePt t="52999" x="5476875" y="4513263"/>
          <p14:tracePt t="53007" x="5548313" y="4513263"/>
          <p14:tracePt t="53016" x="5603875" y="4505325"/>
          <p14:tracePt t="53021" x="5635625" y="4505325"/>
          <p14:tracePt t="53030" x="5684838" y="4505325"/>
          <p14:tracePt t="53036" x="5724525" y="4505325"/>
          <p14:tracePt t="53044" x="5756275" y="4505325"/>
          <p14:tracePt t="53052" x="5780088" y="4505325"/>
          <p14:tracePt t="53060" x="5803900" y="4505325"/>
          <p14:tracePt t="53066" x="5835650" y="4505325"/>
          <p14:tracePt t="53076" x="5851525" y="4505325"/>
          <p14:tracePt t="53082" x="5883275" y="4505325"/>
          <p14:tracePt t="53089" x="5907088" y="4505325"/>
          <p14:tracePt t="53099" x="5970588" y="4505325"/>
          <p14:tracePt t="53103" x="6010275" y="4505325"/>
          <p14:tracePt t="53113" x="6059488" y="4505325"/>
          <p14:tracePt t="53119" x="6091238" y="4505325"/>
          <p14:tracePt t="53126" x="6107113" y="4505325"/>
          <p14:tracePt t="53136" x="6138863" y="4505325"/>
          <p14:tracePt t="53141" x="6178550" y="4505325"/>
          <p14:tracePt t="53152" x="6194425" y="4513263"/>
          <p14:tracePt t="53156" x="6210300" y="4513263"/>
          <p14:tracePt t="53166" x="6226175" y="4521200"/>
          <p14:tracePt t="53171" x="6242050" y="4529138"/>
          <p14:tracePt t="53181" x="6265863" y="4537075"/>
          <p14:tracePt t="53187" x="6273800" y="4545013"/>
          <p14:tracePt t="53195" x="6281738" y="4545013"/>
          <p14:tracePt t="53202" x="6289675" y="4545013"/>
          <p14:tracePt t="53215" x="6297613" y="4545013"/>
          <p14:tracePt t="53221" x="6305550" y="4545013"/>
          <p14:tracePt t="53223" x="6313488" y="4545013"/>
          <p14:tracePt t="53239" x="6321425" y="4545013"/>
          <p14:tracePt t="53249" x="6329363" y="4552950"/>
          <p14:tracePt t="53254" x="6337300" y="4552950"/>
          <p14:tracePt t="53263" x="6345238" y="4560888"/>
          <p14:tracePt t="53270" x="6353175" y="4560888"/>
          <p14:tracePt t="53277" x="6376988" y="4568825"/>
          <p14:tracePt t="53285" x="6392863" y="4568825"/>
          <p14:tracePt t="53291" x="6410325" y="4576763"/>
          <p14:tracePt t="53300" x="6434138" y="4576763"/>
          <p14:tracePt t="53308" x="6450013" y="4576763"/>
          <p14:tracePt t="53315" x="6473825" y="4584700"/>
          <p14:tracePt t="53321" x="6489700" y="4592638"/>
          <p14:tracePt t="53329" x="6513513" y="4600575"/>
          <p14:tracePt t="53335" x="6529388" y="4600575"/>
          <p14:tracePt t="53343" x="6545263" y="4600575"/>
          <p14:tracePt t="53358" x="6553200" y="4600575"/>
          <p14:tracePt t="53369" x="6561138" y="4600575"/>
          <p14:tracePt t="53435" x="6569075" y="4600575"/>
          <p14:tracePt t="53457" x="6577013" y="4600575"/>
          <p14:tracePt t="53472" x="6584950" y="4600575"/>
          <p14:tracePt t="53480" x="6592888" y="4600575"/>
          <p14:tracePt t="53494" x="6600825" y="4600575"/>
          <p14:tracePt t="54710" x="6577013" y="4600575"/>
          <p14:tracePt t="54717" x="6513513" y="4600575"/>
          <p14:tracePt t="54723" x="6457950" y="4608513"/>
          <p14:tracePt t="54732" x="6376988" y="4616450"/>
          <p14:tracePt t="54738" x="6273800" y="4633913"/>
          <p14:tracePt t="54749" x="6170613" y="4641850"/>
          <p14:tracePt t="54754" x="6083300" y="4657725"/>
          <p14:tracePt t="54761" x="5978525" y="4673600"/>
          <p14:tracePt t="54768" x="5875338" y="4689475"/>
          <p14:tracePt t="54776" x="5772150" y="4697413"/>
          <p14:tracePt t="54784" x="5692775" y="4713288"/>
          <p14:tracePt t="54793" x="5603875" y="4713288"/>
          <p14:tracePt t="54799" x="5532438" y="4721225"/>
          <p14:tracePt t="54805" x="5453063" y="4721225"/>
          <p14:tracePt t="54813" x="5389563" y="4729163"/>
          <p14:tracePt t="54820" x="5334000" y="4729163"/>
          <p14:tracePt t="54829" x="5276850" y="4737100"/>
          <p14:tracePt t="54836" x="5237163" y="4745038"/>
          <p14:tracePt t="54844" x="5189538" y="4745038"/>
          <p14:tracePt t="54851" x="5149850" y="4745038"/>
          <p14:tracePt t="54858" x="5118100" y="4745038"/>
          <p14:tracePt t="54869" x="5086350" y="4752975"/>
          <p14:tracePt t="54873" x="5038725" y="4752975"/>
          <p14:tracePt t="54881" x="4999038" y="4752975"/>
          <p14:tracePt t="54888" x="4951413" y="4760913"/>
          <p14:tracePt t="54898" x="4910138" y="4760913"/>
          <p14:tracePt t="54905" x="4854575" y="4768850"/>
          <p14:tracePt t="54913" x="4799013" y="4776788"/>
          <p14:tracePt t="54918" x="4751388" y="4776788"/>
          <p14:tracePt t="54926" x="4687888" y="4784725"/>
          <p14:tracePt t="54934" x="4624388" y="4784725"/>
          <p14:tracePt t="54940" x="4576763" y="4784725"/>
          <p14:tracePt t="54950" x="4495800" y="4792663"/>
          <p14:tracePt t="54955" x="4432300" y="4792663"/>
          <p14:tracePt t="54963" x="4368800" y="4792663"/>
          <p14:tracePt t="54970" x="4305300" y="4792663"/>
          <p14:tracePt t="54981" x="4265613" y="4792663"/>
          <p14:tracePt t="54986" x="4217988" y="4792663"/>
          <p14:tracePt t="54993" x="4176713" y="4792663"/>
          <p14:tracePt t="55001" x="4129088" y="4792663"/>
          <p14:tracePt t="55008" x="4105275" y="4792663"/>
          <p14:tracePt t="55017" x="4073525" y="4792663"/>
          <p14:tracePt t="55023" x="4057650" y="4792663"/>
          <p14:tracePt t="55031" x="4041775" y="4792663"/>
          <p14:tracePt t="55038" x="4033838" y="4792663"/>
          <p14:tracePt t="55047" x="4017963" y="4792663"/>
          <p14:tracePt t="55054" x="4002088" y="4792663"/>
          <p14:tracePt t="55063" x="3994150" y="4792663"/>
          <p14:tracePt t="55068" x="3986213" y="4784725"/>
          <p14:tracePt t="55076" x="3978275" y="4784725"/>
          <p14:tracePt t="55083" x="3962400" y="4784725"/>
          <p14:tracePt t="55091" x="3954463" y="4776788"/>
          <p14:tracePt t="55099" x="3938588" y="4768850"/>
          <p14:tracePt t="55106" x="3922713" y="4760913"/>
          <p14:tracePt t="55114" x="3906838" y="4752975"/>
          <p14:tracePt t="55122" x="3898900" y="4745038"/>
          <p14:tracePt t="55130" x="3875088" y="4745038"/>
          <p14:tracePt t="55136" x="3859213" y="4737100"/>
          <p14:tracePt t="55144" x="3851275" y="4729163"/>
          <p14:tracePt t="55151" x="3833813" y="4721225"/>
          <p14:tracePt t="55158" x="3833813" y="4713288"/>
          <p14:tracePt t="55169" x="3825875" y="4713288"/>
          <p14:tracePt t="55173" x="3810000" y="4705350"/>
          <p14:tracePt t="55181" x="3810000" y="4697413"/>
          <p14:tracePt t="55188" x="3802063" y="4697413"/>
          <p14:tracePt t="55197" x="3794125" y="4697413"/>
          <p14:tracePt t="55217" x="3786188" y="4689475"/>
          <p14:tracePt t="55219" x="3778250" y="4681538"/>
          <p14:tracePt t="55234" x="3778250" y="4673600"/>
          <p14:tracePt t="55240" x="3770313" y="4673600"/>
          <p14:tracePt t="55249" x="3762375" y="4665663"/>
          <p14:tracePt t="55263" x="3754438" y="4665663"/>
          <p14:tracePt t="55278" x="3746500" y="4665663"/>
          <p14:tracePt t="55293" x="3738563" y="4665663"/>
          <p14:tracePt t="55300" x="3730625" y="4665663"/>
          <p14:tracePt t="55308" x="3722688" y="4665663"/>
          <p14:tracePt t="55323" x="3714750" y="4665663"/>
          <p14:tracePt t="55332" x="3706813" y="4665663"/>
          <p14:tracePt t="55338" x="3698875" y="4665663"/>
          <p14:tracePt t="55387" x="3690938" y="4665663"/>
          <p14:tracePt t="55437" x="3683000" y="4657725"/>
          <p14:tracePt t="55446" x="3675063" y="4657725"/>
          <p14:tracePt t="55452" x="3675063" y="4649788"/>
          <p14:tracePt t="55460" x="3659188" y="4641850"/>
          <p14:tracePt t="55467" x="3651250" y="4641850"/>
          <p14:tracePt t="55474" x="3643313" y="4641850"/>
          <p14:tracePt t="55482" x="3635375" y="4633913"/>
          <p14:tracePt t="55489" x="3627438" y="4633913"/>
          <p14:tracePt t="55512" x="3619500" y="4633913"/>
          <p14:tracePt t="55551" x="3611563" y="4633913"/>
          <p14:tracePt t="55556" x="3611563" y="4624388"/>
          <p14:tracePt t="55571" x="3611563" y="4616450"/>
          <p14:tracePt t="55594" x="3603625" y="4608513"/>
          <p14:tracePt t="55623" x="3603625" y="4600575"/>
          <p14:tracePt t="55631" x="3595688" y="4600575"/>
          <p14:tracePt t="55649" x="3595688" y="4592638"/>
          <p14:tracePt t="55668" x="3587750" y="4592638"/>
          <p14:tracePt t="55723" x="3587750" y="4584700"/>
          <p14:tracePt t="56426" x="3603625" y="4576763"/>
          <p14:tracePt t="56434" x="3651250" y="4568825"/>
          <p14:tracePt t="56441" x="3675063" y="4568825"/>
          <p14:tracePt t="56449" x="3714750" y="4552950"/>
          <p14:tracePt t="56455" x="3746500" y="4552950"/>
          <p14:tracePt t="56464" x="3778250" y="4545013"/>
          <p14:tracePt t="56471" x="3817938" y="4545013"/>
          <p14:tracePt t="56481" x="3859213" y="4545013"/>
          <p14:tracePt t="56486" x="3898900" y="4545013"/>
          <p14:tracePt t="56495" x="3930650" y="4545013"/>
          <p14:tracePt t="56501" x="3962400" y="4545013"/>
          <p14:tracePt t="56510" x="3986213" y="4545013"/>
          <p14:tracePt t="56516" x="4010025" y="4545013"/>
          <p14:tracePt t="56523" x="4033838" y="4545013"/>
          <p14:tracePt t="56532" x="4049713" y="4545013"/>
          <p14:tracePt t="56538" x="4065588" y="4545013"/>
          <p14:tracePt t="56547" x="4081463" y="4545013"/>
          <p14:tracePt t="56553" x="4089400" y="4545013"/>
          <p14:tracePt t="56563" x="4097338" y="4545013"/>
          <p14:tracePt t="56576" x="4105275" y="4545013"/>
          <p14:tracePt t="56615" x="4113213" y="4545013"/>
          <p14:tracePt t="56636" x="4121150" y="4545013"/>
          <p14:tracePt t="56719" x="4129088" y="4545013"/>
          <p14:tracePt t="56735" x="4137025" y="4545013"/>
          <p14:tracePt t="56741" x="4144963" y="4545013"/>
          <p14:tracePt t="56750" x="4152900" y="4545013"/>
          <p14:tracePt t="56756" x="4160838" y="4545013"/>
          <p14:tracePt t="56765" x="4168775" y="4545013"/>
          <p14:tracePt t="56780" x="4176713" y="4545013"/>
          <p14:tracePt t="56786" x="4184650" y="4545013"/>
          <p14:tracePt t="56795" x="4184650" y="4552950"/>
          <p14:tracePt t="57402" x="4192588" y="4552950"/>
          <p14:tracePt t="57409" x="4210050" y="4552950"/>
          <p14:tracePt t="57416" x="4273550" y="4545013"/>
          <p14:tracePt t="57423" x="4337050" y="4537075"/>
          <p14:tracePt t="57432" x="4432300" y="4505325"/>
          <p14:tracePt t="57439" x="4559300" y="4481513"/>
          <p14:tracePt t="57446" x="4719638" y="4457700"/>
          <p14:tracePt t="57453" x="4902200" y="4433888"/>
          <p14:tracePt t="57461" x="5126038" y="4425950"/>
          <p14:tracePt t="57468" x="5389563" y="4410075"/>
          <p14:tracePt t="57480" x="5651500" y="4410075"/>
          <p14:tracePt t="57483" x="5938838" y="4394200"/>
          <p14:tracePt t="57492" x="6154738" y="4386263"/>
          <p14:tracePt t="57499" x="6402388" y="4370388"/>
          <p14:tracePt t="57506" x="6608763" y="4346575"/>
          <p14:tracePt t="57517" x="6759575" y="4338638"/>
          <p14:tracePt t="57520" x="6919913" y="4338638"/>
          <p14:tracePt t="57528" x="7031038" y="4330700"/>
          <p14:tracePt t="57536" x="7110413" y="4330700"/>
          <p14:tracePt t="57544" x="7159625" y="4330700"/>
          <p14:tracePt t="57555" x="7175500" y="4330700"/>
          <p14:tracePt t="57559" x="7191375" y="4330700"/>
          <p14:tracePt t="57709" x="7183438" y="4330700"/>
          <p14:tracePt t="57715" x="7175500" y="4330700"/>
          <p14:tracePt t="57730" x="7159625" y="4338638"/>
          <p14:tracePt t="57741" x="7151688" y="4338638"/>
          <p14:tracePt t="57745" x="7118350" y="4362450"/>
          <p14:tracePt t="57753" x="7102475" y="4370388"/>
          <p14:tracePt t="57761" x="7070725" y="4402138"/>
          <p14:tracePt t="57767" x="7038975" y="4425950"/>
          <p14:tracePt t="57779" x="7023100" y="4449763"/>
          <p14:tracePt t="57783" x="6991350" y="4465638"/>
          <p14:tracePt t="57790" x="6983413" y="4489450"/>
          <p14:tracePt t="57798" x="6959600" y="4505325"/>
          <p14:tracePt t="57806" x="6959600" y="4521200"/>
          <p14:tracePt t="57817" x="6951663" y="4537075"/>
          <p14:tracePt t="57823" x="6943725" y="4552950"/>
          <p14:tracePt t="57829" x="6943725" y="4560888"/>
          <p14:tracePt t="57837" x="6943725" y="4576763"/>
          <p14:tracePt t="57845" x="6943725" y="4584700"/>
          <p14:tracePt t="57854" x="6943725" y="4592638"/>
          <p14:tracePt t="57859" x="6943725" y="4600575"/>
          <p14:tracePt t="57870" x="6943725" y="4608513"/>
          <p14:tracePt t="57873" x="6943725" y="4616450"/>
          <p14:tracePt t="57892" x="6943725" y="4624388"/>
          <p14:tracePt t="57898" x="6943725" y="4633913"/>
          <p14:tracePt t="57912" x="6943725" y="4641850"/>
          <p14:tracePt t="57918" x="6951663" y="4641850"/>
          <p14:tracePt t="57987" x="6959600" y="4641850"/>
          <p14:tracePt t="58025" x="6967538" y="4641850"/>
          <p14:tracePt t="58048" x="6975475" y="4641850"/>
          <p14:tracePt t="58063" x="6983413" y="4641850"/>
          <p14:tracePt t="58081" x="6991350" y="4641850"/>
          <p14:tracePt t="58086" x="6999288" y="4641850"/>
          <p14:tracePt t="58092" x="7015163" y="4633913"/>
          <p14:tracePt t="58106" x="7023100" y="4624388"/>
          <p14:tracePt t="58121" x="7031038" y="4624388"/>
          <p14:tracePt t="58129" x="7038975" y="4616450"/>
          <p14:tracePt t="58147" x="7046913" y="4616450"/>
          <p14:tracePt t="58182" x="7054850" y="4608513"/>
          <p14:tracePt t="58212" x="7054850" y="4600575"/>
          <p14:tracePt t="58219" x="7062788" y="4600575"/>
          <p14:tracePt t="58243" x="7062788" y="4592638"/>
          <p14:tracePt t="58266" x="7070725" y="4592638"/>
          <p14:tracePt t="58271" x="7078663" y="4592638"/>
          <p14:tracePt t="58286" x="7078663" y="4584700"/>
          <p14:tracePt t="58939" x="7086600" y="4584700"/>
          <p14:tracePt t="58953" x="7086600" y="4576763"/>
          <p14:tracePt t="58960" x="7094538" y="4576763"/>
          <p14:tracePt t="58999" x="7094538" y="4568825"/>
          <p14:tracePt t="64206" x="0" y="0"/>
        </p14:tracePtLst>
        <p14:tracePtLst>
          <p14:tracePt t="68946" x="2838450" y="1619250"/>
          <p14:tracePt t="68950" x="2830513" y="1619250"/>
          <p14:tracePt t="68957" x="2830513" y="1611313"/>
          <p14:tracePt t="69033" x="2822575" y="1611313"/>
          <p14:tracePt t="69055" x="2814638" y="1611313"/>
          <p14:tracePt t="69085" x="2806700" y="1619250"/>
          <p14:tracePt t="69092" x="2798763" y="1619250"/>
          <p14:tracePt t="69099" x="2798763" y="1627188"/>
          <p14:tracePt t="69107" x="2790825" y="1635125"/>
          <p14:tracePt t="69123" x="2782888" y="1643063"/>
          <p14:tracePt t="69139" x="2774950" y="1651000"/>
          <p14:tracePt t="69146" x="2767013" y="1658938"/>
          <p14:tracePt t="69161" x="2767013" y="1666875"/>
          <p14:tracePt t="69176" x="2767013" y="1674813"/>
          <p14:tracePt t="69184" x="2767013" y="1682750"/>
          <p14:tracePt t="69205" x="2759075" y="1698625"/>
          <p14:tracePt t="69207" x="2759075" y="1706563"/>
          <p14:tracePt t="69222" x="2759075" y="1714500"/>
          <p14:tracePt t="69228" x="2759075" y="1722438"/>
          <p14:tracePt t="69237" x="2759075" y="1730375"/>
          <p14:tracePt t="69244" x="2759075" y="1738313"/>
          <p14:tracePt t="69251" x="2759075" y="1746250"/>
          <p14:tracePt t="69258" x="2759075" y="1762125"/>
          <p14:tracePt t="69267" x="2759075" y="1770063"/>
          <p14:tracePt t="69273" x="2759075" y="1778000"/>
          <p14:tracePt t="69282" x="2751138" y="1793875"/>
          <p14:tracePt t="69289" x="2751138" y="1801813"/>
          <p14:tracePt t="69296" x="2751138" y="1825625"/>
          <p14:tracePt t="69303" x="2751138" y="1833563"/>
          <p14:tracePt t="69311" x="2751138" y="1857375"/>
          <p14:tracePt t="69321" x="2751138" y="1873250"/>
          <p14:tracePt t="69325" x="2751138" y="1890713"/>
          <p14:tracePt t="69335" x="2751138" y="1906588"/>
          <p14:tracePt t="69341" x="2751138" y="1914525"/>
          <p14:tracePt t="69349" x="2751138" y="1930400"/>
          <p14:tracePt t="69357" x="2751138" y="1946275"/>
          <p14:tracePt t="69363" x="2751138" y="1970088"/>
          <p14:tracePt t="69371" x="2751138" y="1978025"/>
          <p14:tracePt t="69378" x="2751138" y="1985963"/>
          <p14:tracePt t="69386" x="2751138" y="1993900"/>
          <p14:tracePt t="69394" x="2751138" y="2017713"/>
          <p14:tracePt t="69401" x="2751138" y="2041525"/>
          <p14:tracePt t="69408" x="2751138" y="2057400"/>
          <p14:tracePt t="69418" x="2751138" y="2073275"/>
          <p14:tracePt t="69424" x="2759075" y="2089150"/>
          <p14:tracePt t="69435" x="2767013" y="2105025"/>
          <p14:tracePt t="69439" x="2767013" y="2128838"/>
          <p14:tracePt t="69446" x="2774950" y="2176463"/>
          <p14:tracePt t="69454" x="2782888" y="2208213"/>
          <p14:tracePt t="69461" x="2782888" y="2216150"/>
          <p14:tracePt t="69470" x="2782888" y="2233613"/>
          <p14:tracePt t="69476" x="2790825" y="2249488"/>
          <p14:tracePt t="69484" x="2790825" y="2257425"/>
          <p14:tracePt t="69491" x="2790825" y="2265363"/>
          <p14:tracePt t="69499" x="2798763" y="2289175"/>
          <p14:tracePt t="69508" x="2798763" y="2305050"/>
          <p14:tracePt t="69513" x="2806700" y="2320925"/>
          <p14:tracePt t="69521" x="2806700" y="2336800"/>
          <p14:tracePt t="69528" x="2806700" y="2352675"/>
          <p14:tracePt t="69537" x="2814638" y="2368550"/>
          <p14:tracePt t="69545" x="2814638" y="2392363"/>
          <p14:tracePt t="69551" x="2822575" y="2408238"/>
          <p14:tracePt t="69558" x="2822575" y="2416175"/>
          <p14:tracePt t="69567" x="2830513" y="2439988"/>
          <p14:tracePt t="69573" x="2830513" y="2455863"/>
          <p14:tracePt t="69586" x="2830513" y="2471738"/>
          <p14:tracePt t="69589" x="2830513" y="2495550"/>
          <p14:tracePt t="69596" x="2830513" y="2503488"/>
          <p14:tracePt t="69605" x="2838450" y="2527300"/>
          <p14:tracePt t="69611" x="2838450" y="2551113"/>
          <p14:tracePt t="69620" x="2838450" y="2576513"/>
          <p14:tracePt t="69626" x="2846388" y="2592388"/>
          <p14:tracePt t="69637" x="2846388" y="2616200"/>
          <p14:tracePt t="69641" x="2846388" y="2632075"/>
          <p14:tracePt t="69649" x="2846388" y="2655888"/>
          <p14:tracePt t="69657" x="2846388" y="2671763"/>
          <p14:tracePt t="69664" x="2846388" y="2679700"/>
          <p14:tracePt t="69671" x="2854325" y="2695575"/>
          <p14:tracePt t="69678" x="2854325" y="2703513"/>
          <p14:tracePt t="69687" x="2854325" y="2719388"/>
          <p14:tracePt t="69694" x="2854325" y="2727325"/>
          <p14:tracePt t="69709" x="2862263" y="2743200"/>
          <p14:tracePt t="69723" x="2862263" y="2751138"/>
          <p14:tracePt t="69746" x="2862263" y="2759075"/>
          <p14:tracePt t="69761" x="2870200" y="2767013"/>
          <p14:tracePt t="69768" x="2870200" y="2774950"/>
          <p14:tracePt t="69776" x="2878138" y="2774950"/>
          <p14:tracePt t="69801" x="2886075" y="2774950"/>
          <p14:tracePt t="69813" x="2894013" y="2774950"/>
          <p14:tracePt t="69821" x="2894013" y="2782888"/>
          <p14:tracePt t="69828" x="2901950" y="2782888"/>
          <p14:tracePt t="69838" x="2917825" y="2782888"/>
          <p14:tracePt t="69844" x="2925763" y="2782888"/>
          <p14:tracePt t="69851" x="2933700" y="2782888"/>
          <p14:tracePt t="69858" x="2949575" y="2782888"/>
          <p14:tracePt t="69869" x="2957513" y="2782888"/>
          <p14:tracePt t="69873" x="2981325" y="2782888"/>
          <p14:tracePt t="69884" x="2997200" y="2790825"/>
          <p14:tracePt t="69888" x="3021013" y="2790825"/>
          <p14:tracePt t="69897" x="3060700" y="2798763"/>
          <p14:tracePt t="69904" x="3100388" y="2814638"/>
          <p14:tracePt t="69911" x="3125788" y="2814638"/>
          <p14:tracePt t="69920" x="3165475" y="2822575"/>
          <p14:tracePt t="69926" x="3197225" y="2830513"/>
          <p14:tracePt t="69934" x="3244850" y="2830513"/>
          <p14:tracePt t="69941" x="3292475" y="2838450"/>
          <p14:tracePt t="69951" x="3355975" y="2838450"/>
          <p14:tracePt t="69957" x="3395663" y="2838450"/>
          <p14:tracePt t="69964" x="3427413" y="2838450"/>
          <p14:tracePt t="69972" x="3492500" y="2838450"/>
          <p14:tracePt t="69978" x="3548063" y="2838450"/>
          <p14:tracePt t="69987" x="3611563" y="2838450"/>
          <p14:tracePt t="69994" x="3675063" y="2838450"/>
          <p14:tracePt t="70001" x="3738563" y="2838450"/>
          <p14:tracePt t="70009" x="3802063" y="2838450"/>
          <p14:tracePt t="70017" x="3843338" y="2838450"/>
          <p14:tracePt t="70023" x="3922713" y="2838450"/>
          <p14:tracePt t="70032" x="3970338" y="2838450"/>
          <p14:tracePt t="70040" x="4025900" y="2838450"/>
          <p14:tracePt t="70046" x="4081463" y="2838450"/>
          <p14:tracePt t="70055" x="4121150" y="2838450"/>
          <p14:tracePt t="70061" x="4168775" y="2838450"/>
          <p14:tracePt t="70071" x="4200525" y="2838450"/>
          <p14:tracePt t="70076" x="4233863" y="2838450"/>
          <p14:tracePt t="70085" x="4257675" y="2838450"/>
          <p14:tracePt t="70091" x="4289425" y="2838450"/>
          <p14:tracePt t="70103" x="4313238" y="2838450"/>
          <p14:tracePt t="70107" x="4344988" y="2838450"/>
          <p14:tracePt t="70114" x="4384675" y="2838450"/>
          <p14:tracePt t="70122" x="4408488" y="2838450"/>
          <p14:tracePt t="70129" x="4440238" y="2838450"/>
          <p14:tracePt t="70137" x="4471988" y="2838450"/>
          <p14:tracePt t="70143" x="4519613" y="2838450"/>
          <p14:tracePt t="70151" x="4559300" y="2838450"/>
          <p14:tracePt t="70158" x="4608513" y="2838450"/>
          <p14:tracePt t="70168" x="4640263" y="2838450"/>
          <p14:tracePt t="70173" x="4672013" y="2838450"/>
          <p14:tracePt t="70182" x="4719638" y="2838450"/>
          <p14:tracePt t="70188" x="4751388" y="2838450"/>
          <p14:tracePt t="70207" x="4822825" y="2830513"/>
          <p14:tracePt t="70211" x="4862513" y="2830513"/>
          <p14:tracePt t="70219" x="4894263" y="2830513"/>
          <p14:tracePt t="70226" x="4918075" y="2830513"/>
          <p14:tracePt t="70234" x="4951413" y="2830513"/>
          <p14:tracePt t="70241" x="4983163" y="2830513"/>
          <p14:tracePt t="70252" x="5014913" y="2830513"/>
          <p14:tracePt t="70257" x="5046663" y="2830513"/>
          <p14:tracePt t="70264" x="5078413" y="2830513"/>
          <p14:tracePt t="70272" x="5102225" y="2830513"/>
          <p14:tracePt t="70279" x="5126038" y="2830513"/>
          <p14:tracePt t="70287" x="5149850" y="2830513"/>
          <p14:tracePt t="70293" x="5181600" y="2830513"/>
          <p14:tracePt t="70301" x="5205413" y="2830513"/>
          <p14:tracePt t="70308" x="5221288" y="2830513"/>
          <p14:tracePt t="70317" x="5245100" y="2830513"/>
          <p14:tracePt t="70323" x="5276850" y="2830513"/>
          <p14:tracePt t="70332" x="5300663" y="2830513"/>
          <p14:tracePt t="70339" x="5326063" y="2830513"/>
          <p14:tracePt t="70347" x="5349875" y="2838450"/>
          <p14:tracePt t="70355" x="5381625" y="2846388"/>
          <p14:tracePt t="70361" x="5413375" y="2854325"/>
          <p14:tracePt t="70371" x="5437188" y="2854325"/>
          <p14:tracePt t="70376" x="5461000" y="2854325"/>
          <p14:tracePt t="70385" x="5492750" y="2862263"/>
          <p14:tracePt t="70391" x="5516563" y="2870200"/>
          <p14:tracePt t="70400" x="5540375" y="2870200"/>
          <p14:tracePt t="70408" x="5564188" y="2870200"/>
          <p14:tracePt t="70414" x="5580063" y="2878138"/>
          <p14:tracePt t="70422" x="5603875" y="2878138"/>
          <p14:tracePt t="70428" x="5635625" y="2878138"/>
          <p14:tracePt t="70438" x="5651500" y="2878138"/>
          <p14:tracePt t="70443" x="5676900" y="2878138"/>
          <p14:tracePt t="70452" x="5700713" y="2878138"/>
          <p14:tracePt t="70458" x="5732463" y="2878138"/>
          <p14:tracePt t="70468" x="5764213" y="2878138"/>
          <p14:tracePt t="70473" x="5788025" y="2878138"/>
          <p14:tracePt t="70484" x="5811838" y="2878138"/>
          <p14:tracePt t="70489" x="5827713" y="2878138"/>
          <p14:tracePt t="70497" x="5851525" y="2878138"/>
          <p14:tracePt t="70504" x="5875338" y="2878138"/>
          <p14:tracePt t="70511" x="5899150" y="2878138"/>
          <p14:tracePt t="70520" x="5915025" y="2878138"/>
          <p14:tracePt t="70526" x="5938838" y="2878138"/>
          <p14:tracePt t="70534" x="5962650" y="2878138"/>
          <p14:tracePt t="70541" x="5978525" y="2878138"/>
          <p14:tracePt t="70552" x="6002338" y="2878138"/>
          <p14:tracePt t="70558" x="6010275" y="2878138"/>
          <p14:tracePt t="70564" x="6026150" y="2878138"/>
          <p14:tracePt t="70571" x="6043613" y="2878138"/>
          <p14:tracePt t="70578" x="6059488" y="2878138"/>
          <p14:tracePt t="70588" x="6067425" y="2878138"/>
          <p14:tracePt t="70593" x="6083300" y="2878138"/>
          <p14:tracePt t="70601" x="6107113" y="2878138"/>
          <p14:tracePt t="70608" x="6122988" y="2878138"/>
          <p14:tracePt t="70618" x="6138863" y="2878138"/>
          <p14:tracePt t="70623" x="6162675" y="2870200"/>
          <p14:tracePt t="70634" x="6178550" y="2870200"/>
          <p14:tracePt t="70639" x="6210300" y="2854325"/>
          <p14:tracePt t="70647" x="6218238" y="2846388"/>
          <p14:tracePt t="70654" x="6234113" y="2838450"/>
          <p14:tracePt t="70661" x="6257925" y="2838450"/>
          <p14:tracePt t="70670" x="6273800" y="2830513"/>
          <p14:tracePt t="70676" x="6289675" y="2822575"/>
          <p14:tracePt t="70683" x="6305550" y="2822575"/>
          <p14:tracePt t="70691" x="6321425" y="2806700"/>
          <p14:tracePt t="70700" x="6329363" y="2798763"/>
          <p14:tracePt t="70707" x="6337300" y="2798763"/>
          <p14:tracePt t="70714" x="6353175" y="2790825"/>
          <p14:tracePt t="70722" x="6353175" y="2782888"/>
          <p14:tracePt t="70728" x="6369050" y="2767013"/>
          <p14:tracePt t="70738" x="6376988" y="2759075"/>
          <p14:tracePt t="70743" x="6384925" y="2743200"/>
          <p14:tracePt t="70752" x="6392863" y="2735263"/>
          <p14:tracePt t="70758" x="6402388" y="2719388"/>
          <p14:tracePt t="70768" x="6418263" y="2703513"/>
          <p14:tracePt t="70775" x="6418263" y="2679700"/>
          <p14:tracePt t="70783" x="6426200" y="2655888"/>
          <p14:tracePt t="70788" x="6426200" y="2640013"/>
          <p14:tracePt t="70797" x="6434138" y="2616200"/>
          <p14:tracePt t="70805" x="6434138" y="2600325"/>
          <p14:tracePt t="70812" x="6434138" y="2584450"/>
          <p14:tracePt t="70821" x="6434138" y="2566988"/>
          <p14:tracePt t="70826" x="6434138" y="2543175"/>
          <p14:tracePt t="70834" x="6434138" y="2519363"/>
          <p14:tracePt t="70841" x="6434138" y="2503488"/>
          <p14:tracePt t="70851" x="6434138" y="2479675"/>
          <p14:tracePt t="70856" x="6434138" y="2455863"/>
          <p14:tracePt t="70864" x="6434138" y="2432050"/>
          <p14:tracePt t="70871" x="6434138" y="2416175"/>
          <p14:tracePt t="70879" x="6434138" y="2384425"/>
          <p14:tracePt t="70889" x="6434138" y="2352675"/>
          <p14:tracePt t="70893" x="6434138" y="2328863"/>
          <p14:tracePt t="70901" x="6434138" y="2297113"/>
          <p14:tracePt t="70909" x="6434138" y="2281238"/>
          <p14:tracePt t="70918" x="6434138" y="2257425"/>
          <p14:tracePt t="70924" x="6434138" y="2233613"/>
          <p14:tracePt t="70933" x="6434138" y="2224088"/>
          <p14:tracePt t="70939" x="6418263" y="2200275"/>
          <p14:tracePt t="70947" x="6418263" y="2184400"/>
          <p14:tracePt t="70955" x="6418263" y="2168525"/>
          <p14:tracePt t="70964" x="6410325" y="2160588"/>
          <p14:tracePt t="70970" x="6402388" y="2144713"/>
          <p14:tracePt t="70976" x="6392863" y="2105025"/>
          <p14:tracePt t="70983" x="6369050" y="2089150"/>
          <p14:tracePt t="70991" x="6353175" y="2057400"/>
          <p14:tracePt t="70999" x="6345238" y="2025650"/>
          <p14:tracePt t="71007" x="6329363" y="2001838"/>
          <p14:tracePt t="71014" x="6321425" y="1985963"/>
          <p14:tracePt t="71021" x="6305550" y="1962150"/>
          <p14:tracePt t="71029" x="6297613" y="1938338"/>
          <p14:tracePt t="71041" x="6289675" y="1922463"/>
          <p14:tracePt t="71044" x="6273800" y="1898650"/>
          <p14:tracePt t="71052" x="6257925" y="1857375"/>
          <p14:tracePt t="71059" x="6249988" y="1833563"/>
          <p14:tracePt t="71067" x="6242050" y="1817688"/>
          <p14:tracePt t="71076" x="6234113" y="1785938"/>
          <p14:tracePt t="71083" x="6210300" y="1746250"/>
          <p14:tracePt t="71089" x="6202363" y="1730375"/>
          <p14:tracePt t="71097" x="6186488" y="1714500"/>
          <p14:tracePt t="71104" x="6186488" y="1690688"/>
          <p14:tracePt t="71113" x="6178550" y="1690688"/>
          <p14:tracePt t="71120" x="6178550" y="1682750"/>
          <p14:tracePt t="71126" x="6178550" y="1674813"/>
          <p14:tracePt t="71134" x="6170613" y="1666875"/>
          <p14:tracePt t="71141" x="6162675" y="1666875"/>
          <p14:tracePt t="71156" x="6162675" y="1658938"/>
          <p14:tracePt t="71207" x="6154738" y="1651000"/>
          <p14:tracePt t="71211" x="6138863" y="1643063"/>
          <p14:tracePt t="71217" x="6122988" y="1643063"/>
          <p14:tracePt t="71228" x="6115050" y="1635125"/>
          <p14:tracePt t="71233" x="6091238" y="1627188"/>
          <p14:tracePt t="71238" x="6043613" y="1611313"/>
          <p14:tracePt t="71247" x="6002338" y="1603375"/>
          <p14:tracePt t="71254" x="5962650" y="1587500"/>
          <p14:tracePt t="71263" x="5907088" y="1571625"/>
          <p14:tracePt t="71270" x="5835650" y="1530350"/>
          <p14:tracePt t="71277" x="5803900" y="1522413"/>
          <p14:tracePt t="71284" x="5724525" y="1490663"/>
          <p14:tracePt t="71292" x="5659438" y="1466850"/>
          <p14:tracePt t="71305" x="5572125" y="1443038"/>
          <p14:tracePt t="71307" x="5492750" y="1435100"/>
          <p14:tracePt t="71314" x="5413375" y="1427163"/>
          <p14:tracePt t="71322" x="5326063" y="1427163"/>
          <p14:tracePt t="71329" x="5260975" y="1427163"/>
          <p14:tracePt t="71338" x="5173663" y="1427163"/>
          <p14:tracePt t="71343" x="5102225" y="1443038"/>
          <p14:tracePt t="71353" x="5022850" y="1458913"/>
          <p14:tracePt t="71359" x="4933950" y="1466850"/>
          <p14:tracePt t="71366" x="4846638" y="1482725"/>
          <p14:tracePt t="71375" x="4767263" y="1490663"/>
          <p14:tracePt t="71383" x="4711700" y="1498600"/>
          <p14:tracePt t="71389" x="4624388" y="1522413"/>
          <p14:tracePt t="71397" x="4559300" y="1530350"/>
          <p14:tracePt t="71405" x="4479925" y="1538288"/>
          <p14:tracePt t="71417" x="4416425" y="1547813"/>
          <p14:tracePt t="71421" x="4344988" y="1555750"/>
          <p14:tracePt t="71427" x="4289425" y="1563688"/>
          <p14:tracePt t="71436" x="4241800" y="1563688"/>
          <p14:tracePt t="71443" x="4176713" y="1571625"/>
          <p14:tracePt t="71453" x="4137025" y="1571625"/>
          <p14:tracePt t="71456" x="4073525" y="1571625"/>
          <p14:tracePt t="71465" x="4025900" y="1571625"/>
          <p14:tracePt t="71472" x="3986213" y="1571625"/>
          <p14:tracePt t="71479" x="3946525" y="1571625"/>
          <p14:tracePt t="71489" x="3922713" y="1571625"/>
          <p14:tracePt t="71495" x="3875088" y="1571625"/>
          <p14:tracePt t="71503" x="3859213" y="1563688"/>
          <p14:tracePt t="71509" x="3817938" y="1555750"/>
          <p14:tracePt t="71517" x="3786188" y="1547813"/>
          <p14:tracePt t="71524" x="3706813" y="1538288"/>
          <p14:tracePt t="71533" x="3667125" y="1530350"/>
          <p14:tracePt t="71542" x="3627438" y="1530350"/>
          <p14:tracePt t="71547" x="3587750" y="1530350"/>
          <p14:tracePt t="71556" x="3540125" y="1522413"/>
          <p14:tracePt t="71562" x="3508375" y="1514475"/>
          <p14:tracePt t="71570" x="3459163" y="1514475"/>
          <p14:tracePt t="71577" x="3419475" y="1506538"/>
          <p14:tracePt t="71587" x="3387725" y="1506538"/>
          <p14:tracePt t="71592" x="3363913" y="1498600"/>
          <p14:tracePt t="71601" x="3316288" y="1498600"/>
          <p14:tracePt t="71607" x="3284538" y="1490663"/>
          <p14:tracePt t="71617" x="3260725" y="1482725"/>
          <p14:tracePt t="71622" x="3213100" y="1482725"/>
          <p14:tracePt t="71629" x="3141663" y="1482725"/>
          <p14:tracePt t="71639" x="3109913" y="1482725"/>
          <p14:tracePt t="71644" x="3084513" y="1482725"/>
          <p14:tracePt t="71653" x="3060700" y="1482725"/>
          <p14:tracePt t="71658" x="3036888" y="1482725"/>
          <p14:tracePt t="71667" x="3013075" y="1482725"/>
          <p14:tracePt t="71673" x="2997200" y="1482725"/>
          <p14:tracePt t="71685" x="2989263" y="1482725"/>
          <p14:tracePt t="71689" x="2965450" y="1482725"/>
          <p14:tracePt t="72019" x="2957513" y="1490663"/>
          <p14:tracePt t="72034" x="2949575" y="1490663"/>
          <p14:tracePt t="72041" x="2941638" y="1498600"/>
          <p14:tracePt t="72050" x="2933700" y="1498600"/>
          <p14:tracePt t="72056" x="2933700" y="1506538"/>
          <p14:tracePt t="72066" x="2925763" y="1506538"/>
          <p14:tracePt t="72081" x="2925763" y="1514475"/>
          <p14:tracePt t="72093" x="2917825" y="1514475"/>
          <p14:tracePt t="72102" x="2909888" y="1522413"/>
          <p14:tracePt t="72124" x="2901950" y="1538288"/>
          <p14:tracePt t="72139" x="2894013" y="1547813"/>
          <p14:tracePt t="72148" x="2886075" y="1555750"/>
          <p14:tracePt t="72156" x="2878138" y="1563688"/>
          <p14:tracePt t="72164" x="2870200" y="1579563"/>
          <p14:tracePt t="72170" x="2854325" y="1595438"/>
          <p14:tracePt t="72176" x="2846388" y="1619250"/>
          <p14:tracePt t="72186" x="2830513" y="1651000"/>
          <p14:tracePt t="72203" x="2814638" y="1706563"/>
          <p14:tracePt t="72208" x="2806700" y="1730375"/>
          <p14:tracePt t="72214" x="2806700" y="1762125"/>
          <p14:tracePt t="72222" x="2806700" y="1793875"/>
          <p14:tracePt t="72231" x="2798763" y="1817688"/>
          <p14:tracePt t="72239" x="2798763" y="1841500"/>
          <p14:tracePt t="72245" x="2798763" y="1865313"/>
          <p14:tracePt t="72252" x="2798763" y="1881188"/>
          <p14:tracePt t="72259" x="2798763" y="1898650"/>
          <p14:tracePt t="72269" x="2798763" y="1906588"/>
          <p14:tracePt t="72274" x="2806700" y="1922463"/>
          <p14:tracePt t="72283" x="2806700" y="1930400"/>
          <p14:tracePt t="72289" x="2814638" y="1938338"/>
          <p14:tracePt t="72298" x="2814638" y="1946275"/>
          <p14:tracePt t="72307" x="2814638" y="1954213"/>
          <p14:tracePt t="72312" x="2822575" y="1962150"/>
          <p14:tracePt t="72320" x="2822575" y="1970088"/>
          <p14:tracePt t="72326" x="2822575" y="1978025"/>
          <p14:tracePt t="72343" x="2830513" y="1985963"/>
          <p14:tracePt t="72356" x="2838450" y="1993900"/>
          <p14:tracePt t="72366" x="2838450" y="2009775"/>
          <p14:tracePt t="72371" x="2838450" y="2017713"/>
          <p14:tracePt t="72381" x="2838450" y="2025650"/>
          <p14:tracePt t="72388" x="2846388" y="2041525"/>
          <p14:tracePt t="72394" x="2846388" y="2057400"/>
          <p14:tracePt t="72402" x="2846388" y="2073275"/>
          <p14:tracePt t="72408" x="2846388" y="2089150"/>
          <p14:tracePt t="72418" x="2846388" y="2105025"/>
          <p14:tracePt t="72424" x="2846388" y="2120900"/>
          <p14:tracePt t="72436" x="2846388" y="2144713"/>
          <p14:tracePt t="72439" x="2846388" y="2160588"/>
          <p14:tracePt t="72447" x="2846388" y="2184400"/>
          <p14:tracePt t="72456" x="2846388" y="2200275"/>
          <p14:tracePt t="72462" x="2846388" y="2224088"/>
          <p14:tracePt t="72470" x="2846388" y="2233613"/>
          <p14:tracePt t="72477" x="2838450" y="2257425"/>
          <p14:tracePt t="72485" x="2838450" y="2289175"/>
          <p14:tracePt t="72492" x="2838450" y="2312988"/>
          <p14:tracePt t="72501" x="2838450" y="2336800"/>
          <p14:tracePt t="72506" x="2830513" y="2352675"/>
          <p14:tracePt t="72516" x="2822575" y="2400300"/>
          <p14:tracePt t="72522" x="2822575" y="2416175"/>
          <p14:tracePt t="72534" x="2814638" y="2432050"/>
          <p14:tracePt t="72540" x="2814638" y="2439988"/>
          <p14:tracePt t="72552" x="2814638" y="2455863"/>
          <p14:tracePt t="72567" x="2814638" y="2463800"/>
          <p14:tracePt t="72574" x="2814638" y="2471738"/>
          <p14:tracePt t="72589" x="2814638" y="2479675"/>
          <p14:tracePt t="72597" x="2814638" y="2487613"/>
          <p14:tracePt t="72612" x="2814638" y="2495550"/>
          <p14:tracePt t="72619" x="2814638" y="2503488"/>
          <p14:tracePt t="72626" x="2814638" y="2511425"/>
          <p14:tracePt t="72643" x="2814638" y="2519363"/>
          <p14:tracePt t="72686" x="2806700" y="2519363"/>
          <p14:tracePt t="72691" x="2806700" y="2527300"/>
          <p14:tracePt t="72845" x="2806700" y="2511425"/>
          <p14:tracePt t="72852" x="2806700" y="2495550"/>
          <p14:tracePt t="72859" x="2806700" y="2479675"/>
          <p14:tracePt t="72867" x="2806700" y="2471738"/>
          <p14:tracePt t="72874" x="2806700" y="2463800"/>
          <p14:tracePt t="72890" x="2806700" y="2455863"/>
          <p14:tracePt t="72898" x="2806700" y="2447925"/>
          <p14:tracePt t="72912" x="2806700" y="2439988"/>
          <p14:tracePt t="72920" x="2806700" y="2432050"/>
          <p14:tracePt t="72926" x="2806700" y="2424113"/>
          <p14:tracePt t="72942" x="2806700" y="2416175"/>
          <p14:tracePt t="72956" x="2806700" y="2408238"/>
          <p14:tracePt t="73060" x="2806700" y="2400300"/>
          <p14:tracePt t="73070" x="2814638" y="2400300"/>
          <p14:tracePt t="73077" x="2822575" y="2392363"/>
          <p14:tracePt t="73087" x="2830513" y="2392363"/>
          <p14:tracePt t="73100" x="2846388" y="2392363"/>
          <p14:tracePt t="73117" x="2854325" y="2392363"/>
          <p14:tracePt t="73123" x="2870200" y="2384425"/>
          <p14:tracePt t="73138" x="2878138" y="2384425"/>
          <p14:tracePt t="73145" x="2886075" y="2384425"/>
          <p14:tracePt t="73154" x="2894013" y="2384425"/>
          <p14:tracePt t="73159" x="2901950" y="2384425"/>
          <p14:tracePt t="73169" x="2901950" y="2392363"/>
          <p14:tracePt t="73175" x="2917825" y="2392363"/>
          <p14:tracePt t="73184" x="2933700" y="2400300"/>
          <p14:tracePt t="73189" x="2949575" y="2408238"/>
          <p14:tracePt t="73202" x="2957513" y="2416175"/>
          <p14:tracePt t="73207" x="2997200" y="2432050"/>
          <p14:tracePt t="73229" x="3028950" y="2463800"/>
          <p14:tracePt t="73240" x="3044825" y="2471738"/>
          <p14:tracePt t="73249" x="3068638" y="2487613"/>
          <p14:tracePt t="73258" x="3084513" y="2495550"/>
          <p14:tracePt t="73264" x="3092450" y="2503488"/>
          <p14:tracePt t="73272" x="3109913" y="2511425"/>
          <p14:tracePt t="73281" x="3117850" y="2519363"/>
          <p14:tracePt t="73286" x="3125788" y="2519363"/>
          <p14:tracePt t="73292" x="3141663" y="2519363"/>
          <p14:tracePt t="73301" x="3149600" y="2519363"/>
          <p14:tracePt t="73308" x="3165475" y="2519363"/>
          <p14:tracePt t="73316" x="3173413" y="2519363"/>
          <p14:tracePt t="73322" x="3189288" y="2519363"/>
          <p14:tracePt t="73332" x="3197225" y="2519363"/>
          <p14:tracePt t="73339" x="3205163" y="2511425"/>
          <p14:tracePt t="73351" x="3221038" y="2503488"/>
          <p14:tracePt t="73363" x="3228975" y="2495550"/>
          <p14:tracePt t="73372" x="3236913" y="2495550"/>
          <p14:tracePt t="73378" x="3244850" y="2495550"/>
          <p14:tracePt t="73384" x="3244850" y="2487613"/>
          <p14:tracePt t="73400" x="3252788" y="2479675"/>
          <p14:tracePt t="73422" x="3260725" y="2479675"/>
          <p14:tracePt t="73431" x="3260725" y="2471738"/>
          <p14:tracePt t="73445" x="3268663" y="2463800"/>
          <p14:tracePt t="73454" x="3276600" y="2463800"/>
          <p14:tracePt t="73469" x="3276600" y="2455863"/>
          <p14:tracePt t="73477" x="3276600" y="2447925"/>
          <p14:tracePt t="73483" x="3284538" y="2439988"/>
          <p14:tracePt t="73501" x="3284538" y="2432050"/>
          <p14:tracePt t="73513" x="3284538" y="2424113"/>
          <p14:tracePt t="73624" x="3268663" y="2424113"/>
          <p14:tracePt t="73635" x="3252788" y="2424113"/>
          <p14:tracePt t="73639" x="3244850" y="2424113"/>
          <p14:tracePt t="73649" x="3228975" y="2424113"/>
          <p14:tracePt t="73655" x="3205163" y="2424113"/>
          <p14:tracePt t="73663" x="3197225" y="2432050"/>
          <p14:tracePt t="73670" x="3181350" y="2432050"/>
          <p14:tracePt t="73677" x="3173413" y="2432050"/>
          <p14:tracePt t="73687" x="3173413" y="2439988"/>
          <p14:tracePt t="73696" x="3165475" y="2439988"/>
          <p14:tracePt t="73837" x="3165475" y="2447925"/>
          <p14:tracePt t="73843" x="3189288" y="2455863"/>
          <p14:tracePt t="73853" x="3221038" y="2463800"/>
          <p14:tracePt t="73858" x="3276600" y="2479675"/>
          <p14:tracePt t="73867" x="3363913" y="2487613"/>
          <p14:tracePt t="73878" x="3459163" y="2495550"/>
          <p14:tracePt t="73882" x="3595688" y="2511425"/>
          <p14:tracePt t="73888" x="3762375" y="2535238"/>
          <p14:tracePt t="73897" x="3962400" y="2559050"/>
          <p14:tracePt t="73904" x="4121150" y="2576513"/>
          <p14:tracePt t="73912" x="4384675" y="2584450"/>
          <p14:tracePt t="73917" x="4624388" y="2584450"/>
          <p14:tracePt t="73924" x="4886325" y="2584450"/>
          <p14:tracePt t="73934" x="5126038" y="2584450"/>
          <p14:tracePt t="73939" x="5326063" y="2584450"/>
          <p14:tracePt t="73950" x="5492750" y="2584450"/>
          <p14:tracePt t="73955" x="5588000" y="2584450"/>
          <p14:tracePt t="73964" x="5708650" y="2576513"/>
          <p14:tracePt t="73971" x="5803900" y="2566988"/>
          <p14:tracePt t="73978" x="5859463" y="2559050"/>
          <p14:tracePt t="73986" x="5938838" y="2543175"/>
          <p14:tracePt t="73995" x="5970588" y="2535238"/>
          <p14:tracePt t="74001" x="5994400" y="2519363"/>
          <p14:tracePt t="74010" x="6002338" y="2519363"/>
          <p14:tracePt t="74014" x="6010275" y="2503488"/>
          <p14:tracePt t="74028" x="6018213" y="2495550"/>
          <p14:tracePt t="74034" x="6018213" y="2487613"/>
          <p14:tracePt t="74042" x="6018213" y="2479675"/>
          <p14:tracePt t="74060" x="6026150" y="2479675"/>
          <p14:tracePt t="74069" x="6026150" y="2471738"/>
          <p14:tracePt t="74074" x="6034088" y="2471738"/>
          <p14:tracePt t="74082" x="6034088" y="2463800"/>
          <p14:tracePt t="74100" x="6043613" y="2455863"/>
          <p14:tracePt t="74105" x="6043613" y="2439988"/>
          <p14:tracePt t="74112" x="6059488" y="2432050"/>
          <p14:tracePt t="74119" x="6067425" y="2416175"/>
          <p14:tracePt t="74127" x="6083300" y="2400300"/>
          <p14:tracePt t="74135" x="6099175" y="2384425"/>
          <p14:tracePt t="74143" x="6115050" y="2360613"/>
          <p14:tracePt t="74149" x="6130925" y="2344738"/>
          <p14:tracePt t="74158" x="6138863" y="2336800"/>
          <p14:tracePt t="74167" x="6154738" y="2328863"/>
          <p14:tracePt t="74174" x="6154738" y="2320925"/>
          <p14:tracePt t="74182" x="6162675" y="2320925"/>
          <p14:tracePt t="74210" x="6170613" y="2312988"/>
          <p14:tracePt t="74344" x="6162675" y="2312988"/>
          <p14:tracePt t="74361" x="6154738" y="2312988"/>
          <p14:tracePt t="74368" x="6146800" y="2320925"/>
          <p14:tracePt t="74374" x="6138863" y="2328863"/>
          <p14:tracePt t="74382" x="6130925" y="2328863"/>
          <p14:tracePt t="74389" x="6115050" y="2336800"/>
          <p14:tracePt t="74402" x="6099175" y="2344738"/>
          <p14:tracePt t="74405" x="6083300" y="2352675"/>
          <p14:tracePt t="74414" x="6067425" y="2360613"/>
          <p14:tracePt t="74420" x="6051550" y="2360613"/>
          <p14:tracePt t="74428" x="6034088" y="2368550"/>
          <p14:tracePt t="74441" x="6018213" y="2368550"/>
          <p14:tracePt t="74451" x="6010275" y="2376488"/>
          <p14:tracePt t="75366" x="6010275" y="2384425"/>
          <p14:tracePt t="75371" x="5986463" y="2392363"/>
          <p14:tracePt t="75380" x="5970588" y="2416175"/>
          <p14:tracePt t="75386" x="5938838" y="2439988"/>
          <p14:tracePt t="75394" x="5907088" y="2463800"/>
          <p14:tracePt t="75400" x="5843588" y="2495550"/>
          <p14:tracePt t="75409" x="5764213" y="2551113"/>
          <p14:tracePt t="75417" x="5692775" y="2600325"/>
          <p14:tracePt t="75423" x="5603875" y="2655888"/>
          <p14:tracePt t="75430" x="5516563" y="2719388"/>
          <p14:tracePt t="75440" x="5437188" y="2767013"/>
          <p14:tracePt t="75446" x="5365750" y="2822575"/>
          <p14:tracePt t="75454" x="5310188" y="2854325"/>
          <p14:tracePt t="75463" x="5253038" y="2886075"/>
          <p14:tracePt t="75469" x="5205413" y="2909888"/>
          <p14:tracePt t="75477" x="5157788" y="2935288"/>
          <p14:tracePt t="75484" x="5126038" y="2951163"/>
          <p14:tracePt t="75491" x="5102225" y="2959100"/>
          <p14:tracePt t="75499" x="5078413" y="2974975"/>
          <p14:tracePt t="75506" x="5054600" y="2982913"/>
          <p14:tracePt t="75517" x="5030788" y="2990850"/>
          <p14:tracePt t="75522" x="5014913" y="2990850"/>
          <p14:tracePt t="75530" x="4991100" y="2998788"/>
          <p14:tracePt t="75536" x="4975225" y="2998788"/>
          <p14:tracePt t="75544" x="4959350" y="2998788"/>
          <p14:tracePt t="75553" x="4933950" y="2998788"/>
          <p14:tracePt t="75558" x="4918075" y="2998788"/>
          <p14:tracePt t="75566" x="4894263" y="2990850"/>
          <p14:tracePt t="75573" x="4870450" y="2974975"/>
          <p14:tracePt t="75582" x="4854575" y="2967038"/>
          <p14:tracePt t="75589" x="4838700" y="2943225"/>
          <p14:tracePt t="75596" x="4814888" y="2909888"/>
          <p14:tracePt t="75603" x="4783138" y="2846388"/>
          <p14:tracePt t="75613" x="4751388" y="2782888"/>
          <p14:tracePt t="75618" x="4711700" y="2703513"/>
          <p14:tracePt t="75627" x="4679950" y="2608263"/>
          <p14:tracePt t="75634" x="4656138" y="2519363"/>
          <p14:tracePt t="75641" x="4624388" y="2424113"/>
          <p14:tracePt t="75649" x="4600575" y="2344738"/>
          <p14:tracePt t="75656" x="4567238" y="2233613"/>
          <p14:tracePt t="75664" x="4535488" y="2144713"/>
          <p14:tracePt t="75672" x="4511675" y="2057400"/>
          <p14:tracePt t="75682" x="4503738" y="1985963"/>
          <p14:tracePt t="75687" x="4487863" y="1922463"/>
          <p14:tracePt t="75694" x="4479925" y="1865313"/>
          <p14:tracePt t="75702" x="4479925" y="1833563"/>
          <p14:tracePt t="75709" x="4479925" y="1785938"/>
          <p14:tracePt t="75718" x="4479925" y="1754188"/>
          <p14:tracePt t="75723" x="4471988" y="1730375"/>
          <p14:tracePt t="75732" x="4471988" y="1706563"/>
          <p14:tracePt t="75741" x="4471988" y="1698625"/>
          <p14:tracePt t="75747" x="4471988" y="1682750"/>
          <p14:tracePt t="75753" x="4471988" y="1674813"/>
          <p14:tracePt t="75763" x="4471988" y="1666875"/>
          <p14:tracePt t="75768" x="4471988" y="1651000"/>
          <p14:tracePt t="75782" x="4471988" y="1635125"/>
          <p14:tracePt t="75784" x="4471988" y="1611313"/>
          <p14:tracePt t="75791" x="4471988" y="1587500"/>
          <p14:tracePt t="75799" x="4471988" y="1555750"/>
          <p14:tracePt t="75806" x="4471988" y="1538288"/>
          <p14:tracePt t="75816" x="4471988" y="1514475"/>
          <p14:tracePt t="75821" x="4471988" y="1482725"/>
          <p14:tracePt t="75830" x="4471988" y="1450975"/>
          <p14:tracePt t="75838" x="4471988" y="1419225"/>
          <p14:tracePt t="75846" x="4471988" y="1387475"/>
          <p14:tracePt t="75854" x="4464050" y="1355725"/>
          <p14:tracePt t="75859" x="4464050" y="1316038"/>
          <p14:tracePt t="75867" x="4456113" y="1292225"/>
          <p14:tracePt t="75874" x="4456113" y="1268413"/>
          <p14:tracePt t="75882" x="4456113" y="1252538"/>
          <p14:tracePt t="75890" x="4456113" y="1228725"/>
          <p14:tracePt t="76317" x="4456113" y="1236663"/>
          <p14:tracePt t="76324" x="4456113" y="1244600"/>
          <p14:tracePt t="76332" x="4456113" y="1252538"/>
          <p14:tracePt t="76339" x="4456113" y="1260475"/>
          <p14:tracePt t="76347" x="4456113" y="1276350"/>
          <p14:tracePt t="76355" x="4456113" y="1284288"/>
          <p14:tracePt t="76362" x="4456113" y="1308100"/>
          <p14:tracePt t="76377" x="4456113" y="1331913"/>
          <p14:tracePt t="76385" x="4456113" y="1355725"/>
          <p14:tracePt t="76391" x="4456113" y="1387475"/>
          <p14:tracePt t="76400" x="4456113" y="1427163"/>
          <p14:tracePt t="76406" x="4456113" y="1474788"/>
          <p14:tracePt t="76416" x="4456113" y="1522413"/>
          <p14:tracePt t="76421" x="4456113" y="1579563"/>
          <p14:tracePt t="76430" x="4456113" y="1643063"/>
          <p14:tracePt t="76436" x="4456113" y="1714500"/>
          <p14:tracePt t="76446" x="4456113" y="1770063"/>
          <p14:tracePt t="76452" x="4456113" y="1841500"/>
          <p14:tracePt t="76461" x="4456113" y="1922463"/>
          <p14:tracePt t="76467" x="4456113" y="1985963"/>
          <p14:tracePt t="76474" x="4456113" y="2049463"/>
          <p14:tracePt t="76482" x="4456113" y="2105025"/>
          <p14:tracePt t="76488" x="4456113" y="2144713"/>
          <p14:tracePt t="76496" x="4448175" y="2208213"/>
          <p14:tracePt t="76503" x="4448175" y="2265363"/>
          <p14:tracePt t="76512" x="4448175" y="2320925"/>
          <p14:tracePt t="76518" x="4448175" y="2352675"/>
          <p14:tracePt t="76527" x="4448175" y="2384425"/>
          <p14:tracePt t="76534" x="4448175" y="2408238"/>
          <p14:tracePt t="76541" x="4448175" y="2424113"/>
          <p14:tracePt t="76549" x="4448175" y="2432050"/>
          <p14:tracePt t="76556" x="4448175" y="2439988"/>
          <p14:tracePt t="76564" x="4448175" y="2447925"/>
          <p14:tracePt t="76571" x="4448175" y="2455863"/>
          <p14:tracePt t="76579" x="4456113" y="2455863"/>
          <p14:tracePt t="76586" x="4456113" y="2463800"/>
          <p14:tracePt t="76595" x="4456113" y="2471738"/>
          <p14:tracePt t="76602" x="4464050" y="2479675"/>
          <p14:tracePt t="76616" x="4464050" y="2487613"/>
          <p14:tracePt t="76623" x="4479925" y="2519363"/>
          <p14:tracePt t="76633" x="4487863" y="2543175"/>
          <p14:tracePt t="76639" x="4495800" y="2566988"/>
          <p14:tracePt t="76647" x="4503738" y="2592388"/>
          <p14:tracePt t="76653" x="4503738" y="2608263"/>
          <p14:tracePt t="76662" x="4511675" y="2624138"/>
          <p14:tracePt t="76668" x="4519613" y="2640013"/>
          <p14:tracePt t="76681" x="4519613" y="2647950"/>
          <p14:tracePt t="76684" x="4527550" y="2663825"/>
          <p14:tracePt t="76699" x="4527550" y="2671763"/>
          <p14:tracePt t="76706" x="4527550" y="2679700"/>
          <p14:tracePt t="76716" x="4527550" y="2687638"/>
          <p14:tracePt t="76721" x="4527550" y="2695575"/>
          <p14:tracePt t="76731" x="4527550" y="2711450"/>
          <p14:tracePt t="76736" x="4527550" y="2719388"/>
          <p14:tracePt t="76747" x="4527550" y="2735263"/>
          <p14:tracePt t="76751" x="4527550" y="2751138"/>
          <p14:tracePt t="76758" x="4527550" y="2759075"/>
          <p14:tracePt t="76766" x="4527550" y="2782888"/>
          <p14:tracePt t="76774" x="4527550" y="2806700"/>
          <p14:tracePt t="76781" x="4527550" y="2822575"/>
          <p14:tracePt t="76789" x="4527550" y="2838450"/>
          <p14:tracePt t="76797" x="4527550" y="2846388"/>
          <p14:tracePt t="76804" x="4527550" y="2854325"/>
          <p14:tracePt t="76818" x="4527550" y="2862263"/>
          <p14:tracePt t="76833" x="4527550" y="2870200"/>
          <p14:tracePt t="76869" x="4527550" y="2878138"/>
          <p14:tracePt t="76879" x="4527550" y="2886075"/>
          <p14:tracePt t="76902" x="4527550" y="2894013"/>
          <p14:tracePt t="76917" x="4527550" y="2901950"/>
          <p14:tracePt t="76924" x="4527550" y="2909888"/>
          <p14:tracePt t="76971" x="4527550" y="2919413"/>
          <p14:tracePt t="77988" x="4527550" y="2935288"/>
          <p14:tracePt t="77996" x="4527550" y="2943225"/>
          <p14:tracePt t="78003" x="4527550" y="2951163"/>
          <p14:tracePt t="78011" x="4527550" y="2959100"/>
          <p14:tracePt t="78018" x="4527550" y="2967038"/>
          <p14:tracePt t="78027" x="4527550" y="2974975"/>
          <p14:tracePt t="78033" x="4527550" y="2982913"/>
          <p14:tracePt t="78042" x="4535488" y="2990850"/>
          <p14:tracePt t="78048" x="4535488" y="2998788"/>
          <p14:tracePt t="78057" x="4535488" y="3014663"/>
          <p14:tracePt t="78064" x="4543425" y="3022600"/>
          <p14:tracePt t="78071" x="4543425" y="3030538"/>
          <p14:tracePt t="78079" x="4543425" y="3046413"/>
          <p14:tracePt t="78086" x="4543425" y="3054350"/>
          <p14:tracePt t="78094" x="4543425" y="3070225"/>
          <p14:tracePt t="78101" x="4543425" y="3078163"/>
          <p14:tracePt t="78109" x="4543425" y="3094038"/>
          <p14:tracePt t="78124" x="4543425" y="3101975"/>
          <p14:tracePt t="78251" x="4543425" y="3109913"/>
          <p14:tracePt t="78282" x="4543425" y="3117850"/>
          <p14:tracePt t="78304" x="4543425" y="3125788"/>
          <p14:tracePt t="78701" x="4543425" y="3133725"/>
          <p14:tracePt t="78709" x="4543425" y="3141663"/>
          <p14:tracePt t="78716" x="4543425" y="3149600"/>
          <p14:tracePt t="78725" x="4543425" y="3165475"/>
          <p14:tracePt t="78731" x="4535488" y="3197225"/>
          <p14:tracePt t="78738" x="4511675" y="3228975"/>
          <p14:tracePt t="78746" x="4495800" y="3270250"/>
          <p14:tracePt t="78753" x="4479925" y="3294063"/>
          <p14:tracePt t="78762" x="4456113" y="3341688"/>
          <p14:tracePt t="78768" x="4424363" y="3373438"/>
          <p14:tracePt t="78777" x="4400550" y="3397250"/>
          <p14:tracePt t="78783" x="4384675" y="3413125"/>
          <p14:tracePt t="78793" x="4376738" y="3421063"/>
          <p14:tracePt t="78861" x="4368800" y="3421063"/>
          <p14:tracePt t="78867" x="4360863" y="3429000"/>
          <p14:tracePt t="78876" x="4344988" y="3436938"/>
          <p14:tracePt t="78883" x="4337050" y="3444875"/>
          <p14:tracePt t="78888" x="4313238" y="3452813"/>
          <p14:tracePt t="78898" x="4273550" y="3468688"/>
          <p14:tracePt t="78903" x="4241800" y="3492500"/>
          <p14:tracePt t="78912" x="4192588" y="3516313"/>
          <p14:tracePt t="78919" x="4144963" y="3548063"/>
          <p14:tracePt t="78929" x="4065588" y="3579813"/>
          <p14:tracePt t="78935" x="4010025" y="3595688"/>
          <p14:tracePt t="78943" x="3930650" y="3636963"/>
          <p14:tracePt t="78951" x="3875088" y="3684588"/>
          <p14:tracePt t="78957" x="3802063" y="3740150"/>
          <p14:tracePt t="78963" x="3722688" y="3811588"/>
          <p14:tracePt t="78971" x="3651250" y="3867150"/>
          <p14:tracePt t="78980" x="3548063" y="3948113"/>
          <p14:tracePt t="78987" x="3476625" y="4019550"/>
          <p14:tracePt t="78994" x="3355975" y="4122738"/>
          <p14:tracePt t="79001" x="3221038" y="4217988"/>
          <p14:tracePt t="79012" x="3060700" y="4346575"/>
          <p14:tracePt t="79016" x="2933700" y="4425950"/>
          <p14:tracePt t="79027" x="2822575" y="4513263"/>
          <p14:tracePt t="79031" x="2725738" y="4552950"/>
          <p14:tracePt t="79039" x="2662238" y="4592638"/>
          <p14:tracePt t="79047" x="2590800" y="4624388"/>
          <p14:tracePt t="79053" x="2535238" y="4641850"/>
          <p14:tracePt t="79061" x="2503488" y="4657725"/>
          <p14:tracePt t="79068" x="2479675" y="4657725"/>
          <p14:tracePt t="79076" x="2463800" y="4657725"/>
          <p14:tracePt t="79084" x="2447925" y="4657725"/>
          <p14:tracePt t="79101" x="2439988" y="4657725"/>
          <p14:tracePt t="79113" x="2432050" y="4657725"/>
          <p14:tracePt t="79121" x="2424113" y="4657725"/>
          <p14:tracePt t="79129" x="2408238" y="4657725"/>
          <p14:tracePt t="79138" x="2400300" y="4657725"/>
          <p14:tracePt t="79143" x="2384425" y="4657725"/>
          <p14:tracePt t="79151" x="2366963" y="4657725"/>
          <p14:tracePt t="79159" x="2359025" y="4657725"/>
          <p14:tracePt t="79166" x="2335213" y="4649788"/>
          <p14:tracePt t="79177" x="2311400" y="4641850"/>
          <p14:tracePt t="79183" x="2287588" y="4633913"/>
          <p14:tracePt t="79198" x="2255838" y="4624388"/>
          <p14:tracePt t="79212" x="2184400" y="4608513"/>
          <p14:tracePt t="79219" x="2160588" y="4608513"/>
          <p14:tracePt t="79228" x="2128838" y="4608513"/>
          <p14:tracePt t="79233" x="2089150" y="4608513"/>
          <p14:tracePt t="79244" x="2041525" y="4608513"/>
          <p14:tracePt t="79250" x="2008188" y="4608513"/>
          <p14:tracePt t="79257" x="1960563" y="4608513"/>
          <p14:tracePt t="79264" x="1928813" y="4616450"/>
          <p14:tracePt t="79271" x="1873250" y="4624388"/>
          <p14:tracePt t="79280" x="1833563" y="4633913"/>
          <p14:tracePt t="79288" x="1801813" y="4641850"/>
          <p14:tracePt t="79293" x="1770063" y="4649788"/>
          <p14:tracePt t="79301" x="1746250" y="4649788"/>
          <p14:tracePt t="79309" x="1730375" y="4649788"/>
          <p14:tracePt t="79317" x="1714500" y="4649788"/>
          <p14:tracePt t="79327" x="1698625" y="4657725"/>
          <p14:tracePt t="79331" x="1690688" y="4657725"/>
          <p14:tracePt t="79340" x="1674813" y="4657725"/>
          <p14:tracePt t="79347" x="1674813" y="4665663"/>
          <p14:tracePt t="79355" x="1666875" y="4665663"/>
          <p14:tracePt t="79370" x="1658938" y="4673600"/>
          <p14:tracePt t="79401" x="1658938" y="4681538"/>
          <p14:tracePt t="79460" x="1658938" y="4689475"/>
          <p14:tracePt t="79482" x="1666875" y="4689475"/>
          <p14:tracePt t="79489" x="1674813" y="4697413"/>
          <p14:tracePt t="79497" x="1698625" y="4705350"/>
          <p14:tracePt t="79504" x="1714500" y="4705350"/>
          <p14:tracePt t="79513" x="1738313" y="4713288"/>
          <p14:tracePt t="79520" x="1770063" y="4729163"/>
          <p14:tracePt t="79527" x="1817688" y="4729163"/>
          <p14:tracePt t="79534" x="1881188" y="4737100"/>
          <p14:tracePt t="79544" x="1920875" y="4737100"/>
          <p14:tracePt t="79550" x="1984375" y="4737100"/>
          <p14:tracePt t="79557" x="2041525" y="4737100"/>
          <p14:tracePt t="79566" x="2105025" y="4737100"/>
          <p14:tracePt t="79571" x="2152650" y="4737100"/>
          <p14:tracePt t="79580" x="2192338" y="4737100"/>
          <p14:tracePt t="79589" x="2232025" y="4737100"/>
          <p14:tracePt t="79594" x="2255838" y="4737100"/>
          <p14:tracePt t="79603" x="2279650" y="4737100"/>
          <p14:tracePt t="79611" x="2295525" y="4737100"/>
          <p14:tracePt t="79625" x="2303463" y="4737100"/>
          <p14:tracePt t="79634" x="2311400" y="4737100"/>
          <p14:tracePt t="79639" x="2319338" y="4737100"/>
          <p14:tracePt t="79648" x="2327275" y="4737100"/>
          <p14:tracePt t="79665" x="2335213" y="4737100"/>
          <p14:tracePt t="79677" x="2343150" y="4737100"/>
          <p14:tracePt t="79684" x="2351088" y="4737100"/>
          <p14:tracePt t="79707" x="2359025" y="4737100"/>
          <p14:tracePt t="79730" x="2366963" y="4737100"/>
          <p14:tracePt t="79745" x="2384425" y="4737100"/>
          <p14:tracePt t="79751" x="2392363" y="4737100"/>
          <p14:tracePt t="79761" x="2400300" y="4737100"/>
          <p14:tracePt t="79766" x="2408238" y="4737100"/>
          <p14:tracePt t="79775" x="2424113" y="4737100"/>
          <p14:tracePt t="79782" x="2432050" y="4737100"/>
          <p14:tracePt t="79791" x="2439988" y="4737100"/>
          <p14:tracePt t="79852" x="2432050" y="4737100"/>
          <p14:tracePt t="79858" x="2424113" y="4737100"/>
          <p14:tracePt t="79872" x="2400300" y="4737100"/>
          <p14:tracePt t="79880" x="2374900" y="4737100"/>
          <p14:tracePt t="79888" x="2343150" y="4745038"/>
          <p14:tracePt t="79894" x="2295525" y="4745038"/>
          <p14:tracePt t="79902" x="2247900" y="4752975"/>
          <p14:tracePt t="79911" x="2184400" y="4752975"/>
          <p14:tracePt t="79918" x="2112963" y="4760913"/>
          <p14:tracePt t="79928" x="2049463" y="4768850"/>
          <p14:tracePt t="79934" x="1984375" y="4776788"/>
          <p14:tracePt t="79940" x="1928813" y="4776788"/>
          <p14:tracePt t="79948" x="1857375" y="4776788"/>
          <p14:tracePt t="79954" x="1801813" y="4776788"/>
          <p14:tracePt t="79965" x="1754188" y="4776788"/>
          <p14:tracePt t="79969" x="1706563" y="4776788"/>
          <p14:tracePt t="79978" x="1682750" y="4776788"/>
          <p14:tracePt t="79983" x="1666875" y="4776788"/>
          <p14:tracePt t="79993" x="1658938" y="4776788"/>
          <p14:tracePt t="79997" x="1651000" y="4776788"/>
          <p14:tracePt t="80015" x="1641475" y="4776788"/>
          <p14:tracePt t="80036" x="1633538" y="4776788"/>
          <p14:tracePt t="80068" x="1625600" y="4776788"/>
          <p14:tracePt t="80174" x="1633538" y="4776788"/>
          <p14:tracePt t="80182" x="1641475" y="4776788"/>
          <p14:tracePt t="80189" x="1658938" y="4784725"/>
          <p14:tracePt t="80195" x="1690688" y="4784725"/>
          <p14:tracePt t="80214" x="1738313" y="4784725"/>
          <p14:tracePt t="80219" x="1770063" y="4784725"/>
          <p14:tracePt t="80230" x="1801813" y="4784725"/>
          <p14:tracePt t="80232" x="1841500" y="4784725"/>
          <p14:tracePt t="80240" x="1873250" y="4784725"/>
          <p14:tracePt t="80248" x="1889125" y="4784725"/>
          <p14:tracePt t="80255" x="1912938" y="4784725"/>
          <p14:tracePt t="80263" x="1920875" y="4784725"/>
          <p14:tracePt t="80269" x="1944688" y="4784725"/>
          <p14:tracePt t="80276" x="1952625" y="4784725"/>
          <p14:tracePt t="80419" x="1960563" y="4784725"/>
          <p14:tracePt t="80434" x="1968500" y="4784725"/>
          <p14:tracePt t="80441" x="1976438" y="4784725"/>
          <p14:tracePt t="80457" x="1984375" y="4784725"/>
          <p14:tracePt t="80472" x="1992313" y="4784725"/>
          <p14:tracePt t="80486" x="2000250" y="4784725"/>
          <p14:tracePt t="80495" x="2008188" y="4784725"/>
          <p14:tracePt t="80501" x="2017713" y="4784725"/>
          <p14:tracePt t="80514" x="2025650" y="4784725"/>
          <p14:tracePt t="80519" x="2033588" y="4784725"/>
          <p14:tracePt t="80526" x="2065338" y="4784725"/>
          <p14:tracePt t="80532" x="2120900" y="4784725"/>
          <p14:tracePt t="80540" x="2176463" y="4792663"/>
          <p14:tracePt t="80548" x="2263775" y="4792663"/>
          <p14:tracePt t="80561" x="2408238" y="4792663"/>
          <p14:tracePt t="80569" x="2543175" y="4792663"/>
          <p14:tracePt t="80576" x="2693988" y="4792663"/>
          <p14:tracePt t="80584" x="2846388" y="4792663"/>
          <p14:tracePt t="80593" x="3044825" y="4792663"/>
          <p14:tracePt t="80601" x="3244850" y="4784725"/>
          <p14:tracePt t="80607" x="3459163" y="4776788"/>
          <p14:tracePt t="80615" x="3706813" y="4760913"/>
          <p14:tracePt t="80622" x="3843338" y="4752975"/>
          <p14:tracePt t="80632" x="4017963" y="4752975"/>
          <p14:tracePt t="80636" x="4217988" y="4737100"/>
          <p14:tracePt t="80644" x="4352925" y="4737100"/>
          <p14:tracePt t="80651" x="4479925" y="4737100"/>
          <p14:tracePt t="80659" x="4640263" y="4729163"/>
          <p14:tracePt t="80668" x="4703763" y="4729163"/>
          <p14:tracePt t="80676" x="4759325" y="4729163"/>
          <p14:tracePt t="80681" x="4791075" y="4729163"/>
          <p14:tracePt t="80689" x="4814888" y="4729163"/>
          <p14:tracePt t="80698" x="4830763" y="4729163"/>
          <p14:tracePt t="80706" x="4846638" y="4729163"/>
          <p14:tracePt t="80712" x="4854575" y="4729163"/>
          <p14:tracePt t="80719" x="4862513" y="4729163"/>
          <p14:tracePt t="80727" x="4870450" y="4729163"/>
          <p14:tracePt t="80758" x="4878388" y="4729163"/>
          <p14:tracePt t="80772" x="4886325" y="4721225"/>
          <p14:tracePt t="80786" x="4894263" y="4721225"/>
          <p14:tracePt t="80795" x="4902200" y="4713288"/>
          <p14:tracePt t="80801" x="4910138" y="4713288"/>
          <p14:tracePt t="80819" x="4926013" y="4713288"/>
          <p14:tracePt t="80826" x="4933950" y="4713288"/>
          <p14:tracePt t="80831" x="4933950" y="4705350"/>
          <p14:tracePt t="80839" x="4951413" y="4705350"/>
          <p14:tracePt t="80848" x="4959350" y="4697413"/>
          <p14:tracePt t="80855" x="4967288" y="4689475"/>
          <p14:tracePt t="80870" x="4975225" y="4689475"/>
          <p14:tracePt t="80895" x="4983163" y="4689475"/>
          <p14:tracePt t="80910" x="4991100" y="4689475"/>
          <p14:tracePt t="80923" x="4999038" y="4689475"/>
          <p14:tracePt t="80938" x="5006975" y="4689475"/>
          <p14:tracePt t="80945" x="5014913" y="4689475"/>
          <p14:tracePt t="80951" x="5022850" y="4697413"/>
          <p14:tracePt t="80959" x="5046663" y="4705350"/>
          <p14:tracePt t="80968" x="5062538" y="4713288"/>
          <p14:tracePt t="80976" x="5078413" y="4713288"/>
          <p14:tracePt t="80982" x="5094288" y="4721225"/>
          <p14:tracePt t="80991" x="5110163" y="4737100"/>
          <p14:tracePt t="80997" x="5149850" y="4737100"/>
          <p14:tracePt t="81005" x="5165725" y="4745038"/>
          <p14:tracePt t="81011" x="5181600" y="4745038"/>
          <p14:tracePt t="81019" x="5189538" y="4745038"/>
          <p14:tracePt t="81028" x="5197475" y="4745038"/>
          <p14:tracePt t="81034" x="5205413" y="4745038"/>
          <p14:tracePt t="81061" x="5213350" y="4745038"/>
          <p14:tracePt t="81342" x="5221288" y="4752975"/>
          <p14:tracePt t="81351" x="5245100" y="4760913"/>
          <p14:tracePt t="81358" x="5284788" y="4760913"/>
          <p14:tracePt t="81365" x="5341938" y="4768850"/>
          <p14:tracePt t="81372" x="5381625" y="4776788"/>
          <p14:tracePt t="81382" x="5437188" y="4784725"/>
          <p14:tracePt t="81387" x="5484813" y="4792663"/>
          <p14:tracePt t="81395" x="5516563" y="4800600"/>
          <p14:tracePt t="81402" x="5540375" y="4800600"/>
          <p14:tracePt t="81409" x="5564188" y="4808538"/>
          <p14:tracePt t="81419" x="5572125" y="4808538"/>
          <p14:tracePt t="81674" x="5564188" y="4808538"/>
          <p14:tracePt t="81681" x="5556250" y="4808538"/>
          <p14:tracePt t="81696" x="5548313" y="4808538"/>
          <p14:tracePt t="81711" x="5524500" y="4808538"/>
          <p14:tracePt t="81717" x="5500688" y="4808538"/>
          <p14:tracePt t="81727" x="5476875" y="4816475"/>
          <p14:tracePt t="81732" x="5429250" y="4824413"/>
          <p14:tracePt t="81741" x="5373688" y="4840288"/>
          <p14:tracePt t="81748" x="5318125" y="4856163"/>
          <p14:tracePt t="81757" x="5245100" y="4887913"/>
          <p14:tracePt t="81764" x="5173663" y="4903788"/>
          <p14:tracePt t="81769" x="5110163" y="4919663"/>
          <p14:tracePt t="81779" x="5014913" y="4951413"/>
          <p14:tracePt t="81787" x="4902200" y="4984750"/>
          <p14:tracePt t="81793" x="4775200" y="5032375"/>
          <p14:tracePt t="81799" x="4664075" y="5072063"/>
          <p14:tracePt t="81811" x="4503738" y="5127625"/>
          <p14:tracePt t="81815" x="4392613" y="5175250"/>
          <p14:tracePt t="81824" x="4289425" y="5214938"/>
          <p14:tracePt t="81830" x="4210050" y="5254625"/>
          <p14:tracePt t="81837" x="4137025" y="5294313"/>
          <p14:tracePt t="81844" x="4065588" y="5343525"/>
          <p14:tracePt t="81851" x="4025900" y="5367338"/>
          <p14:tracePt t="81860" x="3986213" y="5399088"/>
          <p14:tracePt t="81869" x="3970338" y="5407025"/>
          <p14:tracePt t="81881" x="3962400" y="5414963"/>
          <p14:tracePt t="81913" x="3962400" y="5422900"/>
          <p14:tracePt t="81978" x="3954463" y="5430838"/>
          <p14:tracePt t="81997" x="3946525" y="5438775"/>
          <p14:tracePt t="82002" x="3946525" y="5446713"/>
          <p14:tracePt t="82025" x="3946525" y="5454650"/>
          <p14:tracePt t="82032" x="3938588" y="5454650"/>
          <p14:tracePt t="82042" x="3938588" y="5462588"/>
          <p14:tracePt t="82062" x="3938588" y="5470525"/>
          <p14:tracePt t="82069" x="3930650" y="5478463"/>
          <p14:tracePt t="82203" x="3938588" y="5470525"/>
          <p14:tracePt t="82207" x="3946525" y="5470525"/>
          <p14:tracePt t="82238" x="3954463" y="5470525"/>
          <p14:tracePt t="83278" x="3954463" y="5462588"/>
          <p14:tracePt t="83291" x="3946525" y="5446713"/>
          <p14:tracePt t="83299" x="3930650" y="5407025"/>
          <p14:tracePt t="83309" x="3898900" y="5367338"/>
          <p14:tracePt t="83313" x="3851275" y="5302250"/>
          <p14:tracePt t="83323" x="3770313" y="5191125"/>
          <p14:tracePt t="83329" x="3698875" y="5064125"/>
          <p14:tracePt t="83337" x="3603625" y="4919663"/>
          <p14:tracePt t="83343" x="3508375" y="4745038"/>
          <p14:tracePt t="83351" x="3411538" y="4576763"/>
          <p14:tracePt t="83360" x="3308350" y="4354513"/>
          <p14:tracePt t="83366" x="3244850" y="4225925"/>
          <p14:tracePt t="83374" x="3149600" y="4003675"/>
          <p14:tracePt t="83381" x="3028950" y="3771900"/>
          <p14:tracePt t="83392" x="2925763" y="3563938"/>
          <p14:tracePt t="83397" x="2854325" y="3405188"/>
          <p14:tracePt t="83404" x="2774950" y="3236913"/>
          <p14:tracePt t="83411" x="2741613" y="3141663"/>
          <p14:tracePt t="83419" x="2701925" y="3062288"/>
          <p14:tracePt t="83428" x="2686050" y="2998788"/>
          <p14:tracePt t="83434" x="2678113" y="2951163"/>
          <p14:tracePt t="83441" x="2678113" y="2919413"/>
          <p14:tracePt t="83448" x="2678113" y="2886075"/>
          <p14:tracePt t="83457" x="2678113" y="2870200"/>
          <p14:tracePt t="83464" x="2678113" y="2854325"/>
          <p14:tracePt t="83473" x="2678113" y="2838450"/>
          <p14:tracePt t="83478" x="2678113" y="2830513"/>
          <p14:tracePt t="83557" x="2678113" y="2822575"/>
          <p14:tracePt t="83569" x="2678113" y="2814638"/>
          <p14:tracePt t="83580" x="2678113" y="2806700"/>
          <p14:tracePt t="83584" x="2678113" y="2790825"/>
          <p14:tracePt t="83594" x="2678113" y="2767013"/>
          <p14:tracePt t="83602" x="2678113" y="2759075"/>
          <p14:tracePt t="83607" x="2686050" y="2695575"/>
          <p14:tracePt t="83617" x="2686050" y="2663825"/>
          <p14:tracePt t="83623" x="2693988" y="2640013"/>
          <p14:tracePt t="83630" x="2693988" y="2616200"/>
          <p14:tracePt t="83637" x="2693988" y="2600325"/>
          <p14:tracePt t="83645" x="2693988" y="2576513"/>
          <p14:tracePt t="83655" x="2693988" y="2551113"/>
          <p14:tracePt t="83660" x="2701925" y="2535238"/>
          <p14:tracePt t="83667" x="2701925" y="2511425"/>
          <p14:tracePt t="83674" x="2701925" y="2479675"/>
          <p14:tracePt t="83682" x="2701925" y="2447925"/>
          <p14:tracePt t="83692" x="2701925" y="2416175"/>
          <p14:tracePt t="83697" x="2701925" y="2376488"/>
          <p14:tracePt t="83705" x="2709863" y="2352675"/>
          <p14:tracePt t="83713" x="2709863" y="2328863"/>
          <p14:tracePt t="83719" x="2709863" y="2320925"/>
          <p14:tracePt t="83731" x="2717800" y="2297113"/>
          <p14:tracePt t="83734" x="2717800" y="2281238"/>
          <p14:tracePt t="83745" x="2717800" y="2257425"/>
          <p14:tracePt t="83749" x="2717800" y="2249488"/>
          <p14:tracePt t="83757" x="2717800" y="2233613"/>
          <p14:tracePt t="83766" x="2725738" y="2208213"/>
          <p14:tracePt t="83774" x="2733675" y="2200275"/>
          <p14:tracePt t="83779" x="2741613" y="2176463"/>
          <p14:tracePt t="83787" x="2741613" y="2168525"/>
          <p14:tracePt t="83796" x="2741613" y="2152650"/>
          <p14:tracePt t="83804" x="2751138" y="2136775"/>
          <p14:tracePt t="83808" x="2751138" y="2120900"/>
          <p14:tracePt t="83814" x="2759075" y="2097088"/>
          <p14:tracePt t="83823" x="2759075" y="2081213"/>
          <p14:tracePt t="83829" x="2767013" y="2057400"/>
          <p14:tracePt t="83838" x="2767013" y="2041525"/>
          <p14:tracePt t="83844" x="2767013" y="2033588"/>
          <p14:tracePt t="83852" x="2767013" y="2025650"/>
          <p14:tracePt t="83859" x="2774950" y="2001838"/>
          <p14:tracePt t="83879" x="2774950" y="1993900"/>
          <p14:tracePt t="83884" x="2774950" y="1978025"/>
          <p14:tracePt t="83892" x="2774950" y="1970088"/>
          <p14:tracePt t="83899" x="2782888" y="1970088"/>
          <p14:tracePt t="83907" x="2782888" y="1954213"/>
          <p14:tracePt t="83919" x="2782888" y="1946275"/>
          <p14:tracePt t="83929" x="2782888" y="1938338"/>
          <p14:tracePt t="83937" x="2782888" y="1930400"/>
          <p14:tracePt t="83954" x="2782888" y="1922463"/>
          <p14:tracePt t="83959" x="2790825" y="1922463"/>
          <p14:tracePt t="83974" x="2790825" y="1914525"/>
          <p14:tracePt t="83997" x="2790825" y="1898650"/>
          <p14:tracePt t="84007" x="2790825" y="1890713"/>
          <p14:tracePt t="84019" x="2790825" y="1873250"/>
          <p14:tracePt t="84029" x="2790825" y="1865313"/>
          <p14:tracePt t="84034" x="2790825" y="1857375"/>
          <p14:tracePt t="84043" x="2790825" y="1849438"/>
          <p14:tracePt t="84049" x="2798763" y="1833563"/>
          <p14:tracePt t="84059" x="2798763" y="1817688"/>
          <p14:tracePt t="84066" x="2798763" y="1809750"/>
          <p14:tracePt t="84073" x="2798763" y="1801813"/>
          <p14:tracePt t="84080" x="2798763" y="1793875"/>
          <p14:tracePt t="84089" x="2806700" y="1778000"/>
          <p14:tracePt t="84096" x="2806700" y="1762125"/>
          <p14:tracePt t="84105" x="2806700" y="1746250"/>
          <p14:tracePt t="84111" x="2806700" y="1730375"/>
          <p14:tracePt t="84118" x="2806700" y="1714500"/>
          <p14:tracePt t="84125" x="2806700" y="1698625"/>
          <p14:tracePt t="84131" x="2806700" y="1690688"/>
          <p14:tracePt t="84142" x="2806700" y="1682750"/>
          <p14:tracePt t="84146" x="2806700" y="1666875"/>
          <p14:tracePt t="84161" x="2806700" y="1658938"/>
          <p14:tracePt t="84170" x="2806700" y="1651000"/>
          <p14:tracePt t="84179" x="2806700" y="1643063"/>
          <p14:tracePt t="84193" x="2806700" y="1635125"/>
          <p14:tracePt t="84211" x="2806700" y="1627188"/>
          <p14:tracePt t="84216" x="2806700" y="1619250"/>
          <p14:tracePt t="84224" x="2806700" y="1611313"/>
          <p14:tracePt t="84230" x="2806700" y="1603375"/>
          <p14:tracePt t="84245" x="2806700" y="1595438"/>
          <p14:tracePt t="84251" x="2806700" y="1587500"/>
          <p14:tracePt t="84267" x="2806700" y="1579563"/>
          <p14:tracePt t="84309" x="2806700" y="1571625"/>
          <p14:tracePt t="87268" x="0" y="0"/>
        </p14:tracePtLst>
        <p14:tracePtLst>
          <p14:tracePt t="91093" x="2767013" y="1611313"/>
          <p14:tracePt t="91232" x="2767013" y="1627188"/>
          <p14:tracePt t="91240" x="2767013" y="1635125"/>
          <p14:tracePt t="91248" x="2774950" y="1651000"/>
          <p14:tracePt t="91255" x="2790825" y="1674813"/>
          <p14:tracePt t="91263" x="2790825" y="1698625"/>
          <p14:tracePt t="91269" x="2806700" y="1738313"/>
          <p14:tracePt t="91277" x="2822575" y="1754188"/>
          <p14:tracePt t="91285" x="2822575" y="1778000"/>
          <p14:tracePt t="91292" x="2838450" y="1809750"/>
          <p14:tracePt t="91307" x="2854325" y="1833563"/>
          <p14:tracePt t="91315" x="2854325" y="1841500"/>
          <p14:tracePt t="91322" x="2854325" y="1857375"/>
          <p14:tracePt t="91331" x="2854325" y="1873250"/>
          <p14:tracePt t="91338" x="2862263" y="1881188"/>
          <p14:tracePt t="91345" x="2870200" y="1898650"/>
          <p14:tracePt t="91353" x="2870200" y="1914525"/>
          <p14:tracePt t="91360" x="2870200" y="1938338"/>
          <p14:tracePt t="91367" x="2870200" y="1962150"/>
          <p14:tracePt t="91375" x="2870200" y="1978025"/>
          <p14:tracePt t="91383" x="2870200" y="2001838"/>
          <p14:tracePt t="91389" x="2870200" y="2025650"/>
          <p14:tracePt t="91399" x="2870200" y="2049463"/>
          <p14:tracePt t="91406" x="2870200" y="2065338"/>
          <p14:tracePt t="91415" x="2870200" y="2089150"/>
          <p14:tracePt t="91421" x="2870200" y="2112963"/>
          <p14:tracePt t="91428" x="2870200" y="2128838"/>
          <p14:tracePt t="91437" x="2870200" y="2144713"/>
          <p14:tracePt t="91443" x="2870200" y="2160588"/>
          <p14:tracePt t="91452" x="2870200" y="2176463"/>
          <p14:tracePt t="91458" x="2870200" y="2192338"/>
          <p14:tracePt t="91466" x="2870200" y="2208213"/>
          <p14:tracePt t="91473" x="2870200" y="2216150"/>
          <p14:tracePt t="91482" x="2870200" y="2224088"/>
          <p14:tracePt t="91491" x="2870200" y="2241550"/>
          <p14:tracePt t="91497" x="2870200" y="2265363"/>
          <p14:tracePt t="91503" x="2870200" y="2281238"/>
          <p14:tracePt t="91519" x="2870200" y="2297113"/>
          <p14:tracePt t="91527" x="2870200" y="2305050"/>
          <p14:tracePt t="91534" x="2870200" y="2312988"/>
          <p14:tracePt t="91541" x="2870200" y="2320925"/>
          <p14:tracePt t="91549" x="2862263" y="2336800"/>
          <p14:tracePt t="91556" x="2862263" y="2352675"/>
          <p14:tracePt t="91568" x="2862263" y="2360613"/>
          <p14:tracePt t="91572" x="2862263" y="2376488"/>
          <p14:tracePt t="91579" x="2862263" y="2392363"/>
          <p14:tracePt t="91587" x="2854325" y="2400300"/>
          <p14:tracePt t="91594" x="2846388" y="2416175"/>
          <p14:tracePt t="91605" x="2846388" y="2439988"/>
          <p14:tracePt t="91608" x="2838450" y="2455863"/>
          <p14:tracePt t="91618" x="2838450" y="2463800"/>
          <p14:tracePt t="91634" x="2838450" y="2479675"/>
          <p14:tracePt t="91647" x="2838450" y="2487613"/>
          <p14:tracePt t="91654" x="2830513" y="2487613"/>
          <p14:tracePt t="91661" x="2830513" y="2503488"/>
          <p14:tracePt t="91681" x="2822575" y="2519363"/>
          <p14:tracePt t="91686" x="2822575" y="2527300"/>
          <p14:tracePt t="91691" x="2814638" y="2551113"/>
          <p14:tracePt t="91699" x="2814638" y="2566988"/>
          <p14:tracePt t="91706" x="2806700" y="2584450"/>
          <p14:tracePt t="91718" x="2798763" y="2600325"/>
          <p14:tracePt t="91722" x="2790825" y="2616200"/>
          <p14:tracePt t="91729" x="2790825" y="2632075"/>
          <p14:tracePt t="91737" x="2782888" y="2640013"/>
          <p14:tracePt t="91743" x="2782888" y="2647950"/>
          <p14:tracePt t="91760" x="2774950" y="2647950"/>
          <p14:tracePt t="91767" x="2774950" y="2655888"/>
          <p14:tracePt t="93469" x="2774950" y="2647950"/>
          <p14:tracePt t="93484" x="2774950" y="2640013"/>
          <p14:tracePt t="93491" x="2782888" y="2640013"/>
          <p14:tracePt t="94750" x="2782888" y="2632075"/>
          <p14:tracePt t="94757" x="2782888" y="2624138"/>
          <p14:tracePt t="94764" x="2782888" y="2608263"/>
          <p14:tracePt t="94773" x="2782888" y="2592388"/>
          <p14:tracePt t="94781" x="2782888" y="2566988"/>
          <p14:tracePt t="94787" x="2767013" y="2535238"/>
          <p14:tracePt t="94795" x="2751138" y="2503488"/>
          <p14:tracePt t="94802" x="2741613" y="2471738"/>
          <p14:tracePt t="94812" x="2741613" y="2447925"/>
          <p14:tracePt t="94817" x="2741613" y="2400300"/>
          <p14:tracePt t="94825" x="2725738" y="2352675"/>
          <p14:tracePt t="94832" x="2717800" y="2305050"/>
          <p14:tracePt t="94840" x="2701925" y="2265363"/>
          <p14:tracePt t="94850" x="2701925" y="2233613"/>
          <p14:tracePt t="94855" x="2701925" y="2200275"/>
          <p14:tracePt t="94863" x="2701925" y="2168525"/>
          <p14:tracePt t="94869" x="2693988" y="2128838"/>
          <p14:tracePt t="94878" x="2693988" y="2089150"/>
          <p14:tracePt t="94885" x="2686050" y="2057400"/>
          <p14:tracePt t="94892" x="2686050" y="2009775"/>
          <p14:tracePt t="94900" x="2678113" y="1978025"/>
          <p14:tracePt t="94907" x="2678113" y="1946275"/>
          <p14:tracePt t="94915" x="2678113" y="1914525"/>
          <p14:tracePt t="94923" x="2670175" y="1873250"/>
          <p14:tracePt t="94930" x="2670175" y="1849438"/>
          <p14:tracePt t="94938" x="2670175" y="1825625"/>
          <p14:tracePt t="94946" x="2662238" y="1801813"/>
          <p14:tracePt t="94953" x="2654300" y="1793875"/>
          <p14:tracePt t="95187" x="2646363" y="1793875"/>
          <p14:tracePt t="95217" x="2638425" y="1793875"/>
          <p14:tracePt t="95225" x="2630488" y="1793875"/>
          <p14:tracePt t="95238" x="2622550" y="1793875"/>
          <p14:tracePt t="95253" x="2614613" y="1793875"/>
          <p14:tracePt t="95262" x="2606675" y="1793875"/>
          <p14:tracePt t="95278" x="2598738" y="1793875"/>
          <p14:tracePt t="95292" x="2590800" y="1793875"/>
          <p14:tracePt t="95300" x="2574925" y="1793875"/>
          <p14:tracePt t="95306" x="2566988" y="1793875"/>
          <p14:tracePt t="95314" x="2551113" y="1793875"/>
          <p14:tracePt t="95321" x="2543175" y="1793875"/>
          <p14:tracePt t="95331" x="2519363" y="1793875"/>
          <p14:tracePt t="95338" x="2503488" y="1793875"/>
          <p14:tracePt t="95344" x="2479675" y="1793875"/>
          <p14:tracePt t="95359" x="2471738" y="1793875"/>
          <p14:tracePt t="95366" x="2455863" y="1793875"/>
          <p14:tracePt t="95383" x="2439988" y="1793875"/>
          <p14:tracePt t="95397" x="2432050" y="1793875"/>
          <p14:tracePt t="95413" x="2424113" y="1793875"/>
          <p14:tracePt t="95427" x="2416175" y="1793875"/>
          <p14:tracePt t="95494" x="2408238" y="1793875"/>
          <p14:tracePt t="95509" x="2400300" y="1793875"/>
          <p14:tracePt t="95524" x="2392363" y="1793875"/>
          <p14:tracePt t="95540" x="2374900" y="1793875"/>
          <p14:tracePt t="95557" x="2366963" y="1793875"/>
          <p14:tracePt t="95563" x="2351088" y="1793875"/>
          <p14:tracePt t="95569" x="2343150" y="1793875"/>
          <p14:tracePt t="95577" x="2335213" y="1793875"/>
          <p14:tracePt t="95587" x="2319338" y="1793875"/>
          <p14:tracePt t="95591" x="2303463" y="1793875"/>
          <p14:tracePt t="95606" x="2287588" y="1793875"/>
          <p14:tracePt t="95621" x="2279650" y="1793875"/>
          <p14:tracePt t="95636" x="2271713" y="1793875"/>
          <p14:tracePt t="95668" x="2263775" y="1793875"/>
          <p14:tracePt t="95704" x="2255838" y="1793875"/>
          <p14:tracePt t="95898" x="2247900" y="1793875"/>
          <p14:tracePt t="95996" x="2247900" y="1778000"/>
          <p14:tracePt t="96004" x="2247900" y="1762125"/>
          <p14:tracePt t="96012" x="2247900" y="1746250"/>
          <p14:tracePt t="96018" x="2247900" y="1722438"/>
          <p14:tracePt t="96026" x="2255838" y="1698625"/>
          <p14:tracePt t="96033" x="2255838" y="1666875"/>
          <p14:tracePt t="96040" x="2255838" y="1651000"/>
          <p14:tracePt t="96050" x="2263775" y="1627188"/>
          <p14:tracePt t="96056" x="2263775" y="1595438"/>
          <p14:tracePt t="96064" x="2263775" y="1579563"/>
          <p14:tracePt t="96071" x="2263775" y="1563688"/>
          <p14:tracePt t="96080" x="2263775" y="1547813"/>
          <p14:tracePt t="96086" x="2263775" y="1530350"/>
          <p14:tracePt t="96095" x="2263775" y="1522413"/>
          <p14:tracePt t="96101" x="2263775" y="1506538"/>
          <p14:tracePt t="96109" x="2263775" y="1498600"/>
          <p14:tracePt t="96117" x="2263775" y="1490663"/>
          <p14:tracePt t="96164" x="2263775" y="1482725"/>
          <p14:tracePt t="96307" x="2255838" y="1482725"/>
          <p14:tracePt t="96312" x="2255838" y="1490663"/>
          <p14:tracePt t="96319" x="2255838" y="1498600"/>
          <p14:tracePt t="96327" x="2247900" y="1498600"/>
          <p14:tracePt t="96333" x="2247900" y="1506538"/>
          <p14:tracePt t="96344" x="2247900" y="1514475"/>
          <p14:tracePt t="96349" x="2239963" y="1514475"/>
          <p14:tracePt t="96356" x="2239963" y="1522413"/>
          <p14:tracePt t="96365" x="2239963" y="1530350"/>
          <p14:tracePt t="96381" x="2224088" y="1538288"/>
          <p14:tracePt t="96386" x="2224088" y="1547813"/>
          <p14:tracePt t="96395" x="2224088" y="1555750"/>
          <p14:tracePt t="96401" x="2216150" y="1555750"/>
          <p14:tracePt t="96409" x="2216150" y="1571625"/>
          <p14:tracePt t="96419" x="2208213" y="1579563"/>
          <p14:tracePt t="96424" x="2208213" y="1587500"/>
          <p14:tracePt t="96439" x="2208213" y="1595438"/>
          <p14:tracePt t="96455" x="2208213" y="1603375"/>
          <p14:tracePt t="96462" x="2200275" y="1603375"/>
          <p14:tracePt t="96497" x="2200275" y="1611313"/>
          <p14:tracePt t="96694" x="2200275" y="1603375"/>
          <p14:tracePt t="96711" x="2200275" y="1595438"/>
          <p14:tracePt t="96723" x="2200275" y="1587500"/>
          <p14:tracePt t="96748" x="2208213" y="1587500"/>
          <p14:tracePt t="96764" x="2208213" y="1579563"/>
          <p14:tracePt t="96777" x="2208213" y="1571625"/>
          <p14:tracePt t="98147" x="2216150" y="1579563"/>
          <p14:tracePt t="98155" x="2232025" y="1595438"/>
          <p14:tracePt t="98162" x="2239963" y="1611313"/>
          <p14:tracePt t="98170" x="2255838" y="1635125"/>
          <p14:tracePt t="98179" x="2263775" y="1666875"/>
          <p14:tracePt t="98185" x="2271713" y="1674813"/>
          <p14:tracePt t="98195" x="2279650" y="1682750"/>
          <p14:tracePt t="98200" x="2279650" y="1698625"/>
          <p14:tracePt t="98210" x="2287588" y="1698625"/>
          <p14:tracePt t="98215" x="2295525" y="1706563"/>
          <p14:tracePt t="98411" x="2295525" y="1714500"/>
          <p14:tracePt t="98417" x="2295525" y="1722438"/>
          <p14:tracePt t="98425" x="2295525" y="1730375"/>
          <p14:tracePt t="98432" x="2295525" y="1754188"/>
          <p14:tracePt t="98440" x="2295525" y="1770063"/>
          <p14:tracePt t="98447" x="2295525" y="1793875"/>
          <p14:tracePt t="98455" x="2295525" y="1833563"/>
          <p14:tracePt t="98462" x="2295525" y="1849438"/>
          <p14:tracePt t="98470" x="2303463" y="1890713"/>
          <p14:tracePt t="98479" x="2311400" y="1914525"/>
          <p14:tracePt t="98485" x="2311400" y="1946275"/>
          <p14:tracePt t="98493" x="2319338" y="1993900"/>
          <p14:tracePt t="98501" x="2327275" y="2025650"/>
          <p14:tracePt t="98508" x="2343150" y="2065338"/>
          <p14:tracePt t="98515" x="2343150" y="2089150"/>
          <p14:tracePt t="98523" x="2351088" y="2105025"/>
          <p14:tracePt t="98530" x="2351088" y="2128838"/>
          <p14:tracePt t="98538" x="2359025" y="2136775"/>
          <p14:tracePt t="98547" x="2359025" y="2152650"/>
          <p14:tracePt t="98553" x="2359025" y="2160588"/>
          <p14:tracePt t="98561" x="2366963" y="2168525"/>
          <p14:tracePt t="98618" x="2366963" y="2176463"/>
          <p14:tracePt t="98750" x="2374900" y="2176463"/>
          <p14:tracePt t="98765" x="2374900" y="2184400"/>
          <p14:tracePt t="98771" x="2384425" y="2184400"/>
          <p14:tracePt t="98786" x="2392363" y="2192338"/>
          <p14:tracePt t="98816" x="2400300" y="2192338"/>
          <p14:tracePt t="98863" x="2400300" y="2200275"/>
          <p14:tracePt t="98869" x="2408238" y="2200275"/>
          <p14:tracePt t="98885" x="2408238" y="2208213"/>
          <p14:tracePt t="98894" x="2416175" y="2208213"/>
          <p14:tracePt t="98914" x="2416175" y="2216150"/>
          <p14:tracePt t="98922" x="2424113" y="2216150"/>
          <p14:tracePt t="98932" x="2424113" y="2224088"/>
          <p14:tracePt t="98945" x="2432050" y="2224088"/>
          <p14:tracePt t="98951" x="2439988" y="2233613"/>
          <p14:tracePt t="98967" x="2447925" y="2233613"/>
          <p14:tracePt t="98982" x="2447925" y="2241550"/>
          <p14:tracePt t="99000" x="2455863" y="2241550"/>
          <p14:tracePt t="99132" x="2463800" y="2241550"/>
          <p14:tracePt t="99148" x="2463800" y="2249488"/>
          <p14:tracePt t="99153" x="2471738" y="2249488"/>
          <p14:tracePt t="99163" x="2471738" y="2257425"/>
          <p14:tracePt t="99179" x="2479675" y="2257425"/>
          <p14:tracePt t="99193" x="2487613" y="2265363"/>
          <p14:tracePt t="99228" x="2495550" y="2265363"/>
          <p14:tracePt t="99246" x="2503488" y="2265363"/>
          <p14:tracePt t="99409" x="2511425" y="2265363"/>
          <p14:tracePt t="99424" x="2519363" y="2273300"/>
          <p14:tracePt t="99441" x="2527300" y="2273300"/>
          <p14:tracePt t="99464" x="2535238" y="2273300"/>
          <p14:tracePt t="99479" x="2543175" y="2281238"/>
          <p14:tracePt t="99497" x="2551113" y="2281238"/>
          <p14:tracePt t="99515" x="2559050" y="2281238"/>
          <p14:tracePt t="99525" x="2566988" y="2281238"/>
          <p14:tracePt t="99544" x="2574925" y="2281238"/>
          <p14:tracePt t="99594" x="2582863" y="2281238"/>
          <p14:tracePt t="99642" x="2590800" y="2281238"/>
          <p14:tracePt t="99650" x="2598738" y="2281238"/>
          <p14:tracePt t="99657" x="2598738" y="2289175"/>
          <p14:tracePt t="99671" x="2598738" y="2297113"/>
          <p14:tracePt t="99682" x="2606675" y="2297113"/>
          <p14:tracePt t="99687" x="2606675" y="2305050"/>
          <p14:tracePt t="99703" x="2614613" y="2320925"/>
          <p14:tracePt t="99717" x="2622550" y="2336800"/>
          <p14:tracePt t="99726" x="2630488" y="2344738"/>
          <p14:tracePt t="99732" x="2630488" y="2352675"/>
          <p14:tracePt t="99745" x="2630488" y="2360613"/>
          <p14:tracePt t="99754" x="2638425" y="2368550"/>
          <p14:tracePt t="99779" x="2638425" y="2376488"/>
          <p14:tracePt t="99838" x="2638425" y="2384425"/>
          <p14:tracePt t="101509" x="2638425" y="2392363"/>
          <p14:tracePt t="101516" x="2670175" y="2439988"/>
          <p14:tracePt t="101524" x="2693988" y="2495550"/>
          <p14:tracePt t="101530" x="2733675" y="2566988"/>
          <p14:tracePt t="101540" x="2774950" y="2647950"/>
          <p14:tracePt t="101546" x="2822575" y="2759075"/>
          <p14:tracePt t="101553" x="2878138" y="2862263"/>
          <p14:tracePt t="101562" x="2925763" y="3014663"/>
          <p14:tracePt t="101569" x="2997200" y="3197225"/>
          <p14:tracePt t="101577" x="3060700" y="3389313"/>
          <p14:tracePt t="101583" x="3133725" y="3571875"/>
          <p14:tracePt t="101591" x="3221038" y="3724275"/>
          <p14:tracePt t="101598" x="3284538" y="3922713"/>
          <p14:tracePt t="101607" x="3348038" y="4138613"/>
          <p14:tracePt t="101613" x="3395663" y="4314825"/>
          <p14:tracePt t="101622" x="3443288" y="4481513"/>
          <p14:tracePt t="101628" x="3500438" y="4641850"/>
          <p14:tracePt t="101636" x="3548063" y="4760913"/>
          <p14:tracePt t="101645" x="3595688" y="4856163"/>
          <p14:tracePt t="101650" x="3627438" y="4951413"/>
          <p14:tracePt t="101659" x="3667125" y="5024438"/>
          <p14:tracePt t="101666" x="3698875" y="5072063"/>
          <p14:tracePt t="101675" x="3730625" y="5119688"/>
          <p14:tracePt t="101683" x="3762375" y="5151438"/>
          <p14:tracePt t="101689" x="3786188" y="5175250"/>
          <p14:tracePt t="101696" x="3794125" y="5191125"/>
          <p14:tracePt t="101703" x="3802063" y="5199063"/>
          <p14:tracePt t="101711" x="3817938" y="5207000"/>
          <p14:tracePt t="101718" x="3817938" y="5214938"/>
          <p14:tracePt t="101733" x="3817938" y="5222875"/>
          <p14:tracePt t="101742" x="3825875" y="5222875"/>
          <p14:tracePt t="101748" x="3833813" y="5246688"/>
          <p14:tracePt t="101759" x="3843338" y="5254625"/>
          <p14:tracePt t="101763" x="3859213" y="5270500"/>
          <p14:tracePt t="101772" x="3867150" y="5302250"/>
          <p14:tracePt t="101781" x="3867150" y="5327650"/>
          <p14:tracePt t="101786" x="3883025" y="5367338"/>
          <p14:tracePt t="101795" x="3890963" y="5391150"/>
          <p14:tracePt t="101801" x="3898900" y="5407025"/>
          <p14:tracePt t="101809" x="3906838" y="5422900"/>
          <p14:tracePt t="101816" x="3906838" y="5430838"/>
          <p14:tracePt t="101832" x="3906838" y="5438775"/>
          <p14:tracePt t="101839" x="3906838" y="5446713"/>
          <p14:tracePt t="101855" x="3906838" y="5454650"/>
          <p14:tracePt t="101861" x="3914775" y="5470525"/>
          <p14:tracePt t="101868" x="3914775" y="5478463"/>
          <p14:tracePt t="101877" x="3914775" y="5494338"/>
          <p14:tracePt t="101883" x="3914775" y="5549900"/>
          <p14:tracePt t="101891" x="3914775" y="5613400"/>
          <p14:tracePt t="101898" x="3914775" y="5702300"/>
          <p14:tracePt t="101907" x="3922713" y="5797550"/>
          <p14:tracePt t="101913" x="3938588" y="5884863"/>
          <p14:tracePt t="101921" x="3970338" y="5988050"/>
          <p14:tracePt t="101929" x="4002088" y="6100763"/>
          <p14:tracePt t="101936" x="4041775" y="6203950"/>
          <p14:tracePt t="101946" x="4081463" y="6291263"/>
          <p14:tracePt t="101951" x="4129088" y="6356350"/>
          <p14:tracePt t="101961" x="4200525" y="6419850"/>
          <p14:tracePt t="101966" x="4249738" y="6451600"/>
          <p14:tracePt t="101975" x="4305300" y="6483350"/>
          <p14:tracePt t="101982" x="4368800" y="6515100"/>
          <p14:tracePt t="101991" x="4440238" y="6530975"/>
          <p14:tracePt t="101995" x="4479925" y="6538913"/>
          <p14:tracePt t="102003" x="4519613" y="6546850"/>
          <p14:tracePt t="102012" x="4551363" y="6546850"/>
          <p14:tracePt t="102018" x="4559300" y="6546850"/>
          <p14:tracePt t="102027" x="4576763" y="6546850"/>
          <p14:tracePt t="102033" x="4584700" y="6546850"/>
          <p14:tracePt t="102042" x="4600575" y="6538913"/>
          <p14:tracePt t="102048" x="4608513" y="6530975"/>
          <p14:tracePt t="102058" x="4608513" y="6515100"/>
          <p14:tracePt t="102063" x="4608513" y="6507163"/>
          <p14:tracePt t="102073" x="4616450" y="6499225"/>
          <p14:tracePt t="102080" x="4624388" y="6491288"/>
          <p14:tracePt t="102087" x="4632325" y="6483350"/>
          <p14:tracePt t="102095" x="4640263" y="6475413"/>
          <p14:tracePt t="102101" x="4656138" y="6467475"/>
          <p14:tracePt t="102110" x="4664075" y="6459538"/>
          <p14:tracePt t="102116" x="4672013" y="6451600"/>
          <p14:tracePt t="102126" x="4679950" y="6435725"/>
          <p14:tracePt t="102132" x="4687888" y="6427788"/>
          <p14:tracePt t="102140" x="4703763" y="6411913"/>
          <p14:tracePt t="102146" x="4711700" y="6403975"/>
          <p14:tracePt t="102154" x="4719638" y="6396038"/>
          <p14:tracePt t="102161" x="4727575" y="6396038"/>
          <p14:tracePt t="102169" x="4727575" y="6388100"/>
          <p14:tracePt t="102186" x="4735513" y="6380163"/>
          <p14:tracePt t="102252" x="4735513" y="6372225"/>
          <p14:tracePt t="102275" x="4735513" y="6364288"/>
          <p14:tracePt t="102304" x="4735513" y="6356350"/>
          <p14:tracePt t="102313" x="4735513" y="6348413"/>
          <p14:tracePt t="102327" x="4735513" y="6338888"/>
          <p14:tracePt t="102343" x="4719638" y="6323013"/>
          <p14:tracePt t="102350" x="4711700" y="6323013"/>
          <p14:tracePt t="102357" x="4695825" y="6315075"/>
          <p14:tracePt t="102365" x="4679950" y="6307138"/>
          <p14:tracePt t="102372" x="4672013" y="6307138"/>
          <p14:tracePt t="102380" x="4664075" y="6307138"/>
          <p14:tracePt t="102390" x="4656138" y="6307138"/>
          <p14:tracePt t="102397" x="4648200" y="6307138"/>
          <p14:tracePt t="102402" x="4640263" y="6307138"/>
          <p14:tracePt t="102432" x="4632325" y="6307138"/>
          <p14:tracePt t="102664" x="4648200" y="6307138"/>
          <p14:tracePt t="102671" x="4664075" y="6307138"/>
          <p14:tracePt t="102680" x="4672013" y="6307138"/>
          <p14:tracePt t="102688" x="4695825" y="6307138"/>
          <p14:tracePt t="102694" x="4711700" y="6307138"/>
          <p14:tracePt t="102701" x="4727575" y="6307138"/>
          <p14:tracePt t="102711" x="4751388" y="6307138"/>
          <p14:tracePt t="102716" x="4767263" y="6307138"/>
          <p14:tracePt t="102726" x="4791075" y="6307138"/>
          <p14:tracePt t="102732" x="4799013" y="6307138"/>
          <p14:tracePt t="102739" x="4814888" y="6299200"/>
          <p14:tracePt t="102746" x="4830763" y="6299200"/>
          <p14:tracePt t="102755" x="4838700" y="6299200"/>
          <p14:tracePt t="102763" x="4846638" y="6299200"/>
          <p14:tracePt t="102769" x="4854575" y="6299200"/>
          <p14:tracePt t="102777" x="4854575" y="6291263"/>
          <p14:tracePt t="102783" x="4862513" y="6291263"/>
          <p14:tracePt t="102830" x="4870450" y="6291263"/>
          <p14:tracePt t="102868" x="4870450" y="6283325"/>
          <p14:tracePt t="102882" x="4878388" y="6283325"/>
          <p14:tracePt t="102904" x="4886325" y="6283325"/>
          <p14:tracePt t="102928" x="4894263" y="6283325"/>
          <p14:tracePt t="102934" x="4894263" y="6275388"/>
          <p14:tracePt t="102949" x="4902200" y="6275388"/>
          <p14:tracePt t="102964" x="4910138" y="6275388"/>
          <p14:tracePt t="102974" x="4918075" y="6275388"/>
          <p14:tracePt t="102979" x="4926013" y="6267450"/>
          <p14:tracePt t="102988" x="4933950" y="6267450"/>
          <p14:tracePt t="102994" x="4959350" y="6267450"/>
          <p14:tracePt t="103002" x="4975225" y="6259513"/>
          <p14:tracePt t="103011" x="4983163" y="6259513"/>
          <p14:tracePt t="103016" x="4999038" y="6251575"/>
          <p14:tracePt t="103027" x="5014913" y="6251575"/>
          <p14:tracePt t="103032" x="5022850" y="6251575"/>
          <p14:tracePt t="103041" x="5030788" y="6251575"/>
          <p14:tracePt t="103046" x="5030788" y="6243638"/>
          <p14:tracePt t="103055" x="5038725" y="6243638"/>
          <p14:tracePt t="103063" x="5038725" y="6235700"/>
          <p14:tracePt t="103131" x="5022850" y="6227763"/>
          <p14:tracePt t="103138" x="5006975" y="6227763"/>
          <p14:tracePt t="103146" x="4975225" y="6219825"/>
          <p14:tracePt t="103152" x="4933950" y="6219825"/>
          <p14:tracePt t="103162" x="4886325" y="6219825"/>
          <p14:tracePt t="103166" x="4838700" y="6219825"/>
          <p14:tracePt t="103177" x="4783138" y="6219825"/>
          <p14:tracePt t="103184" x="4711700" y="6219825"/>
          <p14:tracePt t="103189" x="4624388" y="6219825"/>
          <p14:tracePt t="103213" x="4337050" y="6243638"/>
          <p14:tracePt t="103220" x="4249738" y="6251575"/>
          <p14:tracePt t="103227" x="4176713" y="6251575"/>
          <p14:tracePt t="103234" x="4089400" y="6259513"/>
          <p14:tracePt t="103243" x="4017963" y="6259513"/>
          <p14:tracePt t="103253" x="3962400" y="6259513"/>
          <p14:tracePt t="103259" x="3922713" y="6259513"/>
          <p14:tracePt t="103265" x="3898900" y="6259513"/>
          <p14:tracePt t="103273" x="3883025" y="6259513"/>
          <p14:tracePt t="103280" x="3875088" y="6259513"/>
          <p14:tracePt t="103288" x="3867150" y="6259513"/>
          <p14:tracePt t="103317" x="3859213" y="6259513"/>
          <p14:tracePt t="103347" x="3851275" y="6259513"/>
          <p14:tracePt t="103355" x="3833813" y="6259513"/>
          <p14:tracePt t="103364" x="3825875" y="6259513"/>
          <p14:tracePt t="103369" x="3817938" y="6259513"/>
          <p14:tracePt t="103377" x="3810000" y="6259513"/>
          <p14:tracePt t="103384" x="3802063" y="6259513"/>
          <p14:tracePt t="103391" x="3794125" y="6259513"/>
          <p14:tracePt t="103399" x="3786188" y="6259513"/>
          <p14:tracePt t="103414" x="3770313" y="6259513"/>
          <p14:tracePt t="103429" x="3754438" y="6259513"/>
          <p14:tracePt t="103437" x="3746500" y="6259513"/>
          <p14:tracePt t="103444" x="3730625" y="6259513"/>
          <p14:tracePt t="103452" x="3722688" y="6259513"/>
          <p14:tracePt t="103459" x="3714750" y="6259513"/>
          <p14:tracePt t="103467" x="3698875" y="6259513"/>
          <p14:tracePt t="103477" x="3683000" y="6259513"/>
          <p14:tracePt t="103491" x="3675063" y="6259513"/>
          <p14:tracePt t="103806" x="3683000" y="6259513"/>
          <p14:tracePt t="103811" x="3706813" y="6259513"/>
          <p14:tracePt t="103819" x="3730625" y="6259513"/>
          <p14:tracePt t="103827" x="3762375" y="6251575"/>
          <p14:tracePt t="103833" x="3794125" y="6251575"/>
          <p14:tracePt t="103843" x="3843338" y="6251575"/>
          <p14:tracePt t="103848" x="3906838" y="6251575"/>
          <p14:tracePt t="103857" x="3970338" y="6251575"/>
          <p14:tracePt t="103863" x="4017963" y="6251575"/>
          <p14:tracePt t="103873" x="4073525" y="6251575"/>
          <p14:tracePt t="103881" x="4137025" y="6243638"/>
          <p14:tracePt t="103887" x="4192588" y="6243638"/>
          <p14:tracePt t="103894" x="4249738" y="6243638"/>
          <p14:tracePt t="103901" x="4305300" y="6243638"/>
          <p14:tracePt t="103910" x="4352925" y="6235700"/>
          <p14:tracePt t="103917" x="4392613" y="6227763"/>
          <p14:tracePt t="103923" x="4424363" y="6227763"/>
          <p14:tracePt t="103931" x="4440238" y="6227763"/>
          <p14:tracePt t="103941" x="4448175" y="6219825"/>
          <p14:tracePt t="103946" x="4471988" y="6219825"/>
          <p14:tracePt t="103955" x="4471988" y="6211888"/>
          <p14:tracePt t="103963" x="4479925" y="6211888"/>
          <p14:tracePt t="103969" x="4487863" y="6211888"/>
          <p14:tracePt t="103978" x="4495800" y="6211888"/>
          <p14:tracePt t="103994" x="4503738" y="6211888"/>
          <p14:tracePt t="104007" x="4511675" y="6211888"/>
          <p14:tracePt t="104030" x="4519613" y="6211888"/>
          <p14:tracePt t="104044" x="4535488" y="6211888"/>
          <p14:tracePt t="104059" x="4543425" y="6211888"/>
          <p14:tracePt t="104067" x="4551363" y="6211888"/>
          <p14:tracePt t="104074" x="4559300" y="6211888"/>
          <p14:tracePt t="104090" x="4567238" y="6211888"/>
          <p14:tracePt t="104096" x="4584700" y="6211888"/>
          <p14:tracePt t="104109" x="4592638" y="6211888"/>
          <p14:tracePt t="104112" x="4600575" y="6211888"/>
          <p14:tracePt t="104119" x="4616450" y="6211888"/>
          <p14:tracePt t="104133" x="4624388" y="6211888"/>
          <p14:tracePt t="104144" x="4632325" y="6211888"/>
          <p14:tracePt t="104156" x="4640263" y="6211888"/>
          <p14:tracePt t="104163" x="4648200" y="6211888"/>
          <p14:tracePt t="104175" x="4656138" y="6211888"/>
          <p14:tracePt t="104188" x="4664075" y="6211888"/>
          <p14:tracePt t="104194" x="4672013" y="6211888"/>
          <p14:tracePt t="104217" x="4679950" y="6211888"/>
          <p14:tracePt t="104228" x="4687888" y="6211888"/>
          <p14:tracePt t="104235" x="4695825" y="6211888"/>
          <p14:tracePt t="104241" x="4703763" y="6211888"/>
          <p14:tracePt t="104248" x="4711700" y="6211888"/>
          <p14:tracePt t="104264" x="4735513" y="6211888"/>
          <p14:tracePt t="104270" x="4743450" y="6211888"/>
          <p14:tracePt t="104279" x="4751388" y="6211888"/>
          <p14:tracePt t="104286" x="4759325" y="6211888"/>
          <p14:tracePt t="104297" x="4767263" y="6211888"/>
          <p14:tracePt t="104300" x="4775200" y="6211888"/>
          <p14:tracePt t="104313" x="4791075" y="6211888"/>
          <p14:tracePt t="104329" x="4799013" y="6211888"/>
          <p14:tracePt t="104335" x="4806950" y="6211888"/>
          <p14:tracePt t="104342" x="4814888" y="6211888"/>
          <p14:tracePt t="104351" x="4822825" y="6211888"/>
          <p14:tracePt t="104370" x="4838700" y="6211888"/>
          <p14:tracePt t="104381" x="4846638" y="6211888"/>
          <p14:tracePt t="104409" x="4854575" y="6211888"/>
          <p14:tracePt t="104414" x="4854575" y="6203950"/>
          <p14:tracePt t="104421" x="4862513" y="6203950"/>
          <p14:tracePt t="104427" x="4870450" y="6203950"/>
          <p14:tracePt t="104450" x="4878388" y="6203950"/>
          <p14:tracePt t="104520" x="4886325" y="6203950"/>
          <p14:tracePt t="105299" x="4894263" y="6203950"/>
          <p14:tracePt t="105311" x="4894263" y="6196013"/>
          <p14:tracePt t="105321" x="4902200" y="6196013"/>
          <p14:tracePt t="105349" x="4910138" y="6196013"/>
          <p14:tracePt t="105364" x="4918075" y="6196013"/>
          <p14:tracePt t="105393" x="4926013" y="6196013"/>
          <p14:tracePt t="105402" x="4933950" y="6196013"/>
          <p14:tracePt t="105411" x="4943475" y="6188075"/>
          <p14:tracePt t="105418" x="4951413" y="6188075"/>
          <p14:tracePt t="105425" x="4959350" y="6188075"/>
          <p14:tracePt t="105448" x="4967288" y="6188075"/>
          <p14:tracePt t="105462" x="4975225" y="6188075"/>
          <p14:tracePt t="105490" x="4983163" y="6188075"/>
          <p14:tracePt t="105539" x="4991100" y="6188075"/>
          <p14:tracePt t="105583" x="4999038" y="6188075"/>
          <p14:tracePt t="105613" x="5006975" y="6188075"/>
          <p14:tracePt t="105627" x="5014913" y="6188075"/>
          <p14:tracePt t="105649" x="5022850" y="6188075"/>
          <p14:tracePt t="105676" x="5030788" y="6188075"/>
          <p14:tracePt t="105694" x="5038725" y="6188075"/>
          <p14:tracePt t="105712" x="5046663" y="6188075"/>
          <p14:tracePt t="105717" x="5054600" y="6188075"/>
          <p14:tracePt t="105741" x="5062538" y="6188075"/>
          <p14:tracePt t="105772" x="5070475" y="6188075"/>
          <p14:tracePt t="106056" x="5078413" y="6188075"/>
          <p14:tracePt t="106062" x="5086350" y="6188075"/>
          <p14:tracePt t="106070" x="5102225" y="6188075"/>
          <p14:tracePt t="106077" x="5118100" y="6188075"/>
          <p14:tracePt t="106087" x="5126038" y="6188075"/>
          <p14:tracePt t="106091" x="5133975" y="6188075"/>
          <p14:tracePt t="106099" x="5149850" y="6188075"/>
          <p14:tracePt t="106108" x="5173663" y="6188075"/>
          <p14:tracePt t="106114" x="5189538" y="6188075"/>
          <p14:tracePt t="106123" x="5197475" y="6188075"/>
          <p14:tracePt t="106141" x="5205413" y="6188075"/>
          <p14:tracePt t="106752" x="5213350" y="6188075"/>
          <p14:tracePt t="106763" x="5237163" y="6188075"/>
          <p14:tracePt t="106767" x="5284788" y="6203950"/>
          <p14:tracePt t="106775" x="5334000" y="6211888"/>
          <p14:tracePt t="106782" x="5397500" y="6219825"/>
          <p14:tracePt t="106793" x="5492750" y="6235700"/>
          <p14:tracePt t="106798" x="5580063" y="6251575"/>
          <p14:tracePt t="106806" x="5676900" y="6259513"/>
          <p14:tracePt t="106812" x="5756275" y="6267450"/>
          <p14:tracePt t="106820" x="5843588" y="6267450"/>
          <p14:tracePt t="106828" x="5930900" y="6267450"/>
          <p14:tracePt t="106835" x="6010275" y="6267450"/>
          <p14:tracePt t="106841" x="6083300" y="6259513"/>
          <p14:tracePt t="106849" x="6146800" y="6251575"/>
          <p14:tracePt t="106857" x="6186488" y="6251575"/>
          <p14:tracePt t="106864" x="6218238" y="6235700"/>
          <p14:tracePt t="106874" x="6242050" y="6227763"/>
          <p14:tracePt t="106889" x="6249988" y="6219825"/>
          <p14:tracePt t="106894" x="6257925" y="6211888"/>
          <p14:tracePt t="106905" x="6265863" y="6211888"/>
          <p14:tracePt t="106918" x="6273800" y="6211888"/>
          <p14:tracePt t="106926" x="6273800" y="6203950"/>
          <p14:tracePt t="106942" x="6281738" y="6203950"/>
          <p14:tracePt t="106946" x="6281738" y="6196013"/>
          <p14:tracePt t="106963" x="6289675" y="6196013"/>
          <p14:tracePt t="106969" x="6297613" y="6196013"/>
          <p14:tracePt t="106978" x="6297613" y="6188075"/>
          <p14:tracePt t="106985" x="6305550" y="6188075"/>
          <p14:tracePt t="107009" x="6313488" y="6188075"/>
          <p14:tracePt t="107015" x="6321425" y="6188075"/>
          <p14:tracePt t="107022" x="6329363" y="6188075"/>
          <p14:tracePt t="107029" x="6337300" y="6188075"/>
          <p14:tracePt t="107040" x="6345238" y="6188075"/>
          <p14:tracePt t="107044" x="6353175" y="6180138"/>
          <p14:tracePt t="107056" x="6369050" y="6180138"/>
          <p14:tracePt t="107067" x="6376988" y="6180138"/>
          <p14:tracePt t="107076" x="6384925" y="6180138"/>
          <p14:tracePt t="107081" x="6392863" y="6180138"/>
          <p14:tracePt t="107129" x="6402388" y="6180138"/>
          <p14:tracePt t="107308" x="6384925" y="6180138"/>
          <p14:tracePt t="107318" x="6369050" y="6180138"/>
          <p14:tracePt t="107329" x="6353175" y="6180138"/>
          <p14:tracePt t="107338" x="6345238" y="6180138"/>
          <p14:tracePt t="107344" x="6321425" y="6180138"/>
          <p14:tracePt t="107356" x="6313488" y="6180138"/>
          <p14:tracePt t="107360" x="6297613" y="6180138"/>
          <p14:tracePt t="107369" x="6289675" y="6180138"/>
          <p14:tracePt t="107374" x="6281738" y="6180138"/>
          <p14:tracePt t="107392" x="6265863" y="6188075"/>
          <p14:tracePt t="107404" x="6257925" y="6188075"/>
          <p14:tracePt t="107431" x="6249988" y="6188075"/>
          <p14:tracePt t="107441" x="6249988" y="6196013"/>
          <p14:tracePt t="107457" x="6242050" y="6196013"/>
          <p14:tracePt t="107466" x="6234113" y="6196013"/>
          <p14:tracePt t="107488" x="6226175" y="6196013"/>
          <p14:tracePt t="107494" x="6226175" y="6203950"/>
          <p14:tracePt t="107508" x="6218238" y="6203950"/>
          <p14:tracePt t="107542" x="6210300" y="6203950"/>
          <p14:tracePt t="107547" x="6202363" y="6203950"/>
          <p14:tracePt t="107572" x="6194425" y="6203950"/>
          <p14:tracePt t="107601" x="6194425" y="6211888"/>
          <p14:tracePt t="107608" x="6186488" y="6211888"/>
          <p14:tracePt t="107645" x="6178550" y="6211888"/>
          <p14:tracePt t="107668" x="6170613" y="6211888"/>
          <p14:tracePt t="107683" x="6162675" y="6203950"/>
          <p14:tracePt t="107690" x="6154738" y="6196013"/>
          <p14:tracePt t="107698" x="6146800" y="6180138"/>
          <p14:tracePt t="107706" x="6122988" y="6156325"/>
          <p14:tracePt t="107713" x="6099175" y="6132513"/>
          <p14:tracePt t="107721" x="6067425" y="6092825"/>
          <p14:tracePt t="107730" x="6034088" y="6045200"/>
          <p14:tracePt t="107735" x="5994400" y="5995988"/>
          <p14:tracePt t="107745" x="5962650" y="5948363"/>
          <p14:tracePt t="107751" x="5915025" y="5892800"/>
          <p14:tracePt t="107758" x="5867400" y="5813425"/>
          <p14:tracePt t="107769" x="5811838" y="5718175"/>
          <p14:tracePt t="107773" x="5740400" y="5605463"/>
          <p14:tracePt t="107779" x="5684838" y="5502275"/>
          <p14:tracePt t="107787" x="5603875" y="5335588"/>
          <p14:tracePt t="107794" x="5556250" y="5238750"/>
          <p14:tracePt t="107801" x="5492750" y="5072063"/>
          <p14:tracePt t="107808" x="5421313" y="4895850"/>
          <p14:tracePt t="107818" x="5365750" y="4721225"/>
          <p14:tracePt t="107825" x="5310188" y="4560888"/>
          <p14:tracePt t="107832" x="5260975" y="4441825"/>
          <p14:tracePt t="107841" x="5221288" y="4346575"/>
          <p14:tracePt t="107849" x="5197475" y="4265613"/>
          <p14:tracePt t="107856" x="5181600" y="4202113"/>
          <p14:tracePt t="107862" x="5157788" y="4130675"/>
          <p14:tracePt t="107870" x="5149850" y="4083050"/>
          <p14:tracePt t="107878" x="5141913" y="4003675"/>
          <p14:tracePt t="107887" x="5126038" y="3956050"/>
          <p14:tracePt t="107895" x="5118100" y="3914775"/>
          <p14:tracePt t="107900" x="5110163" y="3875088"/>
          <p14:tracePt t="107909" x="5102225" y="3851275"/>
          <p14:tracePt t="107921" x="5094288" y="3819525"/>
          <p14:tracePt t="107924" x="5094288" y="3787775"/>
          <p14:tracePt t="107929" x="5094288" y="3748088"/>
          <p14:tracePt t="107936" x="5086350" y="3716338"/>
          <p14:tracePt t="107946" x="5086350" y="3684588"/>
          <p14:tracePt t="107951" x="5086350" y="3644900"/>
          <p14:tracePt t="107957" x="5078413" y="3605213"/>
          <p14:tracePt t="107964" x="5078413" y="3540125"/>
          <p14:tracePt t="107972" x="5070475" y="3484563"/>
          <p14:tracePt t="107979" x="5062538" y="3421063"/>
          <p14:tracePt t="107987" x="5046663" y="3365500"/>
          <p14:tracePt t="107994" x="5038725" y="3325813"/>
          <p14:tracePt t="108004" x="5030788" y="3294063"/>
          <p14:tracePt t="108011" x="5014913" y="3252788"/>
          <p14:tracePt t="108021" x="5006975" y="3228975"/>
          <p14:tracePt t="108028" x="4999038" y="3205163"/>
          <p14:tracePt t="108035" x="4999038" y="3197225"/>
          <p14:tracePt t="108042" x="4983163" y="3189288"/>
          <p14:tracePt t="108051" x="4983163" y="3181350"/>
          <p14:tracePt t="108067" x="4975225" y="3173413"/>
          <p14:tracePt t="108073" x="4975225" y="3165475"/>
          <p14:tracePt t="108207" x="4975225" y="3173413"/>
          <p14:tracePt t="108312" x="4967288" y="3181350"/>
          <p14:tracePt t="108328" x="4943475" y="3197225"/>
          <p14:tracePt t="108337" x="4902200" y="3205163"/>
          <p14:tracePt t="108342" x="4862513" y="3221038"/>
          <p14:tracePt t="108350" x="4806950" y="3236913"/>
          <p14:tracePt t="108359" x="4735513" y="3236913"/>
          <p14:tracePt t="108367" x="4687888" y="3236913"/>
          <p14:tracePt t="108372" x="4616450" y="3221038"/>
          <p14:tracePt t="108379" x="4559300" y="3197225"/>
          <p14:tracePt t="108389" x="4479925" y="3165475"/>
          <p14:tracePt t="108394" x="4424363" y="3141663"/>
          <p14:tracePt t="108403" x="4368800" y="3109913"/>
          <p14:tracePt t="108410" x="4313238" y="3078163"/>
          <p14:tracePt t="108417" x="4241800" y="3038475"/>
          <p14:tracePt t="108425" x="4192588" y="3006725"/>
          <p14:tracePt t="108433" x="4113213" y="2967038"/>
          <p14:tracePt t="108440" x="4041775" y="2927350"/>
          <p14:tracePt t="108448" x="3970338" y="2894013"/>
          <p14:tracePt t="108454" x="3906838" y="2862263"/>
          <p14:tracePt t="108460" x="3851275" y="2838450"/>
          <p14:tracePt t="108468" x="3802063" y="2814638"/>
          <p14:tracePt t="108475" x="3754438" y="2798763"/>
          <p14:tracePt t="108484" x="3730625" y="2790825"/>
          <p14:tracePt t="108490" x="3690938" y="2767013"/>
          <p14:tracePt t="108498" x="3667125" y="2759075"/>
          <p14:tracePt t="108505" x="3635375" y="2743200"/>
          <p14:tracePt t="108513" x="3619500" y="2735263"/>
          <p14:tracePt t="108521" x="3595688" y="2727325"/>
          <p14:tracePt t="108528" x="3579813" y="2711450"/>
          <p14:tracePt t="108538" x="3563938" y="2711450"/>
          <p14:tracePt t="108547" x="3532188" y="2687638"/>
          <p14:tracePt t="108555" x="3484563" y="2663825"/>
          <p14:tracePt t="108561" x="3451225" y="2640013"/>
          <p14:tracePt t="108568" x="3411538" y="2616200"/>
          <p14:tracePt t="108577" x="3363913" y="2584450"/>
          <p14:tracePt t="108585" x="3332163" y="2559050"/>
          <p14:tracePt t="108591" x="3268663" y="2519363"/>
          <p14:tracePt t="108598" x="3213100" y="2479675"/>
          <p14:tracePt t="108606" x="3133725" y="2439988"/>
          <p14:tracePt t="108612" x="3068638" y="2400300"/>
          <p14:tracePt t="108622" x="3005138" y="2352675"/>
          <p14:tracePt t="108626" x="2925763" y="2320925"/>
          <p14:tracePt t="108634" x="2886075" y="2297113"/>
          <p14:tracePt t="108640" x="2854325" y="2281238"/>
          <p14:tracePt t="108648" x="2830513" y="2273300"/>
          <p14:tracePt t="108655" x="2822575" y="2273300"/>
          <p14:tracePt t="108663" x="2814638" y="2265363"/>
          <p14:tracePt t="108762" x="2814638" y="2249488"/>
          <p14:tracePt t="108779" x="2814638" y="2241550"/>
          <p14:tracePt t="108809" x="2814638" y="2233613"/>
          <p14:tracePt t="108830" x="2814638" y="2224088"/>
          <p14:tracePt t="108838" x="2814638" y="2216150"/>
          <p14:tracePt t="108857" x="2814638" y="2208213"/>
          <p14:tracePt t="108868" x="2814638" y="2200275"/>
          <p14:tracePt t="108890" x="2814638" y="2192338"/>
          <p14:tracePt t="108897" x="2814638" y="2184400"/>
          <p14:tracePt t="108922" x="2814638" y="2176463"/>
          <p14:tracePt t="108943" x="2806700" y="2176463"/>
          <p14:tracePt t="108950" x="2806700" y="2168525"/>
          <p14:tracePt t="108965" x="2798763" y="2168525"/>
          <p14:tracePt t="108979" x="2790825" y="2168525"/>
          <p14:tracePt t="108987" x="2790825" y="2160588"/>
          <p14:tracePt t="108996" x="2782888" y="2160588"/>
          <p14:tracePt t="109010" x="2774950" y="2160588"/>
          <p14:tracePt t="109025" x="2767013" y="2160588"/>
          <p14:tracePt t="109047" x="2759075" y="2160588"/>
          <p14:tracePt t="109112" x="2751138" y="2160588"/>
          <p14:tracePt t="109131" x="2741613" y="2152650"/>
          <p14:tracePt t="109154" x="2733675" y="2152650"/>
          <p14:tracePt t="109161" x="2733675" y="2144713"/>
          <p14:tracePt t="109175" x="2725738" y="2144713"/>
          <p14:tracePt t="109191" x="2725738" y="2136775"/>
          <p14:tracePt t="109210" x="2717800" y="2136775"/>
          <p14:tracePt t="109835" x="2709863" y="2136775"/>
          <p14:tracePt t="109852" x="2693988" y="2136775"/>
          <p14:tracePt t="109858" x="2686050" y="2136775"/>
          <p14:tracePt t="109865" x="2670175" y="2136775"/>
          <p14:tracePt t="109873" x="2654300" y="2136775"/>
          <p14:tracePt t="109879" x="2646363" y="2136775"/>
          <p14:tracePt t="109888" x="2638425" y="2136775"/>
          <p14:tracePt t="109894" x="2630488" y="2136775"/>
          <p14:tracePt t="109909" x="2622550" y="2136775"/>
          <p14:tracePt t="109935" x="2614613" y="2136775"/>
          <p14:tracePt t="109947" x="2606675" y="2136775"/>
          <p14:tracePt t="109962" x="2598738" y="2136775"/>
          <p14:tracePt t="109973" x="2590800" y="2136775"/>
          <p14:tracePt t="109977" x="2582863" y="2136775"/>
          <p14:tracePt t="109993" x="2566988" y="2136775"/>
          <p14:tracePt t="110003" x="2559050" y="2136775"/>
          <p14:tracePt t="110008" x="2543175" y="2136775"/>
          <p14:tracePt t="110014" x="2535238" y="2136775"/>
          <p14:tracePt t="110022" x="2527300" y="2136775"/>
          <p14:tracePt t="110029" x="2511425" y="2128838"/>
          <p14:tracePt t="110037" x="2495550" y="2128838"/>
          <p14:tracePt t="110046" x="2487613" y="2128838"/>
          <p14:tracePt t="110052" x="2479675" y="2128838"/>
          <p14:tracePt t="110069" x="2471738" y="2128838"/>
          <p14:tracePt t="110074" x="2463800" y="2128838"/>
          <p14:tracePt t="110090" x="2455863" y="2128838"/>
          <p14:tracePt t="110097" x="2447925" y="2128838"/>
          <p14:tracePt t="110105" x="2439988" y="2128838"/>
          <p14:tracePt t="110112" x="2432050" y="2128838"/>
          <p14:tracePt t="110123" x="2424113" y="2120900"/>
          <p14:tracePt t="110127" x="2408238" y="2120900"/>
          <p14:tracePt t="110136" x="2400300" y="2120900"/>
          <p14:tracePt t="110141" x="2384425" y="2112963"/>
          <p14:tracePt t="110152" x="2366963" y="2112963"/>
          <p14:tracePt t="110159" x="2351088" y="2112963"/>
          <p14:tracePt t="110164" x="2335213" y="2112963"/>
          <p14:tracePt t="110174" x="2327275" y="2112963"/>
          <p14:tracePt t="110180" x="2319338" y="2112963"/>
          <p14:tracePt t="110189" x="2303463" y="2112963"/>
          <p14:tracePt t="110196" x="2295525" y="2105025"/>
          <p14:tracePt t="110211" x="2287588" y="2105025"/>
          <p14:tracePt t="110616" x="2279650" y="2105025"/>
          <p14:tracePt t="110623" x="2271713" y="2105025"/>
          <p14:tracePt t="110629" x="2255838" y="2105025"/>
          <p14:tracePt t="110637" x="2247900" y="2105025"/>
          <p14:tracePt t="110644" x="2232025" y="2105025"/>
          <p14:tracePt t="110659" x="2224088" y="2105025"/>
          <p14:tracePt t="112509" x="2224088" y="2112963"/>
          <p14:tracePt t="112517" x="2232025" y="2112963"/>
          <p14:tracePt t="112533" x="2232025" y="2120900"/>
          <p14:tracePt t="112540" x="2239963" y="2120900"/>
          <p14:tracePt t="112856" x="2239963" y="2128838"/>
          <p14:tracePt t="112864" x="2239963" y="2136775"/>
          <p14:tracePt t="112871" x="2239963" y="2144713"/>
          <p14:tracePt t="112878" x="2239963" y="2152650"/>
          <p14:tracePt t="112885" x="2239963" y="2160588"/>
          <p14:tracePt t="112983" x="2271713" y="2176463"/>
          <p14:tracePt t="112991" x="2319338" y="2200275"/>
          <p14:tracePt t="112998" x="2359025" y="2216150"/>
          <p14:tracePt t="113005" x="2432050" y="2257425"/>
          <p14:tracePt t="113014" x="2511425" y="2281238"/>
          <p14:tracePt t="113020" x="2598738" y="2312988"/>
          <p14:tracePt t="113028" x="2686050" y="2352675"/>
          <p14:tracePt t="113036" x="2767013" y="2368550"/>
          <p14:tracePt t="113042" x="2870200" y="2392363"/>
          <p14:tracePt t="113050" x="2957513" y="2408238"/>
          <p14:tracePt t="113057" x="3036888" y="2424113"/>
          <p14:tracePt t="113066" x="3125788" y="2447925"/>
          <p14:tracePt t="113072" x="3205163" y="2463800"/>
          <p14:tracePt t="113080" x="3292475" y="2479675"/>
          <p14:tracePt t="113087" x="3395663" y="2479675"/>
          <p14:tracePt t="113095" x="3508375" y="2487613"/>
          <p14:tracePt t="113102" x="3619500" y="2495550"/>
          <p14:tracePt t="113109" x="3690938" y="2503488"/>
          <p14:tracePt t="113117" x="3754438" y="2503488"/>
          <p14:tracePt t="113124" x="3851275" y="2503488"/>
          <p14:tracePt t="113132" x="3954463" y="2503488"/>
          <p14:tracePt t="113139" x="4049713" y="2503488"/>
          <p14:tracePt t="113149" x="4160838" y="2487613"/>
          <p14:tracePt t="113154" x="4257675" y="2479675"/>
          <p14:tracePt t="113163" x="4352925" y="2463800"/>
          <p14:tracePt t="113169" x="4408488" y="2455863"/>
          <p14:tracePt t="113178" x="4495800" y="2432050"/>
          <p14:tracePt t="113184" x="4584700" y="2408238"/>
          <p14:tracePt t="113192" x="4664075" y="2392363"/>
          <p14:tracePt t="113200" x="4743450" y="2368550"/>
          <p14:tracePt t="113208" x="4799013" y="2344738"/>
          <p14:tracePt t="113216" x="4846638" y="2328863"/>
          <p14:tracePt t="113222" x="4918075" y="2289175"/>
          <p14:tracePt t="113230" x="4959350" y="2273300"/>
          <p14:tracePt t="113237" x="5022850" y="2233613"/>
          <p14:tracePt t="113245" x="5062538" y="2208213"/>
          <p14:tracePt t="113252" x="5094288" y="2184400"/>
          <p14:tracePt t="113259" x="5133975" y="2160588"/>
          <p14:tracePt t="113267" x="5173663" y="2128838"/>
          <p14:tracePt t="113275" x="5197475" y="2105025"/>
          <p14:tracePt t="113283" x="5237163" y="2073275"/>
          <p14:tracePt t="113289" x="5268913" y="2041525"/>
          <p14:tracePt t="113298" x="5300663" y="2001838"/>
          <p14:tracePt t="113304" x="5318125" y="1985963"/>
          <p14:tracePt t="113313" x="5341938" y="1954213"/>
          <p14:tracePt t="113319" x="5365750" y="1946275"/>
          <p14:tracePt t="113327" x="5373688" y="1922463"/>
          <p14:tracePt t="113335" x="5397500" y="1906588"/>
          <p14:tracePt t="113342" x="5413375" y="1898650"/>
          <p14:tracePt t="113350" x="5429250" y="1873250"/>
          <p14:tracePt t="113357" x="5437188" y="1873250"/>
          <p14:tracePt t="113366" x="5445125" y="1857375"/>
          <p14:tracePt t="113372" x="5453063" y="1857375"/>
          <p14:tracePt t="113381" x="5461000" y="1849438"/>
          <p14:tracePt t="113387" x="5468938" y="1833563"/>
          <p14:tracePt t="113395" x="5484813" y="1825625"/>
          <p14:tracePt t="113402" x="5484813" y="1817688"/>
          <p14:tracePt t="113410" x="5500688" y="1801813"/>
          <p14:tracePt t="113417" x="5508625" y="1793875"/>
          <p14:tracePt t="113424" x="5516563" y="1793875"/>
          <p14:tracePt t="113434" x="5524500" y="1785938"/>
          <p14:tracePt t="113439" x="5532438" y="1785938"/>
          <p14:tracePt t="113448" x="5548313" y="1785938"/>
          <p14:tracePt t="113455" x="5572125" y="1785938"/>
          <p14:tracePt t="113463" x="5595938" y="1785938"/>
          <p14:tracePt t="113469" x="5627688" y="1785938"/>
          <p14:tracePt t="113477" x="5667375" y="1778000"/>
          <p14:tracePt t="113484" x="5692775" y="1778000"/>
          <p14:tracePt t="113492" x="5716588" y="1770063"/>
          <p14:tracePt t="113500" x="5788025" y="1762125"/>
          <p14:tracePt t="113507" x="5827713" y="1754188"/>
          <p14:tracePt t="113516" x="5859463" y="1754188"/>
          <p14:tracePt t="113522" x="5891213" y="1738313"/>
          <p14:tracePt t="113530" x="5907088" y="1738313"/>
          <p14:tracePt t="113537" x="5930900" y="1730375"/>
          <p14:tracePt t="113546" x="5946775" y="1730375"/>
          <p14:tracePt t="113552" x="5962650" y="1730375"/>
          <p14:tracePt t="113559" x="5970588" y="1730375"/>
          <p14:tracePt t="113567" x="5978525" y="1730375"/>
          <p14:tracePt t="113575" x="5986463" y="1722438"/>
          <p14:tracePt t="113583" x="5994400" y="1722438"/>
          <p14:tracePt t="113604" x="6002338" y="1722438"/>
          <p14:tracePt t="113613" x="6002338" y="1714500"/>
          <p14:tracePt t="113620" x="6010275" y="1714500"/>
          <p14:tracePt t="113627" x="6018213" y="1714500"/>
          <p14:tracePt t="113634" x="6018213" y="1706563"/>
          <p14:tracePt t="113642" x="6026150" y="1698625"/>
          <p14:tracePt t="113649" x="6043613" y="1690688"/>
          <p14:tracePt t="113657" x="6051550" y="1682750"/>
          <p14:tracePt t="113666" x="6067425" y="1674813"/>
          <p14:tracePt t="113672" x="6075363" y="1658938"/>
          <p14:tracePt t="113680" x="6091238" y="1651000"/>
          <p14:tracePt t="113687" x="6107113" y="1643063"/>
          <p14:tracePt t="113696" x="6115050" y="1627188"/>
          <p14:tracePt t="113702" x="6130925" y="1619250"/>
          <p14:tracePt t="113710" x="6146800" y="1611313"/>
          <p14:tracePt t="113717" x="6154738" y="1603375"/>
          <p14:tracePt t="113725" x="6162675" y="1603375"/>
          <p14:tracePt t="113733" x="6178550" y="1587500"/>
          <p14:tracePt t="113739" x="6210300" y="1571625"/>
          <p14:tracePt t="113748" x="6218238" y="1563688"/>
          <p14:tracePt t="113763" x="6226175" y="1563688"/>
          <p14:tracePt t="113784" x="6226175" y="1555750"/>
          <p14:tracePt t="113792" x="6234113" y="1555750"/>
          <p14:tracePt t="113809" x="6242050" y="1555750"/>
          <p14:tracePt t="113815" x="6242050" y="1547813"/>
          <p14:tracePt t="113822" x="6249988" y="1538288"/>
          <p14:tracePt t="113837" x="6257925" y="1538288"/>
          <p14:tracePt t="113847" x="6257925" y="1530350"/>
          <p14:tracePt t="113852" x="6265863" y="1530350"/>
          <p14:tracePt t="113867" x="6273800" y="1530350"/>
          <p14:tracePt t="113935" x="6281738" y="1530350"/>
          <p14:tracePt t="113980" x="6281738" y="1547813"/>
          <p14:tracePt t="113987" x="6281738" y="1555750"/>
          <p14:tracePt t="113997" x="6281738" y="1563688"/>
          <p14:tracePt t="114002" x="6281738" y="1571625"/>
          <p14:tracePt t="114009" x="6281738" y="1595438"/>
          <p14:tracePt t="114017" x="6281738" y="1603375"/>
          <p14:tracePt t="114024" x="6281738" y="1627188"/>
          <p14:tracePt t="114033" x="6281738" y="1635125"/>
          <p14:tracePt t="114039" x="6281738" y="1643063"/>
          <p14:tracePt t="114048" x="6281738" y="1658938"/>
          <p14:tracePt t="114054" x="6273800" y="1666875"/>
          <p14:tracePt t="114062" x="6273800" y="1690688"/>
          <p14:tracePt t="114070" x="6273800" y="1714500"/>
          <p14:tracePt t="114077" x="6273800" y="1738313"/>
          <p14:tracePt t="114085" x="6273800" y="1754188"/>
          <p14:tracePt t="114092" x="6273800" y="1778000"/>
          <p14:tracePt t="114099" x="6273800" y="1801813"/>
          <p14:tracePt t="114107" x="6273800" y="1817688"/>
          <p14:tracePt t="114115" x="6265863" y="1841500"/>
          <p14:tracePt t="114122" x="6265863" y="1849438"/>
          <p14:tracePt t="114131" x="6265863" y="1857375"/>
          <p14:tracePt t="114137" x="6265863" y="1865313"/>
          <p14:tracePt t="114146" x="6257925" y="1873250"/>
          <p14:tracePt t="114152" x="6257925" y="1881188"/>
          <p14:tracePt t="114167" x="6257925" y="1890713"/>
          <p14:tracePt t="114174" x="6257925" y="1898650"/>
          <p14:tracePt t="114182" x="6249988" y="1914525"/>
          <p14:tracePt t="114198" x="6249988" y="1938338"/>
          <p14:tracePt t="114212" x="6249988" y="1962150"/>
          <p14:tracePt t="114220" x="6249988" y="1978025"/>
          <p14:tracePt t="114228" x="6249988" y="1985963"/>
          <p14:tracePt t="114235" x="6249988" y="1993900"/>
          <p14:tracePt t="114249" x="6249988" y="2001838"/>
          <p14:tracePt t="114257" x="6249988" y="2009775"/>
          <p14:tracePt t="114272" x="6249988" y="2017713"/>
          <p14:tracePt t="114280" x="6249988" y="2033588"/>
          <p14:tracePt t="114287" x="6249988" y="2041525"/>
          <p14:tracePt t="114295" x="6249988" y="2049463"/>
          <p14:tracePt t="114303" x="6249988" y="2065338"/>
          <p14:tracePt t="114310" x="6249988" y="2081213"/>
          <p14:tracePt t="114317" x="6249988" y="2089150"/>
          <p14:tracePt t="114325" x="6249988" y="2097088"/>
          <p14:tracePt t="114332" x="6249988" y="2105025"/>
          <p14:tracePt t="114340" x="6249988" y="2112963"/>
          <p14:tracePt t="114348" x="6249988" y="2120900"/>
          <p14:tracePt t="114354" x="6249988" y="2128838"/>
          <p14:tracePt t="114363" x="6249988" y="2136775"/>
          <p14:tracePt t="114369" x="6249988" y="2144713"/>
          <p14:tracePt t="114377" x="6249988" y="2160588"/>
          <p14:tracePt t="114384" x="6249988" y="2176463"/>
          <p14:tracePt t="114392" x="6249988" y="2184400"/>
          <p14:tracePt t="114400" x="6249988" y="2192338"/>
          <p14:tracePt t="114407" x="6249988" y="2216150"/>
          <p14:tracePt t="114415" x="6249988" y="2224088"/>
          <p14:tracePt t="114421" x="6249988" y="2233613"/>
          <p14:tracePt t="114430" x="6249988" y="2241550"/>
          <p14:tracePt t="114437" x="6249988" y="2249488"/>
          <p14:tracePt t="114444" x="6249988" y="2257425"/>
          <p14:tracePt t="114451" x="6249988" y="2265363"/>
          <p14:tracePt t="114459" x="6249988" y="2273300"/>
          <p14:tracePt t="114466" x="6249988" y="2281238"/>
          <p14:tracePt t="114474" x="6249988" y="2289175"/>
          <p14:tracePt t="114481" x="6249988" y="2297113"/>
          <p14:tracePt t="114489" x="6249988" y="2305050"/>
          <p14:tracePt t="114498" x="6257925" y="2320925"/>
          <p14:tracePt t="114504" x="6257925" y="2344738"/>
          <p14:tracePt t="114512" x="6257925" y="2360613"/>
          <p14:tracePt t="114520" x="6265863" y="2376488"/>
          <p14:tracePt t="114528" x="6265863" y="2384425"/>
          <p14:tracePt t="114535" x="6265863" y="2408238"/>
          <p14:tracePt t="114542" x="6265863" y="2424113"/>
          <p14:tracePt t="114550" x="6265863" y="2447925"/>
          <p14:tracePt t="114559" x="6265863" y="2455863"/>
          <p14:tracePt t="114567" x="6273800" y="2471738"/>
          <p14:tracePt t="114573" x="6273800" y="2487613"/>
          <p14:tracePt t="114580" x="6281738" y="2495550"/>
          <p14:tracePt t="114588" x="6281738" y="2503488"/>
          <p14:tracePt t="114597" x="6281738" y="2511425"/>
          <p14:tracePt t="114603" x="6281738" y="2527300"/>
          <p14:tracePt t="114611" x="6289675" y="2535238"/>
          <p14:tracePt t="114618" x="6297613" y="2535238"/>
          <p14:tracePt t="114626" x="6297613" y="2551113"/>
          <p14:tracePt t="114641" x="6297613" y="2559050"/>
          <p14:tracePt t="114650" x="6305550" y="2559050"/>
          <p14:tracePt t="114671" x="6305550" y="2566988"/>
          <p14:tracePt t="114686" x="6305550" y="2576513"/>
          <p14:tracePt t="114701" x="6305550" y="2584450"/>
          <p14:tracePt t="114708" x="6313488" y="2584450"/>
          <p14:tracePt t="114723" x="6313488" y="2592388"/>
          <p14:tracePt t="114731" x="6321425" y="2592388"/>
          <p14:tracePt t="114738" x="6321425" y="2600325"/>
          <p14:tracePt t="114747" x="6321425" y="2608263"/>
          <p14:tracePt t="114822" x="6321425" y="2616200"/>
          <p14:tracePt t="115586" x="6321425" y="2584450"/>
          <p14:tracePt t="115593" x="6305550" y="2511425"/>
          <p14:tracePt t="115602" x="6265863" y="2416175"/>
          <p14:tracePt t="115608" x="6249988" y="2368550"/>
          <p14:tracePt t="116035" x="6249988" y="2360613"/>
          <p14:tracePt t="116043" x="6289675" y="2336800"/>
          <p14:tracePt t="116050" x="6313488" y="2312988"/>
          <p14:tracePt t="116057" x="6329363" y="2305050"/>
          <p14:tracePt t="116065" x="6337300" y="2297113"/>
          <p14:tracePt t="116072" x="6337300" y="2273300"/>
          <p14:tracePt t="116080" x="6345238" y="2265363"/>
          <p14:tracePt t="116087" x="6345238" y="2257425"/>
          <p14:tracePt t="116095" x="6345238" y="2249488"/>
          <p14:tracePt t="116102" x="6361113" y="2233613"/>
          <p14:tracePt t="116117" x="6361113" y="2216150"/>
          <p14:tracePt t="116126" x="6369050" y="2200275"/>
          <p14:tracePt t="116132" x="6376988" y="2168525"/>
          <p14:tracePt t="116140" x="6376988" y="2144713"/>
          <p14:tracePt t="116147" x="6376988" y="2112963"/>
          <p14:tracePt t="116156" x="6376988" y="2089150"/>
          <p14:tracePt t="116165" x="6376988" y="2057400"/>
          <p14:tracePt t="116171" x="6376988" y="2025650"/>
          <p14:tracePt t="116181" x="6376988" y="1993900"/>
          <p14:tracePt t="116186" x="6384925" y="1954213"/>
          <p14:tracePt t="116198" x="6392863" y="1914525"/>
          <p14:tracePt t="116202" x="6426200" y="1873250"/>
          <p14:tracePt t="116208" x="6450013" y="1825625"/>
          <p14:tracePt t="116216" x="6481763" y="1793875"/>
          <p14:tracePt t="116223" x="6505575" y="1762125"/>
          <p14:tracePt t="116232" x="6529388" y="1746250"/>
          <p14:tracePt t="116238" x="6553200" y="1706563"/>
          <p14:tracePt t="116246" x="6577013" y="1674813"/>
          <p14:tracePt t="116253" x="6592888" y="1658938"/>
          <p14:tracePt t="116263" x="6600825" y="1643063"/>
          <p14:tracePt t="116270" x="6600825" y="1627188"/>
          <p14:tracePt t="116276" x="6600825" y="1619250"/>
          <p14:tracePt t="116411" x="6600825" y="1627188"/>
          <p14:tracePt t="116711" x="6592888" y="1627188"/>
          <p14:tracePt t="116720" x="6584950" y="1627188"/>
          <p14:tracePt t="116727" x="6577013" y="1627188"/>
          <p14:tracePt t="116733" x="6561138" y="1627188"/>
          <p14:tracePt t="116741" x="6553200" y="1627188"/>
          <p14:tracePt t="116749" x="6545263" y="1627188"/>
          <p14:tracePt t="116756" x="6529388" y="1627188"/>
          <p14:tracePt t="116771" x="6521450" y="1627188"/>
          <p14:tracePt t="116779" x="6505575" y="1635125"/>
          <p14:tracePt t="116786" x="6497638" y="1635125"/>
          <p14:tracePt t="116795" x="6489700" y="1643063"/>
          <p14:tracePt t="116809" x="6481763" y="1643063"/>
          <p14:tracePt t="116817" x="6473825" y="1643063"/>
          <p14:tracePt t="116823" x="6465888" y="1643063"/>
          <p14:tracePt t="117717" x="6465888" y="1651000"/>
          <p14:tracePt t="117724" x="6465888" y="1674813"/>
          <p14:tracePt t="117732" x="6465888" y="1698625"/>
          <p14:tracePt t="117738" x="6465888" y="1738313"/>
          <p14:tracePt t="117747" x="6457950" y="1778000"/>
          <p14:tracePt t="117753" x="6442075" y="1825625"/>
          <p14:tracePt t="117761" x="6434138" y="1873250"/>
          <p14:tracePt t="117768" x="6418263" y="1906588"/>
          <p14:tracePt t="117778" x="6410325" y="1946275"/>
          <p14:tracePt t="117783" x="6402388" y="1970088"/>
          <p14:tracePt t="117792" x="6402388" y="1985963"/>
          <p14:tracePt t="117799" x="6392863" y="1993900"/>
          <p14:tracePt t="117806" x="6392863" y="2001838"/>
          <p14:tracePt t="117814" x="6384925" y="2001838"/>
          <p14:tracePt t="120518" x="6450013" y="1993900"/>
          <p14:tracePt t="120520" x="6513513" y="1985963"/>
          <p14:tracePt t="120522" x="6545263" y="1978025"/>
          <p14:tracePt t="120525" x="6553200" y="1978025"/>
          <p14:tracePt t="120663" x="6569075" y="1985963"/>
          <p14:tracePt t="120670" x="6592888" y="2001838"/>
          <p14:tracePt t="120679" x="6616700" y="2017713"/>
          <p14:tracePt t="120685" x="6656388" y="2041525"/>
          <p14:tracePt t="120693" x="6711950" y="2065338"/>
          <p14:tracePt t="120700" x="6777038" y="2081213"/>
          <p14:tracePt t="120707" x="6832600" y="2105025"/>
          <p14:tracePt t="120724" x="6943725" y="2136775"/>
          <p14:tracePt t="120730" x="6991350" y="2152650"/>
          <p14:tracePt t="120738" x="7015163" y="2160588"/>
          <p14:tracePt t="120745" x="7038975" y="2160588"/>
          <p14:tracePt t="120752" x="7054850" y="2160588"/>
          <p14:tracePt t="120760" x="7062788" y="2160588"/>
          <p14:tracePt t="120775" x="7070725" y="2160588"/>
          <p14:tracePt t="121001" x="7070725" y="2152650"/>
          <p14:tracePt t="121009" x="7062788" y="2144713"/>
          <p14:tracePt t="121016" x="7054850" y="2144713"/>
          <p14:tracePt t="121031" x="7046913" y="2144713"/>
          <p14:tracePt t="121053" x="7046913" y="2136775"/>
          <p14:tracePt t="121061" x="7038975" y="2136775"/>
          <p14:tracePt t="121083" x="7031038" y="2136775"/>
          <p14:tracePt t="121098" x="7023100" y="2128838"/>
          <p14:tracePt t="121106" x="7015163" y="2128838"/>
          <p14:tracePt t="121473" x="7007225" y="2128838"/>
          <p14:tracePt t="121480" x="6975475" y="2128838"/>
          <p14:tracePt t="121488" x="6943725" y="2120900"/>
          <p14:tracePt t="121496" x="6904038" y="2120900"/>
          <p14:tracePt t="121502" x="6872288" y="2120900"/>
          <p14:tracePt t="121510" x="6832600" y="2120900"/>
          <p14:tracePt t="121518" x="6808788" y="2112963"/>
          <p14:tracePt t="121526" x="6784975" y="2112963"/>
          <p14:tracePt t="121533" x="6759575" y="2112963"/>
          <p14:tracePt t="121539" x="6743700" y="2112963"/>
          <p14:tracePt t="121548" x="6727825" y="2112963"/>
          <p14:tracePt t="121563" x="6719888" y="2112963"/>
          <p14:tracePt t="121579" x="6719888" y="2105025"/>
          <p14:tracePt t="121586" x="6711950" y="2105025"/>
          <p14:tracePt t="121595" x="6704013" y="2105025"/>
          <p14:tracePt t="121602" x="6696075" y="2105025"/>
          <p14:tracePt t="121611" x="6688138" y="2105025"/>
          <p14:tracePt t="121623" x="6672263" y="2105025"/>
          <p14:tracePt t="121632" x="6648450" y="2105025"/>
          <p14:tracePt t="121639" x="6640513" y="2105025"/>
          <p14:tracePt t="121648" x="6616700" y="2105025"/>
          <p14:tracePt t="121654" x="6600825" y="2105025"/>
          <p14:tracePt t="121663" x="6584950" y="2097088"/>
          <p14:tracePt t="121669" x="6569075" y="2097088"/>
          <p14:tracePt t="121680" x="6553200" y="2097088"/>
          <p14:tracePt t="121685" x="6529388" y="2097088"/>
          <p14:tracePt t="121693" x="6513513" y="2097088"/>
          <p14:tracePt t="121699" x="6497638" y="2097088"/>
          <p14:tracePt t="121709" x="6481763" y="2097088"/>
          <p14:tracePt t="121714" x="6473825" y="2089150"/>
          <p14:tracePt t="121728" x="6450013" y="2081213"/>
          <p14:tracePt t="121730" x="6442075" y="2081213"/>
          <p14:tracePt t="121745" x="6434138" y="2081213"/>
          <p14:tracePt t="121751" x="6426200" y="2081213"/>
          <p14:tracePt t="121760" x="6426200" y="2073275"/>
          <p14:tracePt t="121969" x="6426200" y="2065338"/>
          <p14:tracePt t="122006" x="6426200" y="2057400"/>
          <p14:tracePt t="122022" x="6434138" y="2057400"/>
          <p14:tracePt t="122037" x="6442075" y="2057400"/>
          <p14:tracePt t="122046" x="6450013" y="2057400"/>
          <p14:tracePt t="122059" x="6465888" y="2057400"/>
          <p14:tracePt t="122066" x="6481763" y="2057400"/>
          <p14:tracePt t="122075" x="6497638" y="2057400"/>
          <p14:tracePt t="122082" x="6521450" y="2057400"/>
          <p14:tracePt t="122091" x="6537325" y="2057400"/>
          <p14:tracePt t="122098" x="6561138" y="2057400"/>
          <p14:tracePt t="122104" x="6584950" y="2057400"/>
          <p14:tracePt t="122112" x="6608763" y="2057400"/>
          <p14:tracePt t="122119" x="6624638" y="2057400"/>
          <p14:tracePt t="122128" x="6640513" y="2057400"/>
          <p14:tracePt t="122135" x="6664325" y="2057400"/>
          <p14:tracePt t="122142" x="6680200" y="2057400"/>
          <p14:tracePt t="122149" x="6704013" y="2057400"/>
          <p14:tracePt t="122161" x="6711950" y="2057400"/>
          <p14:tracePt t="122165" x="6719888" y="2057400"/>
          <p14:tracePt t="122173" x="6727825" y="2057400"/>
          <p14:tracePt t="122182" x="6735763" y="2057400"/>
          <p14:tracePt t="122187" x="6743700" y="2057400"/>
          <p14:tracePt t="122214" x="6751638" y="2057400"/>
          <p14:tracePt t="122262" x="6759575" y="2057400"/>
          <p14:tracePt t="123102" x="6743700" y="2057400"/>
          <p14:tracePt t="123109" x="6727825" y="2057400"/>
          <p14:tracePt t="123116" x="6704013" y="2065338"/>
          <p14:tracePt t="123124" x="6688138" y="2073275"/>
          <p14:tracePt t="123135" x="6672263" y="2089150"/>
          <p14:tracePt t="123142" x="6648450" y="2097088"/>
          <p14:tracePt t="123147" x="6632575" y="2105025"/>
          <p14:tracePt t="123155" x="6616700" y="2112963"/>
          <p14:tracePt t="123162" x="6600825" y="2120900"/>
          <p14:tracePt t="123169" x="6592888" y="2120900"/>
          <p14:tracePt t="123182" x="6569075" y="2120900"/>
          <p14:tracePt t="123191" x="6561138" y="2120900"/>
          <p14:tracePt t="123214" x="6553200" y="2128838"/>
          <p14:tracePt t="123261" x="6545263" y="2128838"/>
          <p14:tracePt t="123274" x="6537325" y="2128838"/>
          <p14:tracePt t="123297" x="6529388" y="2128838"/>
          <p14:tracePt t="123329" x="6521450" y="2128838"/>
          <p14:tracePt t="123409" x="6513513" y="2128838"/>
          <p14:tracePt t="123424" x="6505575" y="2136775"/>
          <p14:tracePt t="123432" x="6505575" y="2144713"/>
          <p14:tracePt t="123442" x="6497638" y="2144713"/>
          <p14:tracePt t="123454" x="6489700" y="2144713"/>
          <p14:tracePt t="123461" x="6489700" y="2152650"/>
          <p14:tracePt t="123469" x="6481763" y="2152650"/>
          <p14:tracePt t="123484" x="6481763" y="2160588"/>
          <p14:tracePt t="123494" x="6473825" y="2160588"/>
          <p14:tracePt t="123525" x="6465888" y="2160588"/>
          <p14:tracePt t="126006" x="6418263" y="2152650"/>
          <p14:tracePt t="126009" x="6249988" y="2120900"/>
          <p14:tracePt t="126010" x="6130925" y="2097088"/>
          <p14:tracePt t="126012" x="5994400" y="2049463"/>
          <p14:tracePt t="126014" x="5915025" y="2017713"/>
          <p14:tracePt t="126025" x="5748338" y="1906588"/>
          <p14:tracePt t="126032" x="5732463" y="1890713"/>
          <p14:tracePt t="126040" x="5708650" y="1881188"/>
          <p14:tracePt t="126047" x="5700713" y="1873250"/>
          <p14:tracePt t="126055" x="5676900" y="1873250"/>
          <p14:tracePt t="126062" x="5659438" y="1865313"/>
          <p14:tracePt t="126071" x="5635625" y="1857375"/>
          <p14:tracePt t="126077" x="5611813" y="1841500"/>
          <p14:tracePt t="126086" x="5564188" y="1833563"/>
          <p14:tracePt t="126092" x="5548313" y="1825625"/>
          <p14:tracePt t="126100" x="5508625" y="1809750"/>
          <p14:tracePt t="126108" x="5453063" y="1793875"/>
          <p14:tracePt t="126116" x="5397500" y="1770063"/>
          <p14:tracePt t="126123" x="5318125" y="1754188"/>
          <p14:tracePt t="126131" x="5253038" y="1730375"/>
          <p14:tracePt t="126139" x="5173663" y="1706563"/>
          <p14:tracePt t="126147" x="5078413" y="1674813"/>
          <p14:tracePt t="126153" x="4991100" y="1651000"/>
          <p14:tracePt t="126161" x="4902200" y="1619250"/>
          <p14:tracePt t="126168" x="4822825" y="1595438"/>
          <p14:tracePt t="126175" x="4759325" y="1571625"/>
          <p14:tracePt t="126182" x="4672013" y="1555750"/>
          <p14:tracePt t="126190" x="4616450" y="1538288"/>
          <p14:tracePt t="126206" x="4487863" y="1514475"/>
          <p14:tracePt t="126219" x="4416425" y="1498600"/>
          <p14:tracePt t="126221" x="4360863" y="1490663"/>
          <p14:tracePt t="126228" x="4329113" y="1482725"/>
          <p14:tracePt t="126237" x="4281488" y="1474788"/>
          <p14:tracePt t="126242" x="4241800" y="1466850"/>
          <p14:tracePt t="126251" x="4192588" y="1466850"/>
          <p14:tracePt t="126258" x="4160838" y="1466850"/>
          <p14:tracePt t="126265" x="4137025" y="1466850"/>
          <p14:tracePt t="126275" x="4121150" y="1466850"/>
          <p14:tracePt t="126280" x="4097338" y="1466850"/>
          <p14:tracePt t="126289" x="4073525" y="1466850"/>
          <p14:tracePt t="126295" x="4041775" y="1466850"/>
          <p14:tracePt t="126306" x="4017963" y="1466850"/>
          <p14:tracePt t="126312" x="4002088" y="1466850"/>
          <p14:tracePt t="126319" x="3978275" y="1474788"/>
          <p14:tracePt t="126326" x="3954463" y="1474788"/>
          <p14:tracePt t="126335" x="3930650" y="1482725"/>
          <p14:tracePt t="126343" x="3914775" y="1482725"/>
          <p14:tracePt t="126353" x="3883025" y="1482725"/>
          <p14:tracePt t="126358" x="3843338" y="1490663"/>
          <p14:tracePt t="126364" x="3810000" y="1490663"/>
          <p14:tracePt t="126371" x="3722688" y="1498600"/>
          <p14:tracePt t="126379" x="3659188" y="1498600"/>
          <p14:tracePt t="126389" x="3619500" y="1506538"/>
          <p14:tracePt t="126394" x="3556000" y="1514475"/>
          <p14:tracePt t="126403" x="3484563" y="1522413"/>
          <p14:tracePt t="126409" x="3411538" y="1522413"/>
          <p14:tracePt t="126416" x="3348038" y="1530350"/>
          <p14:tracePt t="126427" x="3276600" y="1530350"/>
          <p14:tracePt t="126433" x="3213100" y="1530350"/>
          <p14:tracePt t="126439" x="3149600" y="1530350"/>
          <p14:tracePt t="126446" x="3100388" y="1530350"/>
          <p14:tracePt t="126455" x="3044825" y="1530350"/>
          <p14:tracePt t="126464" x="2997200" y="1530350"/>
          <p14:tracePt t="126471" x="2965450" y="1530350"/>
          <p14:tracePt t="126476" x="2925763" y="1530350"/>
          <p14:tracePt t="126484" x="2901950" y="1538288"/>
          <p14:tracePt t="126492" x="2886075" y="1538288"/>
          <p14:tracePt t="126501" x="2870200" y="1538288"/>
          <p14:tracePt t="126508" x="2854325" y="1538288"/>
          <p14:tracePt t="126514" x="2838450" y="1547813"/>
          <p14:tracePt t="126521" x="2822575" y="1547813"/>
          <p14:tracePt t="126529" x="2806700" y="1547813"/>
          <p14:tracePt t="126540" x="2806700" y="1555750"/>
          <p14:tracePt t="126544" x="2790825" y="1555750"/>
          <p14:tracePt t="126552" x="2782888" y="1555750"/>
          <p14:tracePt t="126567" x="2767013" y="1555750"/>
          <p14:tracePt t="126581" x="2767013" y="1563688"/>
          <p14:tracePt t="126590" x="2759075" y="1563688"/>
          <p14:tracePt t="126689" x="2774950" y="1563688"/>
          <p14:tracePt t="126694" x="2790825" y="1563688"/>
          <p14:tracePt t="126702" x="2806700" y="1563688"/>
          <p14:tracePt t="126708" x="2838450" y="1563688"/>
          <p14:tracePt t="126717" x="2878138" y="1563688"/>
          <p14:tracePt t="126725" x="2941638" y="1563688"/>
          <p14:tracePt t="126731" x="3005138" y="1563688"/>
          <p14:tracePt t="126740" x="3076575" y="1571625"/>
          <p14:tracePt t="126746" x="3149600" y="1571625"/>
          <p14:tracePt t="126754" x="3197225" y="1579563"/>
          <p14:tracePt t="126761" x="3268663" y="1579563"/>
          <p14:tracePt t="126771" x="3355975" y="1587500"/>
          <p14:tracePt t="126776" x="3435350" y="1587500"/>
          <p14:tracePt t="126784" x="3524250" y="1587500"/>
          <p14:tracePt t="126792" x="3603625" y="1587500"/>
          <p14:tracePt t="126799" x="3690938" y="1587500"/>
          <p14:tracePt t="126808" x="3754438" y="1587500"/>
          <p14:tracePt t="126814" x="3843338" y="1587500"/>
          <p14:tracePt t="126822" x="3914775" y="1587500"/>
          <p14:tracePt t="126829" x="3986213" y="1587500"/>
          <p14:tracePt t="126841" x="4049713" y="1587500"/>
          <p14:tracePt t="126844" x="4105275" y="1587500"/>
          <p14:tracePt t="126853" x="4168775" y="1587500"/>
          <p14:tracePt t="126859" x="4217988" y="1587500"/>
          <p14:tracePt t="126867" x="4257675" y="1587500"/>
          <p14:tracePt t="126876" x="4305300" y="1587500"/>
          <p14:tracePt t="126881" x="4344988" y="1579563"/>
          <p14:tracePt t="126890" x="4376738" y="1579563"/>
          <p14:tracePt t="126896" x="4408488" y="1579563"/>
          <p14:tracePt t="126904" x="4448175" y="1579563"/>
          <p14:tracePt t="126911" x="4464050" y="1579563"/>
          <p14:tracePt t="126920" x="4487863" y="1579563"/>
          <p14:tracePt t="126926" x="4519613" y="1579563"/>
          <p14:tracePt t="126935" x="4543425" y="1579563"/>
          <p14:tracePt t="126941" x="4576763" y="1579563"/>
          <p14:tracePt t="126950" x="4600575" y="1579563"/>
          <p14:tracePt t="126957" x="4632325" y="1579563"/>
          <p14:tracePt t="126964" x="4648200" y="1579563"/>
          <p14:tracePt t="126971" x="4679950" y="1579563"/>
          <p14:tracePt t="126979" x="4703763" y="1587500"/>
          <p14:tracePt t="126988" x="4735513" y="1587500"/>
          <p14:tracePt t="126993" x="4767263" y="1587500"/>
          <p14:tracePt t="127002" x="4791075" y="1587500"/>
          <p14:tracePt t="127009" x="4822825" y="1587500"/>
          <p14:tracePt t="127017" x="4846638" y="1587500"/>
          <p14:tracePt t="127025" x="4862513" y="1587500"/>
          <p14:tracePt t="127032" x="4886325" y="1587500"/>
          <p14:tracePt t="127041" x="4894263" y="1587500"/>
          <p14:tracePt t="127046" x="4902200" y="1587500"/>
          <p14:tracePt t="127056" x="4910138" y="1587500"/>
          <p14:tracePt t="127061" x="4918075" y="1587500"/>
          <p14:tracePt t="127084" x="4926013" y="1587500"/>
          <p14:tracePt t="127153" x="4886325" y="1611313"/>
          <p14:tracePt t="127159" x="4822825" y="1635125"/>
          <p14:tracePt t="127167" x="4767263" y="1658938"/>
          <p14:tracePt t="127175" x="4695825" y="1682750"/>
          <p14:tracePt t="127181" x="4608513" y="1730375"/>
          <p14:tracePt t="127190" x="4511675" y="1770063"/>
          <p14:tracePt t="127196" x="4416425" y="1817688"/>
          <p14:tracePt t="127203" x="4313238" y="1849438"/>
          <p14:tracePt t="127212" x="4200525" y="1890713"/>
          <p14:tracePt t="127219" x="4105275" y="1930400"/>
          <p14:tracePt t="127227" x="4025900" y="1962150"/>
          <p14:tracePt t="127234" x="3938588" y="2001838"/>
          <p14:tracePt t="127242" x="3851275" y="2057400"/>
          <p14:tracePt t="127249" x="3770313" y="2112963"/>
          <p14:tracePt t="127257" x="3714750" y="2152650"/>
          <p14:tracePt t="127264" x="3651250" y="2208213"/>
          <p14:tracePt t="127272" x="3603625" y="2257425"/>
          <p14:tracePt t="127278" x="3571875" y="2289175"/>
          <p14:tracePt t="127287" x="3532188" y="2344738"/>
          <p14:tracePt t="127294" x="3508375" y="2368550"/>
          <p14:tracePt t="127304" x="3476625" y="2408238"/>
          <p14:tracePt t="127309" x="3443288" y="2447925"/>
          <p14:tracePt t="127317" x="3387725" y="2495550"/>
          <p14:tracePt t="127324" x="3355975" y="2511425"/>
          <p14:tracePt t="127340" x="3340100" y="2519363"/>
          <p14:tracePt t="127346" x="3332163" y="2519363"/>
          <p14:tracePt t="127355" x="3332163" y="2527300"/>
          <p14:tracePt t="127361" x="3324225" y="2527300"/>
          <p14:tracePt t="127370" x="3316288" y="2527300"/>
          <p14:tracePt t="127399" x="3308350" y="2527300"/>
          <p14:tracePt t="127438" x="3300413" y="2519363"/>
          <p14:tracePt t="127454" x="3292475" y="2519363"/>
          <p14:tracePt t="127460" x="3284538" y="2511425"/>
          <p14:tracePt t="127470" x="3276600" y="2511425"/>
          <p14:tracePt t="127478" x="3268663" y="2511425"/>
          <p14:tracePt t="127483" x="3260725" y="2511425"/>
          <p14:tracePt t="127490" x="3236913" y="2511425"/>
          <p14:tracePt t="127497" x="3205163" y="2503488"/>
          <p14:tracePt t="127506" x="3173413" y="2503488"/>
          <p14:tracePt t="127514" x="3125788" y="2503488"/>
          <p14:tracePt t="127522" x="3068638" y="2503488"/>
          <p14:tracePt t="127528" x="3005138" y="2503488"/>
          <p14:tracePt t="127535" x="2941638" y="2503488"/>
          <p14:tracePt t="127546" x="2894013" y="2511425"/>
          <p14:tracePt t="127550" x="2838450" y="2527300"/>
          <p14:tracePt t="127557" x="2806700" y="2535238"/>
          <p14:tracePt t="127565" x="2759075" y="2551113"/>
          <p14:tracePt t="127572" x="2741613" y="2559050"/>
          <p14:tracePt t="127581" x="2725738" y="2566988"/>
          <p14:tracePt t="127587" x="2725738" y="2576513"/>
          <p14:tracePt t="127595" x="2717800" y="2584450"/>
          <p14:tracePt t="127602" x="2717800" y="2592388"/>
          <p14:tracePt t="127607" x="2717800" y="2600325"/>
          <p14:tracePt t="127616" x="2717800" y="2608263"/>
          <p14:tracePt t="127630" x="2717800" y="2616200"/>
          <p14:tracePt t="127656" x="2717800" y="2624138"/>
          <p14:tracePt t="127662" x="2717800" y="2632075"/>
          <p14:tracePt t="127676" x="2717800" y="2640013"/>
          <p14:tracePt t="127692" x="2725738" y="2640013"/>
          <p14:tracePt t="127699" x="2725738" y="2647950"/>
          <p14:tracePt t="127707" x="2733675" y="2647950"/>
          <p14:tracePt t="127713" x="2741613" y="2647950"/>
          <p14:tracePt t="127723" x="2751138" y="2647950"/>
          <p14:tracePt t="127729" x="2767013" y="2663825"/>
          <p14:tracePt t="127736" x="2798763" y="2663825"/>
          <p14:tracePt t="127744" x="2830513" y="2671763"/>
          <p14:tracePt t="127753" x="2862263" y="2679700"/>
          <p14:tracePt t="127760" x="2901950" y="2679700"/>
          <p14:tracePt t="127768" x="2941638" y="2679700"/>
          <p14:tracePt t="127775" x="2997200" y="2687638"/>
          <p14:tracePt t="127781" x="3036888" y="2695575"/>
          <p14:tracePt t="127790" x="3100388" y="2703513"/>
          <p14:tracePt t="127796" x="3149600" y="2711450"/>
          <p14:tracePt t="127807" x="3197225" y="2719388"/>
          <p14:tracePt t="127812" x="3260725" y="2735263"/>
          <p14:tracePt t="127820" x="3316288" y="2743200"/>
          <p14:tracePt t="127826" x="3371850" y="2751138"/>
          <p14:tracePt t="127836" x="3419475" y="2759075"/>
          <p14:tracePt t="127843" x="3476625" y="2767013"/>
          <p14:tracePt t="127849" x="3508375" y="2767013"/>
          <p14:tracePt t="127857" x="3548063" y="2774950"/>
          <p14:tracePt t="127864" x="3587750" y="2774950"/>
          <p14:tracePt t="127872" x="3619500" y="2774950"/>
          <p14:tracePt t="127880" x="3643313" y="2774950"/>
          <p14:tracePt t="127887" x="3667125" y="2774950"/>
          <p14:tracePt t="127894" x="3690938" y="2774950"/>
          <p14:tracePt t="127903" x="3706813" y="2774950"/>
          <p14:tracePt t="127909" x="3714750" y="2774950"/>
          <p14:tracePt t="127924" x="3762375" y="2767013"/>
          <p14:tracePt t="127931" x="3786188" y="2767013"/>
          <p14:tracePt t="127941" x="3802063" y="2767013"/>
          <p14:tracePt t="127946" x="3825875" y="2759075"/>
          <p14:tracePt t="127955" x="3843338" y="2759075"/>
          <p14:tracePt t="127961" x="3867150" y="2759075"/>
          <p14:tracePt t="127969" x="3898900" y="2759075"/>
          <p14:tracePt t="127976" x="3938588" y="2759075"/>
          <p14:tracePt t="127985" x="3978275" y="2759075"/>
          <p14:tracePt t="127995" x="4017963" y="2767013"/>
          <p14:tracePt t="127999" x="4057650" y="2767013"/>
          <p14:tracePt t="128007" x="4105275" y="2774950"/>
          <p14:tracePt t="128014" x="4137025" y="2782888"/>
          <p14:tracePt t="128022" x="4200525" y="2790825"/>
          <p14:tracePt t="128030" x="4249738" y="2798763"/>
          <p14:tracePt t="128036" x="4313238" y="2798763"/>
          <p14:tracePt t="128044" x="4352925" y="2806700"/>
          <p14:tracePt t="128053" x="4416425" y="2814638"/>
          <p14:tracePt t="128060" x="4464050" y="2822575"/>
          <p14:tracePt t="128072" x="4519613" y="2822575"/>
          <p14:tracePt t="128074" x="4592638" y="2822575"/>
          <p14:tracePt t="128081" x="4648200" y="2822575"/>
          <p14:tracePt t="128089" x="4711700" y="2830513"/>
          <p14:tracePt t="128096" x="4775200" y="2830513"/>
          <p14:tracePt t="128104" x="4846638" y="2830513"/>
          <p14:tracePt t="128111" x="4910138" y="2830513"/>
          <p14:tracePt t="128122" x="4959350" y="2830513"/>
          <p14:tracePt t="128126" x="5030788" y="2830513"/>
          <p14:tracePt t="128135" x="5094288" y="2830513"/>
          <p14:tracePt t="128142" x="5173663" y="2838450"/>
          <p14:tracePt t="128149" x="5221288" y="2838450"/>
          <p14:tracePt t="128157" x="5300663" y="2846388"/>
          <p14:tracePt t="128164" x="5341938" y="2846388"/>
          <p14:tracePt t="128172" x="5397500" y="2846388"/>
          <p14:tracePt t="128182" x="5461000" y="2854325"/>
          <p14:tracePt t="128187" x="5508625" y="2854325"/>
          <p14:tracePt t="128194" x="5572125" y="2862263"/>
          <p14:tracePt t="128207" x="5619750" y="2862263"/>
          <p14:tracePt t="128210" x="5676900" y="2862263"/>
          <p14:tracePt t="128218" x="5732463" y="2862263"/>
          <p14:tracePt t="128227" x="5764213" y="2862263"/>
          <p14:tracePt t="128231" x="5827713" y="2862263"/>
          <p14:tracePt t="128239" x="5867400" y="2862263"/>
          <p14:tracePt t="128246" x="5922963" y="2862263"/>
          <p14:tracePt t="128254" x="5970588" y="2862263"/>
          <p14:tracePt t="128262" x="6034088" y="2862263"/>
          <p14:tracePt t="128270" x="6067425" y="2862263"/>
          <p14:tracePt t="128276" x="6115050" y="2862263"/>
          <p14:tracePt t="128284" x="6170613" y="2862263"/>
          <p14:tracePt t="128293" x="6226175" y="2862263"/>
          <p14:tracePt t="128299" x="6289675" y="2862263"/>
          <p14:tracePt t="128308" x="6345238" y="2862263"/>
          <p14:tracePt t="128313" x="6384925" y="2862263"/>
          <p14:tracePt t="128322" x="6426200" y="2862263"/>
          <p14:tracePt t="128330" x="6457950" y="2862263"/>
          <p14:tracePt t="128337" x="6521450" y="2862263"/>
          <p14:tracePt t="128344" x="6529388" y="2862263"/>
          <p14:tracePt t="128354" x="6537325" y="2862263"/>
          <p14:tracePt t="128436" x="6545263" y="2862263"/>
          <p14:tracePt t="128928" x="6505575" y="2846388"/>
          <p14:tracePt t="128935" x="6450013" y="2814638"/>
          <p14:tracePt t="128942" x="6353175" y="2790825"/>
          <p14:tracePt t="128951" x="6297613" y="2774950"/>
          <p14:tracePt t="128958" x="6210300" y="2759075"/>
          <p14:tracePt t="128966" x="6138863" y="2751138"/>
          <p14:tracePt t="128973" x="6059488" y="2751138"/>
          <p14:tracePt t="128980" x="5994400" y="2751138"/>
          <p14:tracePt t="128988" x="5954713" y="2743200"/>
          <p14:tracePt t="128995" x="5915025" y="2735263"/>
          <p14:tracePt t="129004" x="5883275" y="2735263"/>
          <p14:tracePt t="129010" x="5867400" y="2735263"/>
          <p14:tracePt t="129019" x="5859463" y="2735263"/>
          <p14:tracePt t="129025" x="5843588" y="2735263"/>
          <p14:tracePt t="129042" x="5835650" y="2735263"/>
          <p14:tracePt t="129050" x="5827713" y="2735263"/>
          <p14:tracePt t="129058" x="5819775" y="2735263"/>
          <p14:tracePt t="129063" x="5795963" y="2751138"/>
          <p14:tracePt t="129074" x="5780088" y="2759075"/>
          <p14:tracePt t="129079" x="5756275" y="2767013"/>
          <p14:tracePt t="129086" x="5724525" y="2782888"/>
          <p14:tracePt t="129094" x="5676900" y="2798763"/>
          <p14:tracePt t="129103" x="5627688" y="2814638"/>
          <p14:tracePt t="129109" x="5595938" y="2822575"/>
          <p14:tracePt t="129119" x="5548313" y="2830513"/>
          <p14:tracePt t="129125" x="5516563" y="2830513"/>
          <p14:tracePt t="129131" x="5476875" y="2830513"/>
          <p14:tracePt t="129140" x="5437188" y="2830513"/>
          <p14:tracePt t="129147" x="5397500" y="2830513"/>
          <p14:tracePt t="129154" x="5373688" y="2830513"/>
          <p14:tracePt t="129161" x="5326063" y="2830513"/>
          <p14:tracePt t="129170" x="5300663" y="2814638"/>
          <p14:tracePt t="129176" x="5276850" y="2806700"/>
          <p14:tracePt t="129186" x="5253038" y="2806700"/>
          <p14:tracePt t="129201" x="5213350" y="2806700"/>
          <p14:tracePt t="129222" x="5133975" y="2790825"/>
          <p14:tracePt t="129230" x="5110163" y="2782888"/>
          <p14:tracePt t="129238" x="5078413" y="2782888"/>
          <p14:tracePt t="129244" x="5070475" y="2774950"/>
          <p14:tracePt t="129252" x="5030788" y="2767013"/>
          <p14:tracePt t="129259" x="4983163" y="2751138"/>
          <p14:tracePt t="129270" x="4943475" y="2743200"/>
          <p14:tracePt t="129275" x="4830763" y="2711450"/>
          <p14:tracePt t="129282" x="4751388" y="2679700"/>
          <p14:tracePt t="129291" x="4687888" y="2663825"/>
          <p14:tracePt t="129297" x="4608513" y="2647950"/>
          <p14:tracePt t="129306" x="4535488" y="2640013"/>
          <p14:tracePt t="129311" x="4479925" y="2624138"/>
          <p14:tracePt t="129319" x="4432300" y="2616200"/>
          <p14:tracePt t="129326" x="4400550" y="2608263"/>
          <p14:tracePt t="129336" x="4384675" y="2608263"/>
          <p14:tracePt t="129342" x="4360863" y="2608263"/>
          <p14:tracePt t="129351" x="4344988" y="2608263"/>
          <p14:tracePt t="129356" x="4337050" y="2608263"/>
          <p14:tracePt t="129364" x="4329113" y="2608263"/>
          <p14:tracePt t="129417" x="4321175" y="2608263"/>
          <p14:tracePt t="130924" x="4321175" y="2663825"/>
          <p14:tracePt t="130932" x="4321175" y="2727325"/>
          <p14:tracePt t="130941" x="4321175" y="2790825"/>
          <p14:tracePt t="130946" x="4305300" y="2894013"/>
          <p14:tracePt t="130953" x="4273550" y="3038475"/>
          <p14:tracePt t="130962" x="4249738" y="3141663"/>
          <p14:tracePt t="130969" x="4176713" y="3349625"/>
          <p14:tracePt t="130978" x="4097338" y="3587750"/>
          <p14:tracePt t="130984" x="4002088" y="3835400"/>
          <p14:tracePt t="130992" x="3906838" y="4083050"/>
          <p14:tracePt t="131000" x="3817938" y="4281488"/>
          <p14:tracePt t="131006" x="3754438" y="4481513"/>
          <p14:tracePt t="131014" x="3698875" y="4641850"/>
          <p14:tracePt t="131021" x="3667125" y="4729163"/>
          <p14:tracePt t="131028" x="3627438" y="4808538"/>
          <p14:tracePt t="131037" x="3595688" y="4872038"/>
          <p14:tracePt t="131043" x="3571875" y="4919663"/>
          <p14:tracePt t="131052" x="3556000" y="4959350"/>
          <p14:tracePt t="131060" x="3548063" y="4992688"/>
          <p14:tracePt t="131067" x="3540125" y="5016500"/>
          <p14:tracePt t="131073" x="3532188" y="5040313"/>
          <p14:tracePt t="131084" x="3524250" y="5056188"/>
          <p14:tracePt t="131091" x="3508375" y="5080000"/>
          <p14:tracePt t="131095" x="3500438" y="5095875"/>
          <p14:tracePt t="131104" x="3500438" y="5111750"/>
          <p14:tracePt t="131111" x="3476625" y="5143500"/>
          <p14:tracePt t="131119" x="3451225" y="5183188"/>
          <p14:tracePt t="131127" x="3435350" y="5222875"/>
          <p14:tracePt t="131134" x="3411538" y="5270500"/>
          <p14:tracePt t="131141" x="3395663" y="5302250"/>
          <p14:tracePt t="131149" x="3371850" y="5351463"/>
          <p14:tracePt t="131156" x="3355975" y="5399088"/>
          <p14:tracePt t="131167" x="3340100" y="5422900"/>
          <p14:tracePt t="131171" x="3340100" y="5438775"/>
          <p14:tracePt t="131180" x="3332163" y="5454650"/>
          <p14:tracePt t="131202" x="3324225" y="5454650"/>
          <p14:tracePt t="131217" x="3324225" y="5462588"/>
          <p14:tracePt t="131293" x="3324225" y="5470525"/>
          <p14:tracePt t="131299" x="3340100" y="5478463"/>
          <p14:tracePt t="131306" x="3355975" y="5494338"/>
          <p14:tracePt t="131317" x="3363913" y="5494338"/>
          <p14:tracePt t="131321" x="3395663" y="5518150"/>
          <p14:tracePt t="131329" x="3419475" y="5534025"/>
          <p14:tracePt t="131339" x="3459163" y="5549900"/>
          <p14:tracePt t="131343" x="3484563" y="5565775"/>
          <p14:tracePt t="131351" x="3524250" y="5589588"/>
          <p14:tracePt t="131359" x="3571875" y="5621338"/>
          <p14:tracePt t="131368" x="3603625" y="5653088"/>
          <p14:tracePt t="131373" x="3675063" y="5694363"/>
          <p14:tracePt t="131384" x="3722688" y="5718175"/>
          <p14:tracePt t="131390" x="3746500" y="5726113"/>
          <p14:tracePt t="131397" x="3786188" y="5749925"/>
          <p14:tracePt t="131404" x="3817938" y="5765800"/>
          <p14:tracePt t="131411" x="3859213" y="5789613"/>
          <p14:tracePt t="131420" x="3883025" y="5805488"/>
          <p14:tracePt t="131429" x="3906838" y="5805488"/>
          <p14:tracePt t="131434" x="3922713" y="5813425"/>
          <p14:tracePt t="131547" x="3922713" y="5805488"/>
          <p14:tracePt t="131585" x="3922713" y="5797550"/>
          <p14:tracePt t="131607" x="3914775" y="5789613"/>
          <p14:tracePt t="131616" x="3890963" y="5789613"/>
          <p14:tracePt t="131622" x="3883025" y="5789613"/>
          <p14:tracePt t="131630" x="3867150" y="5789613"/>
          <p14:tracePt t="131637" x="3843338" y="5789613"/>
          <p14:tracePt t="131644" x="3817938" y="5789613"/>
          <p14:tracePt t="131651" x="3794125" y="5789613"/>
          <p14:tracePt t="131659" x="3762375" y="5789613"/>
          <p14:tracePt t="131667" x="3722688" y="5805488"/>
          <p14:tracePt t="131674" x="3690938" y="5813425"/>
          <p14:tracePt t="131684" x="3659188" y="5813425"/>
          <p14:tracePt t="131691" x="3635375" y="5821363"/>
          <p14:tracePt t="131697" x="3571875" y="5845175"/>
          <p14:tracePt t="131705" x="3556000" y="5853113"/>
          <p14:tracePt t="131711" x="3556000" y="5861050"/>
          <p14:tracePt t="131721" x="3548063" y="5861050"/>
          <p14:tracePt t="131752" x="3548063" y="5868988"/>
          <p14:tracePt t="132139" x="3556000" y="5868988"/>
          <p14:tracePt t="132146" x="3563938" y="5868988"/>
          <p14:tracePt t="132153" x="3571875" y="5868988"/>
          <p14:tracePt t="132161" x="3579813" y="5868988"/>
          <p14:tracePt t="132168" x="3603625" y="5868988"/>
          <p14:tracePt t="132176" x="3619500" y="5868988"/>
          <p14:tracePt t="132185" x="3643313" y="5868988"/>
          <p14:tracePt t="132203" x="3698875" y="5861050"/>
          <p14:tracePt t="132207" x="3722688" y="5861050"/>
          <p14:tracePt t="132215" x="3754438" y="5853113"/>
          <p14:tracePt t="132221" x="3794125" y="5845175"/>
          <p14:tracePt t="132229" x="3825875" y="5845175"/>
          <p14:tracePt t="132236" x="3851275" y="5845175"/>
          <p14:tracePt t="132243" x="3890963" y="5845175"/>
          <p14:tracePt t="132253" x="3938588" y="5837238"/>
          <p14:tracePt t="132258" x="3978275" y="5837238"/>
          <p14:tracePt t="132266" x="4010025" y="5837238"/>
          <p14:tracePt t="132273" x="4049713" y="5829300"/>
          <p14:tracePt t="132283" x="4081463" y="5829300"/>
          <p14:tracePt t="132289" x="4105275" y="5829300"/>
          <p14:tracePt t="132298" x="4137025" y="5829300"/>
          <p14:tracePt t="132306" x="4168775" y="5829300"/>
          <p14:tracePt t="132313" x="4192588" y="5829300"/>
          <p14:tracePt t="132322" x="4225925" y="5821363"/>
          <p14:tracePt t="132328" x="4257675" y="5821363"/>
          <p14:tracePt t="132334" x="4289425" y="5821363"/>
          <p14:tracePt t="132342" x="4337050" y="5821363"/>
          <p14:tracePt t="132351" x="4392613" y="5821363"/>
          <p14:tracePt t="132358" x="4432300" y="5829300"/>
          <p14:tracePt t="132370" x="4495800" y="5829300"/>
          <p14:tracePt t="132374" x="4551363" y="5837238"/>
          <p14:tracePt t="132380" x="4608513" y="5837238"/>
          <p14:tracePt t="132388" x="4648200" y="5837238"/>
          <p14:tracePt t="132395" x="4695825" y="5837238"/>
          <p14:tracePt t="132402" x="4735513" y="5837238"/>
          <p14:tracePt t="132410" x="4759325" y="5837238"/>
          <p14:tracePt t="132417" x="4799013" y="5837238"/>
          <p14:tracePt t="132424" x="4814888" y="5837238"/>
          <p14:tracePt t="132435" x="4830763" y="5837238"/>
          <p14:tracePt t="132449" x="4838700" y="5837238"/>
          <p14:tracePt t="132462" x="4846638" y="5837238"/>
          <p14:tracePt t="132485" x="4854575" y="5837238"/>
          <p14:tracePt t="132493" x="4862513" y="5837238"/>
          <p14:tracePt t="132517" x="4870450" y="5837238"/>
          <p14:tracePt t="133127" x="4870450" y="5829300"/>
          <p14:tracePt t="133136" x="4870450" y="5805488"/>
          <p14:tracePt t="133143" x="4878388" y="5734050"/>
          <p14:tracePt t="133151" x="4902200" y="5637213"/>
          <p14:tracePt t="133158" x="4910138" y="5541963"/>
          <p14:tracePt t="133166" x="4910138" y="5430838"/>
          <p14:tracePt t="133173" x="4918075" y="5262563"/>
          <p14:tracePt t="133184" x="4918075" y="5008563"/>
          <p14:tracePt t="133188" x="4918075" y="4705350"/>
          <p14:tracePt t="133197" x="4902200" y="4433888"/>
          <p14:tracePt t="133218" x="4830763" y="3875088"/>
          <p14:tracePt t="133222" x="4806950" y="3668713"/>
          <p14:tracePt t="133226" x="4799013" y="3484563"/>
          <p14:tracePt t="133235" x="4783138" y="3349625"/>
          <p14:tracePt t="133241" x="4767263" y="3252788"/>
          <p14:tracePt t="133249" x="4767263" y="3181350"/>
          <p14:tracePt t="133258" x="4759325" y="3117850"/>
          <p14:tracePt t="133265" x="4759325" y="3070225"/>
          <p14:tracePt t="133271" x="4751388" y="3014663"/>
          <p14:tracePt t="133280" x="4751388" y="2982913"/>
          <p14:tracePt t="133289" x="4751388" y="2951163"/>
          <p14:tracePt t="133294" x="4751388" y="2927350"/>
          <p14:tracePt t="133302" x="4759325" y="2901950"/>
          <p14:tracePt t="133309" x="4759325" y="2886075"/>
          <p14:tracePt t="133317" x="4767263" y="2862263"/>
          <p14:tracePt t="133324" x="4775200" y="2854325"/>
          <p14:tracePt t="133339" x="4775200" y="2846388"/>
          <p14:tracePt t="133349" x="4775200" y="2838450"/>
          <p14:tracePt t="133400" x="4775200" y="2830513"/>
          <p14:tracePt t="133417" x="4775200" y="2814638"/>
          <p14:tracePt t="133430" x="4775200" y="2806700"/>
          <p14:tracePt t="133447" x="4775200" y="2798763"/>
          <p14:tracePt t="133460" x="4775200" y="2782888"/>
          <p14:tracePt t="133477" x="4775200" y="2774950"/>
          <p14:tracePt t="133485" x="4767263" y="2767013"/>
          <p14:tracePt t="133490" x="4759325" y="2759075"/>
          <p14:tracePt t="133499" x="4759325" y="2743200"/>
          <p14:tracePt t="133504" x="4751388" y="2719388"/>
          <p14:tracePt t="133512" x="4743450" y="2703513"/>
          <p14:tracePt t="133521" x="4727575" y="2671763"/>
          <p14:tracePt t="133527" x="4727575" y="2647950"/>
          <p14:tracePt t="133535" x="4711700" y="2624138"/>
          <p14:tracePt t="133541" x="4703763" y="2600325"/>
          <p14:tracePt t="133558" x="4695825" y="2584450"/>
          <p14:tracePt t="133564" x="4695825" y="2576513"/>
          <p14:tracePt t="133760" x="4687888" y="2576513"/>
          <p14:tracePt t="133767" x="4679950" y="2576513"/>
          <p14:tracePt t="133781" x="4672013" y="2576513"/>
          <p14:tracePt t="133789" x="4656138" y="2584450"/>
          <p14:tracePt t="133798" x="4648200" y="2584450"/>
          <p14:tracePt t="133804" x="4640263" y="2584450"/>
          <p14:tracePt t="133813" x="4632325" y="2592388"/>
          <p14:tracePt t="133820" x="4624388" y="2592388"/>
          <p14:tracePt t="133826" x="4616450" y="2608263"/>
          <p14:tracePt t="133835" x="4608513" y="2608263"/>
          <p14:tracePt t="133841" x="4600575" y="2624138"/>
          <p14:tracePt t="133849" x="4592638" y="2632075"/>
          <p14:tracePt t="133857" x="4584700" y="2632075"/>
          <p14:tracePt t="133895" x="4576763" y="2640013"/>
          <p14:tracePt t="133925" x="4567238" y="2640013"/>
          <p14:tracePt t="133954" x="4559300" y="2640013"/>
          <p14:tracePt t="133967" x="4551363" y="2640013"/>
          <p14:tracePt t="133974" x="4543425" y="2640013"/>
          <p14:tracePt t="133980" x="4535488" y="2640013"/>
          <p14:tracePt t="133986" x="4519613" y="2647950"/>
          <p14:tracePt t="133992" x="4511675" y="2655888"/>
          <p14:tracePt t="134001" x="4495800" y="2655888"/>
          <p14:tracePt t="134009" x="4479925" y="2663825"/>
          <p14:tracePt t="134016" x="4471988" y="2671763"/>
          <p14:tracePt t="134022" x="4464050" y="2671763"/>
          <p14:tracePt t="134032" x="4448175" y="2671763"/>
          <p14:tracePt t="134042" x="4440238" y="2679700"/>
          <p14:tracePt t="134045" x="4432300" y="2679700"/>
          <p14:tracePt t="134056" x="4424363" y="2687638"/>
          <p14:tracePt t="134059" x="4416425" y="2687638"/>
          <p14:tracePt t="134075" x="4408488" y="2695575"/>
          <p14:tracePt t="134104" x="4400550" y="2695575"/>
          <p14:tracePt t="134113" x="4400550" y="2703513"/>
          <p14:tracePt t="134127" x="4392613" y="2703513"/>
          <p14:tracePt t="134136" x="4384675" y="2711450"/>
          <p14:tracePt t="134153" x="4376738" y="2719388"/>
          <p14:tracePt t="134157" x="4360863" y="2719388"/>
          <p14:tracePt t="134166" x="4352925" y="2719388"/>
          <p14:tracePt t="134172" x="4344988" y="2727325"/>
          <p14:tracePt t="134182" x="4337050" y="2735263"/>
          <p14:tracePt t="134203" x="4321175" y="2735263"/>
          <p14:tracePt t="134229" x="4313238" y="2743200"/>
          <p14:tracePt t="135731" x="4313238" y="2735263"/>
          <p14:tracePt t="135738" x="4313238" y="2727325"/>
          <p14:tracePt t="135746" x="4305300" y="2711450"/>
          <p14:tracePt t="135753" x="4297363" y="2703513"/>
          <p14:tracePt t="135762" x="4289425" y="2687638"/>
          <p14:tracePt t="135768" x="4289425" y="2671763"/>
          <p14:tracePt t="135777" x="4289425" y="2647950"/>
          <p14:tracePt t="135783" x="4281488" y="2624138"/>
          <p14:tracePt t="135793" x="4281488" y="2592388"/>
          <p14:tracePt t="135799" x="4281488" y="2551113"/>
          <p14:tracePt t="135806" x="4281488" y="2503488"/>
          <p14:tracePt t="135814" x="4281488" y="2471738"/>
          <p14:tracePt t="135821" x="4281488" y="2416175"/>
          <p14:tracePt t="135829" x="4281488" y="2376488"/>
          <p14:tracePt t="135835" x="4281488" y="2312988"/>
          <p14:tracePt t="135844" x="4281488" y="2281238"/>
          <p14:tracePt t="135850" x="4281488" y="2249488"/>
          <p14:tracePt t="135858" x="4281488" y="2233613"/>
          <p14:tracePt t="135868" x="4281488" y="2208213"/>
          <p14:tracePt t="135873" x="4289425" y="2184400"/>
          <p14:tracePt t="135882" x="4297363" y="2152650"/>
          <p14:tracePt t="135888" x="4297363" y="2144713"/>
          <p14:tracePt t="135897" x="4305300" y="2128838"/>
          <p14:tracePt t="135906" x="4305300" y="2112963"/>
          <p14:tracePt t="135919" x="4305300" y="2105025"/>
          <p14:tracePt t="135927" x="4305300" y="2097088"/>
          <p14:tracePt t="135944" x="4305300" y="2089150"/>
          <p14:tracePt t="135950" x="4313238" y="2089150"/>
          <p14:tracePt t="135956" x="4313238" y="2081213"/>
          <p14:tracePt t="135983" x="4313238" y="2073275"/>
          <p14:tracePt t="136001" x="4313238" y="2065338"/>
          <p14:tracePt t="136019" x="4313238" y="2057400"/>
          <p14:tracePt t="136024" x="4313238" y="2049463"/>
          <p14:tracePt t="136031" x="4313238" y="2041525"/>
          <p14:tracePt t="136039" x="4313238" y="2033588"/>
          <p14:tracePt t="136048" x="4313238" y="2025650"/>
          <p14:tracePt t="136058" x="4313238" y="2001838"/>
          <p14:tracePt t="136069" x="4313238" y="1993900"/>
          <p14:tracePt t="136077" x="4313238" y="1978025"/>
          <p14:tracePt t="136087" x="4313238" y="1954213"/>
          <p14:tracePt t="136094" x="4313238" y="1946275"/>
          <p14:tracePt t="136100" x="4313238" y="1914525"/>
          <p14:tracePt t="136107" x="4313238" y="1898650"/>
          <p14:tracePt t="136116" x="4313238" y="1881188"/>
          <p14:tracePt t="136122" x="4313238" y="1865313"/>
          <p14:tracePt t="136134" x="4313238" y="1849438"/>
          <p14:tracePt t="136137" x="4313238" y="1833563"/>
          <p14:tracePt t="136148" x="4313238" y="1817688"/>
          <p14:tracePt t="136153" x="4313238" y="1809750"/>
          <p14:tracePt t="136160" x="4313238" y="1801813"/>
          <p14:tracePt t="136174" x="4313238" y="1793875"/>
          <p14:tracePt t="136248" x="4313238" y="1785938"/>
          <p14:tracePt t="136264" x="4313238" y="1778000"/>
          <p14:tracePt t="136272" x="4313238" y="1770063"/>
          <p14:tracePt t="136297" x="4313238" y="1762125"/>
          <p14:tracePt t="136311" x="4313238" y="1754188"/>
          <p14:tracePt t="136324" x="4313238" y="1746250"/>
          <p14:tracePt t="136333" x="4313238" y="1738313"/>
          <p14:tracePt t="136347" x="4313238" y="1730375"/>
          <p14:tracePt t="136355" x="4313238" y="1722438"/>
          <p14:tracePt t="136364" x="4313238" y="1714500"/>
          <p14:tracePt t="136377" x="4313238" y="1706563"/>
          <p14:tracePt t="136385" x="4313238" y="1698625"/>
          <p14:tracePt t="136392" x="4313238" y="1682750"/>
          <p14:tracePt t="136400" x="4313238" y="1674813"/>
          <p14:tracePt t="136407" x="4313238" y="1666875"/>
          <p14:tracePt t="136422" x="4313238" y="1658938"/>
          <p14:tracePt t="136446" x="4313238" y="1651000"/>
          <p14:tracePt t="136460" x="4313238" y="1643063"/>
          <p14:tracePt t="136467" x="4313238" y="1635125"/>
          <p14:tracePt t="136483" x="4313238" y="1627188"/>
          <p14:tracePt t="136498" x="4313238" y="1619250"/>
          <p14:tracePt t="136514" x="4313238" y="1611313"/>
          <p14:tracePt t="136528" x="4313238" y="1603375"/>
          <p14:tracePt t="136567" x="4313238" y="1595438"/>
          <p14:tracePt t="136597" x="4313238" y="1587500"/>
          <p14:tracePt t="136624" x="4313238" y="1579563"/>
          <p14:tracePt t="136632" x="4313238" y="1571625"/>
          <p14:tracePt t="136647" x="4313238" y="1563688"/>
          <p14:tracePt t="136655" x="4313238" y="1547813"/>
          <p14:tracePt t="136665" x="4313238" y="1530350"/>
          <p14:tracePt t="136669" x="4313238" y="1514475"/>
          <p14:tracePt t="136679" x="4313238" y="1498600"/>
          <p14:tracePt t="136684" x="4313238" y="1490663"/>
          <p14:tracePt t="136693" x="4313238" y="1466850"/>
          <p14:tracePt t="136701" x="4313238" y="1450975"/>
          <p14:tracePt t="136707" x="4313238" y="1435100"/>
          <p14:tracePt t="136717" x="4313238" y="1403350"/>
          <p14:tracePt t="136722" x="4313238" y="1379538"/>
          <p14:tracePt t="136732" x="4313238" y="1355725"/>
          <p14:tracePt t="136737" x="4313238" y="1331913"/>
          <p14:tracePt t="136747" x="4313238" y="1308100"/>
          <p14:tracePt t="136752" x="4313238" y="1276350"/>
          <p14:tracePt t="136761" x="4313238" y="1252538"/>
          <p14:tracePt t="136767" x="4313238" y="1220788"/>
          <p14:tracePt t="136774" x="4313238" y="1187450"/>
          <p14:tracePt t="136783" x="4313238" y="1155700"/>
          <p14:tracePt t="136789" x="4313238" y="1123950"/>
          <p14:tracePt t="136797" x="4313238" y="1092200"/>
          <p14:tracePt t="136806" x="4313238" y="1076325"/>
          <p14:tracePt t="136813" x="4313238" y="1052513"/>
          <p14:tracePt t="136819" x="4313238" y="1020763"/>
          <p14:tracePt t="136827" x="4313238" y="996950"/>
          <p14:tracePt t="136837" x="4313238" y="973138"/>
          <p14:tracePt t="136842" x="4313238" y="957263"/>
          <p14:tracePt t="136850" x="4313238" y="941388"/>
          <p14:tracePt t="136857" x="4313238" y="917575"/>
          <p14:tracePt t="136864" x="4313238" y="909638"/>
          <p14:tracePt t="136872" x="4313238" y="893763"/>
          <p14:tracePt t="136880" x="4313238" y="885825"/>
          <p14:tracePt t="136887" x="4313238" y="869950"/>
          <p14:tracePt t="136897" x="4313238" y="862013"/>
          <p14:tracePt t="136911" x="4313238" y="852488"/>
          <p14:tracePt t="136917" x="4313238" y="844550"/>
          <p14:tracePt t="136934" x="4313238" y="836613"/>
          <p14:tracePt t="136947" x="4313238" y="828675"/>
          <p14:tracePt t="136969" x="4313238" y="820738"/>
          <p14:tracePt t="136980" x="4313238" y="812800"/>
          <p14:tracePt t="137047" x="4313238" y="804863"/>
          <p14:tracePt t="137179" x="4313238" y="820738"/>
          <p14:tracePt t="137185" x="4313238" y="852488"/>
          <p14:tracePt t="137194" x="4313238" y="901700"/>
          <p14:tracePt t="137215" x="4313238" y="1012825"/>
          <p14:tracePt t="137219" x="4313238" y="1084263"/>
          <p14:tracePt t="137223" x="4313238" y="1147763"/>
          <p14:tracePt t="137232" x="4313238" y="1252538"/>
          <p14:tracePt t="137239" x="4313238" y="1371600"/>
          <p14:tracePt t="137247" x="4313238" y="1482725"/>
          <p14:tracePt t="137254" x="4313238" y="1611313"/>
          <p14:tracePt t="137262" x="4313238" y="1762125"/>
          <p14:tracePt t="137268" x="4313238" y="1898650"/>
          <p14:tracePt t="137277" x="4313238" y="1993900"/>
          <p14:tracePt t="137284" x="4313238" y="2097088"/>
          <p14:tracePt t="137291" x="4305300" y="2200275"/>
          <p14:tracePt t="137299" x="4305300" y="2281238"/>
          <p14:tracePt t="137306" x="4297363" y="2320925"/>
          <p14:tracePt t="137315" x="4297363" y="2360613"/>
          <p14:tracePt t="137322" x="4297363" y="2368550"/>
          <p14:tracePt t="137329" x="4297363" y="2376488"/>
          <p14:tracePt t="137337" x="4297363" y="2384425"/>
          <p14:tracePt t="137345" x="4289425" y="2384425"/>
          <p14:tracePt t="137383" x="4289425" y="2392363"/>
          <p14:tracePt t="137459" x="4289425" y="2400300"/>
          <p14:tracePt t="137465" x="4281488" y="2400300"/>
          <p14:tracePt t="137474" x="4281488" y="2408238"/>
          <p14:tracePt t="137514" x="4273550" y="2416175"/>
          <p14:tracePt t="137533" x="4265613" y="2416175"/>
          <p14:tracePt t="137539" x="4265613" y="2424113"/>
          <p14:tracePt t="137555" x="4257675" y="2432050"/>
          <p14:tracePt t="137563" x="4257675" y="2455863"/>
          <p14:tracePt t="137570" x="4249738" y="2471738"/>
          <p14:tracePt t="137579" x="4241800" y="2503488"/>
          <p14:tracePt t="137587" x="4225925" y="2543175"/>
          <p14:tracePt t="137592" x="4225925" y="2559050"/>
          <p14:tracePt t="137603" x="4210050" y="2608263"/>
          <p14:tracePt t="137607" x="4200525" y="2647950"/>
          <p14:tracePt t="137616" x="4200525" y="2679700"/>
          <p14:tracePt t="137624" x="4200525" y="2695575"/>
          <p14:tracePt t="137631" x="4200525" y="2711450"/>
          <p14:tracePt t="137637" x="4192588" y="2727325"/>
          <p14:tracePt t="137646" x="4192588" y="2743200"/>
          <p14:tracePt t="137666" x="4192588" y="2751138"/>
          <p14:tracePt t="137668" x="4192588" y="2759075"/>
          <p14:tracePt t="137853" x="4192588" y="2767013"/>
          <p14:tracePt t="137862" x="4192588" y="2774950"/>
          <p14:tracePt t="137880" x="4192588" y="2782888"/>
          <p14:tracePt t="137886" x="4192588" y="2790825"/>
          <p14:tracePt t="137893" x="4192588" y="2798763"/>
          <p14:tracePt t="137900" x="4192588" y="2814638"/>
          <p14:tracePt t="137907" x="4192588" y="2822575"/>
          <p14:tracePt t="137915" x="4192588" y="2846388"/>
          <p14:tracePt t="137922" x="4192588" y="2894013"/>
          <p14:tracePt t="137933" x="4192588" y="2935288"/>
          <p14:tracePt t="137937" x="4192588" y="2990850"/>
          <p14:tracePt t="137947" x="4184650" y="3046413"/>
          <p14:tracePt t="137951" x="4176713" y="3094038"/>
          <p14:tracePt t="137963" x="4168775" y="3125788"/>
          <p14:tracePt t="137968" x="4160838" y="3181350"/>
          <p14:tracePt t="137974" x="4152900" y="3228975"/>
          <p14:tracePt t="137982" x="4152900" y="3270250"/>
          <p14:tracePt t="137989" x="4144963" y="3302000"/>
          <p14:tracePt t="137997" x="4137025" y="3341688"/>
          <p14:tracePt t="138006" x="4137025" y="3365500"/>
          <p14:tracePt t="138013" x="4137025" y="3373438"/>
          <p14:tracePt t="138019" x="4137025" y="3381375"/>
          <p14:tracePt t="138028" x="4137025" y="3389313"/>
          <p14:tracePt t="138036" x="4137025" y="3397250"/>
          <p14:tracePt t="138042" x="4137025" y="3405188"/>
          <p14:tracePt t="138049" x="4137025" y="3413125"/>
          <p14:tracePt t="138066" x="4137025" y="3421063"/>
          <p14:tracePt t="138072" x="4137025" y="3429000"/>
          <p14:tracePt t="138111" x="4137025" y="3436938"/>
          <p14:tracePt t="138141" x="4137025" y="3444875"/>
          <p14:tracePt t="138155" x="4137025" y="3452813"/>
          <p14:tracePt t="138164" x="4137025" y="3460750"/>
          <p14:tracePt t="138181" x="4137025" y="3468688"/>
          <p14:tracePt t="138189" x="4137025" y="3484563"/>
          <p14:tracePt t="138207" x="4137025" y="3524250"/>
          <p14:tracePt t="138219" x="4137025" y="3532188"/>
          <p14:tracePt t="138224" x="4137025" y="3563938"/>
          <p14:tracePt t="138233" x="4129088" y="3587750"/>
          <p14:tracePt t="138248" x="4113213" y="3636963"/>
          <p14:tracePt t="138255" x="4097338" y="3652838"/>
          <p14:tracePt t="138265" x="4089400" y="3668713"/>
          <p14:tracePt t="138269" x="4089400" y="3684588"/>
          <p14:tracePt t="138276" x="4089400" y="3692525"/>
          <p14:tracePt t="138282" x="4081463" y="3700463"/>
          <p14:tracePt t="138298" x="4081463" y="3708400"/>
          <p14:tracePt t="138883" x="4081463" y="3700463"/>
          <p14:tracePt t="138893" x="4081463" y="3684588"/>
          <p14:tracePt t="138897" x="4089400" y="3676650"/>
          <p14:tracePt t="138905" x="4089400" y="3668713"/>
          <p14:tracePt t="138912" x="4097338" y="3652838"/>
          <p14:tracePt t="138920" x="4105275" y="3636963"/>
          <p14:tracePt t="138929" x="4105275" y="3621088"/>
          <p14:tracePt t="138935" x="4113213" y="3613150"/>
          <p14:tracePt t="138944" x="4121150" y="3595688"/>
          <p14:tracePt t="138957" x="4121150" y="3579813"/>
          <p14:tracePt t="138967" x="4129088" y="3579813"/>
          <p14:tracePt t="138986" x="4129088" y="3571875"/>
          <p14:tracePt t="139108" x="4129088" y="3563938"/>
          <p14:tracePt t="139122" x="4129088" y="3540125"/>
          <p14:tracePt t="139129" x="4129088" y="3516313"/>
          <p14:tracePt t="139137" x="4137025" y="3500438"/>
          <p14:tracePt t="139145" x="4137025" y="3476625"/>
          <p14:tracePt t="139153" x="4137025" y="3444875"/>
          <p14:tracePt t="139160" x="4137025" y="3413125"/>
          <p14:tracePt t="139167" x="4137025" y="3357563"/>
          <p14:tracePt t="139175" x="4137025" y="3317875"/>
          <p14:tracePt t="139184" x="4137025" y="3262313"/>
          <p14:tracePt t="139191" x="4137025" y="3228975"/>
          <p14:tracePt t="139197" x="4137025" y="3181350"/>
          <p14:tracePt t="139216" x="4137025" y="3125788"/>
          <p14:tracePt t="139221" x="4137025" y="3109913"/>
          <p14:tracePt t="139232" x="4137025" y="3101975"/>
          <p14:tracePt t="139235" x="4137025" y="3094038"/>
          <p14:tracePt t="139243" x="4137025" y="3086100"/>
          <p14:tracePt t="139250" x="4137025" y="3078163"/>
          <p14:tracePt t="139271" x="4137025" y="3070225"/>
          <p14:tracePt t="139423" x="4137025" y="3062288"/>
          <p14:tracePt t="139437" x="4137025" y="3054350"/>
          <p14:tracePt t="139445" x="4137025" y="3046413"/>
          <p14:tracePt t="139452" x="4137025" y="3038475"/>
          <p14:tracePt t="139462" x="4137025" y="3030538"/>
          <p14:tracePt t="139466" x="4137025" y="3022600"/>
          <p14:tracePt t="139482" x="4137025" y="3014663"/>
          <p14:tracePt t="139504" x="4137025" y="3006725"/>
          <p14:tracePt t="142483" x="4137025" y="2990850"/>
          <p14:tracePt t="142485" x="4137025" y="2974975"/>
          <p14:tracePt t="142486" x="4137025" y="2967038"/>
          <p14:tracePt t="142488" x="4137025" y="2959100"/>
          <p14:tracePt t="142494" x="4137025" y="2951163"/>
          <p14:tracePt t="142533" x="4137025" y="2943225"/>
          <p14:tracePt t="142572" x="4137025" y="2935288"/>
          <p14:tracePt t="142601" x="4137025" y="2927350"/>
          <p14:tracePt t="142641" x="4137025" y="2919413"/>
          <p14:tracePt t="142668" x="4137025" y="2909888"/>
          <p14:tracePt t="142751" x="4137025" y="2901950"/>
          <p14:tracePt t="142781" x="4137025" y="2894013"/>
          <p14:tracePt t="142804" x="4137025" y="2886075"/>
          <p14:tracePt t="142819" x="4137025" y="2878138"/>
          <p14:tracePt t="142833" x="4137025" y="2870200"/>
          <p14:tracePt t="142849" x="4137025" y="2862263"/>
          <p14:tracePt t="142864" x="4137025" y="2854325"/>
          <p14:tracePt t="142879" x="4137025" y="2846388"/>
          <p14:tracePt t="142901" x="4137025" y="2838450"/>
          <p14:tracePt t="143127" x="4137025" y="2830513"/>
          <p14:tracePt t="143180" x="4137025" y="2822575"/>
          <p14:tracePt t="143254" x="4137025" y="2814638"/>
          <p14:tracePt t="143300" x="4137025" y="2806700"/>
          <p14:tracePt t="143374" x="4137025" y="2798763"/>
          <p14:tracePt t="143450" x="4137025" y="2790825"/>
          <p14:tracePt t="143732" x="4137025" y="2782888"/>
          <p14:tracePt t="145683" x="4137025" y="2774950"/>
          <p14:tracePt t="145690" x="4137025" y="2767013"/>
          <p14:tracePt t="145697" x="4137025" y="2759075"/>
          <p14:tracePt t="145705" x="4137025" y="2735263"/>
          <p14:tracePt t="145712" x="4137025" y="2719388"/>
          <p14:tracePt t="145722" x="4144963" y="2687638"/>
          <p14:tracePt t="145728" x="4144963" y="2647950"/>
          <p14:tracePt t="145736" x="4144963" y="2592388"/>
          <p14:tracePt t="145743" x="4144963" y="2535238"/>
          <p14:tracePt t="145750" x="4144963" y="2487613"/>
          <p14:tracePt t="145759" x="4144963" y="2432050"/>
          <p14:tracePt t="145765" x="4144963" y="2376488"/>
          <p14:tracePt t="145772" x="4152900" y="2336800"/>
          <p14:tracePt t="145780" x="4152900" y="2297113"/>
          <p14:tracePt t="145789" x="4152900" y="2273300"/>
          <p14:tracePt t="145795" x="4152900" y="2257425"/>
          <p14:tracePt t="145953" x="4152900" y="2249488"/>
          <p14:tracePt t="145968" x="4152900" y="2233613"/>
          <p14:tracePt t="145983" x="4160838" y="2216150"/>
          <p14:tracePt t="145990" x="4160838" y="2200275"/>
          <p14:tracePt t="145998" x="4160838" y="2176463"/>
          <p14:tracePt t="146006" x="4168775" y="2152650"/>
          <p14:tracePt t="146013" x="4168775" y="2128838"/>
          <p14:tracePt t="146021" x="4168775" y="2081213"/>
          <p14:tracePt t="146028" x="4176713" y="1993900"/>
          <p14:tracePt t="146037" x="4184650" y="1946275"/>
          <p14:tracePt t="146043" x="4184650" y="1890713"/>
          <p14:tracePt t="146051" x="4184650" y="1833563"/>
          <p14:tracePt t="146058" x="4184650" y="1817688"/>
          <p14:tracePt t="146065" x="4184650" y="1778000"/>
          <p14:tracePt t="146073" x="4184650" y="1730375"/>
          <p14:tracePt t="146081" x="4184650" y="1698625"/>
          <p14:tracePt t="146090" x="4184650" y="1666875"/>
          <p14:tracePt t="146096" x="4184650" y="1635125"/>
          <p14:tracePt t="146106" x="4184650" y="1619250"/>
          <p14:tracePt t="146111" x="4184650" y="1611313"/>
          <p14:tracePt t="146120" x="4184650" y="1595438"/>
          <p14:tracePt t="146134" x="4184650" y="1579563"/>
          <p14:tracePt t="146141" x="4184650" y="1571625"/>
          <p14:tracePt t="146180" x="4184650" y="1563688"/>
          <p14:tracePt t="146591" x="4184650" y="1555750"/>
          <p14:tracePt t="146600" x="4184650" y="1547813"/>
          <p14:tracePt t="146606" x="4184650" y="1538288"/>
          <p14:tracePt t="146615" x="4192588" y="1522413"/>
          <p14:tracePt t="146622" x="4200525" y="1498600"/>
          <p14:tracePt t="146628" x="4200525" y="1474788"/>
          <p14:tracePt t="146637" x="4210050" y="1450975"/>
          <p14:tracePt t="146644" x="4210050" y="1411288"/>
          <p14:tracePt t="146652" x="4217988" y="1363663"/>
          <p14:tracePt t="146658" x="4225925" y="1316038"/>
          <p14:tracePt t="146666" x="4225925" y="1276350"/>
          <p14:tracePt t="146674" x="4225925" y="1252538"/>
          <p14:tracePt t="146681" x="4225925" y="1236663"/>
          <p14:tracePt t="146690" x="4225925" y="1228725"/>
          <p14:tracePt t="146696" x="4233863" y="1204913"/>
          <p14:tracePt t="146704" x="4233863" y="1195388"/>
          <p14:tracePt t="146711" x="4233863" y="1187450"/>
          <p14:tracePt t="146719" x="4233863" y="1179513"/>
          <p14:tracePt t="147553" x="4200525" y="1236663"/>
          <p14:tracePt t="147559" x="4168775" y="1300163"/>
          <p14:tracePt t="147566" x="4097338" y="1419225"/>
          <p14:tracePt t="147574" x="3986213" y="1635125"/>
          <p14:tracePt t="147581" x="3875088" y="1785938"/>
          <p14:tracePt t="147590" x="3690938" y="2105025"/>
          <p14:tracePt t="147596" x="3508375" y="2487613"/>
          <p14:tracePt t="147604" x="3316288" y="2846388"/>
          <p14:tracePt t="147611" x="3149600" y="3157538"/>
          <p14:tracePt t="147621" x="3021013" y="3413125"/>
          <p14:tracePt t="147626" x="2965450" y="3571875"/>
          <p14:tracePt t="147635" x="2941638" y="3636963"/>
          <p14:tracePt t="147641" x="2941638" y="3652838"/>
          <p14:tracePt t="147649" x="2941638" y="3660775"/>
          <p14:tracePt t="147672" x="2949575" y="3660775"/>
          <p14:tracePt t="147681" x="2957513" y="3652838"/>
          <p14:tracePt t="147687" x="2973388" y="3652838"/>
          <p14:tracePt t="147694" x="2981325" y="3636963"/>
          <p14:tracePt t="147703" x="2989263" y="3636963"/>
          <p14:tracePt t="147710" x="2997200" y="3629025"/>
          <p14:tracePt t="147717" x="3005138" y="3621088"/>
          <p14:tracePt t="147725" x="3013075" y="3621088"/>
          <p14:tracePt t="147740" x="3021013" y="3613150"/>
          <p14:tracePt t="147747" x="3028950" y="3613150"/>
          <p14:tracePt t="147761" x="3036888" y="3613150"/>
          <p14:tracePt t="147769" x="3036888" y="3605213"/>
          <p14:tracePt t="147778" x="3052763" y="3595688"/>
          <p14:tracePt t="147784" x="3060700" y="3587750"/>
          <p14:tracePt t="147792" x="3068638" y="3579813"/>
          <p14:tracePt t="147799" x="3076575" y="3556000"/>
          <p14:tracePt t="147810" x="3092450" y="3548063"/>
          <p14:tracePt t="147814" x="3125788" y="3524250"/>
          <p14:tracePt t="147822" x="3133725" y="3508375"/>
          <p14:tracePt t="147829" x="3165475" y="3484563"/>
          <p14:tracePt t="147838" x="3189288" y="3444875"/>
          <p14:tracePt t="147843" x="3221038" y="3405188"/>
          <p14:tracePt t="147854" x="3252788" y="3381375"/>
          <p14:tracePt t="147860" x="3268663" y="3349625"/>
          <p14:tracePt t="147867" x="3292475" y="3333750"/>
          <p14:tracePt t="147874" x="3308350" y="3317875"/>
          <p14:tracePt t="147882" x="3340100" y="3294063"/>
          <p14:tracePt t="147889" x="3363913" y="3262313"/>
          <p14:tracePt t="147896" x="3387725" y="3252788"/>
          <p14:tracePt t="147904" x="3411538" y="3236913"/>
          <p14:tracePt t="147914" x="3427413" y="3228975"/>
          <p14:tracePt t="147919" x="3467100" y="3189288"/>
          <p14:tracePt t="147929" x="3492500" y="3181350"/>
          <p14:tracePt t="147935" x="3524250" y="3149600"/>
          <p14:tracePt t="147942" x="3556000" y="3117850"/>
          <p14:tracePt t="147949" x="3571875" y="3101975"/>
          <p14:tracePt t="147960" x="3595688" y="3086100"/>
          <p14:tracePt t="147964" x="3635375" y="3062288"/>
          <p14:tracePt t="147974" x="3651250" y="3046413"/>
          <p14:tracePt t="147979" x="3675063" y="3030538"/>
          <p14:tracePt t="147987" x="3714750" y="2998788"/>
          <p14:tracePt t="147996" x="3722688" y="2990850"/>
          <p14:tracePt t="148004" x="3738563" y="2974975"/>
          <p14:tracePt t="148009" x="3754438" y="2959100"/>
          <p14:tracePt t="148017" x="3770313" y="2943225"/>
          <p14:tracePt t="148025" x="3778250" y="2927350"/>
          <p14:tracePt t="148031" x="3786188" y="2927350"/>
          <p14:tracePt t="148039" x="3802063" y="2909888"/>
          <p14:tracePt t="148046" x="3810000" y="2901950"/>
          <p14:tracePt t="148054" x="3810000" y="2894013"/>
          <p14:tracePt t="148061" x="3817938" y="2886075"/>
          <p14:tracePt t="148073" x="3833813" y="2870200"/>
          <p14:tracePt t="148086" x="3843338" y="2854325"/>
          <p14:tracePt t="148092" x="3851275" y="2846388"/>
          <p14:tracePt t="148099" x="3851275" y="2838450"/>
          <p14:tracePt t="148106" x="3859213" y="2830513"/>
          <p14:tracePt t="148114" x="3875088" y="2814638"/>
          <p14:tracePt t="148122" x="3883025" y="2798763"/>
          <p14:tracePt t="148129" x="3883025" y="2782888"/>
          <p14:tracePt t="148138" x="3898900" y="2767013"/>
          <p14:tracePt t="148144" x="3914775" y="2743200"/>
          <p14:tracePt t="148153" x="3930650" y="2719388"/>
          <p14:tracePt t="148159" x="3938588" y="2711450"/>
          <p14:tracePt t="148175" x="3938588" y="2703513"/>
          <p14:tracePt t="148339" x="3938588" y="2711450"/>
          <p14:tracePt t="148347" x="3938588" y="2719388"/>
          <p14:tracePt t="148355" x="3938588" y="2735263"/>
          <p14:tracePt t="148361" x="3938588" y="2759075"/>
          <p14:tracePt t="148372" x="3938588" y="2790825"/>
          <p14:tracePt t="148376" x="3938588" y="2830513"/>
          <p14:tracePt t="148387" x="3938588" y="2878138"/>
          <p14:tracePt t="148392" x="3946525" y="2919413"/>
          <p14:tracePt t="148399" x="3946525" y="2967038"/>
          <p14:tracePt t="148409" x="3946525" y="2998788"/>
          <p14:tracePt t="148414" x="3954463" y="3030538"/>
          <p14:tracePt t="148422" x="3954463" y="3062288"/>
          <p14:tracePt t="148429" x="3962400" y="3086100"/>
          <p14:tracePt t="148437" x="3962400" y="3101975"/>
          <p14:tracePt t="148446" x="3962400" y="3109913"/>
          <p14:tracePt t="148453" x="3962400" y="3117850"/>
          <p14:tracePt t="148459" x="3962400" y="3133725"/>
          <p14:tracePt t="148474" x="3970338" y="3141663"/>
          <p14:tracePt t="150078" x="0" y="0"/>
        </p14:tracePtLst>
        <p14:tracePtLst>
          <p14:tracePt t="157581" x="3714750" y="1236663"/>
          <p14:tracePt t="157698" x="3714750" y="1244600"/>
          <p14:tracePt t="157705" x="3714750" y="1260475"/>
          <p14:tracePt t="157712" x="3714750" y="1284288"/>
          <p14:tracePt t="157720" x="3706813" y="1308100"/>
          <p14:tracePt t="157729" x="3706813" y="1339850"/>
          <p14:tracePt t="157735" x="3698875" y="1371600"/>
          <p14:tracePt t="157743" x="3690938" y="1387475"/>
          <p14:tracePt t="157750" x="3683000" y="1419225"/>
          <p14:tracePt t="157759" x="3683000" y="1450975"/>
          <p14:tracePt t="157765" x="3675063" y="1474788"/>
          <p14:tracePt t="157773" x="3675063" y="1498600"/>
          <p14:tracePt t="157780" x="3675063" y="1522413"/>
          <p14:tracePt t="157788" x="3675063" y="1547813"/>
          <p14:tracePt t="157796" x="3667125" y="1563688"/>
          <p14:tracePt t="157803" x="3667125" y="1587500"/>
          <p14:tracePt t="157810" x="3667125" y="1603375"/>
          <p14:tracePt t="157818" x="3659188" y="1627188"/>
          <p14:tracePt t="157827" x="3659188" y="1651000"/>
          <p14:tracePt t="157833" x="3651250" y="1674813"/>
          <p14:tracePt t="157840" x="3651250" y="1706563"/>
          <p14:tracePt t="157848" x="3651250" y="1722438"/>
          <p14:tracePt t="157855" x="3651250" y="1762125"/>
          <p14:tracePt t="157863" x="3651250" y="1801813"/>
          <p14:tracePt t="157871" x="3651250" y="1833563"/>
          <p14:tracePt t="157879" x="3651250" y="1865313"/>
          <p14:tracePt t="157886" x="3651250" y="1890713"/>
          <p14:tracePt t="157893" x="3643313" y="1922463"/>
          <p14:tracePt t="157901" x="3643313" y="1946275"/>
          <p14:tracePt t="157909" x="3643313" y="1970088"/>
          <p14:tracePt t="157917" x="3643313" y="1993900"/>
          <p14:tracePt t="157923" x="3635375" y="2017713"/>
          <p14:tracePt t="157932" x="3635375" y="2049463"/>
          <p14:tracePt t="157938" x="3635375" y="2073275"/>
          <p14:tracePt t="157948" x="3635375" y="2105025"/>
          <p14:tracePt t="157953" x="3635375" y="2128838"/>
          <p14:tracePt t="157964" x="3627438" y="2168525"/>
          <p14:tracePt t="157969" x="3627438" y="2216150"/>
          <p14:tracePt t="157978" x="3627438" y="2249488"/>
          <p14:tracePt t="157983" x="3619500" y="2297113"/>
          <p14:tracePt t="157994" x="3619500" y="2344738"/>
          <p14:tracePt t="158000" x="3611563" y="2384425"/>
          <p14:tracePt t="158006" x="3611563" y="2408238"/>
          <p14:tracePt t="158014" x="3611563" y="2439988"/>
          <p14:tracePt t="158021" x="3603625" y="2471738"/>
          <p14:tracePt t="158028" x="3603625" y="2503488"/>
          <p14:tracePt t="158036" x="3603625" y="2535238"/>
          <p14:tracePt t="158044" x="3603625" y="2576513"/>
          <p14:tracePt t="158051" x="3603625" y="2600325"/>
          <p14:tracePt t="158059" x="3603625" y="2616200"/>
          <p14:tracePt t="158066" x="3603625" y="2640013"/>
          <p14:tracePt t="158074" x="3603625" y="2663825"/>
          <p14:tracePt t="158081" x="3595688" y="2679700"/>
          <p14:tracePt t="158088" x="3595688" y="2687638"/>
          <p14:tracePt t="158097" x="3595688" y="2711450"/>
          <p14:tracePt t="158103" x="3595688" y="2727325"/>
          <p14:tracePt t="158112" x="3595688" y="2735263"/>
          <p14:tracePt t="158183" x="3595688" y="2719388"/>
          <p14:tracePt t="158188" x="3603625" y="2679700"/>
          <p14:tracePt t="158203" x="3611563" y="2584450"/>
          <p14:tracePt t="158210" x="3611563" y="2535238"/>
          <p14:tracePt t="158217" x="3611563" y="2479675"/>
          <p14:tracePt t="158227" x="3611563" y="2408238"/>
          <p14:tracePt t="158231" x="3611563" y="2328863"/>
          <p14:tracePt t="158241" x="3611563" y="2249488"/>
          <p14:tracePt t="158247" x="3611563" y="2160588"/>
          <p14:tracePt t="158253" x="3611563" y="2081213"/>
          <p14:tracePt t="158261" x="3611563" y="2009775"/>
          <p14:tracePt t="158269" x="3611563" y="1938338"/>
          <p14:tracePt t="158277" x="3619500" y="1873250"/>
          <p14:tracePt t="158283" x="3627438" y="1817688"/>
          <p14:tracePt t="158292" x="3627438" y="1762125"/>
          <p14:tracePt t="158299" x="3627438" y="1722438"/>
          <p14:tracePt t="158306" x="3627438" y="1682750"/>
          <p14:tracePt t="158315" x="3635375" y="1651000"/>
          <p14:tracePt t="158321" x="3635375" y="1635125"/>
          <p14:tracePt t="158330" x="3635375" y="1627188"/>
          <p14:tracePt t="158336" x="3635375" y="1611313"/>
          <p14:tracePt t="158345" x="3635375" y="1603375"/>
          <p14:tracePt t="158351" x="3635375" y="1587500"/>
          <p14:tracePt t="158367" x="3635375" y="1579563"/>
          <p14:tracePt t="158404" x="3635375" y="1571625"/>
          <p14:tracePt t="158413" x="3635375" y="1563688"/>
          <p14:tracePt t="158419" x="3635375" y="1555750"/>
          <p14:tracePt t="158429" x="3635375" y="1547813"/>
          <p14:tracePt t="158434" x="3635375" y="1530350"/>
          <p14:tracePt t="158444" x="3635375" y="1514475"/>
          <p14:tracePt t="158451" x="3635375" y="1490663"/>
          <p14:tracePt t="158456" x="3635375" y="1466850"/>
          <p14:tracePt t="158464" x="3627438" y="1443038"/>
          <p14:tracePt t="158471" x="3627438" y="1427163"/>
          <p14:tracePt t="158481" x="3619500" y="1411288"/>
          <p14:tracePt t="158486" x="3619500" y="1395413"/>
          <p14:tracePt t="158495" x="3619500" y="1379538"/>
          <p14:tracePt t="158501" x="3619500" y="1363663"/>
          <p14:tracePt t="158510" x="3619500" y="1347788"/>
          <p14:tracePt t="158518" x="3619500" y="1339850"/>
          <p14:tracePt t="158524" x="3619500" y="1331913"/>
          <p14:tracePt t="158539" x="3619500" y="1323975"/>
          <p14:tracePt t="158606" x="3619500" y="1331913"/>
          <p14:tracePt t="158615" x="3611563" y="1355725"/>
          <p14:tracePt t="158622" x="3611563" y="1379538"/>
          <p14:tracePt t="158632" x="3611563" y="1403350"/>
          <p14:tracePt t="158637" x="3611563" y="1427163"/>
          <p14:tracePt t="158645" x="3611563" y="1466850"/>
          <p14:tracePt t="158651" x="3603625" y="1498600"/>
          <p14:tracePt t="158662" x="3603625" y="1530350"/>
          <p14:tracePt t="158667" x="3603625" y="1579563"/>
          <p14:tracePt t="158674" x="3603625" y="1603375"/>
          <p14:tracePt t="158683" x="3603625" y="1619250"/>
          <p14:tracePt t="158689" x="3603625" y="1651000"/>
          <p14:tracePt t="158697" x="3603625" y="1682750"/>
          <p14:tracePt t="158705" x="3603625" y="1714500"/>
          <p14:tracePt t="158714" x="3603625" y="1738313"/>
          <p14:tracePt t="158719" x="3603625" y="1770063"/>
          <p14:tracePt t="158728" x="3603625" y="1785938"/>
          <p14:tracePt t="158734" x="3603625" y="1809750"/>
          <p14:tracePt t="158744" x="3603625" y="1825625"/>
          <p14:tracePt t="158749" x="3603625" y="1849438"/>
          <p14:tracePt t="158757" x="3595688" y="1865313"/>
          <p14:tracePt t="158764" x="3595688" y="1890713"/>
          <p14:tracePt t="158772" x="3595688" y="1914525"/>
          <p14:tracePt t="158781" x="3587750" y="1946275"/>
          <p14:tracePt t="158786" x="3587750" y="1962150"/>
          <p14:tracePt t="158795" x="3587750" y="1978025"/>
          <p14:tracePt t="158801" x="3579813" y="1993900"/>
          <p14:tracePt t="158810" x="3579813" y="2001838"/>
          <p14:tracePt t="158818" x="3579813" y="2017713"/>
          <p14:tracePt t="158824" x="3571875" y="2017713"/>
          <p14:tracePt t="158832" x="3571875" y="2025650"/>
          <p14:tracePt t="158997" x="3571875" y="2033588"/>
          <p14:tracePt t="159006" x="3571875" y="2041525"/>
          <p14:tracePt t="159018" x="3571875" y="2049463"/>
          <p14:tracePt t="159027" x="3571875" y="2065338"/>
          <p14:tracePt t="159033" x="3571875" y="2089150"/>
          <p14:tracePt t="159049" x="3571875" y="2128838"/>
          <p14:tracePt t="159057" x="3579813" y="2184400"/>
          <p14:tracePt t="159066" x="3579813" y="2241550"/>
          <p14:tracePt t="159072" x="3579813" y="2297113"/>
          <p14:tracePt t="159080" x="3579813" y="2344738"/>
          <p14:tracePt t="159087" x="3579813" y="2400300"/>
          <p14:tracePt t="159096" x="3579813" y="2463800"/>
          <p14:tracePt t="159102" x="3579813" y="2519363"/>
          <p14:tracePt t="159110" x="3579813" y="2559050"/>
          <p14:tracePt t="159121" x="3579813" y="2616200"/>
          <p14:tracePt t="159126" x="3579813" y="2647950"/>
          <p14:tracePt t="159132" x="3579813" y="2679700"/>
          <p14:tracePt t="159140" x="3579813" y="2703513"/>
          <p14:tracePt t="159148" x="3571875" y="2727325"/>
          <p14:tracePt t="159157" x="3571875" y="2743200"/>
          <p14:tracePt t="159162" x="3571875" y="2759075"/>
          <p14:tracePt t="159169" x="3571875" y="2774950"/>
          <p14:tracePt t="159179" x="3571875" y="2782888"/>
          <p14:tracePt t="159185" x="3571875" y="2798763"/>
          <p14:tracePt t="159203" x="3571875" y="2830513"/>
          <p14:tracePt t="159215" x="3571875" y="2846388"/>
          <p14:tracePt t="159222" x="3571875" y="2854325"/>
          <p14:tracePt t="159237" x="3571875" y="2862263"/>
          <p14:tracePt t="159262" x="3571875" y="2870200"/>
          <p14:tracePt t="159292" x="3563938" y="2846388"/>
          <p14:tracePt t="159298" x="3563938" y="2814638"/>
          <p14:tracePt t="159308" x="3563938" y="2798763"/>
          <p14:tracePt t="159315" x="3556000" y="2759075"/>
          <p14:tracePt t="159319" x="3540125" y="2711450"/>
          <p14:tracePt t="159328" x="3532188" y="2647950"/>
          <p14:tracePt t="159334" x="3524250" y="2600325"/>
          <p14:tracePt t="159345" x="3524250" y="2559050"/>
          <p14:tracePt t="159350" x="3508375" y="2503488"/>
          <p14:tracePt t="159357" x="3508375" y="2455863"/>
          <p14:tracePt t="159365" x="3500438" y="2400300"/>
          <p14:tracePt t="159372" x="3492500" y="2376488"/>
          <p14:tracePt t="159385" x="3492500" y="2336800"/>
          <p14:tracePt t="159388" x="3484563" y="2312988"/>
          <p14:tracePt t="159394" x="3484563" y="2297113"/>
          <p14:tracePt t="159402" x="3467100" y="2257425"/>
          <p14:tracePt t="159409" x="3467100" y="2233613"/>
          <p14:tracePt t="159419" x="3459163" y="2208213"/>
          <p14:tracePt t="159425" x="3459163" y="2192338"/>
          <p14:tracePt t="159434" x="3451225" y="2184400"/>
          <p14:tracePt t="159439" x="3443288" y="2168525"/>
          <p14:tracePt t="159448" x="3435350" y="2152650"/>
          <p14:tracePt t="159454" x="3435350" y="2136775"/>
          <p14:tracePt t="159469" x="3435350" y="2128838"/>
          <p14:tracePt t="159478" x="3427413" y="2120900"/>
          <p14:tracePt t="159493" x="3427413" y="2112963"/>
          <p14:tracePt t="159530" x="3419475" y="2105025"/>
          <p14:tracePt t="159552" x="3419475" y="2097088"/>
          <p14:tracePt t="159582" x="3419475" y="2089150"/>
          <p14:tracePt t="159607" x="3411538" y="2089150"/>
          <p14:tracePt t="159645" x="3411538" y="2081213"/>
          <p14:tracePt t="159685" x="3411538" y="2073275"/>
          <p14:tracePt t="159728" x="3419475" y="2089150"/>
          <p14:tracePt t="159733" x="3427413" y="2097088"/>
          <p14:tracePt t="159740" x="3443288" y="2112963"/>
          <p14:tracePt t="159748" x="3459163" y="2144713"/>
          <p14:tracePt t="159755" x="3467100" y="2160588"/>
          <p14:tracePt t="159768" x="3484563" y="2184400"/>
          <p14:tracePt t="159770" x="3484563" y="2208213"/>
          <p14:tracePt t="159777" x="3492500" y="2224088"/>
          <p14:tracePt t="159785" x="3500438" y="2241550"/>
          <p14:tracePt t="159800" x="3500438" y="2249488"/>
          <p14:tracePt t="159808" x="3500438" y="2257425"/>
          <p14:tracePt t="159891" x="3500438" y="2249488"/>
          <p14:tracePt t="159899" x="3500438" y="2241550"/>
          <p14:tracePt t="159904" x="3500438" y="2224088"/>
          <p14:tracePt t="159916" x="3500438" y="2208213"/>
          <p14:tracePt t="159919" x="3492500" y="2192338"/>
          <p14:tracePt t="159927" x="3492500" y="2176463"/>
          <p14:tracePt t="159935" x="3492500" y="2168525"/>
          <p14:tracePt t="159945" x="3492500" y="2152650"/>
          <p14:tracePt t="159950" x="3492500" y="2144713"/>
          <p14:tracePt t="159958" x="3492500" y="2120900"/>
          <p14:tracePt t="159965" x="3492500" y="2105025"/>
          <p14:tracePt t="159972" x="3492500" y="2097088"/>
          <p14:tracePt t="159981" x="3492500" y="2089150"/>
          <p14:tracePt t="159987" x="3500438" y="2081213"/>
          <p14:tracePt t="160025" x="3508375" y="2073275"/>
          <p14:tracePt t="160041" x="3516313" y="2073275"/>
          <p14:tracePt t="160049" x="3524250" y="2073275"/>
          <p14:tracePt t="160063" x="3532188" y="2073275"/>
          <p14:tracePt t="160069" x="3556000" y="2073275"/>
          <p14:tracePt t="160078" x="3579813" y="2073275"/>
          <p14:tracePt t="160085" x="3603625" y="2073275"/>
          <p14:tracePt t="160094" x="3627438" y="2073275"/>
          <p14:tracePt t="160099" x="3651250" y="2073275"/>
          <p14:tracePt t="160108" x="3667125" y="2073275"/>
          <p14:tracePt t="160115" x="3690938" y="2073275"/>
          <p14:tracePt t="160124" x="3706813" y="2073275"/>
          <p14:tracePt t="160130" x="3714750" y="2073275"/>
          <p14:tracePt t="160137" x="3722688" y="2073275"/>
          <p14:tracePt t="160162" x="3730625" y="2073275"/>
          <p14:tracePt t="160236" x="3730625" y="2081213"/>
          <p14:tracePt t="160249" x="3730625" y="2089150"/>
          <p14:tracePt t="160265" x="3730625" y="2105025"/>
          <p14:tracePt t="160273" x="3730625" y="2112963"/>
          <p14:tracePt t="160279" x="3714750" y="2136775"/>
          <p14:tracePt t="160289" x="3706813" y="2152650"/>
          <p14:tracePt t="160297" x="3698875" y="2160588"/>
          <p14:tracePt t="160302" x="3675063" y="2176463"/>
          <p14:tracePt t="160313" x="3659188" y="2184400"/>
          <p14:tracePt t="160318" x="3635375" y="2200275"/>
          <p14:tracePt t="160326" x="3619500" y="2208213"/>
          <p14:tracePt t="160334" x="3587750" y="2216150"/>
          <p14:tracePt t="160340" x="3571875" y="2224088"/>
          <p14:tracePt t="160351" x="3548063" y="2233613"/>
          <p14:tracePt t="160356" x="3540125" y="2233613"/>
          <p14:tracePt t="160362" x="3532188" y="2233613"/>
          <p14:tracePt t="160370" x="3524250" y="2233613"/>
          <p14:tracePt t="160400" x="3516313" y="2233613"/>
          <p14:tracePt t="160407" x="3516313" y="2241550"/>
          <p14:tracePt t="160500" x="3524250" y="2241550"/>
          <p14:tracePt t="160513" x="3532188" y="2241550"/>
          <p14:tracePt t="160519" x="3540125" y="2241550"/>
          <p14:tracePt t="160527" x="3556000" y="2249488"/>
          <p14:tracePt t="160542" x="3571875" y="2249488"/>
          <p14:tracePt t="160550" x="3579813" y="2257425"/>
          <p14:tracePt t="160558" x="3603625" y="2257425"/>
          <p14:tracePt t="160564" x="3611563" y="2257425"/>
          <p14:tracePt t="160574" x="3627438" y="2257425"/>
          <p14:tracePt t="160587" x="3643313" y="2257425"/>
          <p14:tracePt t="160594" x="3651250" y="2257425"/>
          <p14:tracePt t="161067" x="3643313" y="2257425"/>
          <p14:tracePt t="161076" x="3635375" y="2257425"/>
          <p14:tracePt t="161082" x="3627438" y="2257425"/>
          <p14:tracePt t="161090" x="3619500" y="2257425"/>
          <p14:tracePt t="161102" x="3611563" y="2265363"/>
          <p14:tracePt t="161105" x="3603625" y="2265363"/>
          <p14:tracePt t="161113" x="3587750" y="2265363"/>
          <p14:tracePt t="161129" x="3579813" y="2265363"/>
          <p14:tracePt t="161135" x="3579813" y="2273300"/>
          <p14:tracePt t="161144" x="3571875" y="2273300"/>
          <p14:tracePt t="161241" x="3563938" y="2273300"/>
          <p14:tracePt t="171479" x="3603625" y="2336800"/>
          <p14:tracePt t="171482" x="3802063" y="2576513"/>
          <p14:tracePt t="171484" x="4073525" y="2822575"/>
          <p14:tracePt t="171485" x="4249738" y="2967038"/>
          <p14:tracePt t="171487" x="4384675" y="3078163"/>
          <p14:tracePt t="171499" x="4656138" y="3278188"/>
          <p14:tracePt t="171507" x="4664075" y="3294063"/>
          <p14:tracePt t="171515" x="4672013" y="3317875"/>
          <p14:tracePt t="171521" x="4679950" y="3333750"/>
          <p14:tracePt t="171529" x="4687888" y="3349625"/>
          <p14:tracePt t="171536" x="4703763" y="3373438"/>
          <p14:tracePt t="171544" x="4703763" y="3397250"/>
          <p14:tracePt t="171551" x="4719638" y="3421063"/>
          <p14:tracePt t="171559" x="4727575" y="3436938"/>
          <p14:tracePt t="171567" x="4735513" y="3452813"/>
          <p14:tracePt t="171573" x="4751388" y="3468688"/>
          <p14:tracePt t="171583" x="4751388" y="3476625"/>
          <p14:tracePt t="171589" x="4767263" y="3492500"/>
          <p14:tracePt t="171596" x="4775200" y="3508375"/>
          <p14:tracePt t="171604" x="4775200" y="3516313"/>
          <p14:tracePt t="171611" x="4791075" y="3524250"/>
          <p14:tracePt t="171619" x="4791075" y="3548063"/>
          <p14:tracePt t="171626" x="4799013" y="3571875"/>
          <p14:tracePt t="171634" x="4814888" y="3595688"/>
          <p14:tracePt t="171642" x="4822825" y="3621088"/>
          <p14:tracePt t="171648" x="4846638" y="3660775"/>
          <p14:tracePt t="171658" x="4862513" y="3700463"/>
          <p14:tracePt t="171667" x="4886325" y="3740150"/>
          <p14:tracePt t="171672" x="4910138" y="3771900"/>
          <p14:tracePt t="171680" x="4933950" y="3819525"/>
          <p14:tracePt t="171688" x="4951413" y="3867150"/>
          <p14:tracePt t="171695" x="4983163" y="3914775"/>
          <p14:tracePt t="171703" x="5006975" y="3963988"/>
          <p14:tracePt t="171709" x="5038725" y="4011613"/>
          <p14:tracePt t="171719" x="5062538" y="4043363"/>
          <p14:tracePt t="171725" x="5086350" y="4083050"/>
          <p14:tracePt t="171735" x="5094288" y="4106863"/>
          <p14:tracePt t="171740" x="5110163" y="4146550"/>
          <p14:tracePt t="171748" x="5110163" y="4170363"/>
          <p14:tracePt t="171755" x="5118100" y="4202113"/>
          <p14:tracePt t="171763" x="5126038" y="4225925"/>
          <p14:tracePt t="171771" x="5126038" y="4273550"/>
          <p14:tracePt t="171777" x="5126038" y="4298950"/>
          <p14:tracePt t="171786" x="5126038" y="4330700"/>
          <p14:tracePt t="171793" x="5126038" y="4370388"/>
          <p14:tracePt t="171800" x="5126038" y="4394200"/>
          <p14:tracePt t="171812" x="5126038" y="4410075"/>
          <p14:tracePt t="171817" x="5126038" y="4425950"/>
          <p14:tracePt t="171822" x="5126038" y="4449763"/>
          <p14:tracePt t="171830" x="5126038" y="4457700"/>
          <p14:tracePt t="171838" x="5118100" y="4481513"/>
          <p14:tracePt t="171845" x="5110163" y="4497388"/>
          <p14:tracePt t="171854" x="5094288" y="4529138"/>
          <p14:tracePt t="171860" x="5086350" y="4568825"/>
          <p14:tracePt t="171868" x="5062538" y="4616450"/>
          <p14:tracePt t="171875" x="5046663" y="4673600"/>
          <p14:tracePt t="171886" x="5014913" y="4721225"/>
          <p14:tracePt t="171890" x="4991100" y="4776788"/>
          <p14:tracePt t="171900" x="4959350" y="4832350"/>
          <p14:tracePt t="171905" x="4926013" y="4887913"/>
          <p14:tracePt t="171913" x="4902200" y="4935538"/>
          <p14:tracePt t="171921" x="4886325" y="4976813"/>
          <p14:tracePt t="171927" x="4870450" y="5000625"/>
          <p14:tracePt t="171936" x="4854575" y="5016500"/>
          <p14:tracePt t="171942" x="4846638" y="5032375"/>
          <p14:tracePt t="171957" x="4838700" y="5048250"/>
          <p14:tracePt t="171972" x="4838700" y="5056188"/>
          <p14:tracePt t="171987" x="4838700" y="5064125"/>
          <p14:tracePt t="171995" x="4830763" y="5064125"/>
          <p14:tracePt t="172002" x="4830763" y="5072063"/>
          <p14:tracePt t="172010" x="4830763" y="5080000"/>
          <p14:tracePt t="172019" x="4822825" y="5087938"/>
          <p14:tracePt t="172034" x="4814888" y="5095875"/>
          <p14:tracePt t="172040" x="4814888" y="5103813"/>
          <p14:tracePt t="172051" x="4806950" y="5111750"/>
          <p14:tracePt t="172055" x="4799013" y="5111750"/>
          <p14:tracePt t="172062" x="4791075" y="5119688"/>
          <p14:tracePt t="172071" x="4791075" y="5127625"/>
          <p14:tracePt t="172078" x="4775200" y="5143500"/>
          <p14:tracePt t="172092" x="4767263" y="5151438"/>
          <p14:tracePt t="172118" x="4759325" y="5159375"/>
          <p14:tracePt t="172123" x="4759325" y="5167313"/>
          <p14:tracePt t="172131" x="4751388" y="5167313"/>
          <p14:tracePt t="172138" x="4743450" y="5167313"/>
          <p14:tracePt t="172154" x="4743450" y="5175250"/>
          <p14:tracePt t="172161" x="4735513" y="5175250"/>
          <p14:tracePt t="172168" x="4735513" y="5183188"/>
          <p14:tracePt t="172175" x="4727575" y="5183188"/>
          <p14:tracePt t="172184" x="4719638" y="5191125"/>
          <p14:tracePt t="172205" x="4687888" y="5214938"/>
          <p14:tracePt t="172213" x="4672013" y="5222875"/>
          <p14:tracePt t="172221" x="4664075" y="5238750"/>
          <p14:tracePt t="172228" x="4648200" y="5246688"/>
          <p14:tracePt t="172236" x="4632325" y="5262563"/>
          <p14:tracePt t="172242" x="4624388" y="5278438"/>
          <p14:tracePt t="172250" x="4608513" y="5286375"/>
          <p14:tracePt t="172261" x="4600575" y="5302250"/>
          <p14:tracePt t="172267" x="4592638" y="5310188"/>
          <p14:tracePt t="172272" x="4584700" y="5327650"/>
          <p14:tracePt t="172280" x="4576763" y="5343525"/>
          <p14:tracePt t="172287" x="4567238" y="5351463"/>
          <p14:tracePt t="172297" x="4559300" y="5359400"/>
          <p14:tracePt t="172304" x="4551363" y="5359400"/>
          <p14:tracePt t="172317" x="4543425" y="5367338"/>
          <p14:tracePt t="172362" x="4535488" y="5367338"/>
          <p14:tracePt t="172918" x="4551363" y="5367338"/>
          <p14:tracePt t="172932" x="4559300" y="5359400"/>
          <p14:tracePt t="172940" x="4567238" y="5359400"/>
          <p14:tracePt t="172955" x="4576763" y="5359400"/>
          <p14:tracePt t="172966" x="4584700" y="5351463"/>
          <p14:tracePt t="172969" x="4592638" y="5351463"/>
          <p14:tracePt t="172977" x="4600575" y="5343525"/>
          <p14:tracePt t="172985" x="4608513" y="5335588"/>
          <p14:tracePt t="172992" x="4632325" y="5327650"/>
          <p14:tracePt t="173002" x="4648200" y="5319713"/>
          <p14:tracePt t="173007" x="4656138" y="5310188"/>
          <p14:tracePt t="173015" x="4695825" y="5286375"/>
          <p14:tracePt t="173022" x="4719638" y="5270500"/>
          <p14:tracePt t="173030" x="4767263" y="5254625"/>
          <p14:tracePt t="173039" x="4814888" y="5230813"/>
          <p14:tracePt t="173044" x="4870450" y="5207000"/>
          <p14:tracePt t="173052" x="4926013" y="5167313"/>
          <p14:tracePt t="173059" x="4999038" y="5127625"/>
          <p14:tracePt t="173069" x="5078413" y="5087938"/>
          <p14:tracePt t="173075" x="5165725" y="5032375"/>
          <p14:tracePt t="173082" x="5253038" y="4984750"/>
          <p14:tracePt t="173089" x="5341938" y="4943475"/>
          <p14:tracePt t="173098" x="5429250" y="4903788"/>
          <p14:tracePt t="173105" x="5508625" y="4872038"/>
          <p14:tracePt t="173122" x="5684838" y="4832350"/>
          <p14:tracePt t="173129" x="5756275" y="4816475"/>
          <p14:tracePt t="173136" x="5835650" y="4784725"/>
          <p14:tracePt t="173144" x="5899150" y="4760913"/>
          <p14:tracePt t="173151" x="5946775" y="4752975"/>
          <p14:tracePt t="173158" x="6002338" y="4729163"/>
          <p14:tracePt t="173169" x="6067425" y="4713288"/>
          <p14:tracePt t="173174" x="6122988" y="4697413"/>
          <p14:tracePt t="173183" x="6162675" y="4689475"/>
          <p14:tracePt t="173189" x="6186488" y="4681538"/>
          <p14:tracePt t="173203" x="6218238" y="4681538"/>
          <p14:tracePt t="173207" x="6234113" y="4673600"/>
          <p14:tracePt t="173215" x="6249988" y="4673600"/>
          <p14:tracePt t="173219" x="6273800" y="4665663"/>
          <p14:tracePt t="173231" x="6281738" y="4657725"/>
          <p14:tracePt t="173237" x="6297613" y="4649788"/>
          <p14:tracePt t="173241" x="6313488" y="4633913"/>
          <p14:tracePt t="173250" x="6321425" y="4624388"/>
          <p14:tracePt t="173256" x="6337300" y="4616450"/>
          <p14:tracePt t="173264" x="6353175" y="4608513"/>
          <p14:tracePt t="173271" x="6361113" y="4600575"/>
          <p14:tracePt t="173277" x="6369050" y="4592638"/>
          <p14:tracePt t="173285" x="6384925" y="4592638"/>
          <p14:tracePt t="173292" x="6384925" y="4584700"/>
          <p14:tracePt t="173300" x="6402388" y="4584700"/>
          <p14:tracePt t="173307" x="6402388" y="4576763"/>
          <p14:tracePt t="173315" x="6410325" y="4568825"/>
          <p14:tracePt t="173322" x="6418263" y="4568825"/>
          <p14:tracePt t="173330" x="6426200" y="4560888"/>
          <p14:tracePt t="173339" x="6450013" y="4552950"/>
          <p14:tracePt t="173345" x="6450013" y="4545013"/>
          <p14:tracePt t="173354" x="6457950" y="4537075"/>
          <p14:tracePt t="173360" x="6473825" y="4537075"/>
          <p14:tracePt t="173376" x="6489700" y="4521200"/>
          <p14:tracePt t="173383" x="6489700" y="4513263"/>
          <p14:tracePt t="173390" x="6497638" y="4513263"/>
          <p14:tracePt t="173399" x="6497638" y="4505325"/>
          <p14:tracePt t="173405" x="6497638" y="4497388"/>
          <p14:tracePt t="173415" x="6497638" y="4489450"/>
          <p14:tracePt t="173421" x="6497638" y="4481513"/>
          <p14:tracePt t="173428" x="6497638" y="4473575"/>
          <p14:tracePt t="173436" x="6497638" y="4465638"/>
          <p14:tracePt t="173451" x="6497638" y="4457700"/>
          <p14:tracePt t="173458" x="6497638" y="4449763"/>
          <p14:tracePt t="173489" x="6489700" y="4449763"/>
          <p14:tracePt t="173525" x="6481763" y="4449763"/>
          <p14:tracePt t="173534" x="6473825" y="4449763"/>
          <p14:tracePt t="173555" x="6465888" y="4449763"/>
          <p14:tracePt t="173571" x="6450013" y="4457700"/>
          <p14:tracePt t="173586" x="6442075" y="4457700"/>
          <p14:tracePt t="173594" x="6434138" y="4465638"/>
          <p14:tracePt t="173608" x="6426200" y="4465638"/>
          <p14:tracePt t="173617" x="6418263" y="4473575"/>
          <p14:tracePt t="173635" x="6410325" y="4473575"/>
          <p14:tracePt t="173640" x="6410325" y="4481513"/>
          <p14:tracePt t="173654" x="6402388" y="4481513"/>
          <p14:tracePt t="174471" x="6402388" y="4489450"/>
          <p14:tracePt t="174478" x="6402388" y="4497388"/>
          <p14:tracePt t="174486" x="6384925" y="4513263"/>
          <p14:tracePt t="174497" x="6376988" y="4529138"/>
          <p14:tracePt t="174501" x="6361113" y="4560888"/>
          <p14:tracePt t="174508" x="6329363" y="4592638"/>
          <p14:tracePt t="174515" x="6297613" y="4633913"/>
          <p14:tracePt t="174523" x="6257925" y="4681538"/>
          <p14:tracePt t="174531" x="6202363" y="4737100"/>
          <p14:tracePt t="174538" x="6130925" y="4792663"/>
          <p14:tracePt t="174546" x="6051550" y="4864100"/>
          <p14:tracePt t="174553" x="5970588" y="4935538"/>
          <p14:tracePt t="174560" x="5891213" y="5000625"/>
          <p14:tracePt t="174570" x="5803900" y="5056188"/>
          <p14:tracePt t="174575" x="5716588" y="5103813"/>
          <p14:tracePt t="174583" x="5651500" y="5151438"/>
          <p14:tracePt t="174590" x="5588000" y="5175250"/>
          <p14:tracePt t="174598" x="5540375" y="5191125"/>
          <p14:tracePt t="174607" x="5500688" y="5207000"/>
          <p14:tracePt t="174614" x="5484813" y="5207000"/>
          <p14:tracePt t="174621" x="5468938" y="5207000"/>
          <p14:tracePt t="174628" x="5453063" y="5207000"/>
          <p14:tracePt t="174636" x="5445125" y="5207000"/>
          <p14:tracePt t="174645" x="5429250" y="5207000"/>
          <p14:tracePt t="174651" x="5421313" y="5207000"/>
          <p14:tracePt t="174657" x="5405438" y="5207000"/>
          <p14:tracePt t="174665" x="5397500" y="5207000"/>
          <p14:tracePt t="174672" x="5381625" y="5207000"/>
          <p14:tracePt t="174684" x="5373688" y="5207000"/>
          <p14:tracePt t="174687" x="5365750" y="5207000"/>
          <p14:tracePt t="174695" x="5357813" y="5207000"/>
          <p14:tracePt t="174702" x="5341938" y="5207000"/>
          <p14:tracePt t="174719" x="5334000" y="5207000"/>
          <p14:tracePt t="174725" x="5326063" y="5199063"/>
          <p14:tracePt t="174741" x="5318125" y="5199063"/>
          <p14:tracePt t="174748" x="5310188" y="5191125"/>
          <p14:tracePt t="174757" x="5300663" y="5191125"/>
          <p14:tracePt t="174764" x="5292725" y="5183188"/>
          <p14:tracePt t="174770" x="5276850" y="5183188"/>
          <p14:tracePt t="174778" x="5260975" y="5183188"/>
          <p14:tracePt t="174786" x="5253038" y="5183188"/>
          <p14:tracePt t="174794" x="5237163" y="5183188"/>
          <p14:tracePt t="174803" x="5221288" y="5183188"/>
          <p14:tracePt t="174807" x="5197475" y="5183188"/>
          <p14:tracePt t="174815" x="5173663" y="5183188"/>
          <p14:tracePt t="174822" x="5149850" y="5183188"/>
          <p14:tracePt t="174833" x="5126038" y="5191125"/>
          <p14:tracePt t="174837" x="5102225" y="5199063"/>
          <p14:tracePt t="174847" x="5054600" y="5214938"/>
          <p14:tracePt t="174853" x="5030788" y="5214938"/>
          <p14:tracePt t="174860" x="4991100" y="5222875"/>
          <p14:tracePt t="174870" x="4951413" y="5230813"/>
          <p14:tracePt t="174875" x="4910138" y="5238750"/>
          <p14:tracePt t="174882" x="4830763" y="5246688"/>
          <p14:tracePt t="174890" x="4799013" y="5254625"/>
          <p14:tracePt t="174898" x="4783138" y="5262563"/>
          <p14:tracePt t="174906" x="4759325" y="5262563"/>
          <p14:tracePt t="174917" x="4743450" y="5270500"/>
          <p14:tracePt t="174920" x="4727575" y="5270500"/>
          <p14:tracePt t="174928" x="4719638" y="5270500"/>
          <p14:tracePt t="174936" x="4711700" y="5270500"/>
          <p14:tracePt t="174945" x="4703763" y="5278438"/>
          <p14:tracePt t="174958" x="4695825" y="5278438"/>
          <p14:tracePt t="174965" x="4687888" y="5278438"/>
          <p14:tracePt t="175021" x="4679950" y="5278438"/>
          <p14:tracePt t="175087" x="4672013" y="5278438"/>
          <p14:tracePt t="175183" x="4679950" y="5286375"/>
          <p14:tracePt t="175191" x="4695825" y="5286375"/>
          <p14:tracePt t="175203" x="4711700" y="5286375"/>
          <p14:tracePt t="175213" x="4751388" y="5286375"/>
          <p14:tracePt t="175222" x="4767263" y="5286375"/>
          <p14:tracePt t="175229" x="4783138" y="5286375"/>
          <p14:tracePt t="175237" x="4791075" y="5286375"/>
          <p14:tracePt t="175245" x="4806950" y="5286375"/>
          <p14:tracePt t="175251" x="4814888" y="5286375"/>
          <p14:tracePt t="175256" x="4822825" y="5286375"/>
          <p14:tracePt t="175265" x="4830763" y="5286375"/>
          <p14:tracePt t="175279" x="4838700" y="5286375"/>
          <p14:tracePt t="175301" x="4846638" y="5286375"/>
          <p14:tracePt t="175339" x="4854575" y="5286375"/>
          <p14:tracePt t="175365" x="4862513" y="5286375"/>
          <p14:tracePt t="175378" x="4870450" y="5286375"/>
          <p14:tracePt t="175393" x="4878388" y="5286375"/>
          <p14:tracePt t="175400" x="4886325" y="5286375"/>
          <p14:tracePt t="175416" x="4894263" y="5286375"/>
          <p14:tracePt t="175513" x="4902200" y="5286375"/>
          <p14:tracePt t="175528" x="4918075" y="5286375"/>
          <p14:tracePt t="175542" x="4926013" y="5286375"/>
          <p14:tracePt t="175551" x="4933950" y="5286375"/>
          <p14:tracePt t="175557" x="4943475" y="5286375"/>
          <p14:tracePt t="175566" x="4951413" y="5286375"/>
          <p14:tracePt t="175572" x="4959350" y="5286375"/>
          <p14:tracePt t="175581" x="4967288" y="5286375"/>
          <p14:tracePt t="175626" x="4975225" y="5286375"/>
          <p14:tracePt t="175768" x="4975225" y="5294313"/>
          <p14:tracePt t="175776" x="4983163" y="5294313"/>
          <p14:tracePt t="175798" x="4983163" y="5302250"/>
          <p14:tracePt t="175807" x="4999038" y="5310188"/>
          <p14:tracePt t="175814" x="5006975" y="5310188"/>
          <p14:tracePt t="175820" x="5022850" y="5310188"/>
          <p14:tracePt t="175829" x="5030788" y="5319713"/>
          <p14:tracePt t="175837" x="5054600" y="5319713"/>
          <p14:tracePt t="175842" x="5062538" y="5327650"/>
          <p14:tracePt t="175851" x="5070475" y="5327650"/>
          <p14:tracePt t="175857" x="5086350" y="5327650"/>
          <p14:tracePt t="175866" x="5094288" y="5327650"/>
          <p14:tracePt t="175873" x="5102225" y="5327650"/>
          <p14:tracePt t="175881" x="5110163" y="5327650"/>
          <p14:tracePt t="175887" x="5118100" y="5327650"/>
          <p14:tracePt t="175897" x="5126038" y="5327650"/>
          <p14:tracePt t="175911" x="5133975" y="5327650"/>
          <p14:tracePt t="175918" x="5133975" y="5319713"/>
          <p14:tracePt t="175925" x="5141913" y="5310188"/>
          <p14:tracePt t="175934" x="5149850" y="5310188"/>
          <p14:tracePt t="175940" x="5157788" y="5310188"/>
          <p14:tracePt t="175949" x="5165725" y="5310188"/>
          <p14:tracePt t="175964" x="5181600" y="5310188"/>
          <p14:tracePt t="175970" x="5189538" y="5310188"/>
          <p14:tracePt t="175980" x="5197475" y="5310188"/>
          <p14:tracePt t="175986" x="5205413" y="5310188"/>
          <p14:tracePt t="175993" x="5213350" y="5310188"/>
          <p14:tracePt t="176010" x="5221288" y="5310188"/>
          <p14:tracePt t="176016" x="5229225" y="5310188"/>
          <p14:tracePt t="176024" x="5229225" y="5302250"/>
          <p14:tracePt t="176053" x="5237163" y="5302250"/>
          <p14:tracePt t="176326" x="5245100" y="5302250"/>
          <p14:tracePt t="176331" x="5260975" y="5302250"/>
          <p14:tracePt t="176338" x="5276850" y="5302250"/>
          <p14:tracePt t="176347" x="5300663" y="5302250"/>
          <p14:tracePt t="176353" x="5318125" y="5302250"/>
          <p14:tracePt t="176365" x="5341938" y="5302250"/>
          <p14:tracePt t="176371" x="5373688" y="5302250"/>
          <p14:tracePt t="176375" x="5413375" y="5310188"/>
          <p14:tracePt t="176386" x="5445125" y="5319713"/>
          <p14:tracePt t="176391" x="5476875" y="5319713"/>
          <p14:tracePt t="176399" x="5508625" y="5319713"/>
          <p14:tracePt t="176406" x="5532438" y="5319713"/>
          <p14:tracePt t="176417" x="5548313" y="5319713"/>
          <p14:tracePt t="176421" x="5564188" y="5319713"/>
          <p14:tracePt t="176430" x="5572125" y="5319713"/>
          <p14:tracePt t="176436" x="5580063" y="5319713"/>
          <p14:tracePt t="177470" x="5588000" y="5319713"/>
          <p14:tracePt t="177480" x="5595938" y="5319713"/>
          <p14:tracePt t="177494" x="5611813" y="5319713"/>
          <p14:tracePt t="177508" x="5619750" y="5319713"/>
          <p14:tracePt t="177518" x="5627688" y="5319713"/>
          <p14:tracePt t="177522" x="5635625" y="5319713"/>
          <p14:tracePt t="180685" x="5635625" y="5302250"/>
          <p14:tracePt t="180688" x="5643563" y="5294313"/>
          <p14:tracePt t="180950" x="5643563" y="5286375"/>
          <p14:tracePt t="180994" x="5643563" y="5278438"/>
          <p14:tracePt t="181002" x="5643563" y="5270500"/>
          <p14:tracePt t="181047" x="5643563" y="5262563"/>
          <p14:tracePt t="181062" x="5643563" y="5254625"/>
          <p14:tracePt t="181077" x="5643563" y="5246688"/>
          <p14:tracePt t="181092" x="5643563" y="5238750"/>
          <p14:tracePt t="181108" x="5643563" y="5230813"/>
          <p14:tracePt t="181114" x="5643563" y="5222875"/>
          <p14:tracePt t="181129" x="5643563" y="5207000"/>
          <p14:tracePt t="181137" x="5643563" y="5191125"/>
          <p14:tracePt t="181144" x="5643563" y="5175250"/>
          <p14:tracePt t="181152" x="5643563" y="5167313"/>
          <p14:tracePt t="181160" x="5643563" y="5159375"/>
          <p14:tracePt t="181167" x="5643563" y="5151438"/>
          <p14:tracePt t="181182" x="5643563" y="5143500"/>
          <p14:tracePt t="181191" x="5643563" y="5135563"/>
          <p14:tracePt t="181213" x="5635625" y="5127625"/>
          <p14:tracePt t="181235" x="5635625" y="5119688"/>
          <p14:tracePt t="181296" x="5635625" y="5111750"/>
          <p14:tracePt t="181303" x="5627688" y="5111750"/>
          <p14:tracePt t="181349" x="5627688" y="5103813"/>
          <p14:tracePt t="181745" x="5619750" y="5103813"/>
          <p14:tracePt t="181775" x="5611813" y="5103813"/>
          <p14:tracePt t="181791" x="5603875" y="5103813"/>
          <p14:tracePt t="181797" x="5595938" y="5103813"/>
          <p14:tracePt t="181805" x="5595938" y="5095875"/>
          <p14:tracePt t="181819" x="5588000" y="5095875"/>
          <p14:tracePt t="181850" x="5580063" y="5095875"/>
          <p14:tracePt t="181889" x="5572125" y="5095875"/>
          <p14:tracePt t="181895" x="5564188" y="5095875"/>
          <p14:tracePt t="181912" x="5556250" y="5095875"/>
          <p14:tracePt t="181933" x="5548313" y="5095875"/>
          <p14:tracePt t="181956" x="5540375" y="5095875"/>
          <p14:tracePt t="181970" x="5532438" y="5095875"/>
          <p14:tracePt t="182039" x="5524500" y="5095875"/>
          <p14:tracePt t="182203" x="5524500" y="5103813"/>
          <p14:tracePt t="182211" x="5516563" y="5103813"/>
          <p14:tracePt t="182218" x="5516563" y="5111750"/>
          <p14:tracePt t="182242" x="5516563" y="5119688"/>
          <p14:tracePt t="182257" x="5508625" y="5119688"/>
          <p14:tracePt t="182496" x="5508625" y="5127625"/>
          <p14:tracePt t="182513" x="5500688" y="5143500"/>
          <p14:tracePt t="182520" x="5500688" y="5151438"/>
          <p14:tracePt t="182526" x="5492750" y="5167313"/>
          <p14:tracePt t="182533" x="5484813" y="5183188"/>
          <p14:tracePt t="182542" x="5484813" y="5207000"/>
          <p14:tracePt t="182547" x="5476875" y="5230813"/>
          <p14:tracePt t="182562" x="5476875" y="5262563"/>
          <p14:tracePt t="182566" x="5468938" y="5294313"/>
          <p14:tracePt t="182570" x="5468938" y="5319713"/>
          <p14:tracePt t="182578" x="5468938" y="5335588"/>
          <p14:tracePt t="182587" x="5461000" y="5343525"/>
          <p14:tracePt t="182593" x="5461000" y="5359400"/>
          <p14:tracePt t="182600" x="5461000" y="5375275"/>
          <p14:tracePt t="182615" x="5461000" y="5383213"/>
          <p14:tracePt t="182638" x="5461000" y="5391150"/>
          <p14:tracePt t="182805" x="5461000" y="5383213"/>
          <p14:tracePt t="182908" x="5461000" y="5375275"/>
          <p14:tracePt t="182953" x="5461000" y="5367338"/>
          <p14:tracePt t="183531" x="5461000" y="5359400"/>
          <p14:tracePt t="183563" x="5461000" y="5351463"/>
          <p14:tracePt t="183576" x="5468938" y="5351463"/>
          <p14:tracePt t="183598" x="5468938" y="5343525"/>
          <p14:tracePt t="183628" x="5476875" y="5343525"/>
          <p14:tracePt t="185456" x="5484813" y="5343525"/>
          <p14:tracePt t="185472" x="5492750" y="5343525"/>
          <p14:tracePt t="185487" x="5500688" y="5343525"/>
          <p14:tracePt t="185509" x="5508625" y="5343525"/>
          <p14:tracePt t="185517" x="5516563" y="5343525"/>
          <p14:tracePt t="185524" x="5524500" y="5335588"/>
          <p14:tracePt t="185542" x="5532438" y="5335588"/>
          <p14:tracePt t="185561" x="5540375" y="5335588"/>
          <p14:tracePt t="185570" x="5548313" y="5335588"/>
          <p14:tracePt t="185893" x="5540375" y="5335588"/>
          <p14:tracePt t="186018" x="5532438" y="5335588"/>
          <p14:tracePt t="186116" x="5524500" y="5335588"/>
          <p14:tracePt t="186161" x="5516563" y="5335588"/>
          <p14:tracePt t="186184" x="5508625" y="5335588"/>
          <p14:tracePt t="194079" x="5619750" y="5327650"/>
          <p14:tracePt t="194081" x="5835650" y="5310188"/>
          <p14:tracePt t="194082" x="5938838" y="5302250"/>
          <p14:tracePt t="194084" x="5994400" y="5294313"/>
          <p14:tracePt t="194085" x="6002338" y="5294313"/>
          <p14:tracePt t="194247" x="6002338" y="5286375"/>
          <p14:tracePt t="194255" x="6002338" y="5278438"/>
          <p14:tracePt t="194263" x="6002338" y="5270500"/>
          <p14:tracePt t="194270" x="6002338" y="5262563"/>
          <p14:tracePt t="194277" x="6002338" y="5254625"/>
          <p14:tracePt t="194284" x="6002338" y="5246688"/>
          <p14:tracePt t="194292" x="6002338" y="5222875"/>
          <p14:tracePt t="194308" x="6002338" y="5199063"/>
          <p14:tracePt t="194315" x="6002338" y="5191125"/>
          <p14:tracePt t="194322" x="6010275" y="5183188"/>
          <p14:tracePt t="194329" x="6010275" y="5167313"/>
          <p14:tracePt t="194337" x="6010275" y="5151438"/>
          <p14:tracePt t="194346" x="6018213" y="5143500"/>
          <p14:tracePt t="194352" x="6018213" y="5135563"/>
          <p14:tracePt t="194359" x="6018213" y="5127625"/>
          <p14:tracePt t="194368" x="6018213" y="5119688"/>
          <p14:tracePt t="194376" x="6018213" y="5111750"/>
          <p14:tracePt t="194385" x="6018213" y="5095875"/>
          <p14:tracePt t="194398" x="6018213" y="5087938"/>
          <p14:tracePt t="194406" x="6026150" y="5087938"/>
          <p14:tracePt t="194421" x="6026150" y="5080000"/>
          <p14:tracePt t="194429" x="6026150" y="5072063"/>
          <p14:tracePt t="194458" x="6026150" y="5064125"/>
          <p14:tracePt t="194586" x="6034088" y="5080000"/>
          <p14:tracePt t="194593" x="6034088" y="5095875"/>
          <p14:tracePt t="194600" x="6043613" y="5111750"/>
          <p14:tracePt t="194608" x="6051550" y="5127625"/>
          <p14:tracePt t="194616" x="6051550" y="5143500"/>
          <p14:tracePt t="194623" x="6059488" y="5151438"/>
          <p14:tracePt t="194631" x="6067425" y="5159375"/>
          <p14:tracePt t="194638" x="6067425" y="5167313"/>
          <p14:tracePt t="194649" x="6075363" y="5167313"/>
          <p14:tracePt t="194655" x="6083300" y="5175250"/>
          <p14:tracePt t="194670" x="6083300" y="5183188"/>
          <p14:tracePt t="194686" x="6091238" y="5183188"/>
          <p14:tracePt t="194737" x="6099175" y="5183188"/>
          <p14:tracePt t="194804" x="6099175" y="5191125"/>
          <p14:tracePt t="194819" x="6099175" y="5199063"/>
          <p14:tracePt t="194826" x="6099175" y="5222875"/>
          <p14:tracePt t="194837" x="6099175" y="5238750"/>
          <p14:tracePt t="194840" x="6091238" y="5262563"/>
          <p14:tracePt t="194849" x="6091238" y="5278438"/>
          <p14:tracePt t="194856" x="6091238" y="5294313"/>
          <p14:tracePt t="194865" x="6083300" y="5310188"/>
          <p14:tracePt t="194872" x="6083300" y="5327650"/>
          <p14:tracePt t="194879" x="6083300" y="5335588"/>
          <p14:tracePt t="194886" x="6083300" y="5343525"/>
          <p14:tracePt t="194893" x="6075363" y="5351463"/>
          <p14:tracePt t="194909" x="6075363" y="5359400"/>
          <p14:tracePt t="194916" x="6075363" y="5367338"/>
          <p14:tracePt t="194938" x="6075363" y="5375275"/>
          <p14:tracePt t="194969" x="6075363" y="5383213"/>
          <p14:tracePt t="195202" x="6075363" y="5391150"/>
          <p14:tracePt t="195217" x="6083300" y="5391150"/>
          <p14:tracePt t="195223" x="6091238" y="5399088"/>
          <p14:tracePt t="195230" x="6107113" y="5399088"/>
          <p14:tracePt t="195238" x="6122988" y="5407025"/>
          <p14:tracePt t="195247" x="6138863" y="5414963"/>
          <p14:tracePt t="195253" x="6154738" y="5414963"/>
          <p14:tracePt t="195261" x="6170613" y="5414963"/>
          <p14:tracePt t="195269" x="6194425" y="5414963"/>
          <p14:tracePt t="195276" x="6202363" y="5414963"/>
          <p14:tracePt t="195285" x="6202363" y="5422900"/>
          <p14:tracePt t="195291" x="6210300" y="5422900"/>
          <p14:tracePt t="195298" x="6218238" y="5422900"/>
          <p14:tracePt t="195492" x="6218238" y="5414963"/>
          <p14:tracePt t="195506" x="6218238" y="5407025"/>
          <p14:tracePt t="195517" x="6226175" y="5407025"/>
          <p14:tracePt t="195530" x="6226175" y="5399088"/>
          <p14:tracePt t="195547" x="6226175" y="5391150"/>
          <p14:tracePt t="195553" x="6226175" y="5383213"/>
          <p14:tracePt t="195575" x="6226175" y="5375275"/>
          <p14:tracePt t="195637" x="6226175" y="5367338"/>
          <p14:tracePt t="195652" x="6210300" y="5367338"/>
          <p14:tracePt t="195658" x="6194425" y="5367338"/>
          <p14:tracePt t="195666" x="6178550" y="5383213"/>
          <p14:tracePt t="195673" x="6154738" y="5399088"/>
          <p14:tracePt t="195681" x="6115050" y="5399088"/>
          <p14:tracePt t="195688" x="6099175" y="5407025"/>
          <p14:tracePt t="195697" x="6067425" y="5414963"/>
          <p14:tracePt t="195704" x="6043613" y="5422900"/>
          <p14:tracePt t="195711" x="6026150" y="5430838"/>
          <p14:tracePt t="195719" x="5994400" y="5438775"/>
          <p14:tracePt t="195725" x="5978525" y="5438775"/>
          <p14:tracePt t="195734" x="5970588" y="5446713"/>
          <p14:tracePt t="195741" x="5954713" y="5454650"/>
          <p14:tracePt t="195749" x="5946775" y="5454650"/>
          <p14:tracePt t="195961" x="5954713" y="5454650"/>
          <p14:tracePt t="195973" x="5962650" y="5454650"/>
          <p14:tracePt t="195981" x="5970588" y="5454650"/>
          <p14:tracePt t="195989" x="5986463" y="5454650"/>
          <p14:tracePt t="195998" x="5986463" y="5446713"/>
          <p14:tracePt t="196004" x="5994400" y="5446713"/>
          <p14:tracePt t="196014" x="6010275" y="5446713"/>
          <p14:tracePt t="196026" x="6026150" y="5446713"/>
          <p14:tracePt t="196035" x="6034088" y="5446713"/>
          <p14:tracePt t="196049" x="6043613" y="5446713"/>
          <p14:tracePt t="196067" x="6051550" y="5446713"/>
          <p14:tracePt t="196080" x="6059488" y="5446713"/>
          <p14:tracePt t="196135" x="6067425" y="5446713"/>
          <p14:tracePt t="196275" x="6075363" y="5446713"/>
          <p14:tracePt t="196289" x="6091238" y="5446713"/>
          <p14:tracePt t="196296" x="6107113" y="5446713"/>
          <p14:tracePt t="196304" x="6122988" y="5454650"/>
          <p14:tracePt t="196312" x="6146800" y="5454650"/>
          <p14:tracePt t="196318" x="6170613" y="5454650"/>
          <p14:tracePt t="196328" x="6186488" y="5462588"/>
          <p14:tracePt t="196333" x="6218238" y="5462588"/>
          <p14:tracePt t="196342" x="6234113" y="5462588"/>
          <p14:tracePt t="196350" x="6257925" y="5462588"/>
          <p14:tracePt t="196356" x="6273800" y="5462588"/>
          <p14:tracePt t="196365" x="6281738" y="5462588"/>
          <p14:tracePt t="196382" x="6289675" y="5462588"/>
          <p14:tracePt t="196404" x="6297613" y="5462588"/>
          <p14:tracePt t="196448" x="6281738" y="5454650"/>
          <p14:tracePt t="196454" x="6265863" y="5446713"/>
          <p14:tracePt t="196463" x="6249988" y="5446713"/>
          <p14:tracePt t="196470" x="6226175" y="5438775"/>
          <p14:tracePt t="196481" x="6210300" y="5438775"/>
          <p14:tracePt t="196485" x="6178550" y="5438775"/>
          <p14:tracePt t="196491" x="6146800" y="5438775"/>
          <p14:tracePt t="196499" x="6115050" y="5438775"/>
          <p14:tracePt t="196506" x="6075363" y="5438775"/>
          <p14:tracePt t="196515" x="6051550" y="5438775"/>
          <p14:tracePt t="196521" x="6026150" y="5438775"/>
          <p14:tracePt t="196530" x="5978525" y="5438775"/>
          <p14:tracePt t="196537" x="5962650" y="5446713"/>
          <p14:tracePt t="196544" x="5954713" y="5446713"/>
          <p14:tracePt t="196776" x="0" y="0"/>
        </p14:tracePtLst>
        <p14:tracePtLst>
          <p14:tracePt t="203754" x="6210300" y="5414963"/>
          <p14:tracePt t="205099" x="6226175" y="5383213"/>
          <p14:tracePt t="205107" x="6257925" y="5343525"/>
          <p14:tracePt t="205114" x="6297613" y="5294313"/>
          <p14:tracePt t="205123" x="6337300" y="5238750"/>
          <p14:tracePt t="205130" x="6384925" y="5167313"/>
          <p14:tracePt t="205138" x="6426200" y="5103813"/>
          <p14:tracePt t="205144" x="6473825" y="5032375"/>
          <p14:tracePt t="205152" x="6529388" y="4951413"/>
          <p14:tracePt t="205160" x="6561138" y="4895850"/>
          <p14:tracePt t="205167" x="6600825" y="4848225"/>
          <p14:tracePt t="205175" x="6632575" y="4808538"/>
          <p14:tracePt t="205182" x="6664325" y="4776788"/>
          <p14:tracePt t="205190" x="6688138" y="4752975"/>
          <p14:tracePt t="205208" x="6735763" y="4705350"/>
          <p14:tracePt t="205213" x="6751638" y="4689475"/>
          <p14:tracePt t="205221" x="6769100" y="4673600"/>
          <p14:tracePt t="205228" x="6784975" y="4665663"/>
          <p14:tracePt t="205235" x="6800850" y="4657725"/>
          <p14:tracePt t="205243" x="6824663" y="4641850"/>
          <p14:tracePt t="205250" x="6840538" y="4641850"/>
          <p14:tracePt t="205259" x="6840538" y="4633913"/>
          <p14:tracePt t="205265" x="6856413" y="4624388"/>
          <p14:tracePt t="205274" x="6872288" y="4624388"/>
          <p14:tracePt t="205280" x="6880225" y="4616450"/>
          <p14:tracePt t="205289" x="6888163" y="4616450"/>
          <p14:tracePt t="205295" x="6911975" y="4616450"/>
          <p14:tracePt t="205303" x="6927850" y="4616450"/>
          <p14:tracePt t="205310" x="6935788" y="4616450"/>
          <p14:tracePt t="205318" x="6951663" y="4608513"/>
          <p14:tracePt t="205325" x="6967538" y="4608513"/>
          <p14:tracePt t="205333" x="6983413" y="4608513"/>
          <p14:tracePt t="205341" x="7007225" y="4608513"/>
          <p14:tracePt t="205348" x="7031038" y="4608513"/>
          <p14:tracePt t="205356" x="7046913" y="4608513"/>
          <p14:tracePt t="205363" x="7054850" y="4608513"/>
          <p14:tracePt t="205372" x="7062788" y="4608513"/>
          <p14:tracePt t="205378" x="7070725" y="4608513"/>
          <p14:tracePt t="205469" x="7078663" y="4608513"/>
          <p14:tracePt t="205475" x="7086600" y="4592638"/>
          <p14:tracePt t="205483" x="7094538" y="4592638"/>
          <p14:tracePt t="205491" x="7102475" y="4592638"/>
          <p14:tracePt t="205498" x="7102475" y="4576763"/>
          <p14:tracePt t="205507" x="7118350" y="4576763"/>
          <p14:tracePt t="205513" x="7135813" y="4568825"/>
          <p14:tracePt t="205523" x="7151688" y="4560888"/>
          <p14:tracePt t="205528" x="7159625" y="4552950"/>
          <p14:tracePt t="205537" x="7175500" y="4537075"/>
          <p14:tracePt t="205544" x="7183438" y="4529138"/>
          <p14:tracePt t="205550" x="7199313" y="4521200"/>
          <p14:tracePt t="205565" x="7207250" y="4521200"/>
          <p14:tracePt t="205581" x="7215188" y="4513263"/>
          <p14:tracePt t="205753" x="7223125" y="4513263"/>
          <p14:tracePt t="205768" x="7231063" y="4513263"/>
          <p14:tracePt t="205806" x="7239000" y="4513263"/>
          <p14:tracePt t="205889" x="7246938" y="4513263"/>
          <p14:tracePt t="206030" x="7254875" y="4521200"/>
          <p14:tracePt t="206039" x="7262813" y="4521200"/>
          <p14:tracePt t="206045" x="7278688" y="4529138"/>
          <p14:tracePt t="206055" x="7302500" y="4529138"/>
          <p14:tracePt t="206061" x="7318375" y="4537075"/>
          <p14:tracePt t="206068" x="7342188" y="4545013"/>
          <p14:tracePt t="206076" x="7366000" y="4545013"/>
          <p14:tracePt t="206085" x="7381875" y="4552950"/>
          <p14:tracePt t="206091" x="7405688" y="4552950"/>
          <p14:tracePt t="206100" x="7421563" y="4552950"/>
          <p14:tracePt t="206106" x="7429500" y="4552950"/>
          <p14:tracePt t="206113" x="7445375" y="4552950"/>
          <p14:tracePt t="206121" x="7453313" y="4552950"/>
          <p14:tracePt t="206128" x="7461250" y="4552950"/>
          <p14:tracePt t="206144" x="7469188" y="4552950"/>
          <p14:tracePt t="206176" x="7469188" y="4545013"/>
          <p14:tracePt t="206189" x="7477125" y="4537075"/>
          <p14:tracePt t="206205" x="7477125" y="4521200"/>
          <p14:tracePt t="206230" x="7485063" y="4497388"/>
          <p14:tracePt t="206233" x="7485063" y="4481513"/>
          <p14:tracePt t="206243" x="7485063" y="4465638"/>
          <p14:tracePt t="206257" x="7485063" y="4441825"/>
          <p14:tracePt t="206263" x="7485063" y="4433888"/>
          <p14:tracePt t="206272" x="7485063" y="4418013"/>
          <p14:tracePt t="206279" x="7477125" y="4402138"/>
          <p14:tracePt t="206287" x="7469188" y="4386263"/>
          <p14:tracePt t="206295" x="7461250" y="4370388"/>
          <p14:tracePt t="206301" x="7445375" y="4354513"/>
          <p14:tracePt t="206309" x="7437438" y="4338638"/>
          <p14:tracePt t="206316" x="7429500" y="4322763"/>
          <p14:tracePt t="206326" x="7413625" y="4306888"/>
          <p14:tracePt t="206331" x="7405688" y="4306888"/>
          <p14:tracePt t="206338" x="7405688" y="4298950"/>
          <p14:tracePt t="206346" x="7397750" y="4298950"/>
          <p14:tracePt t="206362" x="7389813" y="4291013"/>
          <p14:tracePt t="206370" x="7381875" y="4291013"/>
          <p14:tracePt t="206376" x="7381875" y="4281488"/>
          <p14:tracePt t="206392" x="7373938" y="4281488"/>
          <p14:tracePt t="206408" x="7366000" y="4281488"/>
          <p14:tracePt t="206423" x="7358063" y="4281488"/>
          <p14:tracePt t="206439" x="7350125" y="4281488"/>
          <p14:tracePt t="206443" x="7342188" y="4281488"/>
          <p14:tracePt t="206451" x="7334250" y="4281488"/>
          <p14:tracePt t="206466" x="7326313" y="4291013"/>
          <p14:tracePt t="206476" x="7318375" y="4291013"/>
          <p14:tracePt t="206496" x="7310438" y="4298950"/>
          <p14:tracePt t="206505" x="7310438" y="4306888"/>
          <p14:tracePt t="206512" x="7310438" y="4314825"/>
          <p14:tracePt t="206519" x="7302500" y="4314825"/>
          <p14:tracePt t="206527" x="7302500" y="4330700"/>
          <p14:tracePt t="206534" x="7302500" y="4338638"/>
          <p14:tracePt t="206542" x="7294563" y="4354513"/>
          <p14:tracePt t="206548" x="7286625" y="4354513"/>
          <p14:tracePt t="206556" x="7286625" y="4362450"/>
          <p14:tracePt t="206564" x="7286625" y="4378325"/>
          <p14:tracePt t="206572" x="7286625" y="4386263"/>
          <p14:tracePt t="206579" x="7278688" y="4402138"/>
          <p14:tracePt t="206587" x="7278688" y="4410075"/>
          <p14:tracePt t="206594" x="7278688" y="4425950"/>
          <p14:tracePt t="206604" x="7278688" y="4433888"/>
          <p14:tracePt t="206610" x="7278688" y="4441825"/>
          <p14:tracePt t="206616" x="7278688" y="4457700"/>
          <p14:tracePt t="206631" x="7278688" y="4465638"/>
          <p14:tracePt t="206646" x="7278688" y="4481513"/>
          <p14:tracePt t="206701" x="7286625" y="4481513"/>
          <p14:tracePt t="206713" x="7294563" y="4481513"/>
          <p14:tracePt t="206728" x="7310438" y="4481513"/>
          <p14:tracePt t="206744" x="7326313" y="4465638"/>
          <p14:tracePt t="206751" x="7342188" y="4457700"/>
          <p14:tracePt t="206759" x="7366000" y="4433888"/>
          <p14:tracePt t="206766" x="7381875" y="4410075"/>
          <p14:tracePt t="206775" x="7405688" y="4386263"/>
          <p14:tracePt t="206781" x="7413625" y="4370388"/>
          <p14:tracePt t="206791" x="7421563" y="4354513"/>
          <p14:tracePt t="206796" x="7429500" y="4346575"/>
          <p14:tracePt t="206808" x="7429500" y="4338638"/>
          <p14:tracePt t="206812" x="7437438" y="4338638"/>
          <p14:tracePt t="206833" x="7437438" y="4330700"/>
          <p14:tracePt t="206924" x="7429500" y="4338638"/>
          <p14:tracePt t="206932" x="7421563" y="4354513"/>
          <p14:tracePt t="206939" x="7413625" y="4362450"/>
          <p14:tracePt t="206947" x="7405688" y="4378325"/>
          <p14:tracePt t="206955" x="7389813" y="4402138"/>
          <p14:tracePt t="206962" x="7381875" y="4418013"/>
          <p14:tracePt t="206969" x="7366000" y="4441825"/>
          <p14:tracePt t="206977" x="7358063" y="4457700"/>
          <p14:tracePt t="206983" x="7350125" y="4481513"/>
          <p14:tracePt t="206992" x="7342188" y="4505325"/>
          <p14:tracePt t="206999" x="7334250" y="4513263"/>
          <p14:tracePt t="207007" x="7334250" y="4537075"/>
          <p14:tracePt t="207014" x="7334250" y="4545013"/>
          <p14:tracePt t="207021" x="7334250" y="4568825"/>
          <p14:tracePt t="207030" x="7326313" y="4568825"/>
          <p14:tracePt t="207038" x="7326313" y="4584700"/>
          <p14:tracePt t="207044" x="7326313" y="4592638"/>
          <p14:tracePt t="207059" x="7326313" y="4600575"/>
          <p14:tracePt t="207126" x="7326313" y="4608513"/>
          <p14:tracePt t="210671" x="7326313" y="4600575"/>
          <p14:tracePt t="211865" x="7334250" y="4600575"/>
          <p14:tracePt t="211872" x="7334250" y="4592638"/>
          <p14:tracePt t="211883" x="7342188" y="4584700"/>
          <p14:tracePt t="211887" x="7350125" y="4584700"/>
          <p14:tracePt t="211895" x="7358063" y="4576763"/>
          <p14:tracePt t="211902" x="7373938" y="4568825"/>
          <p14:tracePt t="211910" x="7381875" y="4568825"/>
          <p14:tracePt t="211918" x="7389813" y="4568825"/>
          <p14:tracePt t="211925" x="7397750" y="4568825"/>
          <p14:tracePt t="211940" x="7405688" y="4560888"/>
          <p14:tracePt t="211947" x="7413625" y="4560888"/>
          <p14:tracePt t="211962" x="7421563" y="4560888"/>
          <p14:tracePt t="211985" x="7429500" y="4560888"/>
          <p14:tracePt t="219489" x="7429500" y="4529138"/>
          <p14:tracePt t="219492" x="7429500" y="4449763"/>
          <p14:tracePt t="219494" x="7429500" y="4425950"/>
          <p14:tracePt t="219497" x="7429500" y="4370388"/>
          <p14:tracePt t="219508" x="7429500" y="4354513"/>
          <p14:tracePt t="219546" x="7429500" y="4346575"/>
          <p14:tracePt t="219561" x="7429500" y="4338638"/>
          <p14:tracePt t="219575" x="7429500" y="4330700"/>
          <p14:tracePt t="219593" x="7429500" y="4314825"/>
          <p14:tracePt t="219608" x="7429500" y="4298950"/>
          <p14:tracePt t="219622" x="7421563" y="4281488"/>
          <p14:tracePt t="219631" x="7413625" y="4273550"/>
          <p14:tracePt t="219636" x="7413625" y="4233863"/>
          <p14:tracePt t="219646" x="7405688" y="4217988"/>
          <p14:tracePt t="219652" x="7397750" y="4202113"/>
          <p14:tracePt t="219661" x="7389813" y="4186238"/>
          <p14:tracePt t="219667" x="7381875" y="4170363"/>
          <p14:tracePt t="219675" x="7373938" y="4146550"/>
          <p14:tracePt t="219682" x="7366000" y="4138613"/>
          <p14:tracePt t="219697" x="7366000" y="4130675"/>
          <p14:tracePt t="219704" x="7358063" y="4122738"/>
          <p14:tracePt t="219749" x="7358063" y="4114800"/>
          <p14:tracePt t="219780" x="7350125" y="4114800"/>
          <p14:tracePt t="219795" x="7342188" y="4114800"/>
          <p14:tracePt t="219802" x="7334250" y="4114800"/>
          <p14:tracePt t="219810" x="7318375" y="4114800"/>
          <p14:tracePt t="219817" x="7302500" y="4122738"/>
          <p14:tracePt t="219825" x="7286625" y="4122738"/>
          <p14:tracePt t="219833" x="7270750" y="4130675"/>
          <p14:tracePt t="219839" x="7254875" y="4146550"/>
          <p14:tracePt t="219848" x="7239000" y="4146550"/>
          <p14:tracePt t="219854" x="7231063" y="4162425"/>
          <p14:tracePt t="219862" x="7215188" y="4170363"/>
          <p14:tracePt t="219870" x="7199313" y="4186238"/>
          <p14:tracePt t="219877" x="7191375" y="4202113"/>
          <p14:tracePt t="219884" x="7175500" y="4210050"/>
          <p14:tracePt t="219894" x="7175500" y="4225925"/>
          <p14:tracePt t="219899" x="7159625" y="4225925"/>
          <p14:tracePt t="219910" x="7151688" y="4241800"/>
          <p14:tracePt t="219915" x="7151688" y="4249738"/>
          <p14:tracePt t="219921" x="7143750" y="4257675"/>
          <p14:tracePt t="219930" x="7143750" y="4281488"/>
          <p14:tracePt t="219936" x="7135813" y="4291013"/>
          <p14:tracePt t="219944" x="7135813" y="4298950"/>
          <p14:tracePt t="219951" x="7135813" y="4314825"/>
          <p14:tracePt t="219961" x="7135813" y="4322763"/>
          <p14:tracePt t="219967" x="7135813" y="4338638"/>
          <p14:tracePt t="219975" x="7135813" y="4346575"/>
          <p14:tracePt t="219983" x="7126288" y="4362450"/>
          <p14:tracePt t="219989" x="7126288" y="4370388"/>
          <p14:tracePt t="219997" x="7126288" y="4378325"/>
          <p14:tracePt t="220004" x="7126288" y="4386263"/>
          <p14:tracePt t="220012" x="7126288" y="4394200"/>
          <p14:tracePt t="220020" x="7126288" y="4410075"/>
          <p14:tracePt t="220027" x="7126288" y="4418013"/>
          <p14:tracePt t="220034" x="7126288" y="4441825"/>
          <p14:tracePt t="220049" x="7135813" y="4457700"/>
          <p14:tracePt t="220061" x="7143750" y="4473575"/>
          <p14:tracePt t="220065" x="7151688" y="4481513"/>
          <p14:tracePt t="220072" x="7151688" y="4497388"/>
          <p14:tracePt t="220080" x="7159625" y="4505325"/>
          <p14:tracePt t="220095" x="7159625" y="4513263"/>
          <p14:tracePt t="220103" x="7167563" y="4513263"/>
          <p14:tracePt t="220109" x="7167563" y="4521200"/>
          <p14:tracePt t="220117" x="7175500" y="4521200"/>
          <p14:tracePt t="220135" x="7183438" y="4529138"/>
          <p14:tracePt t="220148" x="7191375" y="4529138"/>
          <p14:tracePt t="220154" x="7191375" y="4537075"/>
          <p14:tracePt t="220163" x="7199313" y="4537075"/>
          <p14:tracePt t="220169" x="7207250" y="4545013"/>
          <p14:tracePt t="220178" x="7215188" y="4552950"/>
          <p14:tracePt t="220199" x="7231063" y="4560888"/>
          <p14:tracePt t="220215" x="7239000" y="4576763"/>
          <p14:tracePt t="220230" x="7246938" y="4576763"/>
          <p14:tracePt t="220246" x="7254875" y="4584700"/>
          <p14:tracePt t="220262" x="7262813" y="4584700"/>
          <p14:tracePt t="220373" x="7270750" y="4584700"/>
          <p14:tracePt t="220387" x="7278688" y="4584700"/>
          <p14:tracePt t="220396" x="7286625" y="4584700"/>
          <p14:tracePt t="220402" x="7294563" y="4584700"/>
          <p14:tracePt t="220416" x="7302500" y="4584700"/>
          <p14:tracePt t="220425" x="7310438" y="4576763"/>
          <p14:tracePt t="220433" x="7318375" y="4576763"/>
          <p14:tracePt t="220439" x="7326313" y="4568825"/>
          <p14:tracePt t="220463" x="7334250" y="4568825"/>
          <p14:tracePt t="220469" x="7334250" y="4560888"/>
          <p14:tracePt t="220477" x="7342188" y="4560888"/>
          <p14:tracePt t="220514" x="7350125" y="4560888"/>
          <p14:tracePt t="224411" x="7350125" y="4584700"/>
          <p14:tracePt t="224414" x="7350125" y="4633913"/>
          <p14:tracePt t="224415" x="7350125" y="4641850"/>
          <p14:tracePt t="224417" x="7350125" y="4649788"/>
          <p14:tracePt t="224428" x="7350125" y="4689475"/>
          <p14:tracePt t="224443" x="7350125" y="4697413"/>
          <p14:tracePt t="224451" x="7350125" y="4713288"/>
          <p14:tracePt t="224458" x="7350125" y="4729163"/>
          <p14:tracePt t="224466" x="7350125" y="4737100"/>
          <p14:tracePt t="224474" x="7350125" y="4752975"/>
          <p14:tracePt t="224481" x="7350125" y="4768850"/>
          <p14:tracePt t="224488" x="7350125" y="4776788"/>
          <p14:tracePt t="224496" x="7350125" y="4784725"/>
          <p14:tracePt t="224504" x="7350125" y="4792663"/>
          <p14:tracePt t="224511" x="7358063" y="4800600"/>
          <p14:tracePt t="224518" x="7358063" y="4808538"/>
          <p14:tracePt t="224526" x="7358063" y="4816475"/>
          <p14:tracePt t="224549" x="7358063" y="4824413"/>
          <p14:tracePt t="224579" x="7358063" y="4832350"/>
          <p14:tracePt t="224594" x="7358063" y="4840288"/>
          <p14:tracePt t="224612" x="7358063" y="4848225"/>
          <p14:tracePt t="224626" x="7358063" y="4856163"/>
          <p14:tracePt t="224640" x="7358063" y="4872038"/>
          <p14:tracePt t="224657" x="7358063" y="4879975"/>
          <p14:tracePt t="224670" x="7358063" y="4887913"/>
          <p14:tracePt t="224690" x="7358063" y="4903788"/>
          <p14:tracePt t="224699" x="7358063" y="4911725"/>
          <p14:tracePt t="224715" x="7358063" y="4927600"/>
          <p14:tracePt t="224725" x="7358063" y="4935538"/>
          <p14:tracePt t="224730" x="7358063" y="4951413"/>
          <p14:tracePt t="224738" x="7350125" y="4959350"/>
          <p14:tracePt t="224744" x="7342188" y="4984750"/>
          <p14:tracePt t="224752" x="7342188" y="4992688"/>
          <p14:tracePt t="224762" x="7342188" y="5000625"/>
          <p14:tracePt t="224767" x="7334250" y="5024438"/>
          <p14:tracePt t="224775" x="7318375" y="5040313"/>
          <p14:tracePt t="224782" x="7310438" y="5064125"/>
          <p14:tracePt t="224791" x="7294563" y="5087938"/>
          <p14:tracePt t="224799" x="7278688" y="5119688"/>
          <p14:tracePt t="224807" x="7278688" y="5127625"/>
          <p14:tracePt t="224813" x="7270750" y="5135563"/>
          <p14:tracePt t="224821" x="7262813" y="5151438"/>
          <p14:tracePt t="224827" x="7262813" y="5159375"/>
          <p14:tracePt t="224837" x="7254875" y="5167313"/>
          <p14:tracePt t="224849" x="7254875" y="5175250"/>
          <p14:tracePt t="224857" x="7246938" y="5175250"/>
          <p14:tracePt t="226291" x="7246938" y="5159375"/>
          <p14:tracePt t="226297" x="7246938" y="5151438"/>
          <p14:tracePt t="226304" x="7246938" y="5143500"/>
          <p14:tracePt t="226311" x="7254875" y="5143500"/>
          <p14:tracePt t="226319" x="7254875" y="5135563"/>
          <p14:tracePt t="226328" x="7254875" y="5127625"/>
          <p14:tracePt t="226334" x="7254875" y="5119688"/>
          <p14:tracePt t="226342" x="7262813" y="5103813"/>
          <p14:tracePt t="226349" x="7270750" y="5087938"/>
          <p14:tracePt t="226358" x="7270750" y="5072063"/>
          <p14:tracePt t="226366" x="7278688" y="5056188"/>
          <p14:tracePt t="226372" x="7278688" y="5040313"/>
          <p14:tracePt t="226379" x="7286625" y="5016500"/>
          <p14:tracePt t="226388" x="7302500" y="4984750"/>
          <p14:tracePt t="226394" x="7310438" y="4967288"/>
          <p14:tracePt t="226405" x="7318375" y="4943475"/>
          <p14:tracePt t="226409" x="7318375" y="4935538"/>
          <p14:tracePt t="226417" x="7318375" y="4927600"/>
          <p14:tracePt t="226425" x="7318375" y="4903788"/>
          <p14:tracePt t="226431" x="7318375" y="4864100"/>
          <p14:tracePt t="226442" x="7326313" y="4832350"/>
          <p14:tracePt t="226446" x="7326313" y="4808538"/>
          <p14:tracePt t="226455" x="7326313" y="4784725"/>
          <p14:tracePt t="226463" x="7326313" y="4768850"/>
          <p14:tracePt t="226472" x="7310438" y="4737100"/>
          <p14:tracePt t="226479" x="7278688" y="4705350"/>
          <p14:tracePt t="226485" x="7246938" y="4665663"/>
          <p14:tracePt t="226494" x="7223125" y="4641850"/>
          <p14:tracePt t="226499" x="7151688" y="4608513"/>
          <p14:tracePt t="226509" x="7078663" y="4560888"/>
          <p14:tracePt t="226515" x="6983413" y="4513263"/>
          <p14:tracePt t="226522" x="6927850" y="4481513"/>
          <p14:tracePt t="226529" x="6824663" y="4425950"/>
          <p14:tracePt t="226541" x="6704013" y="4346575"/>
          <p14:tracePt t="226544" x="6561138" y="4281488"/>
          <p14:tracePt t="226557" x="6392863" y="4186238"/>
          <p14:tracePt t="226560" x="6226175" y="4106863"/>
          <p14:tracePt t="226567" x="5994400" y="3979863"/>
          <p14:tracePt t="226575" x="5891213" y="3922713"/>
          <p14:tracePt t="226583" x="5724525" y="3827463"/>
          <p14:tracePt t="226590" x="5548313" y="3716338"/>
          <p14:tracePt t="226597" x="5389563" y="3595688"/>
          <p14:tracePt t="226605" x="5253038" y="3484563"/>
          <p14:tracePt t="226612" x="5173663" y="3405188"/>
          <p14:tracePt t="226622" x="5078413" y="3302000"/>
          <p14:tracePt t="226628" x="5014913" y="3236913"/>
          <p14:tracePt t="226635" x="4933950" y="3141663"/>
          <p14:tracePt t="226643" x="4870450" y="3070225"/>
          <p14:tracePt t="226650" x="4814888" y="2998788"/>
          <p14:tracePt t="226658" x="4775200" y="2943225"/>
          <p14:tracePt t="226667" x="4727575" y="2894013"/>
          <p14:tracePt t="226672" x="4687888" y="2846388"/>
          <p14:tracePt t="226680" x="4656138" y="2814638"/>
          <p14:tracePt t="226689" x="4616450" y="2767013"/>
          <p14:tracePt t="226695" x="4576763" y="2727325"/>
          <p14:tracePt t="226703" x="4551363" y="2711450"/>
          <p14:tracePt t="226710" x="4511675" y="2671763"/>
          <p14:tracePt t="226717" x="4416425" y="2592388"/>
          <p14:tracePt t="226725" x="4352925" y="2559050"/>
          <p14:tracePt t="226732" x="4281488" y="2527300"/>
          <p14:tracePt t="226743" x="4200525" y="2495550"/>
          <p14:tracePt t="226747" x="4129088" y="2463800"/>
          <p14:tracePt t="226755" x="4017963" y="2416175"/>
          <p14:tracePt t="226763" x="3914775" y="2384425"/>
          <p14:tracePt t="226770" x="3802063" y="2336800"/>
          <p14:tracePt t="226778" x="3706813" y="2305050"/>
          <p14:tracePt t="226784" x="3627438" y="2273300"/>
          <p14:tracePt t="226792" x="3540125" y="2233613"/>
          <p14:tracePt t="226799" x="3459163" y="2208213"/>
          <p14:tracePt t="226808" x="3395663" y="2168525"/>
          <p14:tracePt t="226815" x="3340100" y="2144713"/>
          <p14:tracePt t="226822" x="3308350" y="2128838"/>
          <p14:tracePt t="226829" x="3300413" y="2120900"/>
          <p14:tracePt t="226839" x="3292475" y="2120900"/>
          <p14:tracePt t="226920" x="3292475" y="2112963"/>
          <p14:tracePt t="226934" x="3292475" y="2105025"/>
          <p14:tracePt t="226941" x="3300413" y="2089150"/>
          <p14:tracePt t="226949" x="3300413" y="2081213"/>
          <p14:tracePt t="226959" x="3308350" y="2057400"/>
          <p14:tracePt t="226965" x="3308350" y="2033588"/>
          <p14:tracePt t="226972" x="3316288" y="2001838"/>
          <p14:tracePt t="226979" x="3316288" y="1954213"/>
          <p14:tracePt t="226988" x="3316288" y="1898650"/>
          <p14:tracePt t="226994" x="3316288" y="1849438"/>
          <p14:tracePt t="227003" x="3316288" y="1817688"/>
          <p14:tracePt t="227010" x="3308350" y="1778000"/>
          <p14:tracePt t="227017" x="3284538" y="1738313"/>
          <p14:tracePt t="227025" x="3276600" y="1722438"/>
          <p14:tracePt t="227032" x="3260725" y="1714500"/>
          <p14:tracePt t="227042" x="3244850" y="1698625"/>
          <p14:tracePt t="227047" x="3221038" y="1690688"/>
          <p14:tracePt t="227057" x="3205163" y="1690688"/>
          <p14:tracePt t="227062" x="3189288" y="1690688"/>
          <p14:tracePt t="227073" x="3173413" y="1682750"/>
          <p14:tracePt t="227078" x="3157538" y="1682750"/>
          <p14:tracePt t="227085" x="3133725" y="1682750"/>
          <p14:tracePt t="227093" x="3109913" y="1682750"/>
          <p14:tracePt t="227099" x="3076575" y="1682750"/>
          <p14:tracePt t="227108" x="3052763" y="1682750"/>
          <p14:tracePt t="227115" x="3005138" y="1690688"/>
          <p14:tracePt t="227123" x="2957513" y="1714500"/>
          <p14:tracePt t="227129" x="2941638" y="1714500"/>
          <p14:tracePt t="227140" x="2901950" y="1746250"/>
          <p14:tracePt t="227144" x="2870200" y="1770063"/>
          <p14:tracePt t="227153" x="2846388" y="1785938"/>
          <p14:tracePt t="227159" x="2798763" y="1841500"/>
          <p14:tracePt t="227167" x="2782888" y="1898650"/>
          <p14:tracePt t="227176" x="2774950" y="1954213"/>
          <p14:tracePt t="227182" x="2774950" y="2001838"/>
          <p14:tracePt t="227193" x="2774950" y="2041525"/>
          <p14:tracePt t="227198" x="2782888" y="2089150"/>
          <p14:tracePt t="227204" x="2806700" y="2136775"/>
          <p14:tracePt t="227212" x="2830513" y="2176463"/>
          <p14:tracePt t="227222" x="2870200" y="2224088"/>
          <p14:tracePt t="227229" x="2909888" y="2265363"/>
          <p14:tracePt t="227235" x="2949575" y="2297113"/>
          <p14:tracePt t="227243" x="2989263" y="2336800"/>
          <p14:tracePt t="227249" x="3036888" y="2368550"/>
          <p14:tracePt t="227259" x="3060700" y="2392363"/>
          <p14:tracePt t="227264" x="3109913" y="2416175"/>
          <p14:tracePt t="227272" x="3157538" y="2439988"/>
          <p14:tracePt t="227279" x="3189288" y="2447925"/>
          <p14:tracePt t="227289" x="3244850" y="2447925"/>
          <p14:tracePt t="227295" x="3284538" y="2447925"/>
          <p14:tracePt t="227306" x="3348038" y="2447925"/>
          <p14:tracePt t="227310" x="3419475" y="2439988"/>
          <p14:tracePt t="227317" x="3476625" y="2424113"/>
          <p14:tracePt t="227326" x="3556000" y="2376488"/>
          <p14:tracePt t="227332" x="3627438" y="2344738"/>
          <p14:tracePt t="227341" x="3706813" y="2289175"/>
          <p14:tracePt t="227347" x="3770313" y="2249488"/>
          <p14:tracePt t="227354" x="3825875" y="2176463"/>
          <p14:tracePt t="227362" x="3851275" y="2144713"/>
          <p14:tracePt t="227372" x="3867150" y="2097088"/>
          <p14:tracePt t="227380" x="3875088" y="2049463"/>
          <p14:tracePt t="227385" x="3883025" y="2017713"/>
          <p14:tracePt t="227394" x="3883025" y="1970088"/>
          <p14:tracePt t="227400" x="3883025" y="1938338"/>
          <p14:tracePt t="227409" x="3859213" y="1898650"/>
          <p14:tracePt t="227415" x="3833813" y="1873250"/>
          <p14:tracePt t="227423" x="3802063" y="1841500"/>
          <p14:tracePt t="227431" x="3746500" y="1809750"/>
          <p14:tracePt t="227438" x="3667125" y="1785938"/>
          <p14:tracePt t="227447" x="3587750" y="1770063"/>
          <p14:tracePt t="227455" x="3508375" y="1762125"/>
          <p14:tracePt t="227461" x="3427413" y="1762125"/>
          <p14:tracePt t="227468" x="3379788" y="1762125"/>
          <p14:tracePt t="227476" x="3316288" y="1762125"/>
          <p14:tracePt t="227483" x="3236913" y="1778000"/>
          <p14:tracePt t="227492" x="3181350" y="1801813"/>
          <p14:tracePt t="227497" x="3117850" y="1841500"/>
          <p14:tracePt t="227504" x="3076575" y="1890713"/>
          <p14:tracePt t="227512" x="3044825" y="1954213"/>
          <p14:tracePt t="227522" x="3028950" y="2009775"/>
          <p14:tracePt t="227527" x="3028950" y="2041525"/>
          <p14:tracePt t="227536" x="3028950" y="2081213"/>
          <p14:tracePt t="227542" x="3052763" y="2120900"/>
          <p14:tracePt t="227549" x="3076575" y="2160588"/>
          <p14:tracePt t="227561" x="3092450" y="2184400"/>
          <p14:tracePt t="227564" x="3125788" y="2216150"/>
          <p14:tracePt t="227572" x="3149600" y="2233613"/>
          <p14:tracePt t="227580" x="3189288" y="2257425"/>
          <p14:tracePt t="227589" x="3236913" y="2289175"/>
          <p14:tracePt t="227595" x="3308350" y="2336800"/>
          <p14:tracePt t="227605" x="3371850" y="2368550"/>
          <p14:tracePt t="227610" x="3451225" y="2400300"/>
          <p14:tracePt t="227618" x="3516313" y="2424113"/>
          <p14:tracePt t="227625" x="3635375" y="2471738"/>
          <p14:tracePt t="227634" x="3722688" y="2503488"/>
          <p14:tracePt t="227640" x="3843338" y="2535238"/>
          <p14:tracePt t="227647" x="4010025" y="2576513"/>
          <p14:tracePt t="227655" x="4217988" y="2600325"/>
          <p14:tracePt t="227662" x="4440238" y="2608263"/>
          <p14:tracePt t="227672" x="4664075" y="2624138"/>
          <p14:tracePt t="227677" x="4814888" y="2624138"/>
          <p14:tracePt t="227685" x="5054600" y="2624138"/>
          <p14:tracePt t="227693" x="5292725" y="2624138"/>
          <p14:tracePt t="227700" x="5556250" y="2600325"/>
          <p14:tracePt t="227710" x="5708650" y="2566988"/>
          <p14:tracePt t="227715" x="5811838" y="2543175"/>
          <p14:tracePt t="227723" x="5891213" y="2511425"/>
          <p14:tracePt t="227729" x="5930900" y="2487613"/>
          <p14:tracePt t="227738" x="5954713" y="2463800"/>
          <p14:tracePt t="227746" x="5978525" y="2439988"/>
          <p14:tracePt t="227753" x="5994400" y="2408238"/>
          <p14:tracePt t="227760" x="5994400" y="2384425"/>
          <p14:tracePt t="227768" x="5994400" y="2344738"/>
          <p14:tracePt t="227776" x="5994400" y="2289175"/>
          <p14:tracePt t="227784" x="5986463" y="2257425"/>
          <p14:tracePt t="227790" x="5970588" y="2208213"/>
          <p14:tracePt t="227797" x="5946775" y="2160588"/>
          <p14:tracePt t="227806" x="5922963" y="2120900"/>
          <p14:tracePt t="227812" x="5891213" y="2073275"/>
          <p14:tracePt t="227823" x="5859463" y="2033588"/>
          <p14:tracePt t="227827" x="5827713" y="2009775"/>
          <p14:tracePt t="227836" x="5811838" y="1978025"/>
          <p14:tracePt t="227842" x="5795963" y="1970088"/>
          <p14:tracePt t="227852" x="5780088" y="1954213"/>
          <p14:tracePt t="227857" x="5772150" y="1938338"/>
          <p14:tracePt t="227865" x="5764213" y="1938338"/>
          <p14:tracePt t="227873" x="5764213" y="1930400"/>
          <p14:tracePt t="227879" x="5764213" y="1922463"/>
          <p14:tracePt t="227904" x="5764213" y="1914525"/>
          <p14:tracePt t="227933" x="5764213" y="1906588"/>
          <p14:tracePt t="227947" x="5764213" y="1898650"/>
          <p14:tracePt t="227956" x="5764213" y="1890713"/>
          <p14:tracePt t="227993" x="5756275" y="1890713"/>
          <p14:tracePt t="228000" x="5748338" y="1881188"/>
          <p14:tracePt t="228016" x="5740400" y="1881188"/>
          <p14:tracePt t="228023" x="5724525" y="1881188"/>
          <p14:tracePt t="228030" x="5716588" y="1881188"/>
          <p14:tracePt t="228039" x="5700713" y="1906588"/>
          <p14:tracePt t="228046" x="5684838" y="1938338"/>
          <p14:tracePt t="228057" x="5667375" y="1962150"/>
          <p14:tracePt t="228060" x="5651500" y="2017713"/>
          <p14:tracePt t="228069" x="5635625" y="2073275"/>
          <p14:tracePt t="228077" x="5627688" y="2128838"/>
          <p14:tracePt t="228088" x="5619750" y="2192338"/>
          <p14:tracePt t="228093" x="5619750" y="2257425"/>
          <p14:tracePt t="228099" x="5619750" y="2289175"/>
          <p14:tracePt t="228105" x="5619750" y="2344738"/>
          <p14:tracePt t="228112" x="5643563" y="2384425"/>
          <p14:tracePt t="228124" x="5667375" y="2408238"/>
          <p14:tracePt t="228128" x="5692775" y="2432050"/>
          <p14:tracePt t="228139" x="5716588" y="2439988"/>
          <p14:tracePt t="228144" x="5756275" y="2455863"/>
          <p14:tracePt t="228150" x="5780088" y="2455863"/>
          <p14:tracePt t="228160" x="5803900" y="2455863"/>
          <p14:tracePt t="228167" x="5843588" y="2463800"/>
          <p14:tracePt t="228174" x="5883275" y="2463800"/>
          <p14:tracePt t="228182" x="5954713" y="2447925"/>
          <p14:tracePt t="228189" x="6010275" y="2416175"/>
          <p14:tracePt t="228212" x="6154738" y="2312988"/>
          <p14:tracePt t="228219" x="6194425" y="2265363"/>
          <p14:tracePt t="228227" x="6218238" y="2233613"/>
          <p14:tracePt t="228233" x="6257925" y="2184400"/>
          <p14:tracePt t="228241" x="6289675" y="2120900"/>
          <p14:tracePt t="228247" x="6305550" y="2065338"/>
          <p14:tracePt t="228256" x="6321425" y="2001838"/>
          <p14:tracePt t="228263" x="6329363" y="1962150"/>
          <p14:tracePt t="228273" x="6337300" y="1930400"/>
          <p14:tracePt t="228279" x="6345238" y="1881188"/>
          <p14:tracePt t="228286" x="6353175" y="1849438"/>
          <p14:tracePt t="228293" x="6353175" y="1809750"/>
          <p14:tracePt t="228302" x="6353175" y="1785938"/>
          <p14:tracePt t="228312" x="6353175" y="1770063"/>
          <p14:tracePt t="228317" x="6345238" y="1754188"/>
          <p14:tracePt t="228330" x="6337300" y="1746250"/>
          <p14:tracePt t="228339" x="6321425" y="1738313"/>
          <p14:tracePt t="228346" x="6305550" y="1730375"/>
          <p14:tracePt t="228355" x="6289675" y="1730375"/>
          <p14:tracePt t="228361" x="6265863" y="1730375"/>
          <p14:tracePt t="228370" x="6226175" y="1730375"/>
          <p14:tracePt t="228376" x="6170613" y="1738313"/>
          <p14:tracePt t="228385" x="6099175" y="1762125"/>
          <p14:tracePt t="228391" x="6034088" y="1793875"/>
          <p14:tracePt t="228398" x="5962650" y="1825625"/>
          <p14:tracePt t="228405" x="5899150" y="1865313"/>
          <p14:tracePt t="228410" x="5851525" y="1881188"/>
          <p14:tracePt t="228418" x="5788025" y="1914525"/>
          <p14:tracePt t="228425" x="5724525" y="1946275"/>
          <p14:tracePt t="228437" x="5667375" y="1978025"/>
          <p14:tracePt t="228442" x="5595938" y="2033588"/>
          <p14:tracePt t="228450" x="5548313" y="2089150"/>
          <p14:tracePt t="228460" x="5492750" y="2152650"/>
          <p14:tracePt t="228465" x="5429250" y="2216150"/>
          <p14:tracePt t="228473" x="5381625" y="2281238"/>
          <p14:tracePt t="228480" x="5341938" y="2336800"/>
          <p14:tracePt t="228489" x="5292725" y="2424113"/>
          <p14:tracePt t="228499" x="5245100" y="2503488"/>
          <p14:tracePt t="228505" x="5213350" y="2566988"/>
          <p14:tracePt t="228511" x="5205413" y="2616200"/>
          <p14:tracePt t="228518" x="5197475" y="2647950"/>
          <p14:tracePt t="228526" x="5197475" y="2671763"/>
          <p14:tracePt t="228533" x="5197475" y="2703513"/>
          <p14:tracePt t="228542" x="5197475" y="2727325"/>
          <p14:tracePt t="228547" x="5205413" y="2743200"/>
          <p14:tracePt t="228559" x="5229225" y="2759075"/>
          <p14:tracePt t="228563" x="5253038" y="2782888"/>
          <p14:tracePt t="228572" x="5276850" y="2790825"/>
          <p14:tracePt t="228578" x="5310188" y="2806700"/>
          <p14:tracePt t="228590" x="5341938" y="2814638"/>
          <p14:tracePt t="228594" x="5373688" y="2814638"/>
          <p14:tracePt t="228601" x="5429250" y="2822575"/>
          <p14:tracePt t="228607" x="5492750" y="2822575"/>
          <p14:tracePt t="228615" x="5564188" y="2822575"/>
          <p14:tracePt t="228623" x="5643563" y="2822575"/>
          <p14:tracePt t="228630" x="5740400" y="2806700"/>
          <p14:tracePt t="228638" x="5835650" y="2767013"/>
          <p14:tracePt t="228646" x="5938838" y="2727325"/>
          <p14:tracePt t="228655" x="6059488" y="2655888"/>
          <p14:tracePt t="228661" x="6146800" y="2592388"/>
          <p14:tracePt t="228668" x="6234113" y="2519363"/>
          <p14:tracePt t="228675" x="6313488" y="2439988"/>
          <p14:tracePt t="228686" x="6376988" y="2376488"/>
          <p14:tracePt t="228691" x="6442075" y="2297113"/>
          <p14:tracePt t="228698" x="6481763" y="2233613"/>
          <p14:tracePt t="228706" x="6513513" y="2152650"/>
          <p14:tracePt t="228712" x="6529388" y="2105025"/>
          <p14:tracePt t="228720" x="6529388" y="2065338"/>
          <p14:tracePt t="228730" x="6529388" y="2041525"/>
          <p14:tracePt t="228737" x="6529388" y="2009775"/>
          <p14:tracePt t="228743" x="6513513" y="1978025"/>
          <p14:tracePt t="228750" x="6481763" y="1946275"/>
          <p14:tracePt t="228758" x="6457950" y="1922463"/>
          <p14:tracePt t="228765" x="6418263" y="1898650"/>
          <p14:tracePt t="228774" x="6384925" y="1890713"/>
          <p14:tracePt t="228780" x="6345238" y="1881188"/>
          <p14:tracePt t="228788" x="6321425" y="1881188"/>
          <p14:tracePt t="228798" x="6305550" y="1881188"/>
          <p14:tracePt t="228817" x="6242050" y="1898650"/>
          <p14:tracePt t="228819" x="6218238" y="1906588"/>
          <p14:tracePt t="228827" x="6178550" y="1930400"/>
          <p14:tracePt t="228834" x="6162675" y="1946275"/>
          <p14:tracePt t="228842" x="6130925" y="1978025"/>
          <p14:tracePt t="228848" x="6107113" y="2009775"/>
          <p14:tracePt t="228858" x="6099175" y="2033588"/>
          <p14:tracePt t="228864" x="6083300" y="2065338"/>
          <p14:tracePt t="228869" x="6067425" y="2097088"/>
          <p14:tracePt t="228876" x="6059488" y="2112963"/>
          <p14:tracePt t="228885" x="6051550" y="2136775"/>
          <p14:tracePt t="228891" x="6043613" y="2144713"/>
          <p14:tracePt t="228901" x="6043613" y="2160588"/>
          <p14:tracePt t="228910" x="6043613" y="2168525"/>
          <p14:tracePt t="228917" x="6043613" y="2176463"/>
          <p14:tracePt t="228940" x="6043613" y="2184400"/>
          <p14:tracePt t="229342" x="0" y="0"/>
        </p14:tracePtLst>
      </p14:laserTraceLst>
    </p:ext>
    <p:ext uri="{E180D4A7-C9FB-4DFB-919C-405C955672EB}">
      <p14:showEvtLst xmlns:p14="http://schemas.microsoft.com/office/powerpoint/2010/main">
        <p14:playEvt time="11" objId="11"/>
        <p14:stopEvt time="231748" objId="11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480AD3-1751-42A2-9B53-3099FCBAE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204149-5D60-4A0B-8936-B908160C0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638" y="0"/>
            <a:ext cx="9191276" cy="6858000"/>
          </a:xfrm>
          <a:prstGeom prst="rect">
            <a:avLst/>
          </a:prstGeom>
        </p:spPr>
      </p:pic>
      <p:pic>
        <p:nvPicPr>
          <p:cNvPr id="5" name="mm3p6s6">
            <a:hlinkClick r:id="" action="ppaction://media"/>
            <a:extLst>
              <a:ext uri="{FF2B5EF4-FFF2-40B4-BE49-F238E27FC236}">
                <a16:creationId xmlns:a16="http://schemas.microsoft.com/office/drawing/2014/main" id="{6D750048-CAB6-4783-BE74-40A21F6057F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530" y="5661310"/>
            <a:ext cx="609600" cy="60960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95CC4C32-3183-4E84-A12C-41A877E919D8}"/>
                  </a:ext>
                </a:extLst>
              </p14:cNvPr>
              <p14:cNvContentPartPr/>
              <p14:nvPr/>
            </p14:nvContentPartPr>
            <p14:xfrm>
              <a:off x="3419732" y="4223249"/>
              <a:ext cx="60840" cy="8820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95CC4C32-3183-4E84-A12C-41A877E919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65732" y="4115249"/>
                <a:ext cx="16848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0402053D-88CE-4536-BF94-45DD8B921905}"/>
                  </a:ext>
                </a:extLst>
              </p14:cNvPr>
              <p14:cNvContentPartPr/>
              <p14:nvPr/>
            </p14:nvContentPartPr>
            <p14:xfrm>
              <a:off x="2364572" y="4936409"/>
              <a:ext cx="255240" cy="26784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0402053D-88CE-4536-BF94-45DD8B92190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10932" y="4828769"/>
                <a:ext cx="362880" cy="48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0B5C8879-7A3F-4B16-AB0F-67DE01A3E356}"/>
                  </a:ext>
                </a:extLst>
              </p14:cNvPr>
              <p14:cNvContentPartPr/>
              <p14:nvPr/>
            </p14:nvContentPartPr>
            <p14:xfrm>
              <a:off x="4144052" y="4216049"/>
              <a:ext cx="130680" cy="13320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0B5C8879-7A3F-4B16-AB0F-67DE01A3E35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90412" y="4108049"/>
                <a:ext cx="23832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D516B421-B18B-4008-9E6A-CB972D8C613E}"/>
                  </a:ext>
                </a:extLst>
              </p14:cNvPr>
              <p14:cNvContentPartPr/>
              <p14:nvPr/>
            </p14:nvContentPartPr>
            <p14:xfrm>
              <a:off x="3364652" y="4937129"/>
              <a:ext cx="126000" cy="361440"/>
            </p14:xfrm>
          </p:contentPart>
        </mc:Choice>
        <mc:Fallback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D516B421-B18B-4008-9E6A-CB972D8C613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11012" y="4829129"/>
                <a:ext cx="233640" cy="57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26486F9B-73AA-4077-9348-292216C4464A}"/>
                  </a:ext>
                </a:extLst>
              </p14:cNvPr>
              <p14:cNvContentPartPr/>
              <p14:nvPr/>
            </p14:nvContentPartPr>
            <p14:xfrm>
              <a:off x="3394532" y="4969529"/>
              <a:ext cx="9720" cy="22500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26486F9B-73AA-4077-9348-292216C4464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340532" y="4861529"/>
                <a:ext cx="117360" cy="44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BF20931B-22A7-4CD7-9E2A-0D3A3CEC62F7}"/>
                  </a:ext>
                </a:extLst>
              </p14:cNvPr>
              <p14:cNvContentPartPr/>
              <p14:nvPr/>
            </p14:nvContentPartPr>
            <p14:xfrm>
              <a:off x="459092" y="4512064"/>
              <a:ext cx="501120" cy="321480"/>
            </p14:xfrm>
          </p:contentPart>
        </mc:Choice>
        <mc:Fallback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BF20931B-22A7-4CD7-9E2A-0D3A3CEC62F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50092" y="4503424"/>
                <a:ext cx="51876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9E5E4A1F-899B-413F-9190-A8B966C5F022}"/>
                  </a:ext>
                </a:extLst>
              </p14:cNvPr>
              <p14:cNvContentPartPr/>
              <p14:nvPr/>
            </p14:nvContentPartPr>
            <p14:xfrm>
              <a:off x="1022852" y="4406584"/>
              <a:ext cx="372600" cy="466560"/>
            </p14:xfrm>
          </p:contentPart>
        </mc:Choice>
        <mc:Fallback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9E5E4A1F-899B-413F-9190-A8B966C5F02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13852" y="4397944"/>
                <a:ext cx="390240" cy="48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20BF8B2B-C61B-45FB-BDAB-256E63E22E8D}"/>
                  </a:ext>
                </a:extLst>
              </p14:cNvPr>
              <p14:cNvContentPartPr/>
              <p14:nvPr/>
            </p14:nvContentPartPr>
            <p14:xfrm>
              <a:off x="124652" y="4554904"/>
              <a:ext cx="281880" cy="434160"/>
            </p14:xfrm>
          </p:contentPart>
        </mc:Choice>
        <mc:Fallback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20BF8B2B-C61B-45FB-BDAB-256E63E22E8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6012" y="4546264"/>
                <a:ext cx="299520" cy="45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7" name="Freihand 36">
                <a:extLst>
                  <a:ext uri="{FF2B5EF4-FFF2-40B4-BE49-F238E27FC236}">
                    <a16:creationId xmlns:a16="http://schemas.microsoft.com/office/drawing/2014/main" id="{AE2EFA12-7719-43B0-909A-31EC1DE19E49}"/>
                  </a:ext>
                </a:extLst>
              </p14:cNvPr>
              <p14:cNvContentPartPr/>
              <p14:nvPr/>
            </p14:nvContentPartPr>
            <p14:xfrm>
              <a:off x="280892" y="5063129"/>
              <a:ext cx="268200" cy="484560"/>
            </p14:xfrm>
          </p:contentPart>
        </mc:Choice>
        <mc:Fallback>
          <p:pic>
            <p:nvPicPr>
              <p:cNvPr id="37" name="Freihand 36">
                <a:extLst>
                  <a:ext uri="{FF2B5EF4-FFF2-40B4-BE49-F238E27FC236}">
                    <a16:creationId xmlns:a16="http://schemas.microsoft.com/office/drawing/2014/main" id="{AE2EFA12-7719-43B0-909A-31EC1DE19E4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1892" y="5054489"/>
                <a:ext cx="285840" cy="50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550DF0ED-E505-4EEE-88B9-EED1E6F68505}"/>
                  </a:ext>
                </a:extLst>
              </p14:cNvPr>
              <p14:cNvContentPartPr/>
              <p14:nvPr/>
            </p14:nvContentPartPr>
            <p14:xfrm>
              <a:off x="1457372" y="4400009"/>
              <a:ext cx="212040" cy="320400"/>
            </p14:xfrm>
          </p:contentPart>
        </mc:Choice>
        <mc:Fallback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550DF0ED-E505-4EEE-88B9-EED1E6F6850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448372" y="4391369"/>
                <a:ext cx="22968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43" name="Freihand 142">
                <a:extLst>
                  <a:ext uri="{FF2B5EF4-FFF2-40B4-BE49-F238E27FC236}">
                    <a16:creationId xmlns:a16="http://schemas.microsoft.com/office/drawing/2014/main" id="{44743603-3802-43BC-ACB2-2394FF545E37}"/>
                  </a:ext>
                </a:extLst>
              </p14:cNvPr>
              <p14:cNvContentPartPr/>
              <p14:nvPr/>
            </p14:nvContentPartPr>
            <p14:xfrm>
              <a:off x="7092350" y="981434"/>
              <a:ext cx="1848018" cy="1669332"/>
            </p14:xfrm>
          </p:contentPart>
        </mc:Choice>
        <mc:Fallback>
          <p:pic>
            <p:nvPicPr>
              <p:cNvPr id="143" name="Freihand 142">
                <a:extLst>
                  <a:ext uri="{FF2B5EF4-FFF2-40B4-BE49-F238E27FC236}">
                    <a16:creationId xmlns:a16="http://schemas.microsoft.com/office/drawing/2014/main" id="{44743603-3802-43BC-ACB2-2394FF545E3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074352" y="963790"/>
                <a:ext cx="1883654" cy="17049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9021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100"/>
    </mc:Choice>
    <mc:Fallback>
      <p:transition spd="slow" advTm="228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03" x="1746250" y="4067175"/>
          <p14:tracePt t="12588" x="1754188" y="4059238"/>
          <p14:tracePt t="12595" x="1770063" y="4059238"/>
          <p14:tracePt t="12610" x="1778000" y="4059238"/>
          <p14:tracePt t="12620" x="1793875" y="4051300"/>
          <p14:tracePt t="12640" x="1801813" y="4051300"/>
          <p14:tracePt t="12858" x="1793875" y="4051300"/>
          <p14:tracePt t="12867" x="1785938" y="4059238"/>
          <p14:tracePt t="12873" x="1778000" y="4059238"/>
          <p14:tracePt t="12882" x="1778000" y="4067175"/>
          <p14:tracePt t="12898" x="1770063" y="4067175"/>
          <p14:tracePt t="12905" x="1762125" y="4075113"/>
          <p14:tracePt t="12919" x="1754188" y="4075113"/>
          <p14:tracePt t="13130" x="1762125" y="4075113"/>
          <p14:tracePt t="13144" x="1770063" y="4075113"/>
          <p14:tracePt t="13158" x="1778000" y="4075113"/>
          <p14:tracePt t="13169" x="1785938" y="4083050"/>
          <p14:tracePt t="13182" x="1793875" y="4083050"/>
          <p14:tracePt t="13203" x="1801813" y="4083050"/>
          <p14:tracePt t="13218" x="1817688" y="4083050"/>
          <p14:tracePt t="13226" x="1825625" y="4090988"/>
          <p14:tracePt t="13233" x="1841500" y="4098925"/>
          <p14:tracePt t="13242" x="1857375" y="4098925"/>
          <p14:tracePt t="13249" x="1873250" y="4098925"/>
          <p14:tracePt t="13256" x="1912938" y="4098925"/>
          <p14:tracePt t="13263" x="1952625" y="4106863"/>
          <p14:tracePt t="13271" x="2000250" y="4114800"/>
          <p14:tracePt t="13282" x="2065338" y="4122738"/>
          <p14:tracePt t="13286" x="2128838" y="4130675"/>
          <p14:tracePt t="13295" x="2184400" y="4130675"/>
          <p14:tracePt t="13302" x="2239963" y="4138613"/>
          <p14:tracePt t="13310" x="2311400" y="4138613"/>
          <p14:tracePt t="13317" x="2400300" y="4138613"/>
          <p14:tracePt t="13324" x="2463800" y="4138613"/>
          <p14:tracePt t="13332" x="2535238" y="4146550"/>
          <p14:tracePt t="13339" x="2598738" y="4146550"/>
          <p14:tracePt t="13347" x="2678113" y="4154488"/>
          <p14:tracePt t="13355" x="2741613" y="4154488"/>
          <p14:tracePt t="13363" x="2782888" y="4154488"/>
          <p14:tracePt t="13370" x="2862263" y="4162425"/>
          <p14:tracePt t="13377" x="2909888" y="4162425"/>
          <p14:tracePt t="13385" x="2965450" y="4162425"/>
          <p14:tracePt t="13391" x="3028950" y="4162425"/>
          <p14:tracePt t="13400" x="3068638" y="4162425"/>
          <p14:tracePt t="13406" x="3109913" y="4162425"/>
          <p14:tracePt t="13413" x="3133725" y="4162425"/>
          <p14:tracePt t="13422" x="3149600" y="4162425"/>
          <p14:tracePt t="13430" x="3173413" y="4162425"/>
          <p14:tracePt t="13436" x="3181350" y="4162425"/>
          <p14:tracePt t="13445" x="3189288" y="4162425"/>
          <p14:tracePt t="13452" x="3189288" y="4154488"/>
          <p14:tracePt t="13460" x="3197225" y="4154488"/>
          <p14:tracePt t="13483" x="3205163" y="4154488"/>
          <p14:tracePt t="13722" x="3197225" y="4154488"/>
          <p14:tracePt t="13760" x="3189288" y="4154488"/>
          <p14:tracePt t="13804" x="3181350" y="4154488"/>
          <p14:tracePt t="13947" x="3181350" y="4146550"/>
          <p14:tracePt t="13954" x="3181350" y="4138613"/>
          <p14:tracePt t="13961" x="3189288" y="4122738"/>
          <p14:tracePt t="13969" x="3197225" y="4114800"/>
          <p14:tracePt t="13977" x="3205163" y="4098925"/>
          <p14:tracePt t="13985" x="3213100" y="4083050"/>
          <p14:tracePt t="13991" x="3213100" y="4075113"/>
          <p14:tracePt t="14000" x="3221038" y="4075113"/>
          <p14:tracePt t="14006" x="3221038" y="4059238"/>
          <p14:tracePt t="15073" x="3228975" y="4059238"/>
          <p14:tracePt t="15095" x="3236913" y="4059238"/>
          <p14:tracePt t="15124" x="3244850" y="4059238"/>
          <p14:tracePt t="15132" x="3252788" y="4059238"/>
          <p14:tracePt t="15146" x="3252788" y="4051300"/>
          <p14:tracePt t="15154" x="3260725" y="4051300"/>
          <p14:tracePt t="15169" x="3268663" y="4051300"/>
          <p14:tracePt t="15209" x="3276600" y="4051300"/>
          <p14:tracePt t="15215" x="3284538" y="4051300"/>
          <p14:tracePt t="15232" x="3292475" y="4051300"/>
          <p14:tracePt t="15246" x="3300413" y="4051300"/>
          <p14:tracePt t="15252" x="3308350" y="4051300"/>
          <p14:tracePt t="15262" x="3316288" y="4051300"/>
          <p14:tracePt t="15275" x="3324225" y="4051300"/>
          <p14:tracePt t="15290" x="3332163" y="4051300"/>
          <p14:tracePt t="15301" x="3348038" y="4051300"/>
          <p14:tracePt t="15315" x="3363913" y="4051300"/>
          <p14:tracePt t="15331" x="3371850" y="4051300"/>
          <p14:tracePt t="15336" x="3387725" y="4051300"/>
          <p14:tracePt t="15350" x="3395663" y="4051300"/>
          <p14:tracePt t="15367" x="3403600" y="4051300"/>
          <p14:tracePt t="15387" x="3411538" y="4051300"/>
          <p14:tracePt t="15397" x="3419475" y="4051300"/>
          <p14:tracePt t="15411" x="3427413" y="4051300"/>
          <p14:tracePt t="15419" x="3435350" y="4059238"/>
          <p14:tracePt t="15425" x="3451225" y="4067175"/>
          <p14:tracePt t="15433" x="3467100" y="4067175"/>
          <p14:tracePt t="15439" x="3492500" y="4067175"/>
          <p14:tracePt t="15448" x="3516313" y="4067175"/>
          <p14:tracePt t="15455" x="3540125" y="4075113"/>
          <p14:tracePt t="15463" x="3556000" y="4075113"/>
          <p14:tracePt t="15470" x="3571875" y="4075113"/>
          <p14:tracePt t="15480" x="3587750" y="4075113"/>
          <p14:tracePt t="15486" x="3603625" y="4075113"/>
          <p14:tracePt t="15496" x="3627438" y="4075113"/>
          <p14:tracePt t="15501" x="3643313" y="4075113"/>
          <p14:tracePt t="15507" x="3659188" y="4083050"/>
          <p14:tracePt t="15517" x="3683000" y="4083050"/>
          <p14:tracePt t="15523" x="3698875" y="4083050"/>
          <p14:tracePt t="15530" x="3706813" y="4083050"/>
          <p14:tracePt t="15537" x="3714750" y="4083050"/>
          <p14:tracePt t="15547" x="3722688" y="4083050"/>
          <p14:tracePt t="15583" x="3730625" y="4083050"/>
          <p14:tracePt t="15620" x="3738563" y="4083050"/>
          <p14:tracePt t="15660" x="3746500" y="4083050"/>
          <p14:tracePt t="15672" x="3754438" y="4083050"/>
          <p14:tracePt t="15695" x="3762375" y="4083050"/>
          <p14:tracePt t="15725" x="3770313" y="4083050"/>
          <p14:tracePt t="16266" x="3778250" y="4083050"/>
          <p14:tracePt t="16272" x="3794125" y="4083050"/>
          <p14:tracePt t="16281" x="3810000" y="4083050"/>
          <p14:tracePt t="16287" x="3825875" y="4083050"/>
          <p14:tracePt t="16295" x="3843338" y="4083050"/>
          <p14:tracePt t="16302" x="3859213" y="4083050"/>
          <p14:tracePt t="16311" x="3867150" y="4083050"/>
          <p14:tracePt t="16318" x="3890963" y="4083050"/>
          <p14:tracePt t="16326" x="3906838" y="4083050"/>
          <p14:tracePt t="16332" x="3922713" y="4083050"/>
          <p14:tracePt t="16339" x="3930650" y="4083050"/>
          <p14:tracePt t="16347" x="3938588" y="4083050"/>
          <p14:tracePt t="16355" x="3946525" y="4083050"/>
          <p14:tracePt t="16361" x="3954463" y="4083050"/>
          <p14:tracePt t="16369" x="3962400" y="4083050"/>
          <p14:tracePt t="16384" x="3970338" y="4083050"/>
          <p14:tracePt t="16399" x="3978275" y="4083050"/>
          <p14:tracePt t="16407" x="3986213" y="4083050"/>
          <p14:tracePt t="16415" x="3994150" y="4083050"/>
          <p14:tracePt t="17089" x="4002088" y="4083050"/>
          <p14:tracePt t="17097" x="4010025" y="4083050"/>
          <p14:tracePt t="17104" x="4017963" y="4083050"/>
          <p14:tracePt t="17119" x="4025900" y="4075113"/>
          <p14:tracePt t="17134" x="4033838" y="4075113"/>
          <p14:tracePt t="17143" x="4041775" y="4075113"/>
          <p14:tracePt t="17149" x="4049713" y="4075113"/>
          <p14:tracePt t="17196" x="4057650" y="4075113"/>
          <p14:tracePt t="17203" x="4065588" y="4075113"/>
          <p14:tracePt t="17217" x="4073525" y="4075113"/>
          <p14:tracePt t="17271" x="4081463" y="4075113"/>
          <p14:tracePt t="17301" x="4089400" y="4075113"/>
          <p14:tracePt t="20468" x="4049713" y="4075113"/>
          <p14:tracePt t="20470" x="3962400" y="4067175"/>
          <p14:tracePt t="20472" x="3922713" y="4067175"/>
          <p14:tracePt t="20473" x="3914775" y="4059238"/>
          <p14:tracePt t="20475" x="3883025" y="4051300"/>
          <p14:tracePt t="20485" x="3825875" y="4027488"/>
          <p14:tracePt t="20493" x="3817938" y="4027488"/>
          <p14:tracePt t="20508" x="3810000" y="4027488"/>
          <p14:tracePt t="20561" x="3802063" y="4027488"/>
          <p14:tracePt t="20599" x="3794125" y="4027488"/>
          <p14:tracePt t="20608" x="3786188" y="4027488"/>
          <p14:tracePt t="20614" x="3778250" y="4027488"/>
          <p14:tracePt t="20630" x="3770313" y="4027488"/>
          <p14:tracePt t="20637" x="3762375" y="4027488"/>
          <p14:tracePt t="20644" x="3754438" y="4027488"/>
          <p14:tracePt t="20651" x="3754438" y="4019550"/>
          <p14:tracePt t="20668" x="3746500" y="4019550"/>
          <p14:tracePt t="20682" x="3738563" y="4019550"/>
          <p14:tracePt t="20697" x="3730625" y="4019550"/>
          <p14:tracePt t="22128" x="3738563" y="4019550"/>
          <p14:tracePt t="22143" x="3746500" y="4019550"/>
          <p14:tracePt t="22158" x="3754438" y="4019550"/>
          <p14:tracePt t="22174" x="3762375" y="4019550"/>
          <p14:tracePt t="22181" x="3770313" y="4019550"/>
          <p14:tracePt t="22219" x="3778250" y="4019550"/>
          <p14:tracePt t="22258" x="3786188" y="4019550"/>
          <p14:tracePt t="22279" x="3794125" y="4019550"/>
          <p14:tracePt t="22294" x="3802063" y="4019550"/>
          <p14:tracePt t="22331" x="3810000" y="4019550"/>
          <p14:tracePt t="22429" x="3817938" y="4019550"/>
          <p14:tracePt t="22498" x="3825875" y="4019550"/>
          <p14:tracePt t="22511" x="3833813" y="4027488"/>
          <p14:tracePt t="22519" x="3833813" y="4035425"/>
          <p14:tracePt t="22550" x="3833813" y="4043363"/>
          <p14:tracePt t="22579" x="3843338" y="4043363"/>
          <p14:tracePt t="22588" x="3843338" y="4051300"/>
          <p14:tracePt t="23337" x="3851275" y="4051300"/>
          <p14:tracePt t="23353" x="3859213" y="4051300"/>
          <p14:tracePt t="23376" x="3867150" y="4051300"/>
          <p14:tracePt t="23381" x="3875088" y="4051300"/>
          <p14:tracePt t="23422" x="3883025" y="4051300"/>
          <p14:tracePt t="23450" x="3890963" y="4051300"/>
          <p14:tracePt t="23457" x="3890963" y="4059238"/>
          <p14:tracePt t="23472" x="3898900" y="4059238"/>
          <p14:tracePt t="23488" x="3906838" y="4059238"/>
          <p14:tracePt t="24612" x="3906838" y="4067175"/>
          <p14:tracePt t="24619" x="3914775" y="4067175"/>
          <p14:tracePt t="24635" x="3922713" y="4067175"/>
          <p14:tracePt t="24657" x="3930650" y="4067175"/>
          <p14:tracePt t="24689" x="3938588" y="4067175"/>
          <p14:tracePt t="24703" x="3946525" y="4067175"/>
          <p14:tracePt t="26651" x="3930650" y="4067175"/>
          <p14:tracePt t="26658" x="3914775" y="4067175"/>
          <p14:tracePt t="26670" x="3906838" y="4067175"/>
          <p14:tracePt t="26674" x="3898900" y="4067175"/>
          <p14:tracePt t="26681" x="3890963" y="4067175"/>
          <p14:tracePt t="26689" x="3883025" y="4067175"/>
          <p14:tracePt t="26697" x="3867150" y="4067175"/>
          <p14:tracePt t="26704" x="3851275" y="4067175"/>
          <p14:tracePt t="26711" x="3833813" y="4067175"/>
          <p14:tracePt t="26718" x="3817938" y="4067175"/>
          <p14:tracePt t="26726" x="3810000" y="4067175"/>
          <p14:tracePt t="26736" x="3794125" y="4067175"/>
          <p14:tracePt t="26741" x="3786188" y="4067175"/>
          <p14:tracePt t="26757" x="3770313" y="4067175"/>
          <p14:tracePt t="26779" x="3762375" y="4067175"/>
          <p14:tracePt t="26968" x="3762375" y="4059238"/>
          <p14:tracePt t="26998" x="3770313" y="4059238"/>
          <p14:tracePt t="27027" x="3778250" y="4059238"/>
          <p14:tracePt t="27035" x="3778250" y="4051300"/>
          <p14:tracePt t="27067" x="3786188" y="4051300"/>
          <p14:tracePt t="27090" x="3794125" y="4051300"/>
          <p14:tracePt t="27132" x="3802063" y="4051300"/>
          <p14:tracePt t="27147" x="3810000" y="4051300"/>
          <p14:tracePt t="27170" x="3817938" y="4051300"/>
          <p14:tracePt t="27205" x="3825875" y="4051300"/>
          <p14:tracePt t="27207" x="3833813" y="4051300"/>
          <p14:tracePt t="27215" x="3843338" y="4051300"/>
          <p14:tracePt t="27222" x="3851275" y="4051300"/>
          <p14:tracePt t="27230" x="3867150" y="4051300"/>
          <p14:tracePt t="27238" x="3875088" y="4051300"/>
          <p14:tracePt t="27244" x="3906838" y="4067175"/>
          <p14:tracePt t="27253" x="3946525" y="4075113"/>
          <p14:tracePt t="27259" x="4010025" y="4106863"/>
          <p14:tracePt t="27269" x="4089400" y="4122738"/>
          <p14:tracePt t="27276" x="4184650" y="4138613"/>
          <p14:tracePt t="27283" x="4281488" y="4146550"/>
          <p14:tracePt t="27291" x="4368800" y="4162425"/>
          <p14:tracePt t="27296" x="4464050" y="4170363"/>
          <p14:tracePt t="27305" x="4535488" y="4170363"/>
          <p14:tracePt t="27314" x="4632325" y="4186238"/>
          <p14:tracePt t="27320" x="4719638" y="4202113"/>
          <p14:tracePt t="27327" x="4806950" y="4217988"/>
          <p14:tracePt t="27336" x="4894263" y="4233863"/>
          <p14:tracePt t="27342" x="4951413" y="4241800"/>
          <p14:tracePt t="27350" x="4991100" y="4249738"/>
          <p14:tracePt t="27357" x="5014913" y="4257675"/>
          <p14:tracePt t="27364" x="5030788" y="4257675"/>
          <p14:tracePt t="27375" x="5046663" y="4257675"/>
          <p14:tracePt t="27379" x="5054600" y="4257675"/>
          <p14:tracePt t="27390" x="5062538" y="4257675"/>
          <p14:tracePt t="27402" x="5070475" y="4257675"/>
          <p14:tracePt t="27432" x="5078413" y="4257675"/>
          <p14:tracePt t="27456" x="5086350" y="4249738"/>
          <p14:tracePt t="27464" x="5094288" y="4249738"/>
          <p14:tracePt t="27477" x="5102225" y="4249738"/>
          <p14:tracePt t="27492" x="5118100" y="4249738"/>
          <p14:tracePt t="27501" x="5141913" y="4249738"/>
          <p14:tracePt t="27508" x="5165725" y="4249738"/>
          <p14:tracePt t="27515" x="5189538" y="4249738"/>
          <p14:tracePt t="27523" x="5213350" y="4249738"/>
          <p14:tracePt t="27530" x="5237163" y="4249738"/>
          <p14:tracePt t="27540" x="5268913" y="4249738"/>
          <p14:tracePt t="27545" x="5318125" y="4249738"/>
          <p14:tracePt t="27553" x="5357813" y="4249738"/>
          <p14:tracePt t="27561" x="5405438" y="4249738"/>
          <p14:tracePt t="27569" x="5437188" y="4249738"/>
          <p14:tracePt t="27577" x="5492750" y="4249738"/>
          <p14:tracePt t="27583" x="5540375" y="4249738"/>
          <p14:tracePt t="27590" x="5603875" y="4249738"/>
          <p14:tracePt t="27598" x="5659438" y="4249738"/>
          <p14:tracePt t="27608" x="5724525" y="4241800"/>
          <p14:tracePt t="27613" x="5780088" y="4241800"/>
          <p14:tracePt t="27625" x="5827713" y="4233863"/>
          <p14:tracePt t="27627" x="5899150" y="4225925"/>
          <p14:tracePt t="27636" x="5954713" y="4225925"/>
          <p14:tracePt t="27642" x="6018213" y="4217988"/>
          <p14:tracePt t="27653" x="6067425" y="4210050"/>
          <p14:tracePt t="27658" x="6115050" y="4202113"/>
          <p14:tracePt t="27666" x="6162675" y="4194175"/>
          <p14:tracePt t="27689" x="6281738" y="4178300"/>
          <p14:tracePt t="27695" x="6305550" y="4170363"/>
          <p14:tracePt t="27703" x="6337300" y="4170363"/>
          <p14:tracePt t="27710" x="6369050" y="4170363"/>
          <p14:tracePt t="27719" x="6392863" y="4162425"/>
          <p14:tracePt t="27725" x="6426200" y="4154488"/>
          <p14:tracePt t="27733" x="6442075" y="4146550"/>
          <p14:tracePt t="27741" x="6473825" y="4146550"/>
          <p14:tracePt t="27748" x="6505575" y="4138613"/>
          <p14:tracePt t="27755" x="6521450" y="4130675"/>
          <p14:tracePt t="27763" x="6529388" y="4130675"/>
          <p14:tracePt t="27771" x="6537325" y="4122738"/>
          <p14:tracePt t="27777" x="6545263" y="4122738"/>
          <p14:tracePt t="27786" x="6553200" y="4122738"/>
          <p14:tracePt t="27801" x="6561138" y="4122738"/>
          <p14:tracePt t="27815" x="6569075" y="4122738"/>
          <p14:tracePt t="27822" x="6577013" y="4122738"/>
          <p14:tracePt t="27837" x="6577013" y="4114800"/>
          <p14:tracePt t="27844" x="6584950" y="4114800"/>
          <p14:tracePt t="27892" x="6592888" y="4114800"/>
          <p14:tracePt t="27927" x="6608763" y="4114800"/>
          <p14:tracePt t="27934" x="6616700" y="4114800"/>
          <p14:tracePt t="27945" x="6632575" y="4114800"/>
          <p14:tracePt t="27952" x="6648450" y="4122738"/>
          <p14:tracePt t="27965" x="6664325" y="4130675"/>
          <p14:tracePt t="27974" x="6680200" y="4130675"/>
          <p14:tracePt t="27980" x="6719888" y="4138613"/>
          <p14:tracePt t="27988" x="6727825" y="4138613"/>
          <p14:tracePt t="28213" x="6719888" y="4138613"/>
          <p14:tracePt t="28227" x="6711950" y="4138613"/>
          <p14:tracePt t="28234" x="6696075" y="4138613"/>
          <p14:tracePt t="28244" x="6688138" y="4130675"/>
          <p14:tracePt t="28250" x="6680200" y="4130675"/>
          <p14:tracePt t="28257" x="6664325" y="4130675"/>
          <p14:tracePt t="28266" x="6656388" y="4130675"/>
          <p14:tracePt t="28272" x="6648450" y="4130675"/>
          <p14:tracePt t="28281" x="6640513" y="4130675"/>
          <p14:tracePt t="28289" x="6624638" y="4130675"/>
          <p14:tracePt t="28302" x="6608763" y="4130675"/>
          <p14:tracePt t="28320" x="6600825" y="4130675"/>
          <p14:tracePt t="28325" x="6592888" y="4130675"/>
          <p14:tracePt t="28332" x="6584950" y="4122738"/>
          <p14:tracePt t="28348" x="6577013" y="4122738"/>
          <p14:tracePt t="28362" x="6569075" y="4122738"/>
          <p14:tracePt t="28385" x="6561138" y="4122738"/>
          <p14:tracePt t="28408" x="6553200" y="4122738"/>
          <p14:tracePt t="28445" x="6545263" y="4122738"/>
          <p14:tracePt t="28679" x="6537325" y="4122738"/>
          <p14:tracePt t="28688" x="6529388" y="4122738"/>
          <p14:tracePt t="28694" x="6513513" y="4122738"/>
          <p14:tracePt t="28702" x="6505575" y="4122738"/>
          <p14:tracePt t="28708" x="6481763" y="4122738"/>
          <p14:tracePt t="28716" x="6457950" y="4122738"/>
          <p14:tracePt t="28724" x="6434138" y="4122738"/>
          <p14:tracePt t="28736" x="6410325" y="4130675"/>
          <p14:tracePt t="28739" x="6384925" y="4130675"/>
          <p14:tracePt t="28745" x="6361113" y="4138613"/>
          <p14:tracePt t="28756" x="6345238" y="4146550"/>
          <p14:tracePt t="28761" x="6329363" y="4146550"/>
          <p14:tracePt t="28772" x="6305550" y="4154488"/>
          <p14:tracePt t="28775" x="6281738" y="4154488"/>
          <p14:tracePt t="28785" x="6265863" y="4170363"/>
          <p14:tracePt t="28798" x="6257925" y="4170363"/>
          <p14:tracePt t="28829" x="6257925" y="4178300"/>
          <p14:tracePt t="29039" x="6249988" y="4178300"/>
          <p14:tracePt t="29046" x="6242050" y="4178300"/>
          <p14:tracePt t="29053" x="6226175" y="4178300"/>
          <p14:tracePt t="29061" x="6210300" y="4178300"/>
          <p14:tracePt t="29069" x="6186488" y="4178300"/>
          <p14:tracePt t="29077" x="6146800" y="4178300"/>
          <p14:tracePt t="29083" x="6091238" y="4178300"/>
          <p14:tracePt t="29090" x="6026150" y="4178300"/>
          <p14:tracePt t="29098" x="5954713" y="4178300"/>
          <p14:tracePt t="29104" x="5883275" y="4178300"/>
          <p14:tracePt t="29112" x="5819775" y="4178300"/>
          <p14:tracePt t="29121" x="5724525" y="4178300"/>
          <p14:tracePt t="29127" x="5627688" y="4178300"/>
          <p14:tracePt t="29134" x="5524500" y="4178300"/>
          <p14:tracePt t="29143" x="5437188" y="4178300"/>
          <p14:tracePt t="29151" x="5341938" y="4178300"/>
          <p14:tracePt t="29157" x="5276850" y="4178300"/>
          <p14:tracePt t="29165" x="5189538" y="4186238"/>
          <p14:tracePt t="29173" x="5126038" y="4194175"/>
          <p14:tracePt t="29180" x="5086350" y="4194175"/>
          <p14:tracePt t="29189" x="5046663" y="4210050"/>
          <p14:tracePt t="29194" x="5022850" y="4210050"/>
          <p14:tracePt t="29203" x="5006975" y="4210050"/>
          <p14:tracePt t="29209" x="4999038" y="4217988"/>
          <p14:tracePt t="29249" x="4991100" y="4225925"/>
          <p14:tracePt t="29263" x="4991100" y="4233863"/>
          <p14:tracePt t="29271" x="4983163" y="4233863"/>
          <p14:tracePt t="29279" x="4975225" y="4233863"/>
          <p14:tracePt t="29293" x="4967288" y="4233863"/>
          <p14:tracePt t="29310" x="4959350" y="4241800"/>
          <p14:tracePt t="29316" x="4943475" y="4241800"/>
          <p14:tracePt t="29326" x="4933950" y="4241800"/>
          <p14:tracePt t="29331" x="4918075" y="4241800"/>
          <p14:tracePt t="29339" x="4894263" y="4241800"/>
          <p14:tracePt t="29345" x="4870450" y="4233863"/>
          <p14:tracePt t="29356" x="4854575" y="4233863"/>
          <p14:tracePt t="29360" x="4822825" y="4225925"/>
          <p14:tracePt t="29371" x="4806950" y="4217988"/>
          <p14:tracePt t="29376" x="4783138" y="4217988"/>
          <p14:tracePt t="29383" x="4751388" y="4210050"/>
          <p14:tracePt t="29390" x="4727575" y="4202113"/>
          <p14:tracePt t="29398" x="4695825" y="4202113"/>
          <p14:tracePt t="29407" x="4672013" y="4202113"/>
          <p14:tracePt t="29412" x="4648200" y="4186238"/>
          <p14:tracePt t="29421" x="4616450" y="4178300"/>
          <p14:tracePt t="29427" x="4608513" y="4178300"/>
          <p14:tracePt t="29435" x="4592638" y="4178300"/>
          <p14:tracePt t="29442" x="4576763" y="4170363"/>
          <p14:tracePt t="29452" x="4559300" y="4162425"/>
          <p14:tracePt t="29457" x="4543425" y="4154488"/>
          <p14:tracePt t="29467" x="4527550" y="4154488"/>
          <p14:tracePt t="29472" x="4519613" y="4154488"/>
          <p14:tracePt t="29481" x="4519613" y="4146550"/>
          <p14:tracePt t="29489" x="4511675" y="4146550"/>
          <p14:tracePt t="29495" x="4503738" y="4138613"/>
          <p14:tracePt t="29502" x="4495800" y="4138613"/>
          <p14:tracePt t="29510" x="4487863" y="4138613"/>
          <p14:tracePt t="29525" x="4479925" y="4138613"/>
          <p14:tracePt t="29535" x="4471988" y="4130675"/>
          <p14:tracePt t="29541" x="4464050" y="4130675"/>
          <p14:tracePt t="29548" x="4448175" y="4130675"/>
          <p14:tracePt t="29558" x="4440238" y="4130675"/>
          <p14:tracePt t="29563" x="4424363" y="4130675"/>
          <p14:tracePt t="29572" x="4416425" y="4130675"/>
          <p14:tracePt t="29577" x="4400550" y="4130675"/>
          <p14:tracePt t="29584" x="4384675" y="4130675"/>
          <p14:tracePt t="29592" x="4368800" y="4130675"/>
          <p14:tracePt t="29601" x="4360863" y="4130675"/>
          <p14:tracePt t="29618" x="4352925" y="4122738"/>
          <p14:tracePt t="29706" x="4344988" y="4122738"/>
          <p14:tracePt t="29714" x="4337050" y="4122738"/>
          <p14:tracePt t="29722" x="4329113" y="4122738"/>
          <p14:tracePt t="29727" x="4329113" y="4114800"/>
          <p14:tracePt t="29738" x="4321175" y="4114800"/>
          <p14:tracePt t="29744" x="4313238" y="4114800"/>
          <p14:tracePt t="29750" x="4305300" y="4114800"/>
          <p14:tracePt t="29757" x="4297363" y="4114800"/>
          <p14:tracePt t="29775" x="4297363" y="4106863"/>
          <p14:tracePt t="29781" x="4289425" y="4106863"/>
          <p14:tracePt t="29833" x="4281488" y="4106863"/>
          <p14:tracePt t="29850" x="4273550" y="4106863"/>
          <p14:tracePt t="29863" x="4265613" y="4098925"/>
          <p14:tracePt t="29871" x="4257675" y="4090988"/>
          <p14:tracePt t="29877" x="4241800" y="4090988"/>
          <p14:tracePt t="29893" x="4192588" y="4075113"/>
          <p14:tracePt t="29901" x="4168775" y="4067175"/>
          <p14:tracePt t="29907" x="4137025" y="4067175"/>
          <p14:tracePt t="29918" x="4105275" y="4067175"/>
          <p14:tracePt t="29927" x="4073525" y="4059238"/>
          <p14:tracePt t="29931" x="4041775" y="4059238"/>
          <p14:tracePt t="29939" x="4010025" y="4059238"/>
          <p14:tracePt t="29944" x="3986213" y="4059238"/>
          <p14:tracePt t="29953" x="3970338" y="4059238"/>
          <p14:tracePt t="29960" x="3946525" y="4051300"/>
          <p14:tracePt t="29967" x="3922713" y="4051300"/>
          <p14:tracePt t="29975" x="3906838" y="4051300"/>
          <p14:tracePt t="29984" x="3898900" y="4051300"/>
          <p14:tracePt t="29990" x="3883025" y="4051300"/>
          <p14:tracePt t="30002" x="3875088" y="4051300"/>
          <p14:tracePt t="30163" x="3867150" y="4051300"/>
          <p14:tracePt t="30186" x="3859213" y="4051300"/>
          <p14:tracePt t="30193" x="3851275" y="4051300"/>
          <p14:tracePt t="30201" x="3851275" y="4059238"/>
          <p14:tracePt t="30207" x="3843338" y="4059238"/>
          <p14:tracePt t="30224" x="3833813" y="4075113"/>
          <p14:tracePt t="30238" x="3833813" y="4083050"/>
          <p14:tracePt t="30265" x="3833813" y="4090988"/>
          <p14:tracePt t="30752" x="3851275" y="4090988"/>
          <p14:tracePt t="30760" x="3883025" y="4098925"/>
          <p14:tracePt t="30768" x="3906838" y="4098925"/>
          <p14:tracePt t="30775" x="3930650" y="4098925"/>
          <p14:tracePt t="30782" x="3962400" y="4114800"/>
          <p14:tracePt t="30791" x="4017963" y="4122738"/>
          <p14:tracePt t="30800" x="4057650" y="4138613"/>
          <p14:tracePt t="30806" x="4105275" y="4146550"/>
          <p14:tracePt t="30819" x="4152900" y="4170363"/>
          <p14:tracePt t="30828" x="4192588" y="4194175"/>
          <p14:tracePt t="30833" x="4217988" y="4210050"/>
          <p14:tracePt t="30839" x="4257675" y="4233863"/>
          <p14:tracePt t="30847" x="4265613" y="4241800"/>
          <p14:tracePt t="30853" x="4281488" y="4257675"/>
          <p14:tracePt t="30861" x="4289425" y="4273550"/>
          <p14:tracePt t="30868" x="4297363" y="4291013"/>
          <p14:tracePt t="30876" x="4297363" y="4298950"/>
          <p14:tracePt t="30883" x="4297363" y="4306888"/>
          <p14:tracePt t="30899" x="4297363" y="4330700"/>
          <p14:tracePt t="30917" x="4297363" y="4346575"/>
          <p14:tracePt t="30928" x="4297363" y="4354513"/>
          <p14:tracePt t="30939" x="4297363" y="4362450"/>
          <p14:tracePt t="30951" x="4289425" y="4370388"/>
          <p14:tracePt t="30968" x="4281488" y="4378325"/>
          <p14:tracePt t="30973" x="4273550" y="4378325"/>
          <p14:tracePt t="30988" x="4273550" y="4386263"/>
          <p14:tracePt t="31295" x="4265613" y="4386263"/>
          <p14:tracePt t="31304" x="4257675" y="4362450"/>
          <p14:tracePt t="31311" x="4233863" y="4338638"/>
          <p14:tracePt t="31317" x="4217988" y="4322763"/>
          <p14:tracePt t="31325" x="4192588" y="4291013"/>
          <p14:tracePt t="31332" x="4168775" y="4265613"/>
          <p14:tracePt t="31341" x="4144963" y="4249738"/>
          <p14:tracePt t="31350" x="4129088" y="4241800"/>
          <p14:tracePt t="31357" x="4113213" y="4225925"/>
          <p14:tracePt t="31363" x="4105275" y="4217988"/>
          <p14:tracePt t="31371" x="4089400" y="4217988"/>
          <p14:tracePt t="31378" x="4089400" y="4210050"/>
          <p14:tracePt t="31386" x="4081463" y="4210050"/>
          <p14:tracePt t="31467" x="4081463" y="4202113"/>
          <p14:tracePt t="31475" x="4073525" y="4194175"/>
          <p14:tracePt t="31491" x="4065588" y="4186238"/>
          <p14:tracePt t="31500" x="4057650" y="4170363"/>
          <p14:tracePt t="31506" x="4049713" y="4162425"/>
          <p14:tracePt t="31514" x="4041775" y="4146550"/>
          <p14:tracePt t="31521" x="4025900" y="4130675"/>
          <p14:tracePt t="31529" x="4017963" y="4122738"/>
          <p14:tracePt t="31536" x="4010025" y="4122738"/>
          <p14:tracePt t="31542" x="3994150" y="4106863"/>
          <p14:tracePt t="31550" x="3986213" y="4098925"/>
          <p14:tracePt t="31558" x="3970338" y="4090988"/>
          <p14:tracePt t="31568" x="3962400" y="4090988"/>
          <p14:tracePt t="31572" x="3954463" y="4083050"/>
          <p14:tracePt t="31587" x="3946525" y="4083050"/>
          <p14:tracePt t="31595" x="3938588" y="4083050"/>
          <p14:tracePt t="31609" x="3938588" y="4075113"/>
          <p14:tracePt t="31612" x="3930650" y="4075113"/>
          <p14:tracePt t="31617" x="3922713" y="4075113"/>
          <p14:tracePt t="31625" x="3922713" y="4067175"/>
          <p14:tracePt t="31640" x="3914775" y="4067175"/>
          <p14:tracePt t="31670" x="3906838" y="4067175"/>
          <p14:tracePt t="32465" x="3898900" y="4067175"/>
          <p14:tracePt t="32472" x="3802063" y="4067175"/>
          <p14:tracePt t="32481" x="3730625" y="4059238"/>
          <p14:tracePt t="32487" x="3635375" y="4059238"/>
          <p14:tracePt t="32495" x="3540125" y="4059238"/>
          <p14:tracePt t="32504" x="3443288" y="4059238"/>
          <p14:tracePt t="32509" x="3348038" y="4059238"/>
          <p14:tracePt t="32518" x="3260725" y="4067175"/>
          <p14:tracePt t="32524" x="3165475" y="4083050"/>
          <p14:tracePt t="32532" x="3084513" y="4098925"/>
          <p14:tracePt t="32539" x="3005138" y="4106863"/>
          <p14:tracePt t="32548" x="2949575" y="4114800"/>
          <p14:tracePt t="32554" x="2917825" y="4130675"/>
          <p14:tracePt t="32564" x="2894013" y="4130675"/>
          <p14:tracePt t="32570" x="2878138" y="4138613"/>
          <p14:tracePt t="33627" x="2894013" y="4138613"/>
          <p14:tracePt t="33634" x="2901950" y="4138613"/>
          <p14:tracePt t="33641" x="2917825" y="4138613"/>
          <p14:tracePt t="33649" x="2941638" y="4138613"/>
          <p14:tracePt t="33657" x="2973388" y="4138613"/>
          <p14:tracePt t="33666" x="2997200" y="4138613"/>
          <p14:tracePt t="33671" x="3028950" y="4138613"/>
          <p14:tracePt t="33679" x="3052763" y="4130675"/>
          <p14:tracePt t="33686" x="3076575" y="4122738"/>
          <p14:tracePt t="33695" x="3100388" y="4114800"/>
          <p14:tracePt t="33701" x="3117850" y="4114800"/>
          <p14:tracePt t="33710" x="3125788" y="4106863"/>
          <p14:tracePt t="33718" x="3133725" y="4106863"/>
          <p14:tracePt t="33723" x="3133725" y="4098925"/>
          <p14:tracePt t="33763" x="3141663" y="4098925"/>
          <p14:tracePt t="33785" x="3149600" y="4098925"/>
          <p14:tracePt t="33792" x="3157538" y="4098925"/>
          <p14:tracePt t="33800" x="3165475" y="4098925"/>
          <p14:tracePt t="33808" x="3173413" y="4098925"/>
          <p14:tracePt t="33815" x="3181350" y="4098925"/>
          <p14:tracePt t="33822" x="3197225" y="4098925"/>
          <p14:tracePt t="33830" x="3205163" y="4098925"/>
          <p14:tracePt t="33837" x="3213100" y="4098925"/>
          <p14:tracePt t="33845" x="3221038" y="4098925"/>
          <p14:tracePt t="33852" x="3221038" y="4090988"/>
          <p14:tracePt t="33860" x="3228975" y="4090988"/>
          <p14:tracePt t="33874" x="3228975" y="4083050"/>
          <p14:tracePt t="33883" x="3236913" y="4083050"/>
          <p14:tracePt t="33899" x="3244850" y="4083050"/>
          <p14:tracePt t="33914" x="3252788" y="4083050"/>
          <p14:tracePt t="33928" x="3260725" y="4083050"/>
          <p14:tracePt t="33944" x="3276600" y="4083050"/>
          <p14:tracePt t="33953" x="3284538" y="4083050"/>
          <p14:tracePt t="33958" x="3300413" y="4083050"/>
          <p14:tracePt t="33972" x="3316288" y="4083050"/>
          <p14:tracePt t="33981" x="3324225" y="4083050"/>
          <p14:tracePt t="33988" x="3332163" y="4083050"/>
          <p14:tracePt t="34003" x="3340100" y="4083050"/>
          <p14:tracePt t="34017" x="3348038" y="4083050"/>
          <p14:tracePt t="34287" x="3355975" y="4083050"/>
          <p14:tracePt t="34296" x="3363913" y="4083050"/>
          <p14:tracePt t="34303" x="3371850" y="4083050"/>
          <p14:tracePt t="34310" x="3379788" y="4083050"/>
          <p14:tracePt t="34317" x="3403600" y="4083050"/>
          <p14:tracePt t="34325" x="3419475" y="4083050"/>
          <p14:tracePt t="34334" x="3443288" y="4083050"/>
          <p14:tracePt t="34339" x="3467100" y="4083050"/>
          <p14:tracePt t="34348" x="3484563" y="4083050"/>
          <p14:tracePt t="34354" x="3508375" y="4083050"/>
          <p14:tracePt t="34364" x="3524250" y="4083050"/>
          <p14:tracePt t="34371" x="3563938" y="4083050"/>
          <p14:tracePt t="34377" x="3587750" y="4083050"/>
          <p14:tracePt t="34384" x="3603625" y="4083050"/>
          <p14:tracePt t="34392" x="3611563" y="4083050"/>
          <p14:tracePt t="34401" x="3619500" y="4083050"/>
          <p14:tracePt t="34407" x="3635375" y="4083050"/>
          <p14:tracePt t="34414" x="3643313" y="4083050"/>
          <p14:tracePt t="34422" x="3651250" y="4083050"/>
          <p14:tracePt t="34430" x="3659188" y="4083050"/>
          <p14:tracePt t="34446" x="3675063" y="4083050"/>
          <p14:tracePt t="34460" x="3683000" y="4083050"/>
          <p14:tracePt t="34490" x="3683000" y="4075113"/>
          <p14:tracePt t="34628" x="3690938" y="4075113"/>
          <p14:tracePt t="34664" x="3698875" y="4075113"/>
          <p14:tracePt t="34678" x="3706813" y="4075113"/>
          <p14:tracePt t="34734" x="3714750" y="4075113"/>
          <p14:tracePt t="34792" x="3722688" y="4075113"/>
          <p14:tracePt t="34843" x="3730625" y="4075113"/>
          <p14:tracePt t="34852" x="3738563" y="4075113"/>
          <p14:tracePt t="34873" x="3746500" y="4075113"/>
          <p14:tracePt t="34918" x="3754438" y="4075113"/>
          <p14:tracePt t="36469" x="3762375" y="4075113"/>
          <p14:tracePt t="36477" x="3770313" y="4059238"/>
          <p14:tracePt t="36484" x="3802063" y="4019550"/>
          <p14:tracePt t="36497" x="3825875" y="3995738"/>
          <p14:tracePt t="36500" x="3867150" y="3938588"/>
          <p14:tracePt t="36507" x="3906838" y="3843338"/>
          <p14:tracePt t="36515" x="3970338" y="3756025"/>
          <p14:tracePt t="36521" x="4041775" y="3629025"/>
          <p14:tracePt t="36531" x="4121150" y="3476625"/>
          <p14:tracePt t="36536" x="4168775" y="3357563"/>
          <p14:tracePt t="36544" x="4217988" y="3244850"/>
          <p14:tracePt t="36551" x="4257675" y="3141663"/>
          <p14:tracePt t="36561" x="4289425" y="3054350"/>
          <p14:tracePt t="36569" x="4313238" y="2959100"/>
          <p14:tracePt t="36575" x="4352925" y="2862263"/>
          <p14:tracePt t="36581" x="4376738" y="2767013"/>
          <p14:tracePt t="36590" x="4392613" y="2671763"/>
          <p14:tracePt t="36597" x="4400550" y="2584450"/>
          <p14:tracePt t="36608" x="4424363" y="2487613"/>
          <p14:tracePt t="36612" x="4424363" y="2400300"/>
          <p14:tracePt t="36619" x="4432300" y="2344738"/>
          <p14:tracePt t="36626" x="4440238" y="2289175"/>
          <p14:tracePt t="36634" x="4440238" y="2241550"/>
          <p14:tracePt t="36644" x="4440238" y="2200275"/>
          <p14:tracePt t="36649" x="4440238" y="2168525"/>
          <p14:tracePt t="36657" x="4440238" y="2136775"/>
          <p14:tracePt t="36664" x="4440238" y="2112963"/>
          <p14:tracePt t="36672" x="4440238" y="2089150"/>
          <p14:tracePt t="36682" x="4440238" y="2049463"/>
          <p14:tracePt t="36686" x="4440238" y="1993900"/>
          <p14:tracePt t="36694" x="4440238" y="1954213"/>
          <p14:tracePt t="36702" x="4440238" y="1898650"/>
          <p14:tracePt t="36711" x="4440238" y="1849438"/>
          <p14:tracePt t="36718" x="4440238" y="1801813"/>
          <p14:tracePt t="36725" x="4440238" y="1746250"/>
          <p14:tracePt t="36732" x="4440238" y="1714500"/>
          <p14:tracePt t="36739" x="4440238" y="1658938"/>
          <p14:tracePt t="36748" x="4440238" y="1619250"/>
          <p14:tracePt t="36755" x="4440238" y="1571625"/>
          <p14:tracePt t="36763" x="4440238" y="1506538"/>
          <p14:tracePt t="36770" x="4440238" y="1466850"/>
          <p14:tracePt t="36778" x="4440238" y="1435100"/>
          <p14:tracePt t="36784" x="4440238" y="1419225"/>
          <p14:tracePt t="36797" x="4440238" y="1387475"/>
          <p14:tracePt t="36799" x="4440238" y="1363663"/>
          <p14:tracePt t="36809" x="4440238" y="1347788"/>
          <p14:tracePt t="36815" x="4440238" y="1316038"/>
          <p14:tracePt t="36825" x="4416425" y="1292225"/>
          <p14:tracePt t="36831" x="4400550" y="1268413"/>
          <p14:tracePt t="36839" x="4384675" y="1244600"/>
          <p14:tracePt t="36844" x="4360863" y="1228725"/>
          <p14:tracePt t="36853" x="4337050" y="1212850"/>
          <p14:tracePt t="36861" x="4297363" y="1187450"/>
          <p14:tracePt t="36869" x="4273550" y="1187450"/>
          <p14:tracePt t="36877" x="4225925" y="1171575"/>
          <p14:tracePt t="36884" x="4176713" y="1163638"/>
          <p14:tracePt t="36894" x="4152900" y="1155700"/>
          <p14:tracePt t="36903" x="4105275" y="1147763"/>
          <p14:tracePt t="36906" x="4057650" y="1139825"/>
          <p14:tracePt t="36912" x="4010025" y="1139825"/>
          <p14:tracePt t="36923" x="3970338" y="1139825"/>
          <p14:tracePt t="36927" x="3946525" y="1139825"/>
          <p14:tracePt t="36938" x="3914775" y="1139825"/>
          <p14:tracePt t="36944" x="3898900" y="1139825"/>
          <p14:tracePt t="36952" x="3883025" y="1139825"/>
          <p14:tracePt t="36956" x="3859213" y="1139825"/>
          <p14:tracePt t="36964" x="3833813" y="1139825"/>
          <p14:tracePt t="36971" x="3810000" y="1139825"/>
          <p14:tracePt t="36981" x="3786188" y="1139825"/>
          <p14:tracePt t="36986" x="3778250" y="1139825"/>
          <p14:tracePt t="36994" x="3762375" y="1139825"/>
          <p14:tracePt t="37001" x="3746500" y="1139825"/>
          <p14:tracePt t="37009" x="3738563" y="1139825"/>
          <p14:tracePt t="37016" x="3738563" y="1131888"/>
          <p14:tracePt t="37064" x="3738563" y="1123950"/>
          <p14:tracePt t="37084" x="3738563" y="1116013"/>
          <p14:tracePt t="37104" x="3738563" y="1108075"/>
          <p14:tracePt t="37120" x="3746500" y="1100138"/>
          <p14:tracePt t="37126" x="3754438" y="1092200"/>
          <p14:tracePt t="37134" x="3770313" y="1084263"/>
          <p14:tracePt t="37138" x="3802063" y="1084263"/>
          <p14:tracePt t="37150" x="3851275" y="1076325"/>
          <p14:tracePt t="37157" x="3890963" y="1060450"/>
          <p14:tracePt t="37161" x="3930650" y="1052513"/>
          <p14:tracePt t="37170" x="3994150" y="1052513"/>
          <p14:tracePt t="37176" x="4049713" y="1052513"/>
          <p14:tracePt t="37184" x="4113213" y="1052513"/>
          <p14:tracePt t="37190" x="4152900" y="1052513"/>
          <p14:tracePt t="37197" x="4217988" y="1044575"/>
          <p14:tracePt t="37203" x="4273550" y="1044575"/>
          <p14:tracePt t="37211" x="4337050" y="1044575"/>
          <p14:tracePt t="37218" x="4416425" y="1044575"/>
          <p14:tracePt t="37226" x="4479925" y="1044575"/>
          <p14:tracePt t="37232" x="4551363" y="1044575"/>
          <p14:tracePt t="37241" x="4616450" y="1044575"/>
          <p14:tracePt t="37247" x="4679950" y="1044575"/>
          <p14:tracePt t="37257" x="4735513" y="1044575"/>
          <p14:tracePt t="37264" x="4767263" y="1044575"/>
          <p14:tracePt t="37271" x="4799013" y="1036638"/>
          <p14:tracePt t="37279" x="4830763" y="1036638"/>
          <p14:tracePt t="37286" x="4854575" y="1028700"/>
          <p14:tracePt t="37295" x="4878388" y="1028700"/>
          <p14:tracePt t="37301" x="4886325" y="1028700"/>
          <p14:tracePt t="37312" x="4894263" y="1028700"/>
          <p14:tracePt t="37317" x="4902200" y="1028700"/>
          <p14:tracePt t="37326" x="4910138" y="1020763"/>
          <p14:tracePt t="37332" x="4918075" y="1020763"/>
          <p14:tracePt t="37438" x="4910138" y="1020763"/>
          <p14:tracePt t="37446" x="4894263" y="1020763"/>
          <p14:tracePt t="37452" x="4870450" y="1020763"/>
          <p14:tracePt t="37462" x="4838700" y="1020763"/>
          <p14:tracePt t="37467" x="4814888" y="1020763"/>
          <p14:tracePt t="37476" x="4799013" y="1020763"/>
          <p14:tracePt t="37482" x="4775200" y="1036638"/>
          <p14:tracePt t="37490" x="4735513" y="1052513"/>
          <p14:tracePt t="37500" x="4672013" y="1100138"/>
          <p14:tracePt t="37504" x="4632325" y="1155700"/>
          <p14:tracePt t="37513" x="4592638" y="1204913"/>
          <p14:tracePt t="37519" x="4535488" y="1260475"/>
          <p14:tracePt t="37527" x="4495800" y="1331913"/>
          <p14:tracePt t="37535" x="4464050" y="1379538"/>
          <p14:tracePt t="37545" x="4416425" y="1443038"/>
          <p14:tracePt t="37549" x="4376738" y="1514475"/>
          <p14:tracePt t="37557" x="4337050" y="1595438"/>
          <p14:tracePt t="37564" x="4289425" y="1658938"/>
          <p14:tracePt t="37572" x="4249738" y="1738313"/>
          <p14:tracePt t="37580" x="4217988" y="1793875"/>
          <p14:tracePt t="37586" x="4176713" y="1865313"/>
          <p14:tracePt t="37594" x="4144963" y="1946275"/>
          <p14:tracePt t="37602" x="4113213" y="1993900"/>
          <p14:tracePt t="37611" x="4081463" y="2049463"/>
          <p14:tracePt t="37617" x="4057650" y="2089150"/>
          <p14:tracePt t="37626" x="4041775" y="2112963"/>
          <p14:tracePt t="37632" x="4033838" y="2128838"/>
          <p14:tracePt t="37641" x="4017963" y="2144713"/>
          <p14:tracePt t="37648" x="4010025" y="2152650"/>
          <p14:tracePt t="37656" x="4002088" y="2160588"/>
          <p14:tracePt t="37664" x="3986213" y="2160588"/>
          <p14:tracePt t="37677" x="3970338" y="2160588"/>
          <p14:tracePt t="37685" x="3962400" y="2160588"/>
          <p14:tracePt t="37692" x="3946525" y="2168525"/>
          <p14:tracePt t="37699" x="3930650" y="2168525"/>
          <p14:tracePt t="37708" x="3906838" y="2176463"/>
          <p14:tracePt t="37715" x="3890963" y="2176463"/>
          <p14:tracePt t="37723" x="3867150" y="2184400"/>
          <p14:tracePt t="37732" x="3833813" y="2192338"/>
          <p14:tracePt t="37737" x="3810000" y="2192338"/>
          <p14:tracePt t="37746" x="3786188" y="2200275"/>
          <p14:tracePt t="37752" x="3762375" y="2208213"/>
          <p14:tracePt t="37762" x="3738563" y="2216150"/>
          <p14:tracePt t="37767" x="3722688" y="2216150"/>
          <p14:tracePt t="37777" x="3706813" y="2224088"/>
          <p14:tracePt t="37784" x="3690938" y="2224088"/>
          <p14:tracePt t="37799" x="3683000" y="2233613"/>
          <p14:tracePt t="37879" x="3698875" y="2233613"/>
          <p14:tracePt t="37887" x="3706813" y="2241550"/>
          <p14:tracePt t="37913" x="3762375" y="2241550"/>
          <p14:tracePt t="37919" x="3802063" y="2249488"/>
          <p14:tracePt t="37926" x="3833813" y="2249488"/>
          <p14:tracePt t="37932" x="3867150" y="2249488"/>
          <p14:tracePt t="37940" x="3922713" y="2249488"/>
          <p14:tracePt t="37951" x="3970338" y="2249488"/>
          <p14:tracePt t="37954" x="4017963" y="2249488"/>
          <p14:tracePt t="37963" x="4065588" y="2249488"/>
          <p14:tracePt t="37970" x="4121150" y="2249488"/>
          <p14:tracePt t="37976" x="4176713" y="2249488"/>
          <p14:tracePt t="37986" x="4241800" y="2249488"/>
          <p14:tracePt t="37992" x="4305300" y="2249488"/>
          <p14:tracePt t="37999" x="4344988" y="2249488"/>
          <p14:tracePt t="38008" x="4408488" y="2249488"/>
          <p14:tracePt t="38015" x="4456113" y="2249488"/>
          <p14:tracePt t="38026" x="4503738" y="2241550"/>
          <p14:tracePt t="38031" x="4535488" y="2241550"/>
          <p14:tracePt t="38037" x="4567238" y="2233613"/>
          <p14:tracePt t="38045" x="4584700" y="2233613"/>
          <p14:tracePt t="38052" x="4592638" y="2233613"/>
          <p14:tracePt t="38061" x="4600575" y="2233613"/>
          <p14:tracePt t="38067" x="4608513" y="2233613"/>
          <p14:tracePt t="38077" x="4608513" y="2224088"/>
          <p14:tracePt t="38082" x="4616450" y="2224088"/>
          <p14:tracePt t="38144" x="4624388" y="2224088"/>
          <p14:tracePt t="38615" x="4624388" y="2233613"/>
          <p14:tracePt t="38624" x="4624388" y="2241550"/>
          <p14:tracePt t="38637" x="4624388" y="2249488"/>
          <p14:tracePt t="38646" x="4624388" y="2257425"/>
          <p14:tracePt t="38653" x="4624388" y="2265363"/>
          <p14:tracePt t="38663" x="4616450" y="2273300"/>
          <p14:tracePt t="38669" x="4608513" y="2289175"/>
          <p14:tracePt t="38677" x="4608513" y="2297113"/>
          <p14:tracePt t="38682" x="4608513" y="2312988"/>
          <p14:tracePt t="38691" x="4600575" y="2336800"/>
          <p14:tracePt t="38696" x="4592638" y="2360613"/>
          <p14:tracePt t="38705" x="4584700" y="2392363"/>
          <p14:tracePt t="38714" x="4576763" y="2432050"/>
          <p14:tracePt t="38720" x="4567238" y="2487613"/>
          <p14:tracePt t="38728" x="4559300" y="2551113"/>
          <p14:tracePt t="38735" x="4543425" y="2640013"/>
          <p14:tracePt t="38745" x="4527550" y="2711450"/>
          <p14:tracePt t="38754" x="4519613" y="2774950"/>
          <p14:tracePt t="38758" x="4519613" y="2822575"/>
          <p14:tracePt t="38765" x="4511675" y="2854325"/>
          <p14:tracePt t="38774" x="4503738" y="2901950"/>
          <p14:tracePt t="38781" x="4503738" y="2935288"/>
          <p14:tracePt t="38787" x="4503738" y="2959100"/>
          <p14:tracePt t="38798" x="4495800" y="2974975"/>
          <p14:tracePt t="38803" x="4495800" y="2982913"/>
          <p14:tracePt t="38812" x="4495800" y="2990850"/>
          <p14:tracePt t="38817" x="4495800" y="2998788"/>
          <p14:tracePt t="38828" x="4495800" y="3006725"/>
          <p14:tracePt t="38832" x="4495800" y="3022600"/>
          <p14:tracePt t="38841" x="4495800" y="3030538"/>
          <p14:tracePt t="38850" x="4487863" y="3038475"/>
          <p14:tracePt t="38855" x="4487863" y="3054350"/>
          <p14:tracePt t="38870" x="4479925" y="3070225"/>
          <p14:tracePt t="38877" x="4471988" y="3086100"/>
          <p14:tracePt t="38885" x="4464050" y="3109913"/>
          <p14:tracePt t="38895" x="4448175" y="3117850"/>
          <p14:tracePt t="38907" x="4440238" y="3141663"/>
          <p14:tracePt t="38911" x="4432300" y="3149600"/>
          <p14:tracePt t="38916" x="4416425" y="3181350"/>
          <p14:tracePt t="38923" x="4408488" y="3197225"/>
          <p14:tracePt t="38931" x="4392613" y="3221038"/>
          <p14:tracePt t="38939" x="4392613" y="3236913"/>
          <p14:tracePt t="38947" x="4376738" y="3262313"/>
          <p14:tracePt t="38952" x="4368800" y="3286125"/>
          <p14:tracePt t="38961" x="4352925" y="3294063"/>
          <p14:tracePt t="38967" x="4344988" y="3309938"/>
          <p14:tracePt t="38976" x="4329113" y="3333750"/>
          <p14:tracePt t="38982" x="4321175" y="3349625"/>
          <p14:tracePt t="38992" x="4305300" y="3365500"/>
          <p14:tracePt t="38997" x="4297363" y="3381375"/>
          <p14:tracePt t="39007" x="4281488" y="3405188"/>
          <p14:tracePt t="39014" x="4273550" y="3421063"/>
          <p14:tracePt t="39021" x="4257675" y="3436938"/>
          <p14:tracePt t="39030" x="4249738" y="3452813"/>
          <p14:tracePt t="39035" x="4233863" y="3476625"/>
          <p14:tracePt t="39043" x="4217988" y="3492500"/>
          <p14:tracePt t="39051" x="4200525" y="3508375"/>
          <p14:tracePt t="39060" x="4184650" y="3524250"/>
          <p14:tracePt t="39065" x="4176713" y="3540125"/>
          <p14:tracePt t="39073" x="4152900" y="3556000"/>
          <p14:tracePt t="39080" x="4137025" y="3571875"/>
          <p14:tracePt t="39087" x="4121150" y="3587750"/>
          <p14:tracePt t="39095" x="4105275" y="3595688"/>
          <p14:tracePt t="39102" x="4089400" y="3613150"/>
          <p14:tracePt t="39112" x="4081463" y="3621088"/>
          <p14:tracePt t="39117" x="4065588" y="3629025"/>
          <p14:tracePt t="39126" x="4065588" y="3636963"/>
          <p14:tracePt t="39133" x="4041775" y="3644900"/>
          <p14:tracePt t="39141" x="4041775" y="3652838"/>
          <p14:tracePt t="39148" x="4025900" y="3660775"/>
          <p14:tracePt t="39154" x="4017963" y="3668713"/>
          <p14:tracePt t="39164" x="4010025" y="3668713"/>
          <p14:tracePt t="39169" x="4010025" y="3676650"/>
          <p14:tracePt t="39180" x="4002088" y="3684588"/>
          <p14:tracePt t="39188" x="3986213" y="3684588"/>
          <p14:tracePt t="39199" x="3970338" y="3692525"/>
          <p14:tracePt t="39223" x="3962400" y="3692525"/>
          <p14:tracePt t="39240" x="3954463" y="3692525"/>
          <p14:tracePt t="39245" x="3954463" y="3700463"/>
          <p14:tracePt t="39260" x="3946525" y="3700463"/>
          <p14:tracePt t="39268" x="3938588" y="3708400"/>
          <p14:tracePt t="39292" x="3930650" y="3708400"/>
          <p14:tracePt t="39304" x="3930650" y="3716338"/>
          <p14:tracePt t="39312" x="3922713" y="3716338"/>
          <p14:tracePt t="39334" x="3914775" y="3716338"/>
          <p14:tracePt t="39349" x="3906838" y="3724275"/>
          <p14:tracePt t="39375" x="3898900" y="3732213"/>
          <p14:tracePt t="39380" x="3898900" y="3740150"/>
          <p14:tracePt t="39388" x="3890963" y="3740150"/>
          <p14:tracePt t="39396" x="3875088" y="3748088"/>
          <p14:tracePt t="39404" x="3875088" y="3763963"/>
          <p14:tracePt t="39415" x="3859213" y="3771900"/>
          <p14:tracePt t="39420" x="3851275" y="3779838"/>
          <p14:tracePt t="39427" x="3825875" y="3795713"/>
          <p14:tracePt t="39433" x="3825875" y="3803650"/>
          <p14:tracePt t="39450" x="3810000" y="3819525"/>
          <p14:tracePt t="39455" x="3778250" y="3867150"/>
          <p14:tracePt t="39464" x="3762375" y="3890963"/>
          <p14:tracePt t="39472" x="3746500" y="3906838"/>
          <p14:tracePt t="39485" x="3730625" y="3948113"/>
          <p14:tracePt t="39492" x="3714750" y="3979863"/>
          <p14:tracePt t="39501" x="3706813" y="3995738"/>
          <p14:tracePt t="39509" x="3690938" y="4019550"/>
          <p14:tracePt t="39518" x="3683000" y="4035425"/>
          <p14:tracePt t="39523" x="3667125" y="4059238"/>
          <p14:tracePt t="39531" x="3659188" y="4075113"/>
          <p14:tracePt t="39544" x="3651250" y="4090988"/>
          <p14:tracePt t="39551" x="3643313" y="4090988"/>
          <p14:tracePt t="39567" x="3643313" y="4098925"/>
          <p14:tracePt t="39620" x="3635375" y="4098925"/>
          <p14:tracePt t="39818" x="3627438" y="4098925"/>
          <p14:tracePt t="39823" x="3619500" y="4098925"/>
          <p14:tracePt t="39831" x="3611563" y="4098925"/>
          <p14:tracePt t="39837" x="3587750" y="4090988"/>
          <p14:tracePt t="39847" x="3571875" y="4090988"/>
          <p14:tracePt t="39856" x="3563938" y="4090988"/>
          <p14:tracePt t="39862" x="3548063" y="4083050"/>
          <p14:tracePt t="39867" x="3532188" y="4083050"/>
          <p14:tracePt t="39876" x="3508375" y="4083050"/>
          <p14:tracePt t="39883" x="3492500" y="4083050"/>
          <p14:tracePt t="39894" x="3467100" y="4083050"/>
          <p14:tracePt t="39915" x="3411538" y="4083050"/>
          <p14:tracePt t="39920" x="3403600" y="4083050"/>
          <p14:tracePt t="39928" x="3387725" y="4075113"/>
          <p14:tracePt t="39935" x="3371850" y="4075113"/>
          <p14:tracePt t="39942" x="3348038" y="4075113"/>
          <p14:tracePt t="39950" x="3340100" y="4075113"/>
          <p14:tracePt t="39959" x="3332163" y="4075113"/>
          <p14:tracePt t="39965" x="3324225" y="4075113"/>
          <p14:tracePt t="39973" x="3308350" y="4075113"/>
          <p14:tracePt t="39982" x="3292475" y="4075113"/>
          <p14:tracePt t="39987" x="3276600" y="4075113"/>
          <p14:tracePt t="39995" x="3260725" y="4075113"/>
          <p14:tracePt t="40003" x="3252788" y="4075113"/>
          <p14:tracePt t="40011" x="3236913" y="4075113"/>
          <p14:tracePt t="40017" x="3228975" y="4075113"/>
          <p14:tracePt t="40025" x="3213100" y="4075113"/>
          <p14:tracePt t="40032" x="3181350" y="4075113"/>
          <p14:tracePt t="40046" x="3173413" y="4075113"/>
          <p14:tracePt t="40513" x="3165475" y="4075113"/>
          <p14:tracePt t="40521" x="3149600" y="4075113"/>
          <p14:tracePt t="40535" x="3133725" y="4075113"/>
          <p14:tracePt t="40542" x="3117850" y="4075113"/>
          <p14:tracePt t="40550" x="3092450" y="4075113"/>
          <p14:tracePt t="40561" x="3076575" y="4075113"/>
          <p14:tracePt t="40565" x="3052763" y="4083050"/>
          <p14:tracePt t="40575" x="3044825" y="4083050"/>
          <p14:tracePt t="40580" x="3028950" y="4090988"/>
          <p14:tracePt t="40587" x="3013075" y="4090988"/>
          <p14:tracePt t="40611" x="3013075" y="4098925"/>
          <p14:tracePt t="40733" x="3005138" y="4098925"/>
          <p14:tracePt t="40739" x="3005138" y="4106863"/>
          <p14:tracePt t="40754" x="2997200" y="4106863"/>
          <p14:tracePt t="40761" x="2989263" y="4106863"/>
          <p14:tracePt t="40777" x="2981325" y="4106863"/>
          <p14:tracePt t="40782" x="2973388" y="4114800"/>
          <p14:tracePt t="40794" x="2965450" y="4114800"/>
          <p14:tracePt t="40799" x="2957513" y="4122738"/>
          <p14:tracePt t="40806" x="2949575" y="4122738"/>
          <p14:tracePt t="40813" x="2941638" y="4122738"/>
          <p14:tracePt t="40821" x="2933700" y="4122738"/>
          <p14:tracePt t="40829" x="2925763" y="4122738"/>
          <p14:tracePt t="40835" x="2917825" y="4122738"/>
          <p14:tracePt t="40843" x="2894013" y="4130675"/>
          <p14:tracePt t="40860" x="2886075" y="4138613"/>
          <p14:tracePt t="40866" x="2878138" y="4138613"/>
          <p14:tracePt t="40875" x="2862263" y="4138613"/>
          <p14:tracePt t="40899" x="2854325" y="4138613"/>
          <p14:tracePt t="40942" x="2846388" y="4138613"/>
          <p14:tracePt t="40963" x="2838450" y="4138613"/>
          <p14:tracePt t="40972" x="2838450" y="4146550"/>
          <p14:tracePt t="46492" x="2862263" y="4138613"/>
          <p14:tracePt t="46495" x="2917825" y="4114800"/>
          <p14:tracePt t="46497" x="2933700" y="4106863"/>
          <p14:tracePt t="46499" x="2941638" y="4098925"/>
          <p14:tracePt t="46501" x="2949575" y="4098925"/>
          <p14:tracePt t="46511" x="2957513" y="4098925"/>
          <p14:tracePt t="46542" x="2965450" y="4098925"/>
          <p14:tracePt t="46549" x="2965450" y="4090988"/>
          <p14:tracePt t="46563" x="2973388" y="4090988"/>
          <p14:tracePt t="46594" x="2981325" y="4090988"/>
          <p14:tracePt t="46601" x="2981325" y="4083050"/>
          <p14:tracePt t="46609" x="2989263" y="4083050"/>
          <p14:tracePt t="46646" x="2997200" y="4083050"/>
          <p14:tracePt t="46657" x="3005138" y="4075113"/>
          <p14:tracePt t="46662" x="3013075" y="4075113"/>
          <p14:tracePt t="46669" x="3013075" y="4067175"/>
          <p14:tracePt t="46676" x="3021013" y="4067175"/>
          <p14:tracePt t="46691" x="3028950" y="4059238"/>
          <p14:tracePt t="46706" x="3036888" y="4059238"/>
          <p14:tracePt t="46714" x="3044825" y="4051300"/>
          <p14:tracePt t="46761" x="3052763" y="4051300"/>
          <p14:tracePt t="46812" x="3060700" y="4043363"/>
          <p14:tracePt t="46835" x="3068638" y="4035425"/>
          <p14:tracePt t="46857" x="3084513" y="4027488"/>
          <p14:tracePt t="46880" x="3092450" y="4027488"/>
          <p14:tracePt t="46920" x="3092450" y="4019550"/>
          <p14:tracePt t="47404" x="3100388" y="4019550"/>
          <p14:tracePt t="47411" x="3125788" y="4019550"/>
          <p14:tracePt t="47420" x="3133725" y="4019550"/>
          <p14:tracePt t="47427" x="3149600" y="4019550"/>
          <p14:tracePt t="47436" x="3165475" y="4019550"/>
          <p14:tracePt t="47441" x="3181350" y="4019550"/>
          <p14:tracePt t="47452" x="3205163" y="4019550"/>
          <p14:tracePt t="47456" x="3228975" y="4019550"/>
          <p14:tracePt t="47465" x="3252788" y="4019550"/>
          <p14:tracePt t="47472" x="3276600" y="4019550"/>
          <p14:tracePt t="47479" x="3300413" y="4027488"/>
          <p14:tracePt t="47487" x="3308350" y="4027488"/>
          <p14:tracePt t="47504" x="3316288" y="4027488"/>
          <p14:tracePt t="47511" x="3324225" y="4027488"/>
          <p14:tracePt t="48155" x="3348038" y="4027488"/>
          <p14:tracePt t="48162" x="3371850" y="4035425"/>
          <p14:tracePt t="48170" x="3403600" y="4035425"/>
          <p14:tracePt t="48176" x="3451225" y="4043363"/>
          <p14:tracePt t="48186" x="3516313" y="4059238"/>
          <p14:tracePt t="48192" x="3579813" y="4067175"/>
          <p14:tracePt t="48201" x="3651250" y="4067175"/>
          <p14:tracePt t="48207" x="3730625" y="4067175"/>
          <p14:tracePt t="48215" x="3802063" y="4067175"/>
          <p14:tracePt t="48221" x="3867150" y="4067175"/>
          <p14:tracePt t="48232" x="3906838" y="4067175"/>
          <p14:tracePt t="48237" x="3954463" y="4067175"/>
          <p14:tracePt t="48246" x="3986213" y="4067175"/>
          <p14:tracePt t="48253" x="4010025" y="4059238"/>
          <p14:tracePt t="48260" x="4025900" y="4059238"/>
          <p14:tracePt t="48274" x="4033838" y="4059238"/>
          <p14:tracePt t="48590" x="4017963" y="4059238"/>
          <p14:tracePt t="48597" x="4002088" y="4059238"/>
          <p14:tracePt t="48606" x="3994150" y="4059238"/>
          <p14:tracePt t="48612" x="3986213" y="4059238"/>
          <p14:tracePt t="48622" x="3978275" y="4059238"/>
          <p14:tracePt t="48627" x="3970338" y="4059238"/>
          <p14:tracePt t="48635" x="3962400" y="4059238"/>
          <p14:tracePt t="48666" x="3954463" y="4059238"/>
          <p14:tracePt t="48697" x="3946525" y="4059238"/>
          <p14:tracePt t="48704" x="3938588" y="4059238"/>
          <p14:tracePt t="48711" x="3938588" y="4051300"/>
          <p14:tracePt t="48719" x="3930650" y="4051300"/>
          <p14:tracePt t="48725" x="3922713" y="4051300"/>
          <p14:tracePt t="48736" x="3914775" y="4051300"/>
          <p14:tracePt t="48742" x="3898900" y="4043363"/>
          <p14:tracePt t="48748" x="3883025" y="4043363"/>
          <p14:tracePt t="48756" x="3859213" y="4035425"/>
          <p14:tracePt t="48762" x="3843338" y="4027488"/>
          <p14:tracePt t="48772" x="3833813" y="4027488"/>
          <p14:tracePt t="48779" x="3825875" y="4027488"/>
          <p14:tracePt t="48785" x="3810000" y="4027488"/>
          <p14:tracePt t="48802" x="3802063" y="4027488"/>
          <p14:tracePt t="51498" x="3810000" y="4090988"/>
          <p14:tracePt t="51501" x="3825875" y="4130675"/>
          <p14:tracePt t="51502" x="3833813" y="4146550"/>
          <p14:tracePt t="51514" x="3859213" y="4202113"/>
          <p14:tracePt t="51521" x="3859213" y="4210050"/>
          <p14:tracePt t="51530" x="3859213" y="4217988"/>
          <p14:tracePt t="51535" x="3859213" y="4225925"/>
          <p14:tracePt t="51550" x="3859213" y="4233863"/>
          <p14:tracePt t="51559" x="3859213" y="4241800"/>
          <p14:tracePt t="51566" x="3859213" y="4249738"/>
          <p14:tracePt t="51573" x="3859213" y="4257675"/>
          <p14:tracePt t="51581" x="3859213" y="4265613"/>
          <p14:tracePt t="51597" x="3859213" y="4273550"/>
          <p14:tracePt t="51603" x="3859213" y="4281488"/>
          <p14:tracePt t="51612" x="3859213" y="4291013"/>
          <p14:tracePt t="51709" x="3859213" y="4298950"/>
          <p14:tracePt t="51777" x="3859213" y="4306888"/>
          <p14:tracePt t="51927" x="3851275" y="4291013"/>
          <p14:tracePt t="51941" x="3833813" y="4291013"/>
          <p14:tracePt t="51950" x="3833813" y="4281488"/>
          <p14:tracePt t="51956" x="3825875" y="4281488"/>
          <p14:tracePt t="51964" x="3817938" y="4273550"/>
          <p14:tracePt t="51971" x="3810000" y="4273550"/>
          <p14:tracePt t="51982" x="3810000" y="4265613"/>
          <p14:tracePt t="51986" x="3802063" y="4257675"/>
          <p14:tracePt t="52004" x="3794125" y="4249738"/>
          <p14:tracePt t="52011" x="3794125" y="4241800"/>
          <p14:tracePt t="52021" x="3786188" y="4233863"/>
          <p14:tracePt t="52025" x="3778250" y="4225925"/>
          <p14:tracePt t="52033" x="3778250" y="4217988"/>
          <p14:tracePt t="52040" x="3762375" y="4202113"/>
          <p14:tracePt t="52048" x="3762375" y="4194175"/>
          <p14:tracePt t="52055" x="3754438" y="4194175"/>
          <p14:tracePt t="52063" x="3754438" y="4186238"/>
          <p14:tracePt t="52070" x="3746500" y="4178300"/>
          <p14:tracePt t="52077" x="3746500" y="4170363"/>
          <p14:tracePt t="52093" x="3746500" y="4162425"/>
          <p14:tracePt t="52101" x="3746500" y="4154488"/>
          <p14:tracePt t="52115" x="3746500" y="4146550"/>
          <p14:tracePt t="52122" x="3738563" y="4138613"/>
          <p14:tracePt t="52133" x="3738563" y="4130675"/>
          <p14:tracePt t="52145" x="3738563" y="4114800"/>
          <p14:tracePt t="52153" x="3730625" y="4098925"/>
          <p14:tracePt t="52160" x="3730625" y="4083050"/>
          <p14:tracePt t="52170" x="3722688" y="4075113"/>
          <p14:tracePt t="52174" x="3714750" y="4067175"/>
          <p14:tracePt t="52183" x="3706813" y="4067175"/>
          <p14:tracePt t="52189" x="3706813" y="4059238"/>
          <p14:tracePt t="52199" x="3690938" y="4051300"/>
          <p14:tracePt t="52206" x="3683000" y="4043363"/>
          <p14:tracePt t="52213" x="3667125" y="4027488"/>
          <p14:tracePt t="52220" x="3651250" y="4027488"/>
          <p14:tracePt t="52227" x="3635375" y="4019550"/>
          <p14:tracePt t="52236" x="3627438" y="4019550"/>
          <p14:tracePt t="52245" x="3611563" y="4019550"/>
          <p14:tracePt t="52250" x="3595688" y="4019550"/>
          <p14:tracePt t="52258" x="3579813" y="4019550"/>
          <p14:tracePt t="52265" x="3563938" y="4011613"/>
          <p14:tracePt t="52272" x="3548063" y="4011613"/>
          <p14:tracePt t="52283" x="3524250" y="4011613"/>
          <p14:tracePt t="52287" x="3516313" y="4011613"/>
          <p14:tracePt t="52295" x="3484563" y="4003675"/>
          <p14:tracePt t="52303" x="3459163" y="3995738"/>
          <p14:tracePt t="52310" x="3443288" y="3995738"/>
          <p14:tracePt t="52320" x="3435350" y="3995738"/>
          <p14:tracePt t="52324" x="3427413" y="3995738"/>
          <p14:tracePt t="52340" x="3419475" y="3995738"/>
          <p14:tracePt t="52358" x="3411538" y="3995738"/>
          <p14:tracePt t="52387" x="3403600" y="3995738"/>
          <p14:tracePt t="52497" x="3395663" y="3995738"/>
          <p14:tracePt t="52545" x="3387725" y="3995738"/>
          <p14:tracePt t="52670" x="3387725" y="4003675"/>
          <p14:tracePt t="52677" x="3379788" y="4011613"/>
          <p14:tracePt t="52684" x="3371850" y="4019550"/>
          <p14:tracePt t="52692" x="3371850" y="4027488"/>
          <p14:tracePt t="52700" x="3371850" y="4043363"/>
          <p14:tracePt t="52707" x="3371850" y="4051300"/>
          <p14:tracePt t="52714" x="3363913" y="4059238"/>
          <p14:tracePt t="52722" x="3363913" y="4083050"/>
          <p14:tracePt t="52731" x="3363913" y="4106863"/>
          <p14:tracePt t="52736" x="3363913" y="4122738"/>
          <p14:tracePt t="52747" x="3363913" y="4154488"/>
          <p14:tracePt t="52752" x="3363913" y="4178300"/>
          <p14:tracePt t="52759" x="3363913" y="4202113"/>
          <p14:tracePt t="52767" x="3363913" y="4225925"/>
          <p14:tracePt t="52774" x="3363913" y="4249738"/>
          <p14:tracePt t="52783" x="3363913" y="4265613"/>
          <p14:tracePt t="52789" x="3355975" y="4273550"/>
          <p14:tracePt t="52797" x="3355975" y="4298950"/>
          <p14:tracePt t="52804" x="3355975" y="4306888"/>
          <p14:tracePt t="53241" x="3348038" y="4306888"/>
          <p14:tracePt t="53251" x="3348038" y="4314825"/>
          <p14:tracePt t="53345" x="3348038" y="4322763"/>
          <p14:tracePt t="53413" x="3340100" y="4322763"/>
          <p14:tracePt t="53428" x="3332163" y="4322763"/>
          <p14:tracePt t="53437" x="3324225" y="4322763"/>
          <p14:tracePt t="53451" x="3324225" y="4330700"/>
          <p14:tracePt t="53457" x="3316288" y="4330700"/>
          <p14:tracePt t="53472" x="3308350" y="4338638"/>
          <p14:tracePt t="53498" x="3300413" y="4338638"/>
          <p14:tracePt t="53503" x="3292475" y="4346575"/>
          <p14:tracePt t="53524" x="3284538" y="4346575"/>
          <p14:tracePt t="53533" x="3284538" y="4354513"/>
          <p14:tracePt t="53563" x="3284538" y="4362450"/>
          <p14:tracePt t="53581" x="3284538" y="4370388"/>
          <p14:tracePt t="53610" x="3284538" y="4378325"/>
          <p14:tracePt t="53624" x="3276600" y="4378325"/>
          <p14:tracePt t="53647" x="3276600" y="4386263"/>
          <p14:tracePt t="53702" x="3276600" y="4394200"/>
          <p14:tracePt t="53945" x="3284538" y="4394200"/>
          <p14:tracePt t="53952" x="3292475" y="4394200"/>
          <p14:tracePt t="53963" x="3308350" y="4402138"/>
          <p14:tracePt t="53967" x="3316288" y="4402138"/>
          <p14:tracePt t="53974" x="3332163" y="4402138"/>
          <p14:tracePt t="53983" x="3355975" y="4402138"/>
          <p14:tracePt t="53989" x="3371850" y="4402138"/>
          <p14:tracePt t="53999" x="3387725" y="4402138"/>
          <p14:tracePt t="54004" x="3395663" y="4402138"/>
          <p14:tracePt t="54013" x="3419475" y="4402138"/>
          <p14:tracePt t="54021" x="3435350" y="4402138"/>
          <p14:tracePt t="54030" x="3451225" y="4402138"/>
          <p14:tracePt t="54035" x="3476625" y="4402138"/>
          <p14:tracePt t="54044" x="3492500" y="4402138"/>
          <p14:tracePt t="54051" x="3508375" y="4402138"/>
          <p14:tracePt t="54058" x="3524250" y="4402138"/>
          <p14:tracePt t="54067" x="3540125" y="4402138"/>
          <p14:tracePt t="54078" x="3556000" y="4402138"/>
          <p14:tracePt t="54083" x="3571875" y="4402138"/>
          <p14:tracePt t="54087" x="3595688" y="4402138"/>
          <p14:tracePt t="54097" x="3627438" y="4402138"/>
          <p14:tracePt t="54103" x="3651250" y="4402138"/>
          <p14:tracePt t="54112" x="3667125" y="4402138"/>
          <p14:tracePt t="54119" x="3706813" y="4402138"/>
          <p14:tracePt t="54125" x="3730625" y="4402138"/>
          <p14:tracePt t="54134" x="3754438" y="4402138"/>
          <p14:tracePt t="54140" x="3786188" y="4402138"/>
          <p14:tracePt t="54148" x="3817938" y="4402138"/>
          <p14:tracePt t="54156" x="3851275" y="4402138"/>
          <p14:tracePt t="54164" x="3883025" y="4402138"/>
          <p14:tracePt t="54186" x="3938588" y="4402138"/>
          <p14:tracePt t="54193" x="3954463" y="4402138"/>
          <p14:tracePt t="54202" x="3970338" y="4402138"/>
          <p14:tracePt t="54208" x="3978275" y="4402138"/>
          <p14:tracePt t="54221" x="3994150" y="4402138"/>
          <p14:tracePt t="54231" x="4002088" y="4402138"/>
          <p14:tracePt t="54236" x="4010025" y="4402138"/>
          <p14:tracePt t="54246" x="4017963" y="4402138"/>
          <p14:tracePt t="54260" x="4033838" y="4402138"/>
          <p14:tracePt t="54274" x="4049713" y="4402138"/>
          <p14:tracePt t="54283" x="4081463" y="4402138"/>
          <p14:tracePt t="54290" x="4097338" y="4402138"/>
          <p14:tracePt t="54298" x="4121150" y="4402138"/>
          <p14:tracePt t="54305" x="4137025" y="4402138"/>
          <p14:tracePt t="54313" x="4152900" y="4410075"/>
          <p14:tracePt t="54319" x="4160838" y="4410075"/>
          <p14:tracePt t="54327" x="4176713" y="4410075"/>
          <p14:tracePt t="54335" x="4184650" y="4410075"/>
          <p14:tracePt t="54342" x="4192588" y="4410075"/>
          <p14:tracePt t="54350" x="4200525" y="4410075"/>
          <p14:tracePt t="54357" x="4210050" y="4410075"/>
          <p14:tracePt t="54365" x="4217988" y="4410075"/>
          <p14:tracePt t="54374" x="4225925" y="4410075"/>
          <p14:tracePt t="54387" x="4233863" y="4410075"/>
          <p14:tracePt t="54494" x="4225925" y="4410075"/>
          <p14:tracePt t="54507" x="4217988" y="4410075"/>
          <p14:tracePt t="54515" x="4200525" y="4410075"/>
          <p14:tracePt t="54522" x="4176713" y="4410075"/>
          <p14:tracePt t="54529" x="4152900" y="4410075"/>
          <p14:tracePt t="54537" x="4113213" y="4410075"/>
          <p14:tracePt t="54546" x="4089400" y="4410075"/>
          <p14:tracePt t="54552" x="4033838" y="4410075"/>
          <p14:tracePt t="54563" x="3994150" y="4410075"/>
          <p14:tracePt t="54567" x="3930650" y="4410075"/>
          <p14:tracePt t="54575" x="3883025" y="4410075"/>
          <p14:tracePt t="54583" x="3817938" y="4410075"/>
          <p14:tracePt t="54590" x="3770313" y="4410075"/>
          <p14:tracePt t="54598" x="3714750" y="4410075"/>
          <p14:tracePt t="54604" x="3690938" y="4410075"/>
          <p14:tracePt t="54613" x="3651250" y="4410075"/>
          <p14:tracePt t="54620" x="3611563" y="4410075"/>
          <p14:tracePt t="54630" x="3587750" y="4410075"/>
          <p14:tracePt t="54636" x="3563938" y="4410075"/>
          <p14:tracePt t="54642" x="3540125" y="4410075"/>
          <p14:tracePt t="54650" x="3524250" y="4410075"/>
          <p14:tracePt t="54657" x="3500438" y="4410075"/>
          <p14:tracePt t="54666" x="3476625" y="4410075"/>
          <p14:tracePt t="54673" x="3459163" y="4410075"/>
          <p14:tracePt t="54680" x="3451225" y="4410075"/>
          <p14:tracePt t="54687" x="3435350" y="4410075"/>
          <p14:tracePt t="54696" x="3419475" y="4410075"/>
          <p14:tracePt t="54702" x="3403600" y="4410075"/>
          <p14:tracePt t="54710" x="3395663" y="4410075"/>
          <p14:tracePt t="54717" x="3387725" y="4410075"/>
          <p14:tracePt t="54725" x="3379788" y="4410075"/>
          <p14:tracePt t="54764" x="3371850" y="4410075"/>
          <p14:tracePt t="54846" x="3379788" y="4410075"/>
          <p14:tracePt t="54855" x="3403600" y="4410075"/>
          <p14:tracePt t="54862" x="3435350" y="4410075"/>
          <p14:tracePt t="54869" x="3451225" y="4410075"/>
          <p14:tracePt t="54875" x="3492500" y="4410075"/>
          <p14:tracePt t="54900" x="3651250" y="4410075"/>
          <p14:tracePt t="54906" x="3714750" y="4410075"/>
          <p14:tracePt t="54916" x="3762375" y="4410075"/>
          <p14:tracePt t="54920" x="3825875" y="4418013"/>
          <p14:tracePt t="54932" x="3851275" y="4418013"/>
          <p14:tracePt t="54938" x="3890963" y="4418013"/>
          <p14:tracePt t="54943" x="3922713" y="4418013"/>
          <p14:tracePt t="54953" x="3946525" y="4418013"/>
          <p14:tracePt t="54958" x="3954463" y="4418013"/>
          <p14:tracePt t="56240" x="3962400" y="4418013"/>
          <p14:tracePt t="56247" x="3978275" y="4418013"/>
          <p14:tracePt t="56254" x="3994150" y="4410075"/>
          <p14:tracePt t="56262" x="4010025" y="4402138"/>
          <p14:tracePt t="56269" x="4033838" y="4394200"/>
          <p14:tracePt t="56277" x="4057650" y="4378325"/>
          <p14:tracePt t="56284" x="4097338" y="4354513"/>
          <p14:tracePt t="56293" x="4129088" y="4338638"/>
          <p14:tracePt t="56299" x="4152900" y="4330700"/>
          <p14:tracePt t="56307" x="4210050" y="4314825"/>
          <p14:tracePt t="56316" x="4241800" y="4298950"/>
          <p14:tracePt t="56322" x="4281488" y="4291013"/>
          <p14:tracePt t="56330" x="4329113" y="4291013"/>
          <p14:tracePt t="56337" x="4368800" y="4281488"/>
          <p14:tracePt t="56344" x="4416425" y="4265613"/>
          <p14:tracePt t="56352" x="4464050" y="4257675"/>
          <p14:tracePt t="56361" x="4495800" y="4257675"/>
          <p14:tracePt t="56366" x="4551363" y="4241800"/>
          <p14:tracePt t="56374" x="4600575" y="4233863"/>
          <p14:tracePt t="56382" x="4640263" y="4225925"/>
          <p14:tracePt t="56389" x="4679950" y="4217988"/>
          <p14:tracePt t="56398" x="4727575" y="4217988"/>
          <p14:tracePt t="56404" x="4751388" y="4210050"/>
          <p14:tracePt t="56413" x="4799013" y="4210050"/>
          <p14:tracePt t="56419" x="4830763" y="4210050"/>
          <p14:tracePt t="56427" x="4854575" y="4210050"/>
          <p14:tracePt t="56435" x="4894263" y="4210050"/>
          <p14:tracePt t="56442" x="4918075" y="4210050"/>
          <p14:tracePt t="56449" x="4951413" y="4202113"/>
          <p14:tracePt t="56460" x="4983163" y="4202113"/>
          <p14:tracePt t="56467" x="5022850" y="4194175"/>
          <p14:tracePt t="56473" x="5062538" y="4178300"/>
          <p14:tracePt t="56481" x="5102225" y="4178300"/>
          <p14:tracePt t="56487" x="5133975" y="4178300"/>
          <p14:tracePt t="56500" x="5165725" y="4170363"/>
          <p14:tracePt t="56505" x="5213350" y="4170363"/>
          <p14:tracePt t="56512" x="5253038" y="4170363"/>
          <p14:tracePt t="56517" x="5292725" y="4170363"/>
          <p14:tracePt t="56526" x="5341938" y="4170363"/>
          <p14:tracePt t="56534" x="5389563" y="4154488"/>
          <p14:tracePt t="56542" x="5429250" y="4154488"/>
          <p14:tracePt t="56549" x="5476875" y="4146550"/>
          <p14:tracePt t="56556" x="5492750" y="4138613"/>
          <p14:tracePt t="56562" x="5524500" y="4138613"/>
          <p14:tracePt t="56571" x="5540375" y="4138613"/>
          <p14:tracePt t="56580" x="5564188" y="4130675"/>
          <p14:tracePt t="56585" x="5580063" y="4130675"/>
          <p14:tracePt t="56595" x="5588000" y="4130675"/>
          <p14:tracePt t="56600" x="5595938" y="4130675"/>
          <p14:tracePt t="56609" x="5603875" y="4130675"/>
          <p14:tracePt t="56623" x="5611813" y="4130675"/>
          <p14:tracePt t="56685" x="5619750" y="4130675"/>
          <p14:tracePt t="56705" x="5627688" y="4130675"/>
          <p14:tracePt t="56716" x="5635625" y="4130675"/>
          <p14:tracePt t="56721" x="5635625" y="4122738"/>
          <p14:tracePt t="56735" x="5643563" y="4122738"/>
          <p14:tracePt t="56750" x="5651500" y="4122738"/>
          <p14:tracePt t="56760" x="5667375" y="4122738"/>
          <p14:tracePt t="56767" x="5676900" y="4122738"/>
          <p14:tracePt t="56773" x="5684838" y="4122738"/>
          <p14:tracePt t="56781" x="5692775" y="4114800"/>
          <p14:tracePt t="56797" x="5700713" y="4114800"/>
          <p14:tracePt t="56803" x="5708650" y="4114800"/>
          <p14:tracePt t="56877" x="5716588" y="4114800"/>
          <p14:tracePt t="56925" x="5716588" y="4106863"/>
          <p14:tracePt t="57006" x="5716588" y="4098925"/>
          <p14:tracePt t="57013" x="5724525" y="4098925"/>
          <p14:tracePt t="57025" x="5724525" y="4090988"/>
          <p14:tracePt t="57030" x="5740400" y="4090988"/>
          <p14:tracePt t="57035" x="5740400" y="4075113"/>
          <p14:tracePt t="57046" x="5748338" y="4067175"/>
          <p14:tracePt t="57050" x="5756275" y="4051300"/>
          <p14:tracePt t="57065" x="5772150" y="4043363"/>
          <p14:tracePt t="57073" x="5788025" y="4027488"/>
          <p14:tracePt t="57089" x="5795963" y="4019550"/>
          <p14:tracePt t="57096" x="5803900" y="4011613"/>
          <p14:tracePt t="57114" x="5811838" y="4003675"/>
          <p14:tracePt t="57119" x="5819775" y="4003675"/>
          <p14:tracePt t="57135" x="5827713" y="4003675"/>
          <p14:tracePt t="57718" x="5819775" y="4003675"/>
          <p14:tracePt t="58033" x="5811838" y="4003675"/>
          <p14:tracePt t="58040" x="5803900" y="4003675"/>
          <p14:tracePt t="58054" x="5795963" y="4003675"/>
          <p14:tracePt t="58066" x="5788025" y="4003675"/>
          <p14:tracePt t="58078" x="5780088" y="4003675"/>
          <p14:tracePt t="58084" x="5772150" y="4003675"/>
          <p14:tracePt t="58094" x="5764213" y="4003675"/>
          <p14:tracePt t="58445" x="5780088" y="4003675"/>
          <p14:tracePt t="58452" x="5788025" y="4003675"/>
          <p14:tracePt t="58459" x="5803900" y="4003675"/>
          <p14:tracePt t="58467" x="5819775" y="4003675"/>
          <p14:tracePt t="58477" x="5835650" y="4003675"/>
          <p14:tracePt t="58482" x="5859463" y="3995738"/>
          <p14:tracePt t="58490" x="5875338" y="3995738"/>
          <p14:tracePt t="58498" x="5899150" y="3995738"/>
          <p14:tracePt t="58504" x="5922963" y="3995738"/>
          <p14:tracePt t="58514" x="5938838" y="3995738"/>
          <p14:tracePt t="58519" x="5962650" y="3995738"/>
          <p14:tracePt t="58526" x="5978525" y="3995738"/>
          <p14:tracePt t="58535" x="5994400" y="3995738"/>
          <p14:tracePt t="58545" x="6002338" y="3995738"/>
          <p14:tracePt t="58551" x="6018213" y="3995738"/>
          <p14:tracePt t="58563" x="6026150" y="3995738"/>
          <p14:tracePt t="58572" x="6034088" y="3995738"/>
          <p14:tracePt t="58581" x="6043613" y="3995738"/>
          <p14:tracePt t="59330" x="6034088" y="3995738"/>
          <p14:tracePt t="59346" x="6026150" y="3995738"/>
          <p14:tracePt t="59360" x="6018213" y="3995738"/>
          <p14:tracePt t="59367" x="6010275" y="3995738"/>
          <p14:tracePt t="59392" x="6002338" y="3995738"/>
          <p14:tracePt t="59405" x="5994400" y="3995738"/>
          <p14:tracePt t="59699" x="6002338" y="3995738"/>
          <p14:tracePt t="59819" x="5994400" y="3995738"/>
          <p14:tracePt t="59826" x="5986463" y="3995738"/>
          <p14:tracePt t="59832" x="5970588" y="3987800"/>
          <p14:tracePt t="59842" x="5946775" y="3987800"/>
          <p14:tracePt t="59847" x="5930900" y="3987800"/>
          <p14:tracePt t="59856" x="5907088" y="3987800"/>
          <p14:tracePt t="59863" x="5883275" y="3987800"/>
          <p14:tracePt t="59870" x="5875338" y="3987800"/>
          <p14:tracePt t="59878" x="5859463" y="3987800"/>
          <p14:tracePt t="59897" x="5843588" y="3987800"/>
          <p14:tracePt t="59902" x="5835650" y="3987800"/>
          <p14:tracePt t="59908" x="5827713" y="3987800"/>
          <p14:tracePt t="59926" x="5819775" y="3987800"/>
          <p14:tracePt t="59953" x="5811838" y="3987800"/>
          <p14:tracePt t="60477" x="5819775" y="3987800"/>
          <p14:tracePt t="60495" x="5827713" y="3987800"/>
          <p14:tracePt t="60498" x="5843588" y="3987800"/>
          <p14:tracePt t="60507" x="5859463" y="3987800"/>
          <p14:tracePt t="60513" x="5867400" y="3987800"/>
          <p14:tracePt t="60522" x="5883275" y="3987800"/>
          <p14:tracePt t="60529" x="5899150" y="3987800"/>
          <p14:tracePt t="60537" x="5907088" y="3987800"/>
          <p14:tracePt t="60546" x="5930900" y="3987800"/>
          <p14:tracePt t="60554" x="5946775" y="3987800"/>
          <p14:tracePt t="60561" x="5962650" y="3987800"/>
          <p14:tracePt t="60569" x="5986463" y="3995738"/>
          <p14:tracePt t="60577" x="6002338" y="3995738"/>
          <p14:tracePt t="60582" x="6026150" y="3995738"/>
          <p14:tracePt t="60592" x="6043613" y="4003675"/>
          <p14:tracePt t="60598" x="6059488" y="4003675"/>
          <p14:tracePt t="60611" x="6075363" y="4003675"/>
          <p14:tracePt t="60614" x="6099175" y="4003675"/>
          <p14:tracePt t="60621" x="6115050" y="4003675"/>
          <p14:tracePt t="60629" x="6130925" y="4003675"/>
          <p14:tracePt t="60635" x="6146800" y="4003675"/>
          <p14:tracePt t="60643" x="6162675" y="4003675"/>
          <p14:tracePt t="60650" x="6178550" y="4003675"/>
          <p14:tracePt t="60659" x="6186488" y="4003675"/>
          <p14:tracePt t="60665" x="6194425" y="4003675"/>
          <p14:tracePt t="60675" x="6202363" y="4011613"/>
          <p14:tracePt t="60682" x="6218238" y="4011613"/>
          <p14:tracePt t="60696" x="6226175" y="4011613"/>
          <p14:tracePt t="60702" x="6234113" y="4011613"/>
          <p14:tracePt t="60718" x="6242050" y="4011613"/>
          <p14:tracePt t="60733" x="6249988" y="4011613"/>
          <p14:tracePt t="60747" x="6257925" y="4011613"/>
          <p14:tracePt t="60756" x="6265863" y="4003675"/>
          <p14:tracePt t="60763" x="6273800" y="4003675"/>
          <p14:tracePt t="60771" x="6289675" y="3995738"/>
          <p14:tracePt t="60785" x="6305550" y="3995738"/>
          <p14:tracePt t="60801" x="6313488" y="3995738"/>
          <p14:tracePt t="60809" x="6329363" y="3995738"/>
          <p14:tracePt t="60828" x="6337300" y="3987800"/>
          <p14:tracePt t="60833" x="6345238" y="3987800"/>
          <p14:tracePt t="60838" x="6353175" y="3987800"/>
          <p14:tracePt t="60847" x="6369050" y="3987800"/>
          <p14:tracePt t="60868" x="6376988" y="3987800"/>
          <p14:tracePt t="60921" x="6384925" y="3987800"/>
          <p14:tracePt t="61059" x="6392863" y="3987800"/>
          <p14:tracePt t="61063" x="6402388" y="3987800"/>
          <p14:tracePt t="61085" x="6410325" y="3987800"/>
          <p14:tracePt t="61095" x="6410325" y="3995738"/>
          <p14:tracePt t="61111" x="6418263" y="3995738"/>
          <p14:tracePt t="61173" x="6426200" y="3995738"/>
          <p14:tracePt t="61185" x="6434138" y="3995738"/>
          <p14:tracePt t="61193" x="6442075" y="3995738"/>
          <p14:tracePt t="61199" x="6450013" y="3995738"/>
          <p14:tracePt t="61215" x="6457950" y="3995738"/>
          <p14:tracePt t="61222" x="6465888" y="3995738"/>
          <p14:tracePt t="61237" x="6473825" y="3995738"/>
          <p14:tracePt t="61252" x="6481763" y="3995738"/>
          <p14:tracePt t="61265" x="6489700" y="3995738"/>
          <p14:tracePt t="61726" x="6481763" y="3995738"/>
          <p14:tracePt t="61738" x="6473825" y="3995738"/>
          <p14:tracePt t="61754" x="6465888" y="4003675"/>
          <p14:tracePt t="61761" x="6457950" y="4003675"/>
          <p14:tracePt t="61783" x="6450013" y="4003675"/>
          <p14:tracePt t="61800" x="6442075" y="4003675"/>
          <p14:tracePt t="61806" x="6442075" y="4011613"/>
          <p14:tracePt t="61814" x="6434138" y="4011613"/>
          <p14:tracePt t="61821" x="6426200" y="4011613"/>
          <p14:tracePt t="61837" x="6418263" y="4011613"/>
          <p14:tracePt t="61843" x="6410325" y="4011613"/>
          <p14:tracePt t="61850" x="6402388" y="4011613"/>
          <p14:tracePt t="61878" x="6392863" y="4019550"/>
          <p14:tracePt t="61927" x="6384925" y="4019550"/>
          <p14:tracePt t="61989" x="6376988" y="4019550"/>
          <p14:tracePt t="61994" x="6369050" y="4019550"/>
          <p14:tracePt t="62004" x="6361113" y="4019550"/>
          <p14:tracePt t="62015" x="6345238" y="4019550"/>
          <p14:tracePt t="62026" x="6329363" y="4027488"/>
          <p14:tracePt t="62030" x="6321425" y="4027488"/>
          <p14:tracePt t="62038" x="6313488" y="4035425"/>
          <p14:tracePt t="62047" x="6281738" y="4051300"/>
          <p14:tracePt t="62053" x="6265863" y="4051300"/>
          <p14:tracePt t="62064" x="6242050" y="4059238"/>
          <p14:tracePt t="62067" x="6226175" y="4075113"/>
          <p14:tracePt t="62078" x="6218238" y="4075113"/>
          <p14:tracePt t="62083" x="6194425" y="4083050"/>
          <p14:tracePt t="62091" x="6186488" y="4083050"/>
          <p14:tracePt t="62099" x="6170613" y="4090988"/>
          <p14:tracePt t="62109" x="6154738" y="4098925"/>
          <p14:tracePt t="62113" x="6130925" y="4106863"/>
          <p14:tracePt t="62121" x="6122988" y="4114800"/>
          <p14:tracePt t="62129" x="6107113" y="4122738"/>
          <p14:tracePt t="62141" x="6091238" y="4130675"/>
          <p14:tracePt t="62150" x="6083300" y="4130675"/>
          <p14:tracePt t="62158" x="6075363" y="4138613"/>
          <p14:tracePt t="62165" x="6067425" y="4138613"/>
          <p14:tracePt t="62177" x="6067425" y="4146550"/>
          <p14:tracePt t="62195" x="6059488" y="4146550"/>
          <p14:tracePt t="62211" x="6051550" y="4146550"/>
          <p14:tracePt t="62234" x="6043613" y="4146550"/>
          <p14:tracePt t="62241" x="6034088" y="4146550"/>
          <p14:tracePt t="62257" x="6026150" y="4146550"/>
          <p14:tracePt t="62264" x="6018213" y="4146550"/>
          <p14:tracePt t="62271" x="6010275" y="4146550"/>
          <p14:tracePt t="62279" x="6002338" y="4146550"/>
          <p14:tracePt t="62286" x="5994400" y="4146550"/>
          <p14:tracePt t="62296" x="5986463" y="4146550"/>
          <p14:tracePt t="62308" x="5978525" y="4154488"/>
          <p14:tracePt t="62328" x="5962650" y="4154488"/>
          <p14:tracePt t="62339" x="5954713" y="4154488"/>
          <p14:tracePt t="62345" x="5946775" y="4154488"/>
          <p14:tracePt t="62355" x="5938838" y="4154488"/>
          <p14:tracePt t="62363" x="5930900" y="4162425"/>
          <p14:tracePt t="62369" x="5922963" y="4170363"/>
          <p14:tracePt t="62384" x="5915025" y="4170363"/>
          <p14:tracePt t="62392" x="5907088" y="4170363"/>
          <p14:tracePt t="62400" x="5899150" y="4170363"/>
          <p14:tracePt t="62488" x="5899150" y="4162425"/>
          <p14:tracePt t="62504" x="5899150" y="4154488"/>
          <p14:tracePt t="62517" x="5899150" y="4146550"/>
          <p14:tracePt t="62530" x="5899150" y="4138613"/>
          <p14:tracePt t="62539" x="5899150" y="4130675"/>
          <p14:tracePt t="62547" x="5899150" y="4122738"/>
          <p14:tracePt t="62562" x="5899150" y="4106863"/>
          <p14:tracePt t="62578" x="5899150" y="4098925"/>
          <p14:tracePt t="62594" x="5899150" y="4090988"/>
          <p14:tracePt t="62608" x="5899150" y="4083050"/>
          <p14:tracePt t="62629" x="5899150" y="4075113"/>
          <p14:tracePt t="62632" x="5899150" y="4067175"/>
          <p14:tracePt t="62642" x="5899150" y="4059238"/>
          <p14:tracePt t="62653" x="5899150" y="4051300"/>
          <p14:tracePt t="62663" x="5899150" y="4043363"/>
          <p14:tracePt t="62669" x="5891213" y="4043363"/>
          <p14:tracePt t="62676" x="5891213" y="4035425"/>
          <p14:tracePt t="62693" x="5883275" y="4035425"/>
          <p14:tracePt t="62721" x="5883275" y="4027488"/>
          <p14:tracePt t="62812" x="5875338" y="4027488"/>
          <p14:tracePt t="62828" x="5867400" y="4027488"/>
          <p14:tracePt t="62841" x="5859463" y="4027488"/>
          <p14:tracePt t="62848" x="5851525" y="4027488"/>
          <p14:tracePt t="62858" x="5843588" y="4027488"/>
          <p14:tracePt t="62872" x="5835650" y="4027488"/>
          <p14:tracePt t="62895" x="5827713" y="4027488"/>
          <p14:tracePt t="62900" x="5819775" y="4027488"/>
          <p14:tracePt t="63711" x="5811838" y="4035425"/>
          <p14:tracePt t="63717" x="5811838" y="4043363"/>
          <p14:tracePt t="63725" x="5795963" y="4043363"/>
          <p14:tracePt t="63733" x="5795963" y="4051300"/>
          <p14:tracePt t="63740" x="5788025" y="4051300"/>
          <p14:tracePt t="63748" x="5780088" y="4067175"/>
          <p14:tracePt t="63755" x="5772150" y="4067175"/>
          <p14:tracePt t="63762" x="5764213" y="4075113"/>
          <p14:tracePt t="63778" x="5764213" y="4083050"/>
          <p14:tracePt t="63785" x="5756275" y="4083050"/>
          <p14:tracePt t="63800" x="5748338" y="4090988"/>
          <p14:tracePt t="63815" x="5740400" y="4098925"/>
          <p14:tracePt t="63822" x="5724525" y="4106863"/>
          <p14:tracePt t="63838" x="5708650" y="4114800"/>
          <p14:tracePt t="63845" x="5700713" y="4122738"/>
          <p14:tracePt t="63854" x="5692775" y="4130675"/>
          <p14:tracePt t="63861" x="5684838" y="4130675"/>
          <p14:tracePt t="63867" x="5676900" y="4130675"/>
          <p14:tracePt t="63875" x="5676900" y="4138613"/>
          <p14:tracePt t="63908" x="5667375" y="4138613"/>
          <p14:tracePt t="63929" x="5667375" y="4146550"/>
          <p14:tracePt t="63936" x="5659438" y="4146550"/>
          <p14:tracePt t="63950" x="5643563" y="4146550"/>
          <p14:tracePt t="63965" x="5627688" y="4154488"/>
          <p14:tracePt t="63972" x="5619750" y="4154488"/>
          <p14:tracePt t="63980" x="5611813" y="4162425"/>
          <p14:tracePt t="63989" x="5603875" y="4162425"/>
          <p14:tracePt t="63995" x="5595938" y="4170363"/>
          <p14:tracePt t="64007" x="5580063" y="4186238"/>
          <p14:tracePt t="64011" x="5572125" y="4186238"/>
          <p14:tracePt t="64018" x="5548313" y="4194175"/>
          <p14:tracePt t="64026" x="5540375" y="4202113"/>
          <p14:tracePt t="64033" x="5532438" y="4210050"/>
          <p14:tracePt t="64042" x="5492750" y="4233863"/>
          <p14:tracePt t="64051" x="5484813" y="4241800"/>
          <p14:tracePt t="64057" x="5461000" y="4257675"/>
          <p14:tracePt t="64065" x="5437188" y="4273550"/>
          <p14:tracePt t="64072" x="5413375" y="4291013"/>
          <p14:tracePt t="64080" x="5397500" y="4298950"/>
          <p14:tracePt t="64086" x="5381625" y="4314825"/>
          <p14:tracePt t="64093" x="5365750" y="4322763"/>
          <p14:tracePt t="64109" x="5349875" y="4338638"/>
          <p14:tracePt t="64115" x="5334000" y="4338638"/>
          <p14:tracePt t="64124" x="5334000" y="4346575"/>
          <p14:tracePt t="64140" x="5326063" y="4346575"/>
          <p14:tracePt t="64145" x="5326063" y="4354513"/>
          <p14:tracePt t="64169" x="5318125" y="4362450"/>
          <p14:tracePt t="64179" x="5310188" y="4362450"/>
          <p14:tracePt t="64343" x="5318125" y="4362450"/>
          <p14:tracePt t="64348" x="5341938" y="4362450"/>
          <p14:tracePt t="64355" x="5357813" y="4362450"/>
          <p14:tracePt t="64363" x="5381625" y="4354513"/>
          <p14:tracePt t="64376" x="5405438" y="4354513"/>
          <p14:tracePt t="64379" x="5445125" y="4346575"/>
          <p14:tracePt t="64387" x="5484813" y="4346575"/>
          <p14:tracePt t="64394" x="5524500" y="4346575"/>
          <p14:tracePt t="64402" x="5564188" y="4346575"/>
          <p14:tracePt t="64408" x="5595938" y="4346575"/>
          <p14:tracePt t="64416" x="5619750" y="4346575"/>
          <p14:tracePt t="64422" x="5643563" y="4346575"/>
          <p14:tracePt t="64430" x="5676900" y="4346575"/>
          <p14:tracePt t="64438" x="5700713" y="4346575"/>
          <p14:tracePt t="64445" x="5732463" y="4346575"/>
          <p14:tracePt t="64456" x="5756275" y="4346575"/>
          <p14:tracePt t="64462" x="5772150" y="4346575"/>
          <p14:tracePt t="64471" x="5780088" y="4346575"/>
          <p14:tracePt t="64478" x="5788025" y="4346575"/>
          <p14:tracePt t="64484" x="5803900" y="4346575"/>
          <p14:tracePt t="64491" x="5811838" y="4346575"/>
          <p14:tracePt t="64498" x="5819775" y="4346575"/>
          <p14:tracePt t="64513" x="5827713" y="4346575"/>
          <p14:tracePt t="64535" x="5835650" y="4346575"/>
          <p14:tracePt t="64544" x="5835650" y="4338638"/>
          <p14:tracePt t="64565" x="5843588" y="4338638"/>
          <p14:tracePt t="64580" x="5851525" y="4338638"/>
          <p14:tracePt t="64588" x="5851525" y="4330700"/>
          <p14:tracePt t="64610" x="5859463" y="4330700"/>
          <p14:tracePt t="64648" x="5867400" y="4330700"/>
          <p14:tracePt t="64687" x="5875338" y="4330700"/>
          <p14:tracePt t="64755" x="5867400" y="4330700"/>
          <p14:tracePt t="64761" x="5851525" y="4330700"/>
          <p14:tracePt t="64769" x="5835650" y="4330700"/>
          <p14:tracePt t="64779" x="5811838" y="4330700"/>
          <p14:tracePt t="64786" x="5780088" y="4330700"/>
          <p14:tracePt t="64796" x="5756275" y="4330700"/>
          <p14:tracePt t="64799" x="5716588" y="4330700"/>
          <p14:tracePt t="64806" x="5659438" y="4330700"/>
          <p14:tracePt t="64813" x="5643563" y="4330700"/>
          <p14:tracePt t="64825" x="5595938" y="4330700"/>
          <p14:tracePt t="64831" x="5564188" y="4330700"/>
          <p14:tracePt t="64837" x="5516563" y="4330700"/>
          <p14:tracePt t="64845" x="5484813" y="4330700"/>
          <p14:tracePt t="64852" x="5468938" y="4330700"/>
          <p14:tracePt t="64860" x="5445125" y="4330700"/>
          <p14:tracePt t="64866" x="5429250" y="4330700"/>
          <p14:tracePt t="64875" x="5413375" y="4330700"/>
          <p14:tracePt t="64883" x="5405438" y="4330700"/>
          <p14:tracePt t="64901" x="5389563" y="4330700"/>
          <p14:tracePt t="64910" x="5381625" y="4330700"/>
          <p14:tracePt t="64920" x="5373688" y="4330700"/>
          <p14:tracePt t="64925" x="5365750" y="4330700"/>
          <p14:tracePt t="64946" x="5357813" y="4330700"/>
          <p14:tracePt t="64963" x="5349875" y="4330700"/>
          <p14:tracePt t="64977" x="5341938" y="4330700"/>
          <p14:tracePt t="65086" x="5349875" y="4330700"/>
          <p14:tracePt t="65097" x="5365750" y="4330700"/>
          <p14:tracePt t="65105" x="5373688" y="4330700"/>
          <p14:tracePt t="65113" x="5381625" y="4330700"/>
          <p14:tracePt t="65127" x="5429250" y="4330700"/>
          <p14:tracePt t="65136" x="5453063" y="4330700"/>
          <p14:tracePt t="65143" x="5468938" y="4330700"/>
          <p14:tracePt t="65151" x="5484813" y="4330700"/>
          <p14:tracePt t="65160" x="5508625" y="4330700"/>
          <p14:tracePt t="65165" x="5524500" y="4330700"/>
          <p14:tracePt t="65174" x="5548313" y="4330700"/>
          <p14:tracePt t="65180" x="5572125" y="4330700"/>
          <p14:tracePt t="65188" x="5595938" y="4330700"/>
          <p14:tracePt t="65197" x="5611813" y="4330700"/>
          <p14:tracePt t="65205" x="5627688" y="4338638"/>
          <p14:tracePt t="65210" x="5651500" y="4338638"/>
          <p14:tracePt t="65218" x="5676900" y="4338638"/>
          <p14:tracePt t="65226" x="5708650" y="4338638"/>
          <p14:tracePt t="65236" x="5732463" y="4338638"/>
          <p14:tracePt t="65241" x="5756275" y="4338638"/>
          <p14:tracePt t="65248" x="5780088" y="4338638"/>
          <p14:tracePt t="65255" x="5803900" y="4338638"/>
          <p14:tracePt t="65263" x="5819775" y="4338638"/>
          <p14:tracePt t="65275" x="5835650" y="4338638"/>
          <p14:tracePt t="65280" x="5851525" y="4338638"/>
          <p14:tracePt t="65286" x="5875338" y="4338638"/>
          <p14:tracePt t="65294" x="5883275" y="4338638"/>
          <p14:tracePt t="65301" x="5891213" y="4338638"/>
          <p14:tracePt t="65311" x="5907088" y="4338638"/>
          <p14:tracePt t="65315" x="5915025" y="4338638"/>
          <p14:tracePt t="65325" x="5922963" y="4338638"/>
          <p14:tracePt t="65330" x="5930900" y="4338638"/>
          <p14:tracePt t="65339" x="5946775" y="4338638"/>
          <p14:tracePt t="65355" x="5954713" y="4338638"/>
          <p14:tracePt t="65362" x="5962650" y="4338638"/>
          <p14:tracePt t="65368" x="5970588" y="4338638"/>
          <p14:tracePt t="65375" x="5986463" y="4338638"/>
          <p14:tracePt t="65391" x="5994400" y="4338638"/>
          <p14:tracePt t="65398" x="6002338" y="4338638"/>
          <p14:tracePt t="65413" x="6018213" y="4338638"/>
          <p14:tracePt t="65428" x="6026150" y="4338638"/>
          <p14:tracePt t="65443" x="6034088" y="4338638"/>
          <p14:tracePt t="65451" x="6043613" y="4346575"/>
          <p14:tracePt t="65460" x="6051550" y="4346575"/>
          <p14:tracePt t="65465" x="6059488" y="4346575"/>
          <p14:tracePt t="65473" x="6067425" y="4346575"/>
          <p14:tracePt t="65480" x="6075363" y="4346575"/>
          <p14:tracePt t="65510" x="6083300" y="4346575"/>
          <p14:tracePt t="68476" x="5954713" y="4386263"/>
          <p14:tracePt t="68479" x="5588000" y="4433888"/>
          <p14:tracePt t="68481" x="5516563" y="4449763"/>
          <p14:tracePt t="68484" x="5500688" y="4449763"/>
          <p14:tracePt t="68629" x="5500688" y="4441825"/>
          <p14:tracePt t="68636" x="5492750" y="4441825"/>
          <p14:tracePt t="68651" x="5484813" y="4425950"/>
          <p14:tracePt t="68659" x="5476875" y="4425950"/>
          <p14:tracePt t="68673" x="5468938" y="4418013"/>
          <p14:tracePt t="68683" x="5461000" y="4418013"/>
          <p14:tracePt t="68688" x="5445125" y="4418013"/>
          <p14:tracePt t="68696" x="5437188" y="4410075"/>
          <p14:tracePt t="68703" x="5429250" y="4410075"/>
          <p14:tracePt t="68711" x="5421313" y="4402138"/>
          <p14:tracePt t="68719" x="5413375" y="4402138"/>
          <p14:tracePt t="68727" x="5405438" y="4402138"/>
          <p14:tracePt t="68735" x="5397500" y="4402138"/>
          <p14:tracePt t="68741" x="5381625" y="4402138"/>
          <p14:tracePt t="68752" x="5373688" y="4394200"/>
          <p14:tracePt t="68756" x="5357813" y="4394200"/>
          <p14:tracePt t="68772" x="5349875" y="4394200"/>
          <p14:tracePt t="68787" x="5334000" y="4386263"/>
          <p14:tracePt t="68796" x="5334000" y="4378325"/>
          <p14:tracePt t="68803" x="5326063" y="4378325"/>
          <p14:tracePt t="68862" x="5318125" y="4378325"/>
          <p14:tracePt t="68907" x="5310188" y="4378325"/>
          <p14:tracePt t="68915" x="5300663" y="4378325"/>
          <p14:tracePt t="68923" x="5292725" y="4378325"/>
          <p14:tracePt t="68930" x="5276850" y="4370388"/>
          <p14:tracePt t="68939" x="5268913" y="4370388"/>
          <p14:tracePt t="68944" x="5260975" y="4370388"/>
          <p14:tracePt t="68952" x="5245100" y="4370388"/>
          <p14:tracePt t="68960" x="5237163" y="4370388"/>
          <p14:tracePt t="68968" x="5229225" y="4370388"/>
          <p14:tracePt t="68975" x="5221288" y="4370388"/>
          <p14:tracePt t="68990" x="5213350" y="4370388"/>
          <p14:tracePt t="69007" x="5205413" y="4370388"/>
          <p14:tracePt t="69012" x="5197475" y="4370388"/>
          <p14:tracePt t="69036" x="5189538" y="4370388"/>
          <p14:tracePt t="69051" x="5181600" y="4370388"/>
          <p14:tracePt t="69072" x="5173663" y="4370388"/>
          <p14:tracePt t="69712" x="5165725" y="4370388"/>
          <p14:tracePt t="69733" x="5157788" y="4370388"/>
          <p14:tracePt t="69754" x="5157788" y="4378325"/>
          <p14:tracePt t="70774" x="5133975" y="4378325"/>
          <p14:tracePt t="70781" x="5110163" y="4378325"/>
          <p14:tracePt t="70789" x="5078413" y="4378325"/>
          <p14:tracePt t="70798" x="5022850" y="4378325"/>
          <p14:tracePt t="70804" x="4959350" y="4378325"/>
          <p14:tracePt t="70812" x="4894263" y="4378325"/>
          <p14:tracePt t="70819" x="4822825" y="4378325"/>
          <p14:tracePt t="70826" x="4751388" y="4378325"/>
          <p14:tracePt t="70835" x="4656138" y="4378325"/>
          <p14:tracePt t="70841" x="4567238" y="4378325"/>
          <p14:tracePt t="70850" x="4487863" y="4378325"/>
          <p14:tracePt t="70856" x="4408488" y="4378325"/>
          <p14:tracePt t="70866" x="4329113" y="4378325"/>
          <p14:tracePt t="70872" x="4249738" y="4378325"/>
          <p14:tracePt t="70880" x="4152900" y="4378325"/>
          <p14:tracePt t="70904" x="3938588" y="4394200"/>
          <p14:tracePt t="70910" x="3898900" y="4394200"/>
          <p14:tracePt t="70919" x="3859213" y="4394200"/>
          <p14:tracePt t="70926" x="3810000" y="4394200"/>
          <p14:tracePt t="70934" x="3786188" y="4394200"/>
          <p14:tracePt t="70939" x="3754438" y="4394200"/>
          <p14:tracePt t="70951" x="3730625" y="4394200"/>
          <p14:tracePt t="70955" x="3706813" y="4394200"/>
          <p14:tracePt t="70963" x="3698875" y="4394200"/>
          <p14:tracePt t="70970" x="3683000" y="4394200"/>
          <p14:tracePt t="70979" x="3667125" y="4394200"/>
          <p14:tracePt t="70986" x="3651250" y="4394200"/>
          <p14:tracePt t="71000" x="3635375" y="4394200"/>
          <p14:tracePt t="71008" x="3627438" y="4394200"/>
          <p14:tracePt t="71015" x="3603625" y="4394200"/>
          <p14:tracePt t="71023" x="3587750" y="4386263"/>
          <p14:tracePt t="71033" x="3571875" y="4386263"/>
          <p14:tracePt t="71038" x="3548063" y="4386263"/>
          <p14:tracePt t="71046" x="3524250" y="4386263"/>
          <p14:tracePt t="71056" x="3500438" y="4386263"/>
          <p14:tracePt t="71060" x="3467100" y="4386263"/>
          <p14:tracePt t="71069" x="3435350" y="4386263"/>
          <p14:tracePt t="71075" x="3387725" y="4386263"/>
          <p14:tracePt t="71083" x="3363913" y="4386263"/>
          <p14:tracePt t="71090" x="3332163" y="4386263"/>
          <p14:tracePt t="71099" x="3316288" y="4386263"/>
          <p14:tracePt t="71105" x="3300413" y="4386263"/>
          <p14:tracePt t="71113" x="3276600" y="4386263"/>
          <p14:tracePt t="71120" x="3260725" y="4386263"/>
          <p14:tracePt t="71130" x="3252788" y="4386263"/>
          <p14:tracePt t="71180" x="3244850" y="4386263"/>
          <p14:tracePt t="71188" x="3236913" y="4386263"/>
          <p14:tracePt t="71195" x="3228975" y="4402138"/>
          <p14:tracePt t="71204" x="3213100" y="4410075"/>
          <p14:tracePt t="71210" x="3205163" y="4418013"/>
          <p14:tracePt t="71218" x="3197225" y="4425950"/>
          <p14:tracePt t="71225" x="3189288" y="4425950"/>
          <p14:tracePt t="71234" x="3181350" y="4433888"/>
          <p14:tracePt t="71242" x="3173413" y="4433888"/>
          <p14:tracePt t="71375" x="3181350" y="4433888"/>
          <p14:tracePt t="71391" x="3189288" y="4433888"/>
          <p14:tracePt t="71398" x="3197225" y="4433888"/>
          <p14:tracePt t="71413" x="3205163" y="4433888"/>
          <p14:tracePt t="71428" x="3213100" y="4433888"/>
          <p14:tracePt t="71438" x="3213100" y="4425950"/>
          <p14:tracePt t="71442" x="3221038" y="4425950"/>
          <p14:tracePt t="71452" x="3228975" y="4425950"/>
          <p14:tracePt t="71457" x="3236913" y="4425950"/>
          <p14:tracePt t="71473" x="3236913" y="4418013"/>
          <p14:tracePt t="71483" x="3244850" y="4418013"/>
          <p14:tracePt t="71645" x="3244850" y="4410075"/>
          <p14:tracePt t="71654" x="3252788" y="4410075"/>
          <p14:tracePt t="71675" x="3260725" y="4410075"/>
          <p14:tracePt t="71683" x="3260725" y="4402138"/>
          <p14:tracePt t="71690" x="3268663" y="4402138"/>
          <p14:tracePt t="71705" x="3276600" y="4402138"/>
          <p14:tracePt t="71713" x="3276600" y="4394200"/>
          <p14:tracePt t="71720" x="3284538" y="4394200"/>
          <p14:tracePt t="71736" x="3292475" y="4394200"/>
          <p14:tracePt t="71751" x="3300413" y="4394200"/>
          <p14:tracePt t="71769" x="3308350" y="4394200"/>
          <p14:tracePt t="71784" x="3316288" y="4394200"/>
          <p14:tracePt t="71788" x="3324225" y="4394200"/>
          <p14:tracePt t="71796" x="3324225" y="4386263"/>
          <p14:tracePt t="71803" x="3332163" y="4386263"/>
          <p14:tracePt t="71812" x="3340100" y="4386263"/>
          <p14:tracePt t="71819" x="3340100" y="4378325"/>
          <p14:tracePt t="71825" x="3355975" y="4378325"/>
          <p14:tracePt t="71841" x="3363913" y="4378325"/>
          <p14:tracePt t="71850" x="3371850" y="4370388"/>
          <p14:tracePt t="71855" x="3379788" y="4370388"/>
          <p14:tracePt t="71863" x="3395663" y="4370388"/>
          <p14:tracePt t="71871" x="3395663" y="4362450"/>
          <p14:tracePt t="71887" x="3403600" y="4362450"/>
          <p14:tracePt t="72171" x="3411538" y="4362450"/>
          <p14:tracePt t="72305" x="3411538" y="4370388"/>
          <p14:tracePt t="72336" x="3411538" y="4378325"/>
          <p14:tracePt t="73747" x="3395663" y="4378325"/>
          <p14:tracePt t="73752" x="3387725" y="4378325"/>
          <p14:tracePt t="73760" x="3379788" y="4394200"/>
          <p14:tracePt t="73766" x="3363913" y="4402138"/>
          <p14:tracePt t="73774" x="3348038" y="4410075"/>
          <p14:tracePt t="73783" x="3340100" y="4425950"/>
          <p14:tracePt t="73789" x="3324225" y="4433888"/>
          <p14:tracePt t="73798" x="3308350" y="4441825"/>
          <p14:tracePt t="73804" x="3300413" y="4441825"/>
          <p14:tracePt t="73816" x="3284538" y="4449763"/>
          <p14:tracePt t="73820" x="3268663" y="4457700"/>
          <p14:tracePt t="73827" x="3260725" y="4457700"/>
          <p14:tracePt t="73834" x="3244850" y="4465638"/>
          <p14:tracePt t="73841" x="3228975" y="4465638"/>
          <p14:tracePt t="73851" x="3213100" y="4473575"/>
          <p14:tracePt t="73857" x="3205163" y="4481513"/>
          <p14:tracePt t="73865" x="3189288" y="4489450"/>
          <p14:tracePt t="73872" x="3173413" y="4497388"/>
          <p14:tracePt t="73880" x="3157538" y="4497388"/>
          <p14:tracePt t="73887" x="3149600" y="4513263"/>
          <p14:tracePt t="73897" x="3133725" y="4521200"/>
          <p14:tracePt t="73902" x="3117850" y="4537075"/>
          <p14:tracePt t="73910" x="3100388" y="4545013"/>
          <p14:tracePt t="73919" x="3084513" y="4560888"/>
          <p14:tracePt t="73924" x="3076575" y="4568825"/>
          <p14:tracePt t="73934" x="3052763" y="4592638"/>
          <p14:tracePt t="73939" x="3036888" y="4600575"/>
          <p14:tracePt t="73948" x="3021013" y="4616450"/>
          <p14:tracePt t="73954" x="3013075" y="4633913"/>
          <p14:tracePt t="73964" x="2981325" y="4649788"/>
          <p14:tracePt t="73969" x="2973388" y="4665663"/>
          <p14:tracePt t="73978" x="2965450" y="4673600"/>
          <p14:tracePt t="73985" x="2965450" y="4681538"/>
          <p14:tracePt t="73992" x="2949575" y="4689475"/>
          <p14:tracePt t="74007" x="2933700" y="4697413"/>
          <p14:tracePt t="74015" x="2933700" y="4705350"/>
          <p14:tracePt t="74022" x="2925763" y="4721225"/>
          <p14:tracePt t="74030" x="2917825" y="4721225"/>
          <p14:tracePt t="74037" x="2917825" y="4729163"/>
          <p14:tracePt t="74051" x="2909888" y="4745038"/>
          <p14:tracePt t="74069" x="2901950" y="4760913"/>
          <p14:tracePt t="74084" x="2886075" y="4776788"/>
          <p14:tracePt t="74090" x="2886075" y="4784725"/>
          <p14:tracePt t="74098" x="2870200" y="4792663"/>
          <p14:tracePt t="74105" x="2870200" y="4800600"/>
          <p14:tracePt t="74114" x="2862263" y="4808538"/>
          <p14:tracePt t="74129" x="2854325" y="4816475"/>
          <p14:tracePt t="74136" x="2846388" y="4824413"/>
          <p14:tracePt t="74152" x="2846388" y="4832350"/>
          <p14:tracePt t="74160" x="2838450" y="4832350"/>
          <p14:tracePt t="74190" x="2838450" y="4840288"/>
          <p14:tracePt t="74285" x="2830513" y="4848225"/>
          <p14:tracePt t="74303" x="2822575" y="4856163"/>
          <p14:tracePt t="74317" x="2814638" y="4856163"/>
          <p14:tracePt t="74322" x="2814638" y="4864100"/>
          <p14:tracePt t="74338" x="2806700" y="4864100"/>
          <p14:tracePt t="74347" x="2806700" y="4872038"/>
          <p14:tracePt t="74352" x="2798763" y="4872038"/>
          <p14:tracePt t="74360" x="2790825" y="4879975"/>
          <p14:tracePt t="74368" x="2782888" y="4879975"/>
          <p14:tracePt t="74377" x="2782888" y="4887913"/>
          <p14:tracePt t="74383" x="2774950" y="4887913"/>
          <p14:tracePt t="74390" x="2774950" y="4895850"/>
          <p14:tracePt t="74398" x="2767013" y="4895850"/>
          <p14:tracePt t="74430" x="2759075" y="4895850"/>
          <p14:tracePt t="74435" x="2759075" y="4903788"/>
          <p14:tracePt t="74570" x="2774950" y="4887913"/>
          <p14:tracePt t="74578" x="2790825" y="4879975"/>
          <p14:tracePt t="74585" x="2814638" y="4864100"/>
          <p14:tracePt t="74593" x="2838450" y="4848225"/>
          <p14:tracePt t="74602" x="2862263" y="4824413"/>
          <p14:tracePt t="74608" x="2909888" y="4792663"/>
          <p14:tracePt t="74615" x="2973388" y="4760913"/>
          <p14:tracePt t="74624" x="3028950" y="4729163"/>
          <p14:tracePt t="74630" x="3092450" y="4689475"/>
          <p14:tracePt t="74639" x="3141663" y="4665663"/>
          <p14:tracePt t="74646" x="3213100" y="4624388"/>
          <p14:tracePt t="74654" x="3276600" y="4600575"/>
          <p14:tracePt t="74661" x="3324225" y="4584700"/>
          <p14:tracePt t="74669" x="3355975" y="4576763"/>
          <p14:tracePt t="74676" x="3395663" y="4568825"/>
          <p14:tracePt t="74684" x="3403600" y="4568825"/>
          <p14:tracePt t="74690" x="3419475" y="4560888"/>
          <p14:tracePt t="74697" x="3435350" y="4552950"/>
          <p14:tracePt t="74699" x="0" y="0"/>
        </p14:tracePtLst>
        <p14:tracePtLst>
          <p14:tracePt t="75282" x="4097338" y="4354513"/>
          <p14:tracePt t="75365" x="4089400" y="4362450"/>
          <p14:tracePt t="75382" x="4089400" y="4370388"/>
          <p14:tracePt t="75396" x="4073525" y="4378325"/>
          <p14:tracePt t="75402" x="4065588" y="4394200"/>
          <p14:tracePt t="75412" x="4049713" y="4402138"/>
          <p14:tracePt t="75417" x="4033838" y="4425950"/>
          <p14:tracePt t="75425" x="4017963" y="4433888"/>
          <p14:tracePt t="75433" x="4002088" y="4441825"/>
          <p14:tracePt t="75440" x="3986213" y="4457700"/>
          <p14:tracePt t="75448" x="3970338" y="4473575"/>
          <p14:tracePt t="75455" x="3946525" y="4481513"/>
          <p14:tracePt t="75462" x="3922713" y="4497388"/>
          <p14:tracePt t="75470" x="3906838" y="4513263"/>
          <p14:tracePt t="75479" x="3890963" y="4521200"/>
          <p14:tracePt t="75485" x="3875088" y="4537075"/>
          <p14:tracePt t="75493" x="3843338" y="4552950"/>
          <p14:tracePt t="75501" x="3825875" y="4568825"/>
          <p14:tracePt t="75507" x="3810000" y="4576763"/>
          <p14:tracePt t="75515" x="3794125" y="4592638"/>
          <p14:tracePt t="75522" x="3778250" y="4600575"/>
          <p14:tracePt t="75531" x="3754438" y="4616450"/>
          <p14:tracePt t="75537" x="3746500" y="4624388"/>
          <p14:tracePt t="75546" x="3722688" y="4641850"/>
          <p14:tracePt t="75553" x="3706813" y="4649788"/>
          <p14:tracePt t="75562" x="3690938" y="4665663"/>
          <p14:tracePt t="75567" x="3675063" y="4673600"/>
          <p14:tracePt t="75575" x="3659188" y="4689475"/>
          <p14:tracePt t="75583" x="3643313" y="4705350"/>
          <p14:tracePt t="75590" x="3635375" y="4713288"/>
          <p14:tracePt t="75598" x="3611563" y="4737100"/>
          <p14:tracePt t="75613" x="3595688" y="4752975"/>
          <p14:tracePt t="75620" x="3595688" y="4760913"/>
          <p14:tracePt t="75628" x="3587750" y="4768850"/>
          <p14:tracePt t="75634" x="3579813" y="4776788"/>
          <p14:tracePt t="75651" x="3571875" y="4784725"/>
          <p14:tracePt t="75672" x="3563938" y="4784725"/>
          <p14:tracePt t="75682" x="3563938" y="4792663"/>
          <p14:tracePt t="75687" x="3563938" y="4800600"/>
          <p14:tracePt t="75702" x="3556000" y="4808538"/>
          <p14:tracePt t="75710" x="3548063" y="4808538"/>
          <p14:tracePt t="75725" x="3540125" y="4816475"/>
          <p14:tracePt t="75733" x="3532188" y="4824413"/>
          <p14:tracePt t="75740" x="3532188" y="4832350"/>
          <p14:tracePt t="75750" x="3524250" y="4832350"/>
          <p14:tracePt t="75756" x="3524250" y="4840288"/>
          <p14:tracePt t="75762" x="3516313" y="4840288"/>
          <p14:tracePt t="75779" x="3516313" y="4848225"/>
          <p14:tracePt t="75785" x="3508375" y="4856163"/>
          <p14:tracePt t="75836" x="3508375" y="4864100"/>
          <p14:tracePt t="75868" x="3500438" y="4872038"/>
          <p14:tracePt t="75889" x="3492500" y="4872038"/>
          <p14:tracePt t="75908" x="3492500" y="4879975"/>
          <p14:tracePt t="75935" x="3492500" y="4887913"/>
          <p14:tracePt t="75957" x="3484563" y="4887913"/>
          <p14:tracePt t="75988" x="3484563" y="4895850"/>
          <p14:tracePt t="76035" x="3476625" y="4895850"/>
          <p14:tracePt t="76560" x="3476625" y="4887913"/>
          <p14:tracePt t="76686" x="3476625" y="4879975"/>
          <p14:tracePt t="76716" x="3484563" y="4879975"/>
          <p14:tracePt t="76784" x="3492500" y="4872038"/>
          <p14:tracePt t="76801" x="3500438" y="4872038"/>
          <p14:tracePt t="76809" x="3500438" y="4864100"/>
          <p14:tracePt t="76820" x="3508375" y="4856163"/>
          <p14:tracePt t="76829" x="3508375" y="4848225"/>
          <p14:tracePt t="76835" x="3516313" y="4848225"/>
          <p14:tracePt t="76842" x="3524250" y="4840288"/>
          <p14:tracePt t="76844" x="0" y="0"/>
        </p14:tracePtLst>
        <p14:tracePtLst>
          <p14:tracePt t="77739" x="5326063" y="4362450"/>
          <p14:tracePt t="77840" x="5326063" y="4370388"/>
          <p14:tracePt t="77878" x="5326063" y="4378325"/>
          <p14:tracePt t="78274" x="5326063" y="4386263"/>
          <p14:tracePt t="78281" x="5292725" y="4402138"/>
          <p14:tracePt t="78290" x="5268913" y="4433888"/>
          <p14:tracePt t="78296" x="5237163" y="4449763"/>
          <p14:tracePt t="78304" x="5213350" y="4481513"/>
          <p14:tracePt t="78313" x="5173663" y="4513263"/>
          <p14:tracePt t="78319" x="5141913" y="4537075"/>
          <p14:tracePt t="78327" x="5094288" y="4568825"/>
          <p14:tracePt t="78334" x="5070475" y="4584700"/>
          <p14:tracePt t="78343" x="5054600" y="4600575"/>
          <p14:tracePt t="78349" x="5038725" y="4608513"/>
          <p14:tracePt t="78357" x="5030788" y="4616450"/>
          <p14:tracePt t="78364" x="5022850" y="4616450"/>
          <p14:tracePt t="78434" x="5014913" y="4616450"/>
          <p14:tracePt t="78440" x="5014913" y="4624388"/>
          <p14:tracePt t="78451" x="5006975" y="4633913"/>
          <p14:tracePt t="78455" x="4999038" y="4633913"/>
          <p14:tracePt t="78462" x="4991100" y="4641850"/>
          <p14:tracePt t="78470" x="4983163" y="4649788"/>
          <p14:tracePt t="78478" x="4975225" y="4657725"/>
          <p14:tracePt t="78485" x="4967288" y="4657725"/>
          <p14:tracePt t="78494" x="4951413" y="4673600"/>
          <p14:tracePt t="78508" x="4943475" y="4681538"/>
          <p14:tracePt t="78523" x="4933950" y="4681538"/>
          <p14:tracePt t="78531" x="4926013" y="4681538"/>
          <p14:tracePt t="78537" x="4918075" y="4689475"/>
          <p14:tracePt t="78547" x="4910138" y="4697413"/>
          <p14:tracePt t="78552" x="4902200" y="4705350"/>
          <p14:tracePt t="78561" x="4886325" y="4713288"/>
          <p14:tracePt t="78567" x="4878388" y="4721225"/>
          <p14:tracePt t="78578" x="4870450" y="4729163"/>
          <p14:tracePt t="78583" x="4862513" y="4729163"/>
          <p14:tracePt t="78592" x="4854575" y="4745038"/>
          <p14:tracePt t="78598" x="4838700" y="4745038"/>
          <p14:tracePt t="78607" x="4830763" y="4752975"/>
          <p14:tracePt t="78613" x="4822825" y="4760913"/>
          <p14:tracePt t="78634" x="4822825" y="4768850"/>
          <p14:tracePt t="78643" x="4814888" y="4768850"/>
          <p14:tracePt t="78659" x="4814888" y="4776788"/>
          <p14:tracePt t="78680" x="4806950" y="4784725"/>
          <p14:tracePt t="78697" x="4806950" y="4792663"/>
          <p14:tracePt t="78717" x="4799013" y="4792663"/>
          <p14:tracePt t="78727" x="4799013" y="4800600"/>
          <p14:tracePt t="78742" x="4791075" y="4800600"/>
          <p14:tracePt t="78770" x="4791075" y="4808538"/>
          <p14:tracePt t="78800" x="4783138" y="4808538"/>
          <p14:tracePt t="78810" x="4783138" y="4816475"/>
          <p14:tracePt t="78837" x="4775200" y="4816475"/>
          <p14:tracePt t="78856" x="4775200" y="4824413"/>
          <p14:tracePt t="78883" x="4775200" y="4832350"/>
          <p14:tracePt t="79161" x="4767263" y="4832350"/>
          <p14:tracePt t="79199" x="4759325" y="4832350"/>
          <p14:tracePt t="79318" x="4759325" y="4824413"/>
          <p14:tracePt t="79342" x="4759325" y="4816475"/>
          <p14:tracePt t="79348" x="4767263" y="4816475"/>
          <p14:tracePt t="79394" x="4767263" y="4808538"/>
          <p14:tracePt t="79738" x="4775200" y="4792663"/>
          <p14:tracePt t="79747" x="4783138" y="4784725"/>
          <p14:tracePt t="79753" x="4799013" y="4776788"/>
          <p14:tracePt t="79759" x="4806950" y="4768850"/>
          <p14:tracePt t="79761" x="0" y="0"/>
        </p14:tracePtLst>
        <p14:tracePtLst>
          <p14:tracePt t="80593" x="6091238" y="4386263"/>
          <p14:tracePt t="80598" x="6083300" y="4394200"/>
          <p14:tracePt t="80608" x="6075363" y="4402138"/>
          <p14:tracePt t="80613" x="6067425" y="4410075"/>
          <p14:tracePt t="80622" x="6059488" y="4418013"/>
          <p14:tracePt t="80628" x="6051550" y="4433888"/>
          <p14:tracePt t="80636" x="6026150" y="4449763"/>
          <p14:tracePt t="80643" x="6010275" y="4457700"/>
          <p14:tracePt t="80651" x="5994400" y="4473575"/>
          <p14:tracePt t="80658" x="5978525" y="4489450"/>
          <p14:tracePt t="80666" x="5954713" y="4505325"/>
          <p14:tracePt t="80674" x="5946775" y="4513263"/>
          <p14:tracePt t="80681" x="5930900" y="4529138"/>
          <p14:tracePt t="80689" x="5907088" y="4545013"/>
          <p14:tracePt t="80696" x="5899150" y="4560888"/>
          <p14:tracePt t="80704" x="5883275" y="4576763"/>
          <p14:tracePt t="80711" x="5867400" y="4600575"/>
          <p14:tracePt t="80719" x="5851525" y="4608513"/>
          <p14:tracePt t="80726" x="5827713" y="4633913"/>
          <p14:tracePt t="80734" x="5811838" y="4665663"/>
          <p14:tracePt t="80742" x="5780088" y="4705350"/>
          <p14:tracePt t="80749" x="5756275" y="4729163"/>
          <p14:tracePt t="80759" x="5732463" y="4760913"/>
          <p14:tracePt t="80766" x="5700713" y="4784725"/>
          <p14:tracePt t="80772" x="5667375" y="4816475"/>
          <p14:tracePt t="80779" x="5651500" y="4832350"/>
          <p14:tracePt t="80787" x="5635625" y="4856163"/>
          <p14:tracePt t="80796" x="5619750" y="4864100"/>
          <p14:tracePt t="80802" x="5611813" y="4872038"/>
          <p14:tracePt t="80810" x="5603875" y="4879975"/>
          <p14:tracePt t="80817" x="5588000" y="4879975"/>
          <p14:tracePt t="80825" x="5588000" y="4887913"/>
          <p14:tracePt t="80833" x="5572125" y="4895850"/>
          <p14:tracePt t="80842" x="5572125" y="4903788"/>
          <p14:tracePt t="80846" x="5564188" y="4903788"/>
          <p14:tracePt t="80873" x="5564188" y="4911725"/>
          <p14:tracePt t="80878" x="5556250" y="4911725"/>
          <p14:tracePt t="81867" x="5556250" y="4903788"/>
          <p14:tracePt t="81881" x="5556250" y="4895850"/>
          <p14:tracePt t="81897" x="5556250" y="4887913"/>
          <p14:tracePt t="81906" x="5564188" y="4887913"/>
          <p14:tracePt t="81912" x="5564188" y="4879975"/>
          <p14:tracePt t="81927" x="5564188" y="4872038"/>
          <p14:tracePt t="81943" x="5572125" y="4872038"/>
          <p14:tracePt t="82092" x="5572125" y="4864100"/>
          <p14:tracePt t="82100" x="5572125" y="4856163"/>
          <p14:tracePt t="82107" x="5572125" y="4848225"/>
          <p14:tracePt t="82114" x="5580063" y="4832350"/>
          <p14:tracePt t="82122" x="5580063" y="4824413"/>
          <p14:tracePt t="82129" x="5580063" y="4808538"/>
          <p14:tracePt t="82138" x="5580063" y="4792663"/>
          <p14:tracePt t="82144" x="5580063" y="4776788"/>
          <p14:tracePt t="82152" x="5580063" y="4760913"/>
          <p14:tracePt t="82159" x="5580063" y="4752975"/>
          <p14:tracePt t="82167" x="5580063" y="4745038"/>
          <p14:tracePt t="82176" x="5588000" y="4729163"/>
          <p14:tracePt t="82190" x="5588000" y="4721225"/>
          <p14:tracePt t="82199" x="5595938" y="4713288"/>
          <p14:tracePt t="82207" x="5595938" y="4705350"/>
          <p14:tracePt t="82213" x="5595938" y="4697413"/>
          <p14:tracePt t="82228" x="5595938" y="4689475"/>
          <p14:tracePt t="82245" x="5595938" y="4673600"/>
          <p14:tracePt t="82265" x="5603875" y="4673600"/>
          <p14:tracePt t="82293" x="5603875" y="4665663"/>
          <p14:tracePt t="82444" x="0" y="0"/>
        </p14:tracePtLst>
        <p14:tracePtLst>
          <p14:tracePt t="87659" x="2741613" y="4911725"/>
          <p14:tracePt t="87791" x="2733675" y="4911725"/>
          <p14:tracePt t="87806" x="2717800" y="4911725"/>
          <p14:tracePt t="87821" x="2709863" y="4919663"/>
          <p14:tracePt t="87829" x="2693988" y="4919663"/>
          <p14:tracePt t="87836" x="2693988" y="4927600"/>
          <p14:tracePt t="87844" x="2678113" y="4927600"/>
          <p14:tracePt t="87851" x="2670175" y="4935538"/>
          <p14:tracePt t="87859" x="2662238" y="4943475"/>
          <p14:tracePt t="87867" x="2654300" y="4959350"/>
          <p14:tracePt t="87877" x="2646363" y="4959350"/>
          <p14:tracePt t="87881" x="2638425" y="4976813"/>
          <p14:tracePt t="87889" x="2630488" y="4976813"/>
          <p14:tracePt t="87902" x="2622550" y="4992688"/>
          <p14:tracePt t="87916" x="2614613" y="5008563"/>
          <p14:tracePt t="87919" x="2606675" y="5016500"/>
          <p14:tracePt t="87926" x="2598738" y="5040313"/>
          <p14:tracePt t="87934" x="2590800" y="5048250"/>
          <p14:tracePt t="87940" x="2590800" y="5056188"/>
          <p14:tracePt t="87951" x="2582863" y="5064125"/>
          <p14:tracePt t="87956" x="2566988" y="5072063"/>
          <p14:tracePt t="87964" x="2566988" y="5087938"/>
          <p14:tracePt t="87971" x="2559050" y="5095875"/>
          <p14:tracePt t="87980" x="2559050" y="5119688"/>
          <p14:tracePt t="87988" x="2551113" y="5135563"/>
          <p14:tracePt t="87994" x="2551113" y="5159375"/>
          <p14:tracePt t="88003" x="2551113" y="5175250"/>
          <p14:tracePt t="88009" x="2551113" y="5199063"/>
          <p14:tracePt t="88018" x="2551113" y="5207000"/>
          <p14:tracePt t="88024" x="2559050" y="5214938"/>
          <p14:tracePt t="88032" x="2559050" y="5222875"/>
          <p14:tracePt t="88040" x="2566988" y="5230813"/>
          <p14:tracePt t="88047" x="2574925" y="5238750"/>
          <p14:tracePt t="88063" x="2582863" y="5246688"/>
          <p14:tracePt t="88077" x="2590800" y="5246688"/>
          <p14:tracePt t="88084" x="2598738" y="5254625"/>
          <p14:tracePt t="88092" x="2606675" y="5262563"/>
          <p14:tracePt t="88101" x="2614613" y="5262563"/>
          <p14:tracePt t="88107" x="2622550" y="5262563"/>
          <p14:tracePt t="88115" x="2630488" y="5262563"/>
          <p14:tracePt t="88122" x="2646363" y="5262563"/>
          <p14:tracePt t="88129" x="2654300" y="5262563"/>
          <p14:tracePt t="88137" x="2670175" y="5262563"/>
          <p14:tracePt t="88144" x="2686050" y="5262563"/>
          <p14:tracePt t="88153" x="2701925" y="5262563"/>
          <p14:tracePt t="88159" x="2741613" y="5254625"/>
          <p14:tracePt t="88169" x="2767013" y="5238750"/>
          <p14:tracePt t="88175" x="2790825" y="5238750"/>
          <p14:tracePt t="88185" x="2814638" y="5230813"/>
          <p14:tracePt t="88197" x="2878138" y="5207000"/>
          <p14:tracePt t="88204" x="2909888" y="5199063"/>
          <p14:tracePt t="88212" x="2949575" y="5191125"/>
          <p14:tracePt t="88220" x="2989263" y="5167313"/>
          <p14:tracePt t="88227" x="3005138" y="5159375"/>
          <p14:tracePt t="88234" x="3013075" y="5159375"/>
          <p14:tracePt t="88242" x="3021013" y="5151438"/>
          <p14:tracePt t="88399" x="3021013" y="5159375"/>
          <p14:tracePt t="88429" x="3028950" y="5159375"/>
          <p14:tracePt t="88445" x="3044825" y="5159375"/>
          <p14:tracePt t="88453" x="3068638" y="5159375"/>
          <p14:tracePt t="88460" x="3117850" y="5143500"/>
          <p14:tracePt t="88469" x="3173413" y="5119688"/>
          <p14:tracePt t="88475" x="3244850" y="5087938"/>
          <p14:tracePt t="88483" x="3324225" y="5040313"/>
          <p14:tracePt t="88490" x="3379788" y="5008563"/>
          <p14:tracePt t="88497" x="3467100" y="4959350"/>
          <p14:tracePt t="88505" x="3524250" y="4927600"/>
          <p14:tracePt t="88512" x="3611563" y="4887913"/>
          <p14:tracePt t="88521" x="3698875" y="4840288"/>
          <p14:tracePt t="88527" x="3770313" y="4808538"/>
          <p14:tracePt t="88535" x="3833813" y="4768850"/>
          <p14:tracePt t="88543" x="3898900" y="4745038"/>
          <p14:tracePt t="88551" x="3922713" y="4729163"/>
          <p14:tracePt t="88560" x="3970338" y="4705350"/>
          <p14:tracePt t="88565" x="3994150" y="4689475"/>
          <p14:tracePt t="88574" x="4010025" y="4673600"/>
          <p14:tracePt t="88580" x="4033838" y="4657725"/>
          <p14:tracePt t="88589" x="4041775" y="4649788"/>
          <p14:tracePt t="88595" x="4049713" y="4641850"/>
          <p14:tracePt t="88604" x="4049713" y="4624388"/>
          <p14:tracePt t="88620" x="4057650" y="4608513"/>
          <p14:tracePt t="88636" x="4057650" y="4600575"/>
          <p14:tracePt t="88640" x="4065588" y="4592638"/>
          <p14:tracePt t="88656" x="4065588" y="4584700"/>
          <p14:tracePt t="88662" x="4065588" y="4576763"/>
          <p14:tracePt t="88750" x="4065588" y="4568825"/>
          <p14:tracePt t="88775" x="4065588" y="4560888"/>
          <p14:tracePt t="88790" x="4073525" y="4560888"/>
          <p14:tracePt t="88805" x="4073525" y="4552950"/>
          <p14:tracePt t="88824" x="4081463" y="4545013"/>
          <p14:tracePt t="88828" x="4089400" y="4545013"/>
          <p14:tracePt t="88835" x="4097338" y="4537075"/>
          <p14:tracePt t="88852" x="4113213" y="4537075"/>
          <p14:tracePt t="88859" x="4121150" y="4521200"/>
          <p14:tracePt t="88866" x="4129088" y="4521200"/>
          <p14:tracePt t="88874" x="4137025" y="4513263"/>
          <p14:tracePt t="88881" x="4144963" y="4505325"/>
          <p14:tracePt t="88891" x="4160838" y="4497388"/>
          <p14:tracePt t="88897" x="4176713" y="4489450"/>
          <p14:tracePt t="88902" x="4184650" y="4481513"/>
          <p14:tracePt t="88910" x="4200525" y="4473575"/>
          <p14:tracePt t="88918" x="4225925" y="4465638"/>
          <p14:tracePt t="88925" x="4233863" y="4457700"/>
          <p14:tracePt t="88937" x="4241800" y="4449763"/>
          <p14:tracePt t="88940" x="4249738" y="4449763"/>
          <p14:tracePt t="88948" x="4257675" y="4441825"/>
          <p14:tracePt t="89137" x="4257675" y="4449763"/>
          <p14:tracePt t="89142" x="4249738" y="4465638"/>
          <p14:tracePt t="89150" x="4233863" y="4497388"/>
          <p14:tracePt t="89157" x="4192588" y="4537075"/>
          <p14:tracePt t="89166" x="4144963" y="4584700"/>
          <p14:tracePt t="89173" x="4113213" y="4624388"/>
          <p14:tracePt t="89180" x="4041775" y="4689475"/>
          <p14:tracePt t="89188" x="4002088" y="4737100"/>
          <p14:tracePt t="89195" x="3938588" y="4784725"/>
          <p14:tracePt t="89203" x="3875088" y="4848225"/>
          <p14:tracePt t="89210" x="3817938" y="4895850"/>
          <p14:tracePt t="89218" x="3762375" y="4943475"/>
          <p14:tracePt t="89225" x="3714750" y="4976813"/>
          <p14:tracePt t="89235" x="3667125" y="5008563"/>
          <p14:tracePt t="89248" x="3635375" y="5032375"/>
          <p14:tracePt t="89255" x="3627438" y="5032375"/>
          <p14:tracePt t="89262" x="3619500" y="5040313"/>
          <p14:tracePt t="89292" x="3611563" y="5040313"/>
          <p14:tracePt t="89375" x="3611563" y="5048250"/>
          <p14:tracePt t="89383" x="3603625" y="5048250"/>
          <p14:tracePt t="89391" x="3595688" y="5048250"/>
          <p14:tracePt t="89428" x="3587750" y="5048250"/>
          <p14:tracePt t="89536" x="3587750" y="5040313"/>
          <p14:tracePt t="89579" x="3587750" y="5032375"/>
          <p14:tracePt t="89647" x="3587750" y="5024438"/>
          <p14:tracePt t="89687" x="3587750" y="5016500"/>
          <p14:tracePt t="89736" x="3587750" y="5008563"/>
          <p14:tracePt t="89759" x="3587750" y="5000625"/>
          <p14:tracePt t="89827" x="3587750" y="4992688"/>
          <p14:tracePt t="90366" x="3587750" y="5008563"/>
          <p14:tracePt t="90373" x="3587750" y="5016500"/>
          <p14:tracePt t="90381" x="3587750" y="5032375"/>
          <p14:tracePt t="90390" x="3595688" y="5056188"/>
          <p14:tracePt t="90395" x="3595688" y="5072063"/>
          <p14:tracePt t="90405" x="3603625" y="5087938"/>
          <p14:tracePt t="90410" x="3603625" y="5111750"/>
          <p14:tracePt t="90418" x="3619500" y="5119688"/>
          <p14:tracePt t="90426" x="3619500" y="5135563"/>
          <p14:tracePt t="90433" x="3619500" y="5159375"/>
          <p14:tracePt t="90440" x="3619500" y="5167313"/>
          <p14:tracePt t="90449" x="3619500" y="5175250"/>
          <p14:tracePt t="90456" x="3619500" y="5183188"/>
          <p14:tracePt t="90464" x="3619500" y="5191125"/>
          <p14:tracePt t="90471" x="3619500" y="5199063"/>
          <p14:tracePt t="94118" x="3627438" y="5199063"/>
          <p14:tracePt t="94122" x="3659188" y="5183188"/>
          <p14:tracePt t="94124" x="3667125" y="5175250"/>
          <p14:tracePt t="94126" x="3675063" y="5167313"/>
          <p14:tracePt t="94796" x="3698875" y="5159375"/>
          <p14:tracePt t="94803" x="3762375" y="5135563"/>
          <p14:tracePt t="94812" x="3825875" y="5111750"/>
          <p14:tracePt t="94819" x="3914775" y="5072063"/>
          <p14:tracePt t="94827" x="4025900" y="5032375"/>
          <p14:tracePt t="94834" x="4121150" y="4984750"/>
          <p14:tracePt t="94841" x="4265613" y="4943475"/>
          <p14:tracePt t="94849" x="4400550" y="4887913"/>
          <p14:tracePt t="94857" x="4535488" y="4848225"/>
          <p14:tracePt t="94863" x="4648200" y="4808538"/>
          <p14:tracePt t="94872" x="4743450" y="4792663"/>
          <p14:tracePt t="94879" x="4830763" y="4760913"/>
          <p14:tracePt t="94886" x="4910138" y="4745038"/>
          <p14:tracePt t="94897" x="4951413" y="4729163"/>
          <p14:tracePt t="94901" x="4991100" y="4721225"/>
          <p14:tracePt t="94909" x="5006975" y="4713288"/>
          <p14:tracePt t="94924" x="5014913" y="4713288"/>
          <p14:tracePt t="95053" x="5014913" y="4729163"/>
          <p14:tracePt t="95060" x="5014913" y="4745038"/>
          <p14:tracePt t="95066" x="5014913" y="4760913"/>
          <p14:tracePt t="95075" x="5006975" y="4784725"/>
          <p14:tracePt t="95081" x="4999038" y="4792663"/>
          <p14:tracePt t="95090" x="4975225" y="4832350"/>
          <p14:tracePt t="95097" x="4967288" y="4864100"/>
          <p14:tracePt t="95104" x="4951413" y="4887913"/>
          <p14:tracePt t="95111" x="4933950" y="4919663"/>
          <p14:tracePt t="95120" x="4926013" y="4927600"/>
          <p14:tracePt t="95129" x="4918075" y="4943475"/>
          <p14:tracePt t="95134" x="4918075" y="4959350"/>
          <p14:tracePt t="95141" x="4902200" y="4967288"/>
          <p14:tracePt t="95149" x="4902200" y="4976813"/>
          <p14:tracePt t="95167" x="4902200" y="4984750"/>
          <p14:tracePt t="95241" x="4902200" y="4976813"/>
          <p14:tracePt t="95248" x="4902200" y="4967288"/>
          <p14:tracePt t="95254" x="4902200" y="4959350"/>
          <p14:tracePt t="95262" x="4926013" y="4935538"/>
          <p14:tracePt t="95270" x="4951413" y="4903788"/>
          <p14:tracePt t="95280" x="4983163" y="4872038"/>
          <p14:tracePt t="95284" x="5006975" y="4840288"/>
          <p14:tracePt t="95294" x="5030788" y="4800600"/>
          <p14:tracePt t="95301" x="5070475" y="4752975"/>
          <p14:tracePt t="95308" x="5110163" y="4705350"/>
          <p14:tracePt t="95316" x="5141913" y="4665663"/>
          <p14:tracePt t="95322" x="5181600" y="4624388"/>
          <p14:tracePt t="95330" x="5221288" y="4584700"/>
          <p14:tracePt t="95337" x="5237163" y="4568825"/>
          <p14:tracePt t="95345" x="5268913" y="4552950"/>
          <p14:tracePt t="95352" x="5284788" y="4537075"/>
          <p14:tracePt t="95360" x="5310188" y="4521200"/>
          <p14:tracePt t="95368" x="5318125" y="4521200"/>
          <p14:tracePt t="95374" x="5334000" y="4513263"/>
          <p14:tracePt t="95390" x="5341938" y="4513263"/>
          <p14:tracePt t="95705" x="5341938" y="4505325"/>
          <p14:tracePt t="95780" x="5341938" y="4497388"/>
          <p14:tracePt t="95810" x="5349875" y="4497388"/>
          <p14:tracePt t="95818" x="5357813" y="4497388"/>
          <p14:tracePt t="95825" x="5373688" y="4497388"/>
          <p14:tracePt t="95832" x="5389563" y="4497388"/>
          <p14:tracePt t="95839" x="5429250" y="4497388"/>
          <p14:tracePt t="95848" x="5484813" y="4497388"/>
          <p14:tracePt t="95854" x="5540375" y="4497388"/>
          <p14:tracePt t="95862" x="5595938" y="4497388"/>
          <p14:tracePt t="95870" x="5667375" y="4497388"/>
          <p14:tracePt t="95878" x="5732463" y="4497388"/>
          <p14:tracePt t="95897" x="5899150" y="4481513"/>
          <p14:tracePt t="95902" x="5986463" y="4465638"/>
          <p14:tracePt t="95907" x="6067425" y="4457700"/>
          <p14:tracePt t="95916" x="6130925" y="4449763"/>
          <p14:tracePt t="95922" x="6170613" y="4449763"/>
          <p14:tracePt t="95930" x="6194425" y="4441825"/>
          <p14:tracePt t="95937" x="6218238" y="4441825"/>
          <p14:tracePt t="95945" x="6234113" y="4441825"/>
          <p14:tracePt t="95952" x="6257925" y="4441825"/>
          <p14:tracePt t="95967" x="6265863" y="4441825"/>
          <p14:tracePt t="96005" x="6273800" y="4441825"/>
          <p14:tracePt t="96697" x="6265863" y="4441825"/>
          <p14:tracePt t="96703" x="6257925" y="4441825"/>
          <p14:tracePt t="96711" x="6249988" y="4441825"/>
          <p14:tracePt t="96717" x="6234113" y="4441825"/>
          <p14:tracePt t="96736" x="6226175" y="4441825"/>
          <p14:tracePt t="96748" x="6218238" y="4441825"/>
          <p14:tracePt t="96854" x="6210300" y="4441825"/>
          <p14:tracePt t="96861" x="6202363" y="4441825"/>
          <p14:tracePt t="96867" x="6194425" y="4441825"/>
          <p14:tracePt t="96876" x="6186488" y="4441825"/>
          <p14:tracePt t="96884" x="6178550" y="4441825"/>
          <p14:tracePt t="96899" x="6154738" y="4441825"/>
          <p14:tracePt t="96913" x="6146800" y="4441825"/>
          <p14:tracePt t="96921" x="6138863" y="4441825"/>
          <p14:tracePt t="96928" x="6130925" y="4441825"/>
          <p14:tracePt t="98156" x="6107113" y="4465638"/>
          <p14:tracePt t="98163" x="6051550" y="4529138"/>
          <p14:tracePt t="98171" x="5986463" y="4592638"/>
          <p14:tracePt t="98178" x="5875338" y="4697413"/>
          <p14:tracePt t="98188" x="5700713" y="4832350"/>
          <p14:tracePt t="98194" x="5500688" y="4992688"/>
          <p14:tracePt t="98201" x="5300663" y="5143500"/>
          <p14:tracePt t="98209" x="5054600" y="5343525"/>
          <p14:tracePt t="98216" x="4814888" y="5526088"/>
          <p14:tracePt t="98225" x="4632325" y="5702300"/>
          <p14:tracePt t="98231" x="4424363" y="5876925"/>
          <p14:tracePt t="98238" x="4265613" y="5995988"/>
          <p14:tracePt t="98247" x="4152900" y="6076950"/>
          <p14:tracePt t="98253" x="4073525" y="6132513"/>
          <p14:tracePt t="98262" x="4025900" y="6156325"/>
          <p14:tracePt t="98269" x="4002088" y="6164263"/>
          <p14:tracePt t="98277" x="4002088" y="6172200"/>
          <p14:tracePt t="98383" x="4010025" y="6172200"/>
          <p14:tracePt t="98391" x="4017963" y="6156325"/>
          <p14:tracePt t="98405" x="4025900" y="6148388"/>
          <p14:tracePt t="98415" x="4033838" y="6132513"/>
          <p14:tracePt t="98428" x="4041775" y="6116638"/>
          <p14:tracePt t="98435" x="4049713" y="6100763"/>
          <p14:tracePt t="98444" x="4057650" y="6100763"/>
          <p14:tracePt t="98452" x="4065588" y="6084888"/>
          <p14:tracePt t="98458" x="4073525" y="6061075"/>
          <p14:tracePt t="98466" x="4081463" y="6045200"/>
          <p14:tracePt t="98472" x="4097338" y="6021388"/>
          <p14:tracePt t="98481" x="4121150" y="5995988"/>
          <p14:tracePt t="98488" x="4137025" y="5964238"/>
          <p14:tracePt t="98496" x="4152900" y="5948363"/>
          <p14:tracePt t="98502" x="4176713" y="5908675"/>
          <p14:tracePt t="98510" x="4217988" y="5876925"/>
          <p14:tracePt t="98517" x="4249738" y="5837238"/>
          <p14:tracePt t="98529" x="4289425" y="5789613"/>
          <p14:tracePt t="98533" x="4329113" y="5749925"/>
          <p14:tracePt t="98541" x="4368800" y="5702300"/>
          <p14:tracePt t="98547" x="4400550" y="5678488"/>
          <p14:tracePt t="98554" x="4448175" y="5637213"/>
          <p14:tracePt t="98564" x="4487863" y="5597525"/>
          <p14:tracePt t="98570" x="4519613" y="5565775"/>
          <p14:tracePt t="98579" x="4543425" y="5541963"/>
          <p14:tracePt t="98585" x="4559300" y="5534025"/>
          <p14:tracePt t="98594" x="4567238" y="5526088"/>
          <p14:tracePt t="98601" x="4576763" y="5526088"/>
          <p14:tracePt t="98610" x="4576763" y="5518150"/>
          <p14:tracePt t="98614" x="4584700" y="5518150"/>
          <p14:tracePt t="98631" x="4592638" y="5518150"/>
          <p14:tracePt t="98638" x="4592638" y="5510213"/>
          <p14:tracePt t="98705" x="4592638" y="5502275"/>
          <p14:tracePt t="98789" x="4592638" y="5494338"/>
          <p14:tracePt t="98828" x="4592638" y="5486400"/>
          <p14:tracePt t="98848" x="4592638" y="5478463"/>
          <p14:tracePt t="98901" x="4584700" y="5478463"/>
          <p14:tracePt t="99021" x="4584700" y="5470525"/>
          <p14:tracePt t="99156" x="4584700" y="5462588"/>
          <p14:tracePt t="99163" x="4592638" y="5462588"/>
          <p14:tracePt t="99201" x="4600575" y="5462588"/>
          <p14:tracePt t="99223" x="4600575" y="5454650"/>
          <p14:tracePt t="99441" x="4608513" y="5454650"/>
          <p14:tracePt t="99449" x="4616450" y="5454650"/>
          <p14:tracePt t="99455" x="4616450" y="5446713"/>
          <p14:tracePt t="99463" x="4624388" y="5446713"/>
          <p14:tracePt t="99470" x="4624388" y="5438775"/>
          <p14:tracePt t="99479" x="4632325" y="5438775"/>
          <p14:tracePt t="99494" x="4640263" y="5438775"/>
          <p14:tracePt t="99500" x="4640263" y="5430838"/>
          <p14:tracePt t="99515" x="4648200" y="5430838"/>
          <p14:tracePt t="99538" x="4656138" y="5430838"/>
          <p14:tracePt t="99570" x="4664075" y="5422900"/>
          <p14:tracePt t="100011" x="4672013" y="5422900"/>
          <p14:tracePt t="100020" x="4679950" y="5422900"/>
          <p14:tracePt t="100025" x="4703763" y="5422900"/>
          <p14:tracePt t="100032" x="4719638" y="5422900"/>
          <p14:tracePt t="100042" x="4751388" y="5422900"/>
          <p14:tracePt t="100047" x="4791075" y="5430838"/>
          <p14:tracePt t="100058" x="4822825" y="5430838"/>
          <p14:tracePt t="100062" x="4862513" y="5438775"/>
          <p14:tracePt t="100070" x="4910138" y="5446713"/>
          <p14:tracePt t="100078" x="4951413" y="5446713"/>
          <p14:tracePt t="100085" x="4999038" y="5446713"/>
          <p14:tracePt t="100094" x="5030788" y="5446713"/>
          <p14:tracePt t="100100" x="5062538" y="5446713"/>
          <p14:tracePt t="100110" x="5110163" y="5446713"/>
          <p14:tracePt t="100115" x="5133975" y="5446713"/>
          <p14:tracePt t="100124" x="5157788" y="5446713"/>
          <p14:tracePt t="100131" x="5181600" y="5446713"/>
          <p14:tracePt t="100137" x="5197475" y="5446713"/>
          <p14:tracePt t="100147" x="5221288" y="5446713"/>
          <p14:tracePt t="100152" x="5237163" y="5446713"/>
          <p14:tracePt t="100162" x="5253038" y="5446713"/>
          <p14:tracePt t="100170" x="5260975" y="5438775"/>
          <p14:tracePt t="100175" x="5268913" y="5438775"/>
          <p14:tracePt t="100182" x="5276850" y="5438775"/>
          <p14:tracePt t="100433" x="5284788" y="5430838"/>
          <p14:tracePt t="100446" x="5292725" y="5430838"/>
          <p14:tracePt t="100454" x="5300663" y="5430838"/>
          <p14:tracePt t="100462" x="5310188" y="5430838"/>
          <p14:tracePt t="100468" x="5326063" y="5430838"/>
          <p14:tracePt t="100476" x="5334000" y="5430838"/>
          <p14:tracePt t="100483" x="5349875" y="5422900"/>
          <p14:tracePt t="100494" x="5357813" y="5414963"/>
          <p14:tracePt t="100499" x="5381625" y="5414963"/>
          <p14:tracePt t="100506" x="5389563" y="5407025"/>
          <p14:tracePt t="100513" x="5405438" y="5407025"/>
          <p14:tracePt t="100520" x="5429250" y="5407025"/>
          <p14:tracePt t="100529" x="5437188" y="5399088"/>
          <p14:tracePt t="100535" x="5445125" y="5399088"/>
          <p14:tracePt t="100548" x="5453063" y="5399088"/>
          <p14:tracePt t="100550" x="5453063" y="5391150"/>
          <p14:tracePt t="100578" x="5461000" y="5391150"/>
          <p14:tracePt t="104020" x="5421313" y="5391150"/>
          <p14:tracePt t="104023" x="5334000" y="5399088"/>
          <p14:tracePt t="104026" x="5213350" y="5414963"/>
          <p14:tracePt t="104029" x="5006975" y="5478463"/>
          <p14:tracePt t="104031" x="4933950" y="5502275"/>
          <p14:tracePt t="104034" x="4878388" y="5510213"/>
          <p14:tracePt t="104038" x="4584700" y="5541963"/>
          <p14:tracePt t="104044" x="4567238" y="5549900"/>
          <p14:tracePt t="104052" x="4551363" y="5549900"/>
          <p14:tracePt t="104059" x="4543425" y="5549900"/>
          <p14:tracePt t="104067" x="4527550" y="5557838"/>
          <p14:tracePt t="104075" x="4503738" y="5565775"/>
          <p14:tracePt t="104090" x="4495800" y="5565775"/>
          <p14:tracePt t="104097" x="4479925" y="5565775"/>
          <p14:tracePt t="104105" x="4471988" y="5573713"/>
          <p14:tracePt t="104112" x="4464050" y="5581650"/>
          <p14:tracePt t="104127" x="4456113" y="5581650"/>
          <p14:tracePt t="104150" x="4448175" y="5581650"/>
          <p14:tracePt t="104203" x="4440238" y="5581650"/>
          <p14:tracePt t="104285" x="4432300" y="5581650"/>
          <p14:tracePt t="104292" x="4424363" y="5581650"/>
          <p14:tracePt t="104308" x="4408488" y="5581650"/>
          <p14:tracePt t="104314" x="4384675" y="5581650"/>
          <p14:tracePt t="104322" x="4352925" y="5581650"/>
          <p14:tracePt t="104330" x="4321175" y="5581650"/>
          <p14:tracePt t="104338" x="4281488" y="5581650"/>
          <p14:tracePt t="104345" x="4249738" y="5581650"/>
          <p14:tracePt t="104354" x="4192588" y="5581650"/>
          <p14:tracePt t="104360" x="4160838" y="5581650"/>
          <p14:tracePt t="104367" x="4105275" y="5573713"/>
          <p14:tracePt t="104375" x="4057650" y="5573713"/>
          <p14:tracePt t="104383" x="4025900" y="5573713"/>
          <p14:tracePt t="104391" x="3986213" y="5565775"/>
          <p14:tracePt t="104397" x="3938588" y="5565775"/>
          <p14:tracePt t="104407" x="3906838" y="5565775"/>
          <p14:tracePt t="104412" x="3867150" y="5565775"/>
          <p14:tracePt t="104422" x="3817938" y="5565775"/>
          <p14:tracePt t="104427" x="3778250" y="5565775"/>
          <p14:tracePt t="104436" x="3746500" y="5565775"/>
          <p14:tracePt t="104443" x="3698875" y="5565775"/>
          <p14:tracePt t="104451" x="3675063" y="5565775"/>
          <p14:tracePt t="104460" x="3651250" y="5565775"/>
          <p14:tracePt t="104465" x="3627438" y="5565775"/>
          <p14:tracePt t="104473" x="3595688" y="5565775"/>
          <p14:tracePt t="104483" x="3556000" y="5565775"/>
          <p14:tracePt t="104488" x="3532188" y="5565775"/>
          <p14:tracePt t="104498" x="3500438" y="5565775"/>
          <p14:tracePt t="104503" x="3467100" y="5565775"/>
          <p14:tracePt t="104510" x="3443288" y="5565775"/>
          <p14:tracePt t="104519" x="3419475" y="5565775"/>
          <p14:tracePt t="104527" x="3387725" y="5565775"/>
          <p14:tracePt t="104534" x="3363913" y="5565775"/>
          <p14:tracePt t="104541" x="3348038" y="5565775"/>
          <p14:tracePt t="104548" x="3332163" y="5565775"/>
          <p14:tracePt t="104555" x="3308350" y="5565775"/>
          <p14:tracePt t="104562" x="3292475" y="5565775"/>
          <p14:tracePt t="104576" x="3276600" y="5565775"/>
          <p14:tracePt t="104586" x="3260725" y="5557838"/>
          <p14:tracePt t="104592" x="3244850" y="5557838"/>
          <p14:tracePt t="104601" x="3236913" y="5549900"/>
          <p14:tracePt t="104611" x="3228975" y="5549900"/>
          <p14:tracePt t="104615" x="3213100" y="5549900"/>
          <p14:tracePt t="104630" x="3205163" y="5549900"/>
          <p14:tracePt t="104638" x="3189288" y="5549900"/>
          <p14:tracePt t="104646" x="3173413" y="5549900"/>
          <p14:tracePt t="104656" x="3157538" y="5549900"/>
          <p14:tracePt t="104660" x="3149600" y="5549900"/>
          <p14:tracePt t="104668" x="3117850" y="5549900"/>
          <p14:tracePt t="104676" x="3109913" y="5549900"/>
          <p14:tracePt t="104685" x="3100388" y="5549900"/>
          <p14:tracePt t="104692" x="3092450" y="5549900"/>
          <p14:tracePt t="104713" x="3084513" y="5549900"/>
          <p14:tracePt t="104728" x="3076575" y="5549900"/>
          <p14:tracePt t="104736" x="3076575" y="5541963"/>
          <p14:tracePt t="104743" x="3068638" y="5541963"/>
          <p14:tracePt t="104750" x="3060700" y="5541963"/>
          <p14:tracePt t="104759" x="3052763" y="5541963"/>
          <p14:tracePt t="104774" x="3044825" y="5541963"/>
          <p14:tracePt t="104780" x="3036888" y="5541963"/>
          <p14:tracePt t="104842" x="3028950" y="5541963"/>
          <p14:tracePt t="105321" x="3021013" y="5534025"/>
          <p14:tracePt t="105327" x="2989263" y="5526088"/>
          <p14:tracePt t="105335" x="2965450" y="5518150"/>
          <p14:tracePt t="105342" x="2941638" y="5502275"/>
          <p14:tracePt t="105350" x="2909888" y="5494338"/>
          <p14:tracePt t="105358" x="2886075" y="5494338"/>
          <p14:tracePt t="105365" x="2854325" y="5494338"/>
          <p14:tracePt t="105375" x="2830513" y="5494338"/>
          <p14:tracePt t="105380" x="2806700" y="5494338"/>
          <p14:tracePt t="105388" x="2774950" y="5486400"/>
          <p14:tracePt t="105395" x="2767013" y="5478463"/>
          <p14:tracePt t="105404" x="2759075" y="5478463"/>
          <p14:tracePt t="105410" x="2741613" y="5470525"/>
          <p14:tracePt t="105418" x="2741613" y="5462588"/>
          <p14:tracePt t="105425" x="2733675" y="5462588"/>
          <p14:tracePt t="105447" x="2733675" y="5454650"/>
          <p14:tracePt t="105457" x="2725738" y="5454650"/>
          <p14:tracePt t="105471" x="2725738" y="5446713"/>
          <p14:tracePt t="105478" x="2709863" y="5438775"/>
          <p14:tracePt t="105485" x="2701925" y="5438775"/>
          <p14:tracePt t="105503" x="2693988" y="5438775"/>
          <p14:tracePt t="105508" x="2686050" y="5422900"/>
          <p14:tracePt t="105515" x="2670175" y="5414963"/>
          <p14:tracePt t="105524" x="2670175" y="5407025"/>
          <p14:tracePt t="105530" x="2654300" y="5399088"/>
          <p14:tracePt t="105538" x="2646363" y="5391150"/>
          <p14:tracePt t="105555" x="2630488" y="5383213"/>
          <p14:tracePt t="105568" x="2630488" y="5375275"/>
          <p14:tracePt t="105575" x="2630488" y="5367338"/>
          <p14:tracePt t="105591" x="2622550" y="5359400"/>
          <p14:tracePt t="105598" x="2622550" y="5351463"/>
          <p14:tracePt t="105608" x="2622550" y="5343525"/>
          <p14:tracePt t="105612" x="2614613" y="5335588"/>
          <p14:tracePt t="105627" x="2614613" y="5319713"/>
          <p14:tracePt t="105643" x="2606675" y="5302250"/>
          <p14:tracePt t="105650" x="2606675" y="5294313"/>
          <p14:tracePt t="105659" x="2598738" y="5278438"/>
          <p14:tracePt t="105665" x="2598738" y="5270500"/>
          <p14:tracePt t="105674" x="2598738" y="5262563"/>
          <p14:tracePt t="105680" x="2598738" y="5246688"/>
          <p14:tracePt t="105688" x="2590800" y="5222875"/>
          <p14:tracePt t="105695" x="2590800" y="5207000"/>
          <p14:tracePt t="105703" x="2590800" y="5199063"/>
          <p14:tracePt t="105710" x="2590800" y="5167313"/>
          <p14:tracePt t="105719" x="2590800" y="5151438"/>
          <p14:tracePt t="105725" x="2590800" y="5135563"/>
          <p14:tracePt t="105732" x="2590800" y="5111750"/>
          <p14:tracePt t="105742" x="2598738" y="5095875"/>
          <p14:tracePt t="105747" x="2606675" y="5072063"/>
          <p14:tracePt t="105755" x="2622550" y="5048250"/>
          <p14:tracePt t="105762" x="2638425" y="5024438"/>
          <p14:tracePt t="105770" x="2646363" y="5008563"/>
          <p14:tracePt t="105777" x="2678113" y="4976813"/>
          <p14:tracePt t="105787" x="2701925" y="4943475"/>
          <p14:tracePt t="105793" x="2717800" y="4927600"/>
          <p14:tracePt t="105802" x="2751138" y="4887913"/>
          <p14:tracePt t="105809" x="2782888" y="4848225"/>
          <p14:tracePt t="105815" x="2806700" y="4816475"/>
          <p14:tracePt t="105823" x="2846388" y="4776788"/>
          <p14:tracePt t="105830" x="2886075" y="4752975"/>
          <p14:tracePt t="105837" x="2925763" y="4721225"/>
          <p14:tracePt t="105845" x="2965450" y="4689475"/>
          <p14:tracePt t="105852" x="2997200" y="4673600"/>
          <p14:tracePt t="105861" x="3060700" y="4649788"/>
          <p14:tracePt t="105871" x="3100388" y="4641850"/>
          <p14:tracePt t="105876" x="3125788" y="4641850"/>
          <p14:tracePt t="105882" x="3149600" y="4641850"/>
          <p14:tracePt t="105907" x="3244850" y="4673600"/>
          <p14:tracePt t="105913" x="3268663" y="4689475"/>
          <p14:tracePt t="105922" x="3300413" y="4705350"/>
          <p14:tracePt t="105927" x="3324225" y="4737100"/>
          <p14:tracePt t="105938" x="3332163" y="4737100"/>
          <p14:tracePt t="105943" x="3355975" y="4776788"/>
          <p14:tracePt t="105958" x="3395663" y="4824413"/>
          <p14:tracePt t="105965" x="3419475" y="4864100"/>
          <p14:tracePt t="105973" x="3443288" y="4919663"/>
          <p14:tracePt t="105982" x="3443288" y="4935538"/>
          <p14:tracePt t="105989" x="3443288" y="4959350"/>
          <p14:tracePt t="105996" x="3443288" y="4976813"/>
          <p14:tracePt t="106004" x="3443288" y="5000625"/>
          <p14:tracePt t="106010" x="3443288" y="5024438"/>
          <p14:tracePt t="106018" x="3435350" y="5048250"/>
          <p14:tracePt t="106030" x="3411538" y="5087938"/>
          <p14:tracePt t="106032" x="3387725" y="5119688"/>
          <p14:tracePt t="106041" x="3363913" y="5159375"/>
          <p14:tracePt t="106047" x="3340100" y="5199063"/>
          <p14:tracePt t="106056" x="3308350" y="5238750"/>
          <p14:tracePt t="106064" x="3260725" y="5286375"/>
          <p14:tracePt t="106070" x="3236913" y="5294313"/>
          <p14:tracePt t="106077" x="3189288" y="5335588"/>
          <p14:tracePt t="106087" x="3149600" y="5359400"/>
          <p14:tracePt t="106093" x="3100388" y="5391150"/>
          <p14:tracePt t="106105" x="3044825" y="5414963"/>
          <p14:tracePt t="106109" x="2989263" y="5430838"/>
          <p14:tracePt t="106115" x="2933700" y="5446713"/>
          <p14:tracePt t="106124" x="2878138" y="5454650"/>
          <p14:tracePt t="106130" x="2830513" y="5462588"/>
          <p14:tracePt t="106138" x="2798763" y="5462588"/>
          <p14:tracePt t="106145" x="2767013" y="5462588"/>
          <p14:tracePt t="106153" x="2733675" y="5462588"/>
          <p14:tracePt t="106160" x="2709863" y="5454650"/>
          <p14:tracePt t="106169" x="2686050" y="5446713"/>
          <p14:tracePt t="106178" x="2670175" y="5446713"/>
          <p14:tracePt t="106185" x="2646363" y="5430838"/>
          <p14:tracePt t="106199" x="2638425" y="5422900"/>
          <p14:tracePt t="106205" x="2638425" y="5414963"/>
          <p14:tracePt t="106214" x="2638425" y="5399088"/>
          <p14:tracePt t="106220" x="2638425" y="5391150"/>
          <p14:tracePt t="106228" x="2638425" y="5383213"/>
          <p14:tracePt t="106236" x="2638425" y="5367338"/>
          <p14:tracePt t="106243" x="2638425" y="5351463"/>
          <p14:tracePt t="106254" x="2638425" y="5335588"/>
          <p14:tracePt t="106257" x="2646363" y="5319713"/>
          <p14:tracePt t="106265" x="2654300" y="5302250"/>
          <p14:tracePt t="106273" x="2662238" y="5286375"/>
          <p14:tracePt t="106280" x="2670175" y="5262563"/>
          <p14:tracePt t="106288" x="2686050" y="5246688"/>
          <p14:tracePt t="106296" x="2686050" y="5230813"/>
          <p14:tracePt t="106304" x="2693988" y="5222875"/>
          <p14:tracePt t="106310" x="2701925" y="5207000"/>
          <p14:tracePt t="106328" x="2709863" y="5191125"/>
          <p14:tracePt t="106342" x="2709863" y="5183188"/>
          <p14:tracePt t="106357" x="2717800" y="5183188"/>
          <p14:tracePt t="106363" x="2717800" y="5175250"/>
          <p14:tracePt t="106378" x="2725738" y="5175250"/>
          <p14:tracePt t="106387" x="2725738" y="5167313"/>
          <p14:tracePt t="106403" x="2733675" y="5167313"/>
          <p14:tracePt t="106655" x="2741613" y="5167313"/>
          <p14:tracePt t="106686" x="2751138" y="5175250"/>
          <p14:tracePt t="106693" x="2759075" y="5175250"/>
          <p14:tracePt t="106703" x="2759075" y="5183188"/>
          <p14:tracePt t="106709" x="2767013" y="5191125"/>
          <p14:tracePt t="106715" x="2798763" y="5214938"/>
          <p14:tracePt t="106724" x="2830513" y="5230813"/>
          <p14:tracePt t="106730" x="2870200" y="5254625"/>
          <p14:tracePt t="106739" x="2925763" y="5278438"/>
          <p14:tracePt t="106745" x="2997200" y="5302250"/>
          <p14:tracePt t="106754" x="3052763" y="5327650"/>
          <p14:tracePt t="106760" x="3117850" y="5359400"/>
          <p14:tracePt t="106770" x="3205163" y="5391150"/>
          <p14:tracePt t="106778" x="3300413" y="5407025"/>
          <p14:tracePt t="106783" x="3387725" y="5422900"/>
          <p14:tracePt t="106791" x="3500438" y="5454650"/>
          <p14:tracePt t="106797" x="3595688" y="5462588"/>
          <p14:tracePt t="106806" x="3714750" y="5478463"/>
          <p14:tracePt t="106814" x="3817938" y="5486400"/>
          <p14:tracePt t="106821" x="3914775" y="5502275"/>
          <p14:tracePt t="106827" x="4017963" y="5518150"/>
          <p14:tracePt t="106836" x="4081463" y="5518150"/>
          <p14:tracePt t="106842" x="4168775" y="5526088"/>
          <p14:tracePt t="106851" x="4241800" y="5526088"/>
          <p14:tracePt t="106858" x="4297363" y="5526088"/>
          <p14:tracePt t="106865" x="4329113" y="5526088"/>
          <p14:tracePt t="106873" x="4352925" y="5526088"/>
          <p14:tracePt t="106880" x="4368800" y="5526088"/>
          <p14:tracePt t="106890" x="4376738" y="5518150"/>
          <p14:tracePt t="106909" x="4384675" y="5502275"/>
          <p14:tracePt t="106911" x="4384675" y="5494338"/>
          <p14:tracePt t="106921" x="4384675" y="5486400"/>
          <p14:tracePt t="106926" x="4384675" y="5478463"/>
          <p14:tracePt t="106933" x="4384675" y="5462588"/>
          <p14:tracePt t="106941" x="4384675" y="5454650"/>
          <p14:tracePt t="106948" x="4392613" y="5438775"/>
          <p14:tracePt t="106959" x="4408488" y="5422900"/>
          <p14:tracePt t="106963" x="4408488" y="5399088"/>
          <p14:tracePt t="106970" x="4416425" y="5391150"/>
          <p14:tracePt t="106977" x="4424363" y="5383213"/>
          <p14:tracePt t="106987" x="4424363" y="5367338"/>
          <p14:tracePt t="106994" x="4432300" y="5367338"/>
          <p14:tracePt t="107000" x="4440238" y="5351463"/>
          <p14:tracePt t="107009" x="4456113" y="5351463"/>
          <p14:tracePt t="107015" x="4464050" y="5343525"/>
          <p14:tracePt t="107024" x="4471988" y="5335588"/>
          <p14:tracePt t="107030" x="4471988" y="5327650"/>
          <p14:tracePt t="107038" x="4479925" y="5327650"/>
          <p14:tracePt t="107053" x="4487863" y="5319713"/>
          <p14:tracePt t="107060" x="4487863" y="5310188"/>
          <p14:tracePt t="107071" x="4495800" y="5310188"/>
          <p14:tracePt t="107076" x="4495800" y="5302250"/>
          <p14:tracePt t="107083" x="4503738" y="5302250"/>
          <p14:tracePt t="107091" x="4503738" y="5294313"/>
          <p14:tracePt t="107108" x="4503738" y="5286375"/>
          <p14:tracePt t="107116" x="4503738" y="5278438"/>
          <p14:tracePt t="107137" x="4511675" y="5270500"/>
          <p14:tracePt t="107152" x="4511675" y="5262563"/>
          <p14:tracePt t="107165" x="4519613" y="5246688"/>
          <p14:tracePt t="107174" x="4527550" y="5246688"/>
          <p14:tracePt t="107180" x="4527550" y="5238750"/>
          <p14:tracePt t="107189" x="4535488" y="5222875"/>
          <p14:tracePt t="107205" x="4543425" y="5214938"/>
          <p14:tracePt t="107210" x="4551363" y="5207000"/>
          <p14:tracePt t="107220" x="4559300" y="5191125"/>
          <p14:tracePt t="107225" x="4576763" y="5183188"/>
          <p14:tracePt t="107234" x="4592638" y="5167313"/>
          <p14:tracePt t="107240" x="4600575" y="5151438"/>
          <p14:tracePt t="107247" x="4616450" y="5143500"/>
          <p14:tracePt t="107257" x="4632325" y="5127625"/>
          <p14:tracePt t="107263" x="4656138" y="5095875"/>
          <p14:tracePt t="107270" x="4687888" y="5072063"/>
          <p14:tracePt t="107277" x="4703763" y="5048250"/>
          <p14:tracePt t="107286" x="4735513" y="5024438"/>
          <p14:tracePt t="107292" x="4751388" y="5000625"/>
          <p14:tracePt t="107301" x="4775200" y="4967288"/>
          <p14:tracePt t="107307" x="4806950" y="4943475"/>
          <p14:tracePt t="107315" x="4822825" y="4919663"/>
          <p14:tracePt t="107323" x="4846638" y="4911725"/>
          <p14:tracePt t="107330" x="4878388" y="4887913"/>
          <p14:tracePt t="107339" x="4886325" y="4879975"/>
          <p14:tracePt t="107345" x="4918075" y="4872038"/>
          <p14:tracePt t="107354" x="4933950" y="4864100"/>
          <p14:tracePt t="107360" x="4943475" y="4864100"/>
          <p14:tracePt t="107370" x="4959350" y="4856163"/>
          <p14:tracePt t="107377" x="4975225" y="4856163"/>
          <p14:tracePt t="107383" x="4991100" y="4856163"/>
          <p14:tracePt t="107391" x="4999038" y="4856163"/>
          <p14:tracePt t="107397" x="5006975" y="4856163"/>
          <p14:tracePt t="107408" x="5022850" y="4856163"/>
          <p14:tracePt t="107413" x="5030788" y="4856163"/>
          <p14:tracePt t="107420" x="5046663" y="4856163"/>
          <p14:tracePt t="107427" x="5054600" y="4856163"/>
          <p14:tracePt t="107437" x="5070475" y="4864100"/>
          <p14:tracePt t="107443" x="5094288" y="4864100"/>
          <p14:tracePt t="107452" x="5110163" y="4872038"/>
          <p14:tracePt t="107457" x="5126038" y="4887913"/>
          <p14:tracePt t="107465" x="5141913" y="4887913"/>
          <p14:tracePt t="107473" x="5165725" y="4911725"/>
          <p14:tracePt t="107482" x="5181600" y="4919663"/>
          <p14:tracePt t="107488" x="5205413" y="4935538"/>
          <p14:tracePt t="107495" x="5213350" y="4943475"/>
          <p14:tracePt t="107503" x="5237163" y="4959350"/>
          <p14:tracePt t="107510" x="5245100" y="4976813"/>
          <p14:tracePt t="107520" x="5260975" y="4984750"/>
          <p14:tracePt t="107526" x="5260975" y="5000625"/>
          <p14:tracePt t="107533" x="5284788" y="5016500"/>
          <p14:tracePt t="107541" x="5284788" y="5024438"/>
          <p14:tracePt t="107547" x="5292725" y="5040313"/>
          <p14:tracePt t="107560" x="5300663" y="5064125"/>
          <p14:tracePt t="107563" x="5300663" y="5087938"/>
          <p14:tracePt t="107571" x="5310188" y="5103813"/>
          <p14:tracePt t="107577" x="5318125" y="5119688"/>
          <p14:tracePt t="107586" x="5318125" y="5143500"/>
          <p14:tracePt t="107594" x="5326063" y="5167313"/>
          <p14:tracePt t="107601" x="5326063" y="5207000"/>
          <p14:tracePt t="107608" x="5326063" y="5222875"/>
          <p14:tracePt t="107615" x="5326063" y="5230813"/>
          <p14:tracePt t="107623" x="5318125" y="5238750"/>
          <p14:tracePt t="107632" x="5318125" y="5254625"/>
          <p14:tracePt t="107637" x="5310188" y="5254625"/>
          <p14:tracePt t="107645" x="5300663" y="5262563"/>
          <p14:tracePt t="107655" x="5300663" y="5270500"/>
          <p14:tracePt t="107660" x="5284788" y="5270500"/>
          <p14:tracePt t="107675" x="5276850" y="5278438"/>
          <p14:tracePt t="107684" x="5268913" y="5278438"/>
          <p14:tracePt t="107692" x="5260975" y="5278438"/>
          <p14:tracePt t="107697" x="5245100" y="5278438"/>
          <p14:tracePt t="107708" x="5229225" y="5278438"/>
          <p14:tracePt t="107712" x="5205413" y="5278438"/>
          <p14:tracePt t="107721" x="5189538" y="5278438"/>
          <p14:tracePt t="107727" x="5173663" y="5278438"/>
          <p14:tracePt t="107735" x="5141913" y="5270500"/>
          <p14:tracePt t="107745" x="5110163" y="5262563"/>
          <p14:tracePt t="107753" x="5054600" y="5246688"/>
          <p14:tracePt t="107757" x="5014913" y="5238750"/>
          <p14:tracePt t="107765" x="4967288" y="5222875"/>
          <p14:tracePt t="107773" x="4926013" y="5207000"/>
          <p14:tracePt t="107782" x="4886325" y="5191125"/>
          <p14:tracePt t="107788" x="4854575" y="5175250"/>
          <p14:tracePt t="107795" x="4814888" y="5159375"/>
          <p14:tracePt t="107803" x="4791075" y="5143500"/>
          <p14:tracePt t="107810" x="4767263" y="5119688"/>
          <p14:tracePt t="107820" x="4751388" y="5095875"/>
          <p14:tracePt t="107826" x="4743450" y="5080000"/>
          <p14:tracePt t="107833" x="4743450" y="5064125"/>
          <p14:tracePt t="107840" x="4743450" y="5040313"/>
          <p14:tracePt t="107847" x="4743450" y="5024438"/>
          <p14:tracePt t="107859" x="4751388" y="5008563"/>
          <p14:tracePt t="107862" x="4759325" y="5000625"/>
          <p14:tracePt t="107872" x="4767263" y="4984750"/>
          <p14:tracePt t="107877" x="4783138" y="4967288"/>
          <p14:tracePt t="107886" x="4799013" y="4951413"/>
          <p14:tracePt t="107894" x="4806950" y="4943475"/>
          <p14:tracePt t="107903" x="4830763" y="4935538"/>
          <p14:tracePt t="107908" x="4846638" y="4911725"/>
          <p14:tracePt t="107916" x="4862513" y="4911725"/>
          <p14:tracePt t="107924" x="4886325" y="4895850"/>
          <p14:tracePt t="107932" x="4910138" y="4887913"/>
          <p14:tracePt t="107937" x="4926013" y="4887913"/>
          <p14:tracePt t="107945" x="4951413" y="4879975"/>
          <p14:tracePt t="107953" x="4967288" y="4879975"/>
          <p14:tracePt t="107960" x="5006975" y="4879975"/>
          <p14:tracePt t="107971" x="5030788" y="4879975"/>
          <p14:tracePt t="107975" x="5054600" y="4879975"/>
          <p14:tracePt t="107983" x="5086350" y="4879975"/>
          <p14:tracePt t="107990" x="5110163" y="4879975"/>
          <p14:tracePt t="107998" x="5133975" y="4887913"/>
          <p14:tracePt t="108007" x="5173663" y="4895850"/>
          <p14:tracePt t="108013" x="5189538" y="4903788"/>
          <p14:tracePt t="108021" x="5213350" y="4919663"/>
          <p14:tracePt t="108027" x="5237163" y="4935538"/>
          <p14:tracePt t="108036" x="5253038" y="4935538"/>
          <p14:tracePt t="108045" x="5260975" y="4943475"/>
          <p14:tracePt t="108053" x="5268913" y="4951413"/>
          <p14:tracePt t="108059" x="5276850" y="4951413"/>
          <p14:tracePt t="108073" x="5276850" y="4959350"/>
          <p14:tracePt t="108208" x="5276850" y="4967288"/>
          <p14:tracePt t="108277" x="5276850" y="4976813"/>
          <p14:tracePt t="109363" x="5284788" y="4976813"/>
          <p14:tracePt t="109372" x="5292725" y="4976813"/>
          <p14:tracePt t="109378" x="5318125" y="4976813"/>
          <p14:tracePt t="109386" x="5334000" y="4976813"/>
          <p14:tracePt t="109392" x="5365750" y="4976813"/>
          <p14:tracePt t="109402" x="5421313" y="4984750"/>
          <p14:tracePt t="109407" x="5461000" y="4992688"/>
          <p14:tracePt t="109417" x="5516563" y="4992688"/>
          <p14:tracePt t="109424" x="5572125" y="5000625"/>
          <p14:tracePt t="109431" x="5627688" y="5000625"/>
          <p14:tracePt t="109438" x="5667375" y="5000625"/>
          <p14:tracePt t="109445" x="5708650" y="5008563"/>
          <p14:tracePt t="109454" x="5732463" y="5016500"/>
          <p14:tracePt t="109462" x="5756275" y="5016500"/>
          <p14:tracePt t="109468" x="5764213" y="5024438"/>
          <p14:tracePt t="109475" x="5772150" y="5024438"/>
          <p14:tracePt t="109484" x="5788025" y="5024438"/>
          <p14:tracePt t="109490" x="5795963" y="5032375"/>
          <p14:tracePt t="109503" x="5803900" y="5032375"/>
          <p14:tracePt t="109514" x="5811838" y="5032375"/>
          <p14:tracePt t="109576" x="5819775" y="5032375"/>
          <p14:tracePt t="109588" x="5827713" y="5032375"/>
          <p14:tracePt t="109595" x="5843588" y="5040313"/>
          <p14:tracePt t="109606" x="5851525" y="5056188"/>
          <p14:tracePt t="109610" x="5891213" y="5064125"/>
          <p14:tracePt t="109617" x="5899150" y="5080000"/>
          <p14:tracePt t="109625" x="5922963" y="5080000"/>
          <p14:tracePt t="109634" x="5938838" y="5087938"/>
          <p14:tracePt t="109640" x="5954713" y="5087938"/>
          <p14:tracePt t="109649" x="5978525" y="5095875"/>
          <p14:tracePt t="109655" x="5994400" y="5103813"/>
          <p14:tracePt t="109662" x="6010275" y="5103813"/>
          <p14:tracePt t="109671" x="6018213" y="5103813"/>
          <p14:tracePt t="109677" x="6034088" y="5111750"/>
          <p14:tracePt t="109685" x="6051550" y="5119688"/>
          <p14:tracePt t="109692" x="6067425" y="5127625"/>
          <p14:tracePt t="109703" x="6083300" y="5135563"/>
          <p14:tracePt t="109707" x="6099175" y="5135563"/>
          <p14:tracePt t="109716" x="6115050" y="5143500"/>
          <p14:tracePt t="109723" x="6122988" y="5143500"/>
          <p14:tracePt t="109730" x="6130925" y="5143500"/>
          <p14:tracePt t="109738" x="6146800" y="5143500"/>
          <p14:tracePt t="109748" x="6146800" y="5151438"/>
          <p14:tracePt t="109753" x="6154738" y="5151438"/>
          <p14:tracePt t="109768" x="6162675" y="5151438"/>
          <p14:tracePt t="109776" x="6162675" y="5159375"/>
          <p14:tracePt t="109792" x="6170613" y="5159375"/>
          <p14:tracePt t="109807" x="6178550" y="5167313"/>
          <p14:tracePt t="109827" x="6186488" y="5167313"/>
          <p14:tracePt t="109842" x="6194425" y="5175250"/>
          <p14:tracePt t="109851" x="6202363" y="5175250"/>
          <p14:tracePt t="109857" x="6210300" y="5175250"/>
          <p14:tracePt t="109867" x="6218238" y="5183188"/>
          <p14:tracePt t="109874" x="6226175" y="5191125"/>
          <p14:tracePt t="109881" x="6257925" y="5199063"/>
          <p14:tracePt t="109904" x="6345238" y="5230813"/>
          <p14:tracePt t="109911" x="6392863" y="5238750"/>
          <p14:tracePt t="109918" x="6442075" y="5254625"/>
          <p14:tracePt t="109925" x="6481763" y="5262563"/>
          <p14:tracePt t="109935" x="6505575" y="5270500"/>
          <p14:tracePt t="109940" x="6553200" y="5278438"/>
          <p14:tracePt t="109949" x="6600825" y="5294313"/>
          <p14:tracePt t="109955" x="6632575" y="5302250"/>
          <p14:tracePt t="109963" x="6664325" y="5310188"/>
          <p14:tracePt t="109971" x="6704013" y="5310188"/>
          <p14:tracePt t="109977" x="6719888" y="5319713"/>
          <p14:tracePt t="109985" x="6735763" y="5327650"/>
          <p14:tracePt t="109993" x="6751638" y="5327650"/>
          <p14:tracePt t="110001" x="6777038" y="5335588"/>
          <p14:tracePt t="110008" x="6800850" y="5335588"/>
          <p14:tracePt t="110017" x="6816725" y="5335588"/>
          <p14:tracePt t="110024" x="6824663" y="5343525"/>
          <p14:tracePt t="110031" x="6840538" y="5343525"/>
          <p14:tracePt t="110038" x="6848475" y="5343525"/>
          <p14:tracePt t="110054" x="6864350" y="5351463"/>
          <p14:tracePt t="110060" x="6872288" y="5351463"/>
          <p14:tracePt t="110075" x="6896100" y="5351463"/>
          <p14:tracePt t="110084" x="6911975" y="5351463"/>
          <p14:tracePt t="110090" x="6927850" y="5359400"/>
          <p14:tracePt t="110098" x="6951663" y="5359400"/>
          <p14:tracePt t="110107" x="6983413" y="5359400"/>
          <p14:tracePt t="110112" x="7007225" y="5359400"/>
          <p14:tracePt t="110120" x="7031038" y="5359400"/>
          <p14:tracePt t="110127" x="7054850" y="5359400"/>
          <p14:tracePt t="110138" x="7086600" y="5359400"/>
          <p14:tracePt t="110142" x="7094538" y="5359400"/>
          <p14:tracePt t="110151" x="7110413" y="5359400"/>
          <p14:tracePt t="110157" x="7135813" y="5359400"/>
          <p14:tracePt t="110167" x="7159625" y="5359400"/>
          <p14:tracePt t="110173" x="7183438" y="5359400"/>
          <p14:tracePt t="110181" x="7215188" y="5359400"/>
          <p14:tracePt t="110188" x="7239000" y="5351463"/>
          <p14:tracePt t="110195" x="7262813" y="5351463"/>
          <p14:tracePt t="110204" x="7270750" y="5351463"/>
          <p14:tracePt t="110210" x="7302500" y="5343525"/>
          <p14:tracePt t="110218" x="7318375" y="5343525"/>
          <p14:tracePt t="110225" x="7342188" y="5343525"/>
          <p14:tracePt t="110234" x="7366000" y="5343525"/>
          <p14:tracePt t="110240" x="7389813" y="5343525"/>
          <p14:tracePt t="110248" x="7413625" y="5343525"/>
          <p14:tracePt t="110255" x="7421563" y="5343525"/>
          <p14:tracePt t="110263" x="7437438" y="5343525"/>
          <p14:tracePt t="110271" x="7453313" y="5343525"/>
          <p14:tracePt t="110278" x="7469188" y="5343525"/>
          <p14:tracePt t="110286" x="7485063" y="5343525"/>
          <p14:tracePt t="110292" x="7502525" y="5351463"/>
          <p14:tracePt t="110307" x="7510463" y="5351463"/>
          <p14:tracePt t="110318" x="7518400" y="5351463"/>
          <p14:tracePt t="110332" x="7526338" y="5351463"/>
          <p14:tracePt t="110383" x="7526338" y="5359400"/>
          <p14:tracePt t="110406" x="7518400" y="5359400"/>
          <p14:tracePt t="110413" x="7477125" y="5359400"/>
          <p14:tracePt t="110420" x="7429500" y="5359400"/>
          <p14:tracePt t="110427" x="7366000" y="5367338"/>
          <p14:tracePt t="110436" x="7302500" y="5375275"/>
          <p14:tracePt t="110442" x="7215188" y="5391150"/>
          <p14:tracePt t="110452" x="7126288" y="5399088"/>
          <p14:tracePt t="110458" x="7038975" y="5422900"/>
          <p14:tracePt t="110467" x="6943725" y="5430838"/>
          <p14:tracePt t="110473" x="6872288" y="5438775"/>
          <p14:tracePt t="110482" x="6777038" y="5462588"/>
          <p14:tracePt t="110488" x="6680200" y="5470525"/>
          <p14:tracePt t="110495" x="6592888" y="5486400"/>
          <p14:tracePt t="110504" x="6505575" y="5486400"/>
          <p14:tracePt t="110510" x="6434138" y="5486400"/>
          <p14:tracePt t="110520" x="6392863" y="5486400"/>
          <p14:tracePt t="110525" x="6345238" y="5486400"/>
          <p14:tracePt t="110534" x="6305550" y="5486400"/>
          <p14:tracePt t="110541" x="6273800" y="5486400"/>
          <p14:tracePt t="110550" x="6249988" y="5486400"/>
          <p14:tracePt t="110555" x="6234113" y="5486400"/>
          <p14:tracePt t="110563" x="6218238" y="5486400"/>
          <p14:tracePt t="110571" x="6202363" y="5486400"/>
          <p14:tracePt t="110579" x="6194425" y="5486400"/>
          <p14:tracePt t="110585" x="6170613" y="5486400"/>
          <p14:tracePt t="110592" x="6162675" y="5486400"/>
          <p14:tracePt t="110601" x="6138863" y="5486400"/>
          <p14:tracePt t="110607" x="6130925" y="5486400"/>
          <p14:tracePt t="110617" x="6122988" y="5486400"/>
          <p14:tracePt t="110624" x="6115050" y="5486400"/>
          <p14:tracePt t="110637" x="6107113" y="5486400"/>
          <p14:tracePt t="110645" x="6099175" y="5486400"/>
          <p14:tracePt t="110670" x="6091238" y="5486400"/>
          <p14:tracePt t="110751" x="6099175" y="5486400"/>
          <p14:tracePt t="110760" x="6122988" y="5478463"/>
          <p14:tracePt t="110767" x="6146800" y="5478463"/>
          <p14:tracePt t="110775" x="6178550" y="5478463"/>
          <p14:tracePt t="110783" x="6218238" y="5470525"/>
          <p14:tracePt t="110789" x="6242050" y="5470525"/>
          <p14:tracePt t="110796" x="6281738" y="5470525"/>
          <p14:tracePt t="110808" x="6313488" y="5470525"/>
          <p14:tracePt t="110811" x="6353175" y="5470525"/>
          <p14:tracePt t="110819" x="6384925" y="5470525"/>
          <p14:tracePt t="110826" x="6410325" y="5470525"/>
          <p14:tracePt t="110835" x="6426200" y="5470525"/>
          <p14:tracePt t="110843" x="6457950" y="5470525"/>
          <p14:tracePt t="110850" x="6497638" y="5470525"/>
          <p14:tracePt t="110855" x="6529388" y="5470525"/>
          <p14:tracePt t="110864" x="6561138" y="5470525"/>
          <p14:tracePt t="110873" x="6592888" y="5470525"/>
          <p14:tracePt t="110880" x="6616700" y="5470525"/>
          <p14:tracePt t="110885" x="6648450" y="5470525"/>
          <p14:tracePt t="110907" x="6704013" y="5470525"/>
          <p14:tracePt t="110909" x="6735763" y="5470525"/>
          <p14:tracePt t="110921" x="6759575" y="5470525"/>
          <p14:tracePt t="110924" x="6792913" y="5470525"/>
          <p14:tracePt t="110931" x="6824663" y="5470525"/>
          <p14:tracePt t="110940" x="6856413" y="5470525"/>
          <p14:tracePt t="110945" x="6872288" y="5470525"/>
          <p14:tracePt t="110957" x="6904038" y="5470525"/>
          <p14:tracePt t="110961" x="6943725" y="5470525"/>
          <p14:tracePt t="110969" x="6975475" y="5470525"/>
          <p14:tracePt t="110975" x="7007225" y="5470525"/>
          <p14:tracePt t="110986" x="7031038" y="5470525"/>
          <p14:tracePt t="110992" x="7062788" y="5470525"/>
          <p14:tracePt t="111001" x="7086600" y="5470525"/>
          <p14:tracePt t="111006" x="7118350" y="5470525"/>
          <p14:tracePt t="111016" x="7151688" y="5478463"/>
          <p14:tracePt t="111021" x="7191375" y="5486400"/>
          <p14:tracePt t="111030" x="7231063" y="5486400"/>
          <p14:tracePt t="111037" x="7262813" y="5486400"/>
          <p14:tracePt t="111044" x="7302500" y="5494338"/>
          <p14:tracePt t="111050" x="7342188" y="5494338"/>
          <p14:tracePt t="111060" x="7381875" y="5494338"/>
          <p14:tracePt t="111068" x="7429500" y="5502275"/>
          <p14:tracePt t="111074" x="7461250" y="5502275"/>
          <p14:tracePt t="111082" x="7510463" y="5502275"/>
          <p14:tracePt t="111091" x="7542213" y="5502275"/>
          <p14:tracePt t="111096" x="7573963" y="5502275"/>
          <p14:tracePt t="111107" x="7605713" y="5502275"/>
          <p14:tracePt t="111110" x="7613650" y="5502275"/>
          <p14:tracePt t="111119" x="7621588" y="5502275"/>
          <p14:tracePt t="111337" x="7605713" y="5502275"/>
          <p14:tracePt t="111344" x="7589838" y="5502275"/>
          <p14:tracePt t="111353" x="7566025" y="5502275"/>
          <p14:tracePt t="111358" x="7550150" y="5502275"/>
          <p14:tracePt t="111371" x="7526338" y="5502275"/>
          <p14:tracePt t="111375" x="7493000" y="5502275"/>
          <p14:tracePt t="111384" x="7461250" y="5502275"/>
          <p14:tracePt t="111388" x="7429500" y="5502275"/>
          <p14:tracePt t="111396" x="7413625" y="5502275"/>
          <p14:tracePt t="111403" x="7381875" y="5502275"/>
          <p14:tracePt t="111410" x="7358063" y="5502275"/>
          <p14:tracePt t="111421" x="7326313" y="5510213"/>
          <p14:tracePt t="111425" x="7294563" y="5510213"/>
          <p14:tracePt t="111435" x="7246938" y="5510213"/>
          <p14:tracePt t="111442" x="7215188" y="5510213"/>
          <p14:tracePt t="111452" x="7175500" y="5510213"/>
          <p14:tracePt t="111456" x="7118350" y="5510213"/>
          <p14:tracePt t="111464" x="7070725" y="5510213"/>
          <p14:tracePt t="111471" x="7038975" y="5510213"/>
          <p14:tracePt t="111481" x="6991350" y="5510213"/>
          <p14:tracePt t="111486" x="6943725" y="5510213"/>
          <p14:tracePt t="111493" x="6856413" y="5510213"/>
          <p14:tracePt t="111501" x="6816725" y="5510213"/>
          <p14:tracePt t="111508" x="6784975" y="5502275"/>
          <p14:tracePt t="111518" x="6759575" y="5502275"/>
          <p14:tracePt t="111524" x="6735763" y="5502275"/>
          <p14:tracePt t="111533" x="6711950" y="5494338"/>
          <p14:tracePt t="111539" x="6688138" y="5494338"/>
          <p14:tracePt t="111546" x="6672263" y="5494338"/>
          <p14:tracePt t="111556" x="6648450" y="5494338"/>
          <p14:tracePt t="111561" x="6624638" y="5494338"/>
          <p14:tracePt t="111570" x="6608763" y="5494338"/>
          <p14:tracePt t="111576" x="6592888" y="5494338"/>
          <p14:tracePt t="111584" x="6577013" y="5494338"/>
          <p14:tracePt t="111591" x="6561138" y="5494338"/>
          <p14:tracePt t="111600" x="6545263" y="5494338"/>
          <p14:tracePt t="111606" x="6529388" y="5494338"/>
          <p14:tracePt t="111614" x="6513513" y="5494338"/>
          <p14:tracePt t="111624" x="6497638" y="5494338"/>
          <p14:tracePt t="111629" x="6481763" y="5494338"/>
          <p14:tracePt t="111637" x="6473825" y="5486400"/>
          <p14:tracePt t="111643" x="6450013" y="5486400"/>
          <p14:tracePt t="111650" x="6434138" y="5478463"/>
          <p14:tracePt t="111658" x="6426200" y="5478463"/>
          <p14:tracePt t="111665" x="6418263" y="5470525"/>
          <p14:tracePt t="111673" x="6410325" y="5470525"/>
          <p14:tracePt t="111684" x="6402388" y="5470525"/>
          <p14:tracePt t="111690" x="6384925" y="5470525"/>
          <p14:tracePt t="111704" x="6376988" y="5470525"/>
          <p14:tracePt t="111735" x="6369050" y="5470525"/>
          <p14:tracePt t="111989" x="6369050" y="5462588"/>
          <p14:tracePt t="112003" x="6369050" y="5454650"/>
          <p14:tracePt t="112011" x="6376988" y="5454650"/>
          <p14:tracePt t="112019" x="6392863" y="5454650"/>
          <p14:tracePt t="112035" x="6418263" y="5454650"/>
          <p14:tracePt t="112040" x="6434138" y="5454650"/>
          <p14:tracePt t="112050" x="6450013" y="5454650"/>
          <p14:tracePt t="112057" x="6465888" y="5454650"/>
          <p14:tracePt t="112063" x="6489700" y="5454650"/>
          <p14:tracePt t="112072" x="6553200" y="5454650"/>
          <p14:tracePt t="112078" x="6592888" y="5454650"/>
          <p14:tracePt t="112087" x="6632575" y="5454650"/>
          <p14:tracePt t="112093" x="6688138" y="5454650"/>
          <p14:tracePt t="112101" x="6743700" y="5454650"/>
          <p14:tracePt t="112109" x="6777038" y="5454650"/>
          <p14:tracePt t="112118" x="6832600" y="5454650"/>
          <p14:tracePt t="112123" x="6864350" y="5454650"/>
          <p14:tracePt t="112133" x="6919913" y="5454650"/>
          <p14:tracePt t="112138" x="6951663" y="5462588"/>
          <p14:tracePt t="112147" x="6999288" y="5462588"/>
          <p14:tracePt t="112155" x="7031038" y="5470525"/>
          <p14:tracePt t="112161" x="7054850" y="5470525"/>
          <p14:tracePt t="112170" x="7086600" y="5470525"/>
          <p14:tracePt t="112175" x="7094538" y="5470525"/>
          <p14:tracePt t="112184" x="7118350" y="5470525"/>
          <p14:tracePt t="112192" x="7135813" y="5470525"/>
          <p14:tracePt t="112200" x="7159625" y="5478463"/>
          <p14:tracePt t="112206" x="7183438" y="5478463"/>
          <p14:tracePt t="112215" x="7207250" y="5478463"/>
          <p14:tracePt t="112223" x="7215188" y="5478463"/>
          <p14:tracePt t="112232" x="7223125" y="5478463"/>
          <p14:tracePt t="112237" x="7239000" y="5478463"/>
          <p14:tracePt t="112244" x="7254875" y="5478463"/>
          <p14:tracePt t="112252" x="7270750" y="5478463"/>
          <p14:tracePt t="112259" x="7278688" y="5478463"/>
          <p14:tracePt t="112268" x="7286625" y="5478463"/>
          <p14:tracePt t="112273" x="7310438" y="5478463"/>
          <p14:tracePt t="112284" x="7318375" y="5478463"/>
          <p14:tracePt t="112289" x="7326313" y="5478463"/>
          <p14:tracePt t="112301" x="7334250" y="5478463"/>
          <p14:tracePt t="112306" x="7358063" y="5478463"/>
          <p14:tracePt t="112311" x="7373938" y="5478463"/>
          <p14:tracePt t="112320" x="7397750" y="5478463"/>
          <p14:tracePt t="112325" x="7421563" y="5478463"/>
          <p14:tracePt t="112336" x="7429500" y="5478463"/>
          <p14:tracePt t="112364" x="7437438" y="5478463"/>
          <p14:tracePt t="114004" x="0" y="0"/>
        </p14:tracePtLst>
        <p14:tracePtLst>
          <p14:tracePt t="117029" x="638175" y="5932488"/>
          <p14:tracePt t="117206" x="646113" y="5932488"/>
          <p14:tracePt t="117221" x="654050" y="5932488"/>
          <p14:tracePt t="117229" x="661988" y="5932488"/>
          <p14:tracePt t="117244" x="669925" y="5932488"/>
          <p14:tracePt t="117266" x="669925" y="5924550"/>
          <p14:tracePt t="117275" x="677863" y="5924550"/>
          <p14:tracePt t="117290" x="685800" y="5924550"/>
          <p14:tracePt t="117296" x="693738" y="5924550"/>
          <p14:tracePt t="117319" x="701675" y="5924550"/>
          <p14:tracePt t="117369" x="709613" y="5924550"/>
          <p14:tracePt t="117441" x="717550" y="5924550"/>
          <p14:tracePt t="117447" x="725488" y="5924550"/>
          <p14:tracePt t="117463" x="733425" y="5924550"/>
          <p14:tracePt t="117477" x="741363" y="5924550"/>
          <p14:tracePt t="117493" x="749300" y="5924550"/>
          <p14:tracePt t="117500" x="757238" y="5924550"/>
          <p14:tracePt t="117516" x="765175" y="5924550"/>
          <p14:tracePt t="117531" x="773113" y="5924550"/>
          <p14:tracePt t="117545" x="781050" y="5924550"/>
          <p14:tracePt t="117554" x="788988" y="5924550"/>
          <p14:tracePt t="117577" x="796925" y="5924550"/>
          <p14:tracePt t="117598" x="804863" y="5924550"/>
          <p14:tracePt t="117620" x="812800" y="5924550"/>
          <p14:tracePt t="118655" x="820738" y="5924550"/>
          <p14:tracePt t="118662" x="828675" y="5924550"/>
          <p14:tracePt t="118671" x="844550" y="5924550"/>
          <p14:tracePt t="118677" x="852488" y="5924550"/>
          <p14:tracePt t="118686" x="860425" y="5924550"/>
          <p14:tracePt t="118693" x="876300" y="5924550"/>
          <p14:tracePt t="118700" x="892175" y="5924550"/>
          <p14:tracePt t="118707" x="900113" y="5932488"/>
          <p14:tracePt t="118714" x="917575" y="5932488"/>
          <p14:tracePt t="118722" x="933450" y="5940425"/>
          <p14:tracePt t="118729" x="941388" y="5940425"/>
          <p14:tracePt t="118737" x="949325" y="5940425"/>
          <p14:tracePt t="118746" x="965200" y="5948363"/>
          <p14:tracePt t="118752" x="981075" y="5948363"/>
          <p14:tracePt t="118761" x="989013" y="5956300"/>
          <p14:tracePt t="118767" x="996950" y="5956300"/>
          <p14:tracePt t="118775" x="1012825" y="5956300"/>
          <p14:tracePt t="118782" x="1020763" y="5956300"/>
          <p14:tracePt t="118792" x="1028700" y="5956300"/>
          <p14:tracePt t="118798" x="1036638" y="5956300"/>
          <p14:tracePt t="119166" x="1036638" y="5964238"/>
          <p14:tracePt t="119181" x="1044575" y="5964238"/>
          <p14:tracePt t="119187" x="1044575" y="5972175"/>
          <p14:tracePt t="119202" x="1052513" y="5972175"/>
          <p14:tracePt t="119211" x="1060450" y="5972175"/>
          <p14:tracePt t="119217" x="1068388" y="5980113"/>
          <p14:tracePt t="119234" x="1084263" y="5980113"/>
          <p14:tracePt t="119247" x="1092200" y="5980113"/>
          <p14:tracePt t="119255" x="1108075" y="5988050"/>
          <p14:tracePt t="119263" x="1108075" y="5995988"/>
          <p14:tracePt t="119271" x="1116013" y="5995988"/>
          <p14:tracePt t="119280" x="1123950" y="5995988"/>
          <p14:tracePt t="119285" x="1131888" y="5995988"/>
          <p14:tracePt t="119293" x="1139825" y="5995988"/>
          <p14:tracePt t="119299" x="1147763" y="5995988"/>
          <p14:tracePt t="119593" x="1155700" y="5995988"/>
          <p14:tracePt t="119616" x="1163638" y="5995988"/>
          <p14:tracePt t="119630" x="1171575" y="5995988"/>
          <p14:tracePt t="119638" x="1179513" y="5995988"/>
          <p14:tracePt t="119652" x="1187450" y="5995988"/>
          <p14:tracePt t="119668" x="1195388" y="5995988"/>
          <p14:tracePt t="119683" x="1211263" y="5995988"/>
          <p14:tracePt t="119693" x="1219200" y="5995988"/>
          <p14:tracePt t="119698" x="1227138" y="5995988"/>
          <p14:tracePt t="119705" x="1235075" y="5995988"/>
          <p14:tracePt t="119713" x="1243013" y="5995988"/>
          <p14:tracePt t="119720" x="1258888" y="5995988"/>
          <p14:tracePt t="119728" x="1266825" y="5995988"/>
          <p14:tracePt t="119735" x="1274763" y="5995988"/>
          <p14:tracePt t="119750" x="1292225" y="5995988"/>
          <p14:tracePt t="119759" x="1300163" y="5995988"/>
          <p14:tracePt t="119765" x="1308100" y="5988050"/>
          <p14:tracePt t="119773" x="1316038" y="5988050"/>
          <p14:tracePt t="119780" x="1323975" y="5988050"/>
          <p14:tracePt t="119788" x="1339850" y="5988050"/>
          <p14:tracePt t="119798" x="1347788" y="5988050"/>
          <p14:tracePt t="119803" x="1363663" y="5980113"/>
          <p14:tracePt t="119812" x="1371600" y="5980113"/>
          <p14:tracePt t="119817" x="1395413" y="5980113"/>
          <p14:tracePt t="119827" x="1403350" y="5980113"/>
          <p14:tracePt t="119842" x="1411288" y="5980113"/>
          <p14:tracePt t="119976" x="1419225" y="5980113"/>
          <p14:tracePt t="120006" x="1427163" y="5980113"/>
          <p14:tracePt t="120013" x="1435100" y="5980113"/>
          <p14:tracePt t="120035" x="1443038" y="5980113"/>
          <p14:tracePt t="120060" x="1450975" y="5980113"/>
          <p14:tracePt t="120081" x="1458913" y="5980113"/>
          <p14:tracePt t="120096" x="1466850" y="5980113"/>
          <p14:tracePt t="120426" x="1474788" y="5980113"/>
          <p14:tracePt t="120449" x="1482725" y="5980113"/>
          <p14:tracePt t="120463" x="1490663" y="5980113"/>
          <p14:tracePt t="120470" x="1490663" y="5988050"/>
          <p14:tracePt t="120478" x="1498600" y="5988050"/>
          <p14:tracePt t="120485" x="1506538" y="5988050"/>
          <p14:tracePt t="120509" x="1506538" y="5995988"/>
          <p14:tracePt t="120515" x="1514475" y="5995988"/>
          <p14:tracePt t="120659" x="1522413" y="5995988"/>
          <p14:tracePt t="120765" x="1530350" y="5995988"/>
          <p14:tracePt t="121066" x="1538288" y="5995988"/>
          <p14:tracePt t="121116" x="1546225" y="5995988"/>
          <p14:tracePt t="121131" x="1554163" y="5995988"/>
          <p14:tracePt t="121140" x="1562100" y="5995988"/>
          <p14:tracePt t="121153" x="1570038" y="5995988"/>
          <p14:tracePt t="121168" x="1577975" y="5995988"/>
          <p14:tracePt t="121183" x="1585913" y="5995988"/>
          <p14:tracePt t="121192" x="1593850" y="5995988"/>
          <p14:tracePt t="121268" x="1601788" y="5995988"/>
          <p14:tracePt t="121305" x="1609725" y="5995988"/>
          <p14:tracePt t="121318" x="1617663" y="5995988"/>
          <p14:tracePt t="121329" x="1617663" y="6005513"/>
          <p14:tracePt t="121334" x="1625600" y="6005513"/>
          <p14:tracePt t="121348" x="1633538" y="6005513"/>
          <p14:tracePt t="121357" x="1641475" y="6005513"/>
          <p14:tracePt t="121363" x="1651000" y="6005513"/>
          <p14:tracePt t="121372" x="1658938" y="6005513"/>
          <p14:tracePt t="121380" x="1666875" y="6013450"/>
          <p14:tracePt t="121385" x="1674813" y="6013450"/>
          <p14:tracePt t="121394" x="1682750" y="6021388"/>
          <p14:tracePt t="121401" x="1690688" y="6021388"/>
          <p14:tracePt t="121408" x="1698625" y="6021388"/>
          <p14:tracePt t="121415" x="1706563" y="6021388"/>
          <p14:tracePt t="121426" x="1714500" y="6021388"/>
          <p14:tracePt t="121430" x="1714500" y="6029325"/>
          <p14:tracePt t="121439" x="1722438" y="6029325"/>
          <p14:tracePt t="121446" x="1738313" y="6029325"/>
          <p14:tracePt t="121453" x="1746250" y="6037263"/>
          <p14:tracePt t="121462" x="1754188" y="6037263"/>
          <p14:tracePt t="121468" x="1762125" y="6037263"/>
          <p14:tracePt t="121477" x="1762125" y="6045200"/>
          <p14:tracePt t="121483" x="1778000" y="6045200"/>
          <p14:tracePt t="121501" x="1785938" y="6045200"/>
          <p14:tracePt t="121506" x="1793875" y="6045200"/>
          <p14:tracePt t="121521" x="1801813" y="6045200"/>
          <p14:tracePt t="121530" x="1801813" y="6053138"/>
          <p14:tracePt t="121547" x="1809750" y="6053138"/>
          <p14:tracePt t="122637" x="0" y="0"/>
        </p14:tracePtLst>
        <p14:tracePtLst>
          <p14:tracePt t="139672" x="2933700" y="5908675"/>
          <p14:tracePt t="139924" x="2941638" y="5908675"/>
          <p14:tracePt t="139931" x="2949575" y="5908675"/>
          <p14:tracePt t="139940" x="2957513" y="5908675"/>
          <p14:tracePt t="139947" x="2973388" y="5908675"/>
          <p14:tracePt t="139954" x="2997200" y="5908675"/>
          <p14:tracePt t="139961" x="3013075" y="5908675"/>
          <p14:tracePt t="139969" x="3028950" y="5908675"/>
          <p14:tracePt t="139977" x="3052763" y="5900738"/>
          <p14:tracePt t="139984" x="3068638" y="5892800"/>
          <p14:tracePt t="139992" x="3092450" y="5884863"/>
          <p14:tracePt t="139999" x="3117850" y="5876925"/>
          <p14:tracePt t="140007" x="3141663" y="5876925"/>
          <p14:tracePt t="140015" x="3181350" y="5861050"/>
          <p14:tracePt t="140022" x="3197225" y="5853113"/>
          <p14:tracePt t="140029" x="3221038" y="5845175"/>
          <p14:tracePt t="140037" x="3252788" y="5829300"/>
          <p14:tracePt t="140044" x="3268663" y="5821363"/>
          <p14:tracePt t="140051" x="3284538" y="5813425"/>
          <p14:tracePt t="140060" x="3292475" y="5805488"/>
          <p14:tracePt t="140066" x="3308350" y="5797550"/>
          <p14:tracePt t="140075" x="3316288" y="5797550"/>
          <p14:tracePt t="140081" x="3324225" y="5789613"/>
          <p14:tracePt t="140090" x="3324225" y="5781675"/>
          <p14:tracePt t="140096" x="3332163" y="5781675"/>
          <p14:tracePt t="140262" x="3324225" y="5781675"/>
          <p14:tracePt t="140277" x="3308350" y="5789613"/>
          <p14:tracePt t="140284" x="3300413" y="5789613"/>
          <p14:tracePt t="140294" x="3284538" y="5797550"/>
          <p14:tracePt t="140299" x="3244850" y="5813425"/>
          <p14:tracePt t="140308" x="3213100" y="5813425"/>
          <p14:tracePt t="140314" x="3189288" y="5821363"/>
          <p14:tracePt t="140323" x="3149600" y="5829300"/>
          <p14:tracePt t="140329" x="3133725" y="5837238"/>
          <p14:tracePt t="140337" x="3117850" y="5845175"/>
          <p14:tracePt t="140344" x="3109913" y="5845175"/>
          <p14:tracePt t="140351" x="3084513" y="5853113"/>
          <p14:tracePt t="140367" x="3076575" y="5853113"/>
          <p14:tracePt t="141558" x="3092450" y="5853113"/>
          <p14:tracePt t="141566" x="3125788" y="5853113"/>
          <p14:tracePt t="141573" x="3157538" y="5845175"/>
          <p14:tracePt t="141581" x="3213100" y="5837238"/>
          <p14:tracePt t="141588" x="3292475" y="5837238"/>
          <p14:tracePt t="141596" x="3371850" y="5837238"/>
          <p14:tracePt t="141604" x="3467100" y="5837238"/>
          <p14:tracePt t="141611" x="3571875" y="5837238"/>
          <p14:tracePt t="141619" x="3667125" y="5837238"/>
          <p14:tracePt t="141627" x="3762375" y="5837238"/>
          <p14:tracePt t="141635" x="3859213" y="5837238"/>
          <p14:tracePt t="141643" x="3922713" y="5837238"/>
          <p14:tracePt t="141650" x="3978275" y="5837238"/>
          <p14:tracePt t="141657" x="4010025" y="5837238"/>
          <p14:tracePt t="141665" x="4033838" y="5837238"/>
          <p14:tracePt t="141673" x="4041775" y="5837238"/>
          <p14:tracePt t="142003" x="4049713" y="5837238"/>
          <p14:tracePt t="142017" x="4065588" y="5837238"/>
          <p14:tracePt t="142032" x="4073525" y="5837238"/>
          <p14:tracePt t="142041" x="4097338" y="5837238"/>
          <p14:tracePt t="142048" x="4113213" y="5837238"/>
          <p14:tracePt t="142056" x="4121150" y="5837238"/>
          <p14:tracePt t="142062" x="4129088" y="5837238"/>
          <p14:tracePt t="142070" x="4144963" y="5837238"/>
          <p14:tracePt t="142085" x="4152900" y="5837238"/>
          <p14:tracePt t="142100" x="4160838" y="5837238"/>
          <p14:tracePt t="142115" x="4168775" y="5837238"/>
          <p14:tracePt t="142128" x="4176713" y="5837238"/>
          <p14:tracePt t="142139" x="4184650" y="5837238"/>
          <p14:tracePt t="142162" x="4192588" y="5837238"/>
          <p14:tracePt t="142176" x="4192588" y="5829300"/>
          <p14:tracePt t="142183" x="4200525" y="5829300"/>
          <p14:tracePt t="142203" x="4210050" y="5829300"/>
          <p14:tracePt t="142213" x="4217988" y="5829300"/>
          <p14:tracePt t="142228" x="4225925" y="5829300"/>
          <p14:tracePt t="142244" x="4241800" y="5829300"/>
          <p14:tracePt t="142250" x="4249738" y="5829300"/>
          <p14:tracePt t="142257" x="4257675" y="5829300"/>
          <p14:tracePt t="142265" x="4265613" y="5829300"/>
          <p14:tracePt t="142281" x="4289425" y="5829300"/>
          <p14:tracePt t="142295" x="4297363" y="5829300"/>
          <p14:tracePt t="142303" x="4305300" y="5829300"/>
          <p14:tracePt t="143623" x="4297363" y="5829300"/>
          <p14:tracePt t="143630" x="4281488" y="5829300"/>
          <p14:tracePt t="143639" x="4265613" y="5829300"/>
          <p14:tracePt t="143644" x="4257675" y="5829300"/>
          <p14:tracePt t="143653" x="4249738" y="5829300"/>
          <p14:tracePt t="145504" x="4241800" y="5837238"/>
          <p14:tracePt t="145521" x="4233863" y="5845175"/>
          <p14:tracePt t="145527" x="4225925" y="5853113"/>
          <p14:tracePt t="145534" x="4210050" y="5853113"/>
          <p14:tracePt t="145541" x="4200525" y="5861050"/>
          <p14:tracePt t="145549" x="4192588" y="5868988"/>
          <p14:tracePt t="145557" x="4176713" y="5868988"/>
          <p14:tracePt t="145564" x="4160838" y="5868988"/>
          <p14:tracePt t="145572" x="4152900" y="5876925"/>
          <p14:tracePt t="145579" x="4137025" y="5884863"/>
          <p14:tracePt t="145587" x="4121150" y="5884863"/>
          <p14:tracePt t="145594" x="4097338" y="5884863"/>
          <p14:tracePt t="145602" x="4081463" y="5892800"/>
          <p14:tracePt t="145609" x="4073525" y="5892800"/>
          <p14:tracePt t="145617" x="4057650" y="5892800"/>
          <p14:tracePt t="145624" x="4041775" y="5892800"/>
          <p14:tracePt t="145632" x="4025900" y="5892800"/>
          <p14:tracePt t="145639" x="4017963" y="5892800"/>
          <p14:tracePt t="145646" x="4010025" y="5892800"/>
          <p14:tracePt t="145655" x="3994150" y="5892800"/>
          <p14:tracePt t="145661" x="3978275" y="5892800"/>
          <p14:tracePt t="145672" x="3954463" y="5892800"/>
          <p14:tracePt t="145677" x="3930650" y="5892800"/>
          <p14:tracePt t="145687" x="3906838" y="5900738"/>
          <p14:tracePt t="145693" x="3875088" y="5900738"/>
          <p14:tracePt t="145700" x="3833813" y="5900738"/>
          <p14:tracePt t="145709" x="3794125" y="5908675"/>
          <p14:tracePt t="145715" x="3738563" y="5916613"/>
          <p14:tracePt t="145724" x="3698875" y="5924550"/>
          <p14:tracePt t="145730" x="3651250" y="5924550"/>
          <p14:tracePt t="145738" x="3603625" y="5932488"/>
          <p14:tracePt t="145746" x="3563938" y="5932488"/>
          <p14:tracePt t="145754" x="3524250" y="5940425"/>
          <p14:tracePt t="145760" x="3492500" y="5940425"/>
          <p14:tracePt t="145768" x="3459163" y="5940425"/>
          <p14:tracePt t="145775" x="3411538" y="5940425"/>
          <p14:tracePt t="145782" x="3379788" y="5940425"/>
          <p14:tracePt t="145791" x="3355975" y="5940425"/>
          <p14:tracePt t="145797" x="3324225" y="5948363"/>
          <p14:tracePt t="145806" x="3292475" y="5948363"/>
          <p14:tracePt t="145812" x="3252788" y="5948363"/>
          <p14:tracePt t="145822" x="3213100" y="5948363"/>
          <p14:tracePt t="145827" x="3189288" y="5956300"/>
          <p14:tracePt t="145835" x="3165475" y="5956300"/>
          <p14:tracePt t="145842" x="3141663" y="5964238"/>
          <p14:tracePt t="145850" x="3117850" y="5964238"/>
          <p14:tracePt t="145859" x="3092450" y="5972175"/>
          <p14:tracePt t="145865" x="3068638" y="5972175"/>
          <p14:tracePt t="145873" x="3044825" y="5972175"/>
          <p14:tracePt t="145880" x="3028950" y="5972175"/>
          <p14:tracePt t="145887" x="3005138" y="5980113"/>
          <p14:tracePt t="145911" x="2941638" y="5988050"/>
          <p14:tracePt t="145919" x="2925763" y="5988050"/>
          <p14:tracePt t="145925" x="2909888" y="5988050"/>
          <p14:tracePt t="145934" x="2901950" y="5988050"/>
          <p14:tracePt t="145940" x="2886075" y="5988050"/>
          <p14:tracePt t="145947" x="2878138" y="5988050"/>
          <p14:tracePt t="145956" x="2870200" y="5988050"/>
          <p14:tracePt t="145962" x="2862263" y="5988050"/>
          <p14:tracePt t="146002" x="2854325" y="5995988"/>
          <p14:tracePt t="146053" x="2846388" y="5995988"/>
          <p14:tracePt t="146098" x="2862263" y="5995988"/>
          <p14:tracePt t="146108" x="2878138" y="5995988"/>
          <p14:tracePt t="146113" x="2901950" y="5995988"/>
          <p14:tracePt t="146123" x="2917825" y="5995988"/>
          <p14:tracePt t="146128" x="2941638" y="5995988"/>
          <p14:tracePt t="146137" x="2965450" y="5995988"/>
          <p14:tracePt t="146143" x="2997200" y="5995988"/>
          <p14:tracePt t="146151" x="3028950" y="5995988"/>
          <p14:tracePt t="146160" x="3052763" y="5995988"/>
          <p14:tracePt t="146165" x="3068638" y="5995988"/>
          <p14:tracePt t="146175" x="3092450" y="5995988"/>
          <p14:tracePt t="146180" x="3117850" y="5995988"/>
          <p14:tracePt t="146190" x="3149600" y="5995988"/>
          <p14:tracePt t="146195" x="3173413" y="5995988"/>
          <p14:tracePt t="146203" x="3197225" y="5995988"/>
          <p14:tracePt t="146210" x="3213100" y="5995988"/>
          <p14:tracePt t="146218" x="3236913" y="5995988"/>
          <p14:tracePt t="146225" x="3252788" y="5995988"/>
          <p14:tracePt t="146233" x="3268663" y="5995988"/>
          <p14:tracePt t="146241" x="3292475" y="5995988"/>
          <p14:tracePt t="146248" x="3300413" y="5995988"/>
          <p14:tracePt t="146257" x="3316288" y="5995988"/>
          <p14:tracePt t="146263" x="3332163" y="5995988"/>
          <p14:tracePt t="146271" x="3348038" y="5995988"/>
          <p14:tracePt t="146287" x="3363913" y="5995988"/>
          <p14:tracePt t="146293" x="3379788" y="5995988"/>
          <p14:tracePt t="146309" x="3395663" y="5995988"/>
          <p14:tracePt t="146315" x="3411538" y="5995988"/>
          <p14:tracePt t="146323" x="3427413" y="5995988"/>
          <p14:tracePt t="146330" x="3435350" y="5995988"/>
          <p14:tracePt t="146337" x="3451225" y="5995988"/>
          <p14:tracePt t="146346" x="3467100" y="5995988"/>
          <p14:tracePt t="146354" x="3492500" y="5995988"/>
          <p14:tracePt t="146361" x="3508375" y="5995988"/>
          <p14:tracePt t="146370" x="3563938" y="5995988"/>
          <p14:tracePt t="146377" x="3587750" y="5995988"/>
          <p14:tracePt t="146383" x="3603625" y="5995988"/>
          <p14:tracePt t="146392" x="3635375" y="5995988"/>
          <p14:tracePt t="146398" x="3667125" y="5995988"/>
          <p14:tracePt t="146407" x="3706813" y="5995988"/>
          <p14:tracePt t="146413" x="3762375" y="5995988"/>
          <p14:tracePt t="146420" x="3817938" y="5995988"/>
          <p14:tracePt t="146427" x="3867150" y="5995988"/>
          <p14:tracePt t="146437" x="3906838" y="5995988"/>
          <p14:tracePt t="146442" x="3946525" y="5995988"/>
          <p14:tracePt t="146450" x="3986213" y="5995988"/>
          <p14:tracePt t="146458" x="4033838" y="5995988"/>
          <p14:tracePt t="146465" x="4073525" y="5995988"/>
          <p14:tracePt t="146474" x="4105275" y="5995988"/>
          <p14:tracePt t="146480" x="4144963" y="5995988"/>
          <p14:tracePt t="146490" x="4168775" y="5995988"/>
          <p14:tracePt t="146495" x="4184650" y="5995988"/>
          <p14:tracePt t="146503" x="4210050" y="5995988"/>
          <p14:tracePt t="146510" x="4217988" y="5995988"/>
          <p14:tracePt t="146518" x="4233863" y="5995988"/>
          <p14:tracePt t="146525" x="4241800" y="5995988"/>
          <p14:tracePt t="146533" x="4257675" y="5995988"/>
          <p14:tracePt t="146540" x="4265613" y="5988050"/>
          <p14:tracePt t="146548" x="4273550" y="5988050"/>
          <p14:tracePt t="146556" x="4281488" y="5980113"/>
          <p14:tracePt t="146570" x="4297363" y="5980113"/>
          <p14:tracePt t="146586" x="4305300" y="5980113"/>
          <p14:tracePt t="146592" x="4305300" y="5972175"/>
          <p14:tracePt t="146601" x="4321175" y="5972175"/>
          <p14:tracePt t="146615" x="4329113" y="5972175"/>
          <p14:tracePt t="146623" x="4344988" y="5972175"/>
          <p14:tracePt t="146630" x="4352925" y="5972175"/>
          <p14:tracePt t="146645" x="4368800" y="5964238"/>
          <p14:tracePt t="146654" x="4376738" y="5964238"/>
          <p14:tracePt t="146670" x="4408488" y="5956300"/>
          <p14:tracePt t="146677" x="4416425" y="5956300"/>
          <p14:tracePt t="146683" x="4432300" y="5956300"/>
          <p14:tracePt t="146692" x="4448175" y="5948363"/>
          <p14:tracePt t="146698" x="4464050" y="5948363"/>
          <p14:tracePt t="146706" x="4487863" y="5948363"/>
          <p14:tracePt t="146713" x="4511675" y="5948363"/>
          <p14:tracePt t="146721" x="4535488" y="5948363"/>
          <p14:tracePt t="146728" x="4567238" y="5948363"/>
          <p14:tracePt t="146736" x="4600575" y="5948363"/>
          <p14:tracePt t="146742" x="4632325" y="5948363"/>
          <p14:tracePt t="146755" x="4672013" y="5948363"/>
          <p14:tracePt t="146758" x="4711700" y="5948363"/>
          <p14:tracePt t="146766" x="4743450" y="5948363"/>
          <p14:tracePt t="146774" x="4799013" y="5948363"/>
          <p14:tracePt t="146781" x="4838700" y="5948363"/>
          <p14:tracePt t="146790" x="4886325" y="5948363"/>
          <p14:tracePt t="146796" x="4926013" y="5948363"/>
          <p14:tracePt t="146803" x="4983163" y="5948363"/>
          <p14:tracePt t="146812" x="5022850" y="5948363"/>
          <p14:tracePt t="146818" x="5070475" y="5948363"/>
          <p14:tracePt t="146827" x="5118100" y="5948363"/>
          <p14:tracePt t="146833" x="5173663" y="5948363"/>
          <p14:tracePt t="146841" x="5229225" y="5948363"/>
          <p14:tracePt t="146848" x="5284788" y="5948363"/>
          <p14:tracePt t="146856" x="5318125" y="5948363"/>
          <p14:tracePt t="146864" x="5357813" y="5948363"/>
          <p14:tracePt t="146870" x="5405438" y="5948363"/>
          <p14:tracePt t="146878" x="5445125" y="5948363"/>
          <p14:tracePt t="146887" x="5484813" y="5948363"/>
          <p14:tracePt t="146908" x="5595938" y="5948363"/>
          <p14:tracePt t="146916" x="5619750" y="5948363"/>
          <p14:tracePt t="146925" x="5659438" y="5948363"/>
          <p14:tracePt t="146930" x="5692775" y="5948363"/>
          <p14:tracePt t="146939" x="5740400" y="5948363"/>
          <p14:tracePt t="146945" x="5803900" y="5948363"/>
          <p14:tracePt t="146954" x="5843588" y="5948363"/>
          <p14:tracePt t="146960" x="5891213" y="5948363"/>
          <p14:tracePt t="146970" x="5938838" y="5948363"/>
          <p14:tracePt t="146977" x="5994400" y="5948363"/>
          <p14:tracePt t="146983" x="6059488" y="5948363"/>
          <p14:tracePt t="146991" x="6115050" y="5948363"/>
          <p14:tracePt t="147000" x="6178550" y="5948363"/>
          <p14:tracePt t="147006" x="6234113" y="5948363"/>
          <p14:tracePt t="147016" x="6297613" y="5948363"/>
          <p14:tracePt t="147021" x="6329363" y="5948363"/>
          <p14:tracePt t="147028" x="6369050" y="5948363"/>
          <p14:tracePt t="147036" x="6426200" y="5956300"/>
          <p14:tracePt t="147043" x="6473825" y="5956300"/>
          <p14:tracePt t="147055" x="6537325" y="5964238"/>
          <p14:tracePt t="147059" x="6592888" y="5964238"/>
          <p14:tracePt t="147065" x="6624638" y="5964238"/>
          <p14:tracePt t="147073" x="6672263" y="5964238"/>
          <p14:tracePt t="147080" x="6727825" y="5964238"/>
          <p14:tracePt t="147089" x="6792913" y="5964238"/>
          <p14:tracePt t="147095" x="6840538" y="5964238"/>
          <p14:tracePt t="147104" x="6888163" y="5964238"/>
          <p14:tracePt t="147110" x="6943725" y="5964238"/>
          <p14:tracePt t="147120" x="6999288" y="5964238"/>
          <p14:tracePt t="147127" x="7038975" y="5964238"/>
          <p14:tracePt t="147133" x="7086600" y="5964238"/>
          <p14:tracePt t="147141" x="7135813" y="5964238"/>
          <p14:tracePt t="147148" x="7183438" y="5964238"/>
          <p14:tracePt t="147156" x="7223125" y="5964238"/>
          <p14:tracePt t="147163" x="7254875" y="5964238"/>
          <p14:tracePt t="147172" x="7278688" y="5964238"/>
          <p14:tracePt t="147178" x="7310438" y="5964238"/>
          <p14:tracePt t="147188" x="7334250" y="5964238"/>
          <p14:tracePt t="147193" x="7358063" y="5964238"/>
          <p14:tracePt t="147206" x="7381875" y="5964238"/>
          <p14:tracePt t="147208" x="7397750" y="5964238"/>
          <p14:tracePt t="147216" x="7413625" y="5964238"/>
          <p14:tracePt t="147223" x="7437438" y="5964238"/>
          <p14:tracePt t="147233" x="7445375" y="5964238"/>
          <p14:tracePt t="147239" x="7461250" y="5964238"/>
          <p14:tracePt t="147252" x="7477125" y="5964238"/>
          <p14:tracePt t="147256" x="7493000" y="5964238"/>
          <p14:tracePt t="147261" x="7510463" y="5964238"/>
          <p14:tracePt t="147271" x="7534275" y="5964238"/>
          <p14:tracePt t="147279" x="7550150" y="5972175"/>
          <p14:tracePt t="147291" x="7566025" y="5972175"/>
          <p14:tracePt t="147298" x="7581900" y="5972175"/>
          <p14:tracePt t="147307" x="7597775" y="5972175"/>
          <p14:tracePt t="147314" x="7613650" y="5972175"/>
          <p14:tracePt t="147321" x="7629525" y="5972175"/>
          <p14:tracePt t="147329" x="7653338" y="5972175"/>
          <p14:tracePt t="147337" x="7677150" y="5972175"/>
          <p14:tracePt t="147344" x="7716838" y="5972175"/>
          <p14:tracePt t="147352" x="7748588" y="5972175"/>
          <p14:tracePt t="147359" x="7772400" y="5972175"/>
          <p14:tracePt t="147366" x="7804150" y="5972175"/>
          <p14:tracePt t="147374" x="7835900" y="5972175"/>
          <p14:tracePt t="147381" x="7859713" y="5972175"/>
          <p14:tracePt t="147390" x="7893050" y="5972175"/>
          <p14:tracePt t="147396" x="7916863" y="5972175"/>
          <p14:tracePt t="147407" x="7956550" y="5972175"/>
          <p14:tracePt t="147411" x="8004175" y="5972175"/>
          <p14:tracePt t="147419" x="8035925" y="5972175"/>
          <p14:tracePt t="147426" x="8067675" y="5972175"/>
          <p14:tracePt t="147434" x="8115300" y="5972175"/>
          <p14:tracePt t="147441" x="8139113" y="5972175"/>
          <p14:tracePt t="147450" x="8170863" y="5972175"/>
          <p14:tracePt t="147457" x="8202613" y="5972175"/>
          <p14:tracePt t="147464" x="8235950" y="5972175"/>
          <p14:tracePt t="147471" x="8267700" y="5972175"/>
          <p14:tracePt t="147478" x="8299450" y="5972175"/>
          <p14:tracePt t="147487" x="8331200" y="5972175"/>
          <p14:tracePt t="147495" x="8347075" y="5972175"/>
          <p14:tracePt t="147501" x="8370888" y="5964238"/>
          <p14:tracePt t="147508" x="8394700" y="5964238"/>
          <p14:tracePt t="147517" x="8418513" y="5964238"/>
          <p14:tracePt t="147524" x="8442325" y="5964238"/>
          <p14:tracePt t="147531" x="8458200" y="5956300"/>
          <p14:tracePt t="147539" x="8474075" y="5948363"/>
          <p14:tracePt t="147546" x="8489950" y="5948363"/>
          <p14:tracePt t="147554" x="8497888" y="5948363"/>
          <p14:tracePt t="147561" x="8513763" y="5948363"/>
          <p14:tracePt t="147571" x="8521700" y="5948363"/>
          <p14:tracePt t="147578" x="8529638" y="5940425"/>
          <p14:tracePt t="147584" x="8545513" y="5940425"/>
          <p14:tracePt t="147599" x="8553450" y="5932488"/>
          <p14:tracePt t="147613" x="8561388" y="5932488"/>
          <p14:tracePt t="147624" x="8569325" y="5932488"/>
          <p14:tracePt t="147639" x="8577263" y="5932488"/>
          <p14:tracePt t="147666" x="8585200" y="5924550"/>
          <p14:tracePt t="147810" x="8585200" y="5916613"/>
          <p14:tracePt t="147816" x="8585200" y="5908675"/>
          <p14:tracePt t="147825" x="8585200" y="5900738"/>
          <p14:tracePt t="147840" x="8585200" y="5892800"/>
          <p14:tracePt t="147854" x="8585200" y="5884863"/>
          <p14:tracePt t="147861" x="8577263" y="5876925"/>
          <p14:tracePt t="147878" x="8569325" y="5868988"/>
          <p14:tracePt t="147894" x="8561388" y="5861050"/>
          <p14:tracePt t="147908" x="8553450" y="5861050"/>
          <p14:tracePt t="147914" x="8553450" y="5853113"/>
          <p14:tracePt t="147929" x="8545513" y="5853113"/>
          <p14:tracePt t="147953" x="8537575" y="5853113"/>
          <p14:tracePt t="147958" x="8537575" y="5845175"/>
          <p14:tracePt t="147983" x="8529638" y="5845175"/>
          <p14:tracePt t="148011" x="8513763" y="5845175"/>
          <p14:tracePt t="148027" x="8505825" y="5837238"/>
          <p14:tracePt t="148034" x="8497888" y="5837238"/>
          <p14:tracePt t="148049" x="8482013" y="5837238"/>
          <p14:tracePt t="148058" x="8474075" y="5837238"/>
          <p14:tracePt t="148063" x="8466138" y="5837238"/>
          <p14:tracePt t="148073" x="8458200" y="5837238"/>
          <p14:tracePt t="148119" x="8450263" y="5837238"/>
          <p14:tracePt t="148385" x="0" y="0"/>
        </p14:tracePtLst>
        <p14:tracePtLst>
          <p14:tracePt t="163575" x="4527550" y="1538288"/>
          <p14:tracePt t="163737" x="4535488" y="1538288"/>
          <p14:tracePt t="163746" x="4559300" y="1538288"/>
          <p14:tracePt t="163753" x="4576763" y="1547813"/>
          <p14:tracePt t="163760" x="4600575" y="1547813"/>
          <p14:tracePt t="163767" x="4616450" y="1555750"/>
          <p14:tracePt t="163775" x="4640263" y="1555750"/>
          <p14:tracePt t="163782" x="4656138" y="1555750"/>
          <p14:tracePt t="163791" x="4679950" y="1563688"/>
          <p14:tracePt t="163797" x="4687888" y="1571625"/>
          <p14:tracePt t="163805" x="4703763" y="1579563"/>
          <p14:tracePt t="163812" x="4727575" y="1595438"/>
          <p14:tracePt t="163820" x="4743450" y="1595438"/>
          <p14:tracePt t="163827" x="4751388" y="1603375"/>
          <p14:tracePt t="163835" x="4759325" y="1603375"/>
          <p14:tracePt t="163842" x="4775200" y="1611313"/>
          <p14:tracePt t="163850" x="4783138" y="1619250"/>
          <p14:tracePt t="163857" x="4799013" y="1619250"/>
          <p14:tracePt t="163865" x="4814888" y="1619250"/>
          <p14:tracePt t="163873" x="4822825" y="1619250"/>
          <p14:tracePt t="163880" x="4846638" y="1627188"/>
          <p14:tracePt t="163892" x="4862513" y="1627188"/>
          <p14:tracePt t="163895" x="4878388" y="1627188"/>
          <p14:tracePt t="163904" x="4902200" y="1627188"/>
          <p14:tracePt t="163910" x="4926013" y="1627188"/>
          <p14:tracePt t="163918" x="4951413" y="1627188"/>
          <p14:tracePt t="163926" x="4975225" y="1627188"/>
          <p14:tracePt t="163933" x="4999038" y="1627188"/>
          <p14:tracePt t="163942" x="5030788" y="1627188"/>
          <p14:tracePt t="163948" x="5054600" y="1627188"/>
          <p14:tracePt t="163955" x="5078413" y="1627188"/>
          <p14:tracePt t="163964" x="5102225" y="1627188"/>
          <p14:tracePt t="163971" x="5110163" y="1619250"/>
          <p14:tracePt t="163979" x="5126038" y="1619250"/>
          <p14:tracePt t="163985" x="5133975" y="1619250"/>
          <p14:tracePt t="163993" x="5141913" y="1611313"/>
          <p14:tracePt t="164009" x="5149850" y="1611313"/>
          <p14:tracePt t="164031" x="5157788" y="1611313"/>
          <p14:tracePt t="164040" x="5165725" y="1611313"/>
          <p14:tracePt t="164046" x="5173663" y="1611313"/>
          <p14:tracePt t="164054" x="5181600" y="1611313"/>
          <p14:tracePt t="164061" x="5189538" y="1611313"/>
          <p14:tracePt t="164069" x="5197475" y="1603375"/>
          <p14:tracePt t="164079" x="5213350" y="1603375"/>
          <p14:tracePt t="164084" x="5221288" y="1595438"/>
          <p14:tracePt t="164093" x="5229225" y="1595438"/>
          <p14:tracePt t="164098" x="5245100" y="1595438"/>
          <p14:tracePt t="164106" x="5260975" y="1595438"/>
          <p14:tracePt t="164114" x="5268913" y="1595438"/>
          <p14:tracePt t="164123" x="5276850" y="1587500"/>
          <p14:tracePt t="164129" x="5292725" y="1587500"/>
          <p14:tracePt t="164137" x="5300663" y="1587500"/>
          <p14:tracePt t="164143" x="5310188" y="1587500"/>
          <p14:tracePt t="164181" x="5318125" y="1587500"/>
          <p14:tracePt t="164301" x="5318125" y="1595438"/>
          <p14:tracePt t="164308" x="5300663" y="1627188"/>
          <p14:tracePt t="164316" x="5292725" y="1651000"/>
          <p14:tracePt t="164325" x="5276850" y="1714500"/>
          <p14:tracePt t="164330" x="5260975" y="1793875"/>
          <p14:tracePt t="164340" x="5237163" y="1881188"/>
          <p14:tracePt t="164345" x="5213350" y="2001838"/>
          <p14:tracePt t="164355" x="5197475" y="2184400"/>
          <p14:tracePt t="164360" x="5189538" y="2400300"/>
          <p14:tracePt t="164368" x="5189538" y="2559050"/>
          <p14:tracePt t="164376" x="5189538" y="2838450"/>
          <p14:tracePt t="164383" x="5197475" y="3125788"/>
          <p14:tracePt t="164392" x="5221288" y="3389313"/>
          <p14:tracePt t="164398" x="5276850" y="3668713"/>
          <p14:tracePt t="164405" x="5318125" y="3898900"/>
          <p14:tracePt t="164413" x="5357813" y="4027488"/>
          <p14:tracePt t="164423" x="5413375" y="4210050"/>
          <p14:tracePt t="164429" x="5468938" y="4346575"/>
          <p14:tracePt t="164438" x="5532438" y="4449763"/>
          <p14:tracePt t="164444" x="5588000" y="4537075"/>
          <p14:tracePt t="164451" x="5659438" y="4633913"/>
          <p14:tracePt t="164459" x="5732463" y="4713288"/>
          <p14:tracePt t="164467" x="5811838" y="4792663"/>
          <p14:tracePt t="164475" x="5883275" y="4856163"/>
          <p14:tracePt t="164481" x="5954713" y="4919663"/>
          <p14:tracePt t="164489" x="6026150" y="4959350"/>
          <p14:tracePt t="164496" x="6083300" y="4992688"/>
          <p14:tracePt t="164506" x="6130925" y="5016500"/>
          <p14:tracePt t="164512" x="6162675" y="5024438"/>
          <p14:tracePt t="164519" x="6186488" y="5024438"/>
          <p14:tracePt t="164528" x="6210300" y="5024438"/>
          <p14:tracePt t="164533" x="6226175" y="5024438"/>
          <p14:tracePt t="164543" x="6234113" y="5024438"/>
          <p14:tracePt t="164548" x="6257925" y="5024438"/>
          <p14:tracePt t="164560" x="6273800" y="5016500"/>
          <p14:tracePt t="164564" x="6281738" y="5016500"/>
          <p14:tracePt t="164573" x="6297613" y="5008563"/>
          <p14:tracePt t="164578" x="6313488" y="5000625"/>
          <p14:tracePt t="164587" x="6329363" y="5000625"/>
          <p14:tracePt t="164594" x="6337300" y="5000625"/>
          <p14:tracePt t="164601" x="6345238" y="5000625"/>
          <p14:tracePt t="164609" x="6353175" y="5000625"/>
          <p14:tracePt t="164616" x="6361113" y="5000625"/>
          <p14:tracePt t="164625" x="6376988" y="5008563"/>
          <p14:tracePt t="164631" x="6384925" y="5016500"/>
          <p14:tracePt t="164638" x="6402388" y="5032375"/>
          <p14:tracePt t="164646" x="6434138" y="5048250"/>
          <p14:tracePt t="164655" x="6457950" y="5072063"/>
          <p14:tracePt t="164661" x="6497638" y="5072063"/>
          <p14:tracePt t="164669" x="6521450" y="5080000"/>
          <p14:tracePt t="164676" x="6545263" y="5087938"/>
          <p14:tracePt t="164683" x="6569075" y="5087938"/>
          <p14:tracePt t="164692" x="6608763" y="5095875"/>
          <p14:tracePt t="164698" x="6640513" y="5103813"/>
          <p14:tracePt t="164709" x="6688138" y="5119688"/>
          <p14:tracePt t="164714" x="6727825" y="5119688"/>
          <p14:tracePt t="164723" x="6769100" y="5127625"/>
          <p14:tracePt t="164729" x="6808788" y="5127625"/>
          <p14:tracePt t="164737" x="6840538" y="5127625"/>
          <p14:tracePt t="164745" x="6880225" y="5127625"/>
          <p14:tracePt t="164752" x="6904038" y="5127625"/>
          <p14:tracePt t="164759" x="6935788" y="5119688"/>
          <p14:tracePt t="164766" x="6943725" y="5119688"/>
          <p14:tracePt t="164774" x="6951663" y="5119688"/>
          <p14:tracePt t="164828" x="6927850" y="5119688"/>
          <p14:tracePt t="164833" x="6896100" y="5143500"/>
          <p14:tracePt t="164841" x="6848475" y="5167313"/>
          <p14:tracePt t="164849" x="6792913" y="5191125"/>
          <p14:tracePt t="164857" x="6751638" y="5207000"/>
          <p14:tracePt t="164864" x="6688138" y="5230813"/>
          <p14:tracePt t="164875" x="6632575" y="5246688"/>
          <p14:tracePt t="164880" x="6561138" y="5270500"/>
          <p14:tracePt t="164887" x="6505575" y="5286375"/>
          <p14:tracePt t="164896" x="6473825" y="5286375"/>
          <p14:tracePt t="164903" x="6442075" y="5294313"/>
          <p14:tracePt t="164910" x="6418263" y="5294313"/>
          <p14:tracePt t="164916" x="6392863" y="5294313"/>
          <p14:tracePt t="164925" x="6369050" y="5294313"/>
          <p14:tracePt t="164932" x="6345238" y="5294313"/>
          <p14:tracePt t="164939" x="6329363" y="5294313"/>
          <p14:tracePt t="164946" x="6321425" y="5294313"/>
          <p14:tracePt t="164955" x="6313488" y="5294313"/>
          <p14:tracePt t="164961" x="6305550" y="5294313"/>
          <p14:tracePt t="165112" x="6313488" y="5294313"/>
          <p14:tracePt t="165122" x="6329363" y="5294313"/>
          <p14:tracePt t="165129" x="6353175" y="5294313"/>
          <p14:tracePt t="165133" x="6384925" y="5294313"/>
          <p14:tracePt t="165141" x="6434138" y="5294313"/>
          <p14:tracePt t="165148" x="6497638" y="5294313"/>
          <p14:tracePt t="165156" x="6545263" y="5294313"/>
          <p14:tracePt t="165163" x="6600825" y="5294313"/>
          <p14:tracePt t="165173" x="6672263" y="5294313"/>
          <p14:tracePt t="165179" x="6751638" y="5294313"/>
          <p14:tracePt t="165189" x="6832600" y="5294313"/>
          <p14:tracePt t="165195" x="6919913" y="5294313"/>
          <p14:tracePt t="165202" x="7007225" y="5294313"/>
          <p14:tracePt t="165209" x="7086600" y="5302250"/>
          <p14:tracePt t="165217" x="7143750" y="5310188"/>
          <p14:tracePt t="165225" x="7223125" y="5343525"/>
          <p14:tracePt t="165234" x="7278688" y="5359400"/>
          <p14:tracePt t="165239" x="7302500" y="5359400"/>
          <p14:tracePt t="165246" x="7310438" y="5367338"/>
          <p14:tracePt t="165299" x="7294563" y="5367338"/>
          <p14:tracePt t="165311" x="7278688" y="5367338"/>
          <p14:tracePt t="165314" x="7262813" y="5367338"/>
          <p14:tracePt t="165322" x="7215188" y="5343525"/>
          <p14:tracePt t="165328" x="7159625" y="5319713"/>
          <p14:tracePt t="165337" x="7094538" y="5294313"/>
          <p14:tracePt t="165344" x="7007225" y="5270500"/>
          <p14:tracePt t="165352" x="6943725" y="5254625"/>
          <p14:tracePt t="165359" x="6856413" y="5254625"/>
          <p14:tracePt t="165366" x="6769100" y="5254625"/>
          <p14:tracePt t="165375" x="6696075" y="5254625"/>
          <p14:tracePt t="165382" x="6616700" y="5254625"/>
          <p14:tracePt t="165389" x="6537325" y="5254625"/>
          <p14:tracePt t="165396" x="6473825" y="5262563"/>
          <p14:tracePt t="165405" x="6426200" y="5262563"/>
          <p14:tracePt t="165411" x="6392863" y="5270500"/>
          <p14:tracePt t="165423" x="6369050" y="5278438"/>
          <p14:tracePt t="165427" x="6361113" y="5278438"/>
          <p14:tracePt t="165442" x="6361113" y="5286375"/>
          <p14:tracePt t="165481" x="6384925" y="5286375"/>
          <p14:tracePt t="165488" x="6392863" y="5286375"/>
          <p14:tracePt t="165497" x="6434138" y="5286375"/>
          <p14:tracePt t="165502" x="6473825" y="5286375"/>
          <p14:tracePt t="165510" x="6537325" y="5286375"/>
          <p14:tracePt t="165517" x="6600825" y="5286375"/>
          <p14:tracePt t="165525" x="6672263" y="5286375"/>
          <p14:tracePt t="165533" x="6759575" y="5286375"/>
          <p14:tracePt t="165542" x="6824663" y="5286375"/>
          <p14:tracePt t="165546" x="6911975" y="5286375"/>
          <p14:tracePt t="165556" x="6999288" y="5286375"/>
          <p14:tracePt t="165562" x="7086600" y="5286375"/>
          <p14:tracePt t="165570" x="7159625" y="5286375"/>
          <p14:tracePt t="165577" x="7223125" y="5286375"/>
          <p14:tracePt t="165585" x="7254875" y="5286375"/>
          <p14:tracePt t="165594" x="7286625" y="5286375"/>
          <p14:tracePt t="165599" x="7302500" y="5286375"/>
          <p14:tracePt t="165608" x="7310438" y="5286375"/>
          <p14:tracePt t="165614" x="7318375" y="5286375"/>
          <p14:tracePt t="165653" x="7310438" y="5286375"/>
          <p14:tracePt t="165660" x="7286625" y="5294313"/>
          <p14:tracePt t="165667" x="7270750" y="5294313"/>
          <p14:tracePt t="165674" x="7231063" y="5294313"/>
          <p14:tracePt t="165683" x="7175500" y="5294313"/>
          <p14:tracePt t="165689" x="7110413" y="5294313"/>
          <p14:tracePt t="165697" x="7070725" y="5294313"/>
          <p14:tracePt t="165706" x="6991350" y="5294313"/>
          <p14:tracePt t="165712" x="6911975" y="5294313"/>
          <p14:tracePt t="165720" x="6824663" y="5302250"/>
          <p14:tracePt t="165728" x="6727825" y="5302250"/>
          <p14:tracePt t="165734" x="6640513" y="5302250"/>
          <p14:tracePt t="165742" x="6561138" y="5302250"/>
          <p14:tracePt t="165749" x="6505575" y="5310188"/>
          <p14:tracePt t="165757" x="6442075" y="5319713"/>
          <p14:tracePt t="165764" x="6392863" y="5319713"/>
          <p14:tracePt t="165773" x="6361113" y="5335588"/>
          <p14:tracePt t="165780" x="6345238" y="5335588"/>
          <p14:tracePt t="165789" x="6337300" y="5343525"/>
          <p14:tracePt t="165797" x="6329363" y="5343525"/>
          <p14:tracePt t="165825" x="6321425" y="5343525"/>
          <p14:tracePt t="165877" x="6345238" y="5351463"/>
          <p14:tracePt t="165892" x="6434138" y="5375275"/>
          <p14:tracePt t="165900" x="6489700" y="5391150"/>
          <p14:tracePt t="165909" x="6545263" y="5399088"/>
          <p14:tracePt t="165915" x="6616700" y="5407025"/>
          <p14:tracePt t="165922" x="6696075" y="5407025"/>
          <p14:tracePt t="165929" x="6777038" y="5407025"/>
          <p14:tracePt t="165939" x="6856413" y="5407025"/>
          <p14:tracePt t="165945" x="6927850" y="5407025"/>
          <p14:tracePt t="165952" x="6967538" y="5407025"/>
          <p14:tracePt t="165960" x="6999288" y="5407025"/>
          <p14:tracePt t="165966" x="7038975" y="5407025"/>
          <p14:tracePt t="165977" x="7046913" y="5407025"/>
          <p14:tracePt t="165983" x="7054850" y="5407025"/>
          <p14:tracePt t="165991" x="7062788" y="5407025"/>
          <p14:tracePt t="166020" x="7062788" y="5399088"/>
          <p14:tracePt t="166035" x="7062788" y="5391150"/>
          <p14:tracePt t="166049" x="7062788" y="5383213"/>
          <p14:tracePt t="166072" x="7062788" y="5375275"/>
          <p14:tracePt t="166095" x="7062788" y="5367338"/>
          <p14:tracePt t="166103" x="7054850" y="5367338"/>
          <p14:tracePt t="166109" x="7046913" y="5367338"/>
          <p14:tracePt t="166117" x="7038975" y="5367338"/>
          <p14:tracePt t="166132" x="7031038" y="5367338"/>
          <p14:tracePt t="166139" x="7023100" y="5367338"/>
          <p14:tracePt t="166177" x="7015163" y="5367338"/>
          <p14:tracePt t="166246" x="7015163" y="5359400"/>
          <p14:tracePt t="166253" x="7015163" y="5351463"/>
          <p14:tracePt t="166260" x="7015163" y="5335588"/>
          <p14:tracePt t="166267" x="7015163" y="5319713"/>
          <p14:tracePt t="166276" x="7015163" y="5310188"/>
          <p14:tracePt t="166281" x="7015163" y="5302250"/>
          <p14:tracePt t="166291" x="7015163" y="5286375"/>
          <p14:tracePt t="166297" x="7015163" y="5262563"/>
          <p14:tracePt t="166305" x="7007225" y="5246688"/>
          <p14:tracePt t="166312" x="7007225" y="5222875"/>
          <p14:tracePt t="166322" x="6999288" y="5207000"/>
          <p14:tracePt t="166327" x="6991350" y="5183188"/>
          <p14:tracePt t="166335" x="6991350" y="5175250"/>
          <p14:tracePt t="166343" x="6991350" y="5159375"/>
          <p14:tracePt t="166352" x="6983413" y="5143500"/>
          <p14:tracePt t="166360" x="6975475" y="5135563"/>
          <p14:tracePt t="166365" x="6967538" y="5127625"/>
          <p14:tracePt t="166372" x="6959600" y="5119688"/>
          <p14:tracePt t="166380" x="6951663" y="5111750"/>
          <p14:tracePt t="166390" x="6943725" y="5111750"/>
          <p14:tracePt t="166396" x="6935788" y="5111750"/>
          <p14:tracePt t="166404" x="6927850" y="5111750"/>
          <p14:tracePt t="166410" x="6911975" y="5111750"/>
          <p14:tracePt t="166417" x="6904038" y="5111750"/>
          <p14:tracePt t="166428" x="6872288" y="5119688"/>
          <p14:tracePt t="166432" x="6856413" y="5119688"/>
          <p14:tracePt t="166440" x="6848475" y="5127625"/>
          <p14:tracePt t="166446" x="6824663" y="5135563"/>
          <p14:tracePt t="166455" x="6808788" y="5143500"/>
          <p14:tracePt t="166462" x="6784975" y="5143500"/>
          <p14:tracePt t="166471" x="6769100" y="5143500"/>
          <p14:tracePt t="166477" x="6735763" y="5151438"/>
          <p14:tracePt t="166484" x="6727825" y="5159375"/>
          <p14:tracePt t="166492" x="6711950" y="5159375"/>
          <p14:tracePt t="166500" x="6704013" y="5167313"/>
          <p14:tracePt t="166509" x="6696075" y="5167313"/>
          <p14:tracePt t="166514" x="6688138" y="5175250"/>
          <p14:tracePt t="166522" x="6688138" y="5183188"/>
          <p14:tracePt t="166529" x="6672263" y="5191125"/>
          <p14:tracePt t="166539" x="6672263" y="5199063"/>
          <p14:tracePt t="166546" x="6664325" y="5207000"/>
          <p14:tracePt t="166553" x="6664325" y="5222875"/>
          <p14:tracePt t="166561" x="6664325" y="5230813"/>
          <p14:tracePt t="166568" x="6664325" y="5246688"/>
          <p14:tracePt t="166579" x="6664325" y="5254625"/>
          <p14:tracePt t="166582" x="6664325" y="5278438"/>
          <p14:tracePt t="166597" x="6664325" y="5286375"/>
          <p14:tracePt t="166605" x="6664325" y="5302250"/>
          <p14:tracePt t="166622" x="6664325" y="5319713"/>
          <p14:tracePt t="166627" x="6672263" y="5327650"/>
          <p14:tracePt t="166634" x="6688138" y="5327650"/>
          <p14:tracePt t="166642" x="6704013" y="5335588"/>
          <p14:tracePt t="166654" x="6719888" y="5351463"/>
          <p14:tracePt t="166660" x="6735763" y="5351463"/>
          <p14:tracePt t="166664" x="6759575" y="5351463"/>
          <p14:tracePt t="166672" x="6769100" y="5359400"/>
          <p14:tracePt t="166679" x="6792913" y="5367338"/>
          <p14:tracePt t="166692" x="6800850" y="5367338"/>
          <p14:tracePt t="166695" x="6824663" y="5375275"/>
          <p14:tracePt t="166710" x="6832600" y="5375275"/>
          <p14:tracePt t="166716" x="6840538" y="5375275"/>
          <p14:tracePt t="166731" x="6856413" y="5375275"/>
          <p14:tracePt t="166740" x="6864350" y="5375275"/>
          <p14:tracePt t="166746" x="6872288" y="5367338"/>
          <p14:tracePt t="166763" x="6880225" y="5367338"/>
          <p14:tracePt t="166771" x="6888163" y="5359400"/>
          <p14:tracePt t="166776" x="6896100" y="5359400"/>
          <p14:tracePt t="166785" x="6904038" y="5343525"/>
          <p14:tracePt t="166803" x="6911975" y="5335588"/>
          <p14:tracePt t="166809" x="6919913" y="5327650"/>
          <p14:tracePt t="166829" x="6919913" y="5319713"/>
          <p14:tracePt t="166845" x="6927850" y="5319713"/>
          <p14:tracePt t="167070" x="6927850" y="5327650"/>
          <p14:tracePt t="167078" x="6927850" y="5335588"/>
          <p14:tracePt t="167092" x="6927850" y="5343525"/>
          <p14:tracePt t="167110" x="6927850" y="5359400"/>
          <p14:tracePt t="167123" x="6927850" y="5367338"/>
          <p14:tracePt t="167144" x="6935788" y="5375275"/>
          <p14:tracePt t="167160" x="6935788" y="5383213"/>
          <p14:tracePt t="167176" x="6943725" y="5383213"/>
          <p14:tracePt t="167182" x="6951663" y="5391150"/>
          <p14:tracePt t="167191" x="6959600" y="5391150"/>
          <p14:tracePt t="167196" x="6975475" y="5399088"/>
          <p14:tracePt t="167204" x="6983413" y="5399088"/>
          <p14:tracePt t="167212" x="6999288" y="5407025"/>
          <p14:tracePt t="167220" x="7015163" y="5407025"/>
          <p14:tracePt t="167227" x="7031038" y="5407025"/>
          <p14:tracePt t="167235" x="7046913" y="5407025"/>
          <p14:tracePt t="167243" x="7062788" y="5407025"/>
          <p14:tracePt t="167252" x="7086600" y="5407025"/>
          <p14:tracePt t="167257" x="7110413" y="5407025"/>
          <p14:tracePt t="167264" x="7143750" y="5407025"/>
          <p14:tracePt t="167273" x="7175500" y="5407025"/>
          <p14:tracePt t="167281" x="7199313" y="5407025"/>
          <p14:tracePt t="167289" x="7215188" y="5391150"/>
          <p14:tracePt t="167294" x="7254875" y="5391150"/>
          <p14:tracePt t="167302" x="7286625" y="5383213"/>
          <p14:tracePt t="167310" x="7318375" y="5375275"/>
          <p14:tracePt t="167317" x="7358063" y="5359400"/>
          <p14:tracePt t="167328" x="7389813" y="5343525"/>
          <p14:tracePt t="167332" x="7429500" y="5327650"/>
          <p14:tracePt t="167340" x="7453313" y="5319713"/>
          <p14:tracePt t="167346" x="7477125" y="5302250"/>
          <p14:tracePt t="167354" x="7502525" y="5294313"/>
          <p14:tracePt t="167364" x="7526338" y="5278438"/>
          <p14:tracePt t="167371" x="7550150" y="5270500"/>
          <p14:tracePt t="167604" x="7550150" y="5278438"/>
          <p14:tracePt t="167618" x="7550150" y="5286375"/>
          <p14:tracePt t="167632" x="7550150" y="5294313"/>
          <p14:tracePt t="167641" x="7550150" y="5302250"/>
          <p14:tracePt t="167646" x="7550150" y="5310188"/>
          <p14:tracePt t="167654" x="7550150" y="5319713"/>
          <p14:tracePt t="167676" x="7550150" y="5327650"/>
          <p14:tracePt t="167761" x="7550150" y="5335588"/>
          <p14:tracePt t="167770" x="7542213" y="5335588"/>
          <p14:tracePt t="167829" x="7542213" y="5343525"/>
          <p14:tracePt t="168091" x="7534275" y="5343525"/>
          <p14:tracePt t="172614" x="7518400" y="5343525"/>
          <p14:tracePt t="172616" x="7437438" y="5367338"/>
          <p14:tracePt t="172617" x="7358063" y="5367338"/>
          <p14:tracePt t="172621" x="7262813" y="5367338"/>
          <p14:tracePt t="172633" x="7175500" y="5367338"/>
          <p14:tracePt t="172640" x="7167563" y="5367338"/>
          <p14:tracePt t="172648" x="7167563" y="5375275"/>
          <p14:tracePt t="172655" x="7159625" y="5375275"/>
          <p14:tracePt t="172678" x="7151688" y="5375275"/>
          <p14:tracePt t="172685" x="7151688" y="5383213"/>
          <p14:tracePt t="172693" x="7143750" y="5383213"/>
          <p14:tracePt t="172700" x="7135813" y="5391150"/>
          <p14:tracePt t="172708" x="7126288" y="5391150"/>
          <p14:tracePt t="172723" x="7118350" y="5399088"/>
          <p14:tracePt t="172732" x="7110413" y="5399088"/>
          <p14:tracePt t="172738" x="7102475" y="5399088"/>
          <p14:tracePt t="172746" x="7102475" y="5407025"/>
          <p14:tracePt t="172753" x="7094538" y="5407025"/>
          <p14:tracePt t="172768" x="7094538" y="5414963"/>
          <p14:tracePt t="172775" x="7086600" y="5414963"/>
          <p14:tracePt t="172799" x="7078663" y="5414963"/>
          <p14:tracePt t="172808" x="7078663" y="5422900"/>
          <p14:tracePt t="172859" x="7070725" y="5422900"/>
          <p14:tracePt t="173072" x="7070725" y="5430838"/>
          <p14:tracePt t="173076" x="7062788" y="5430838"/>
          <p14:tracePt t="173091" x="7054850" y="5430838"/>
          <p14:tracePt t="173114" x="7046913" y="5438775"/>
          <p14:tracePt t="173121" x="7038975" y="5446713"/>
          <p14:tracePt t="173129" x="7031038" y="5446713"/>
          <p14:tracePt t="173136" x="7015163" y="5454650"/>
          <p14:tracePt t="173145" x="6999288" y="5462588"/>
          <p14:tracePt t="173151" x="6991350" y="5470525"/>
          <p14:tracePt t="173158" x="6975475" y="5478463"/>
          <p14:tracePt t="173167" x="6959600" y="5478463"/>
          <p14:tracePt t="173173" x="6951663" y="5486400"/>
          <p14:tracePt t="173183" x="6935788" y="5494338"/>
          <p14:tracePt t="173188" x="6927850" y="5502275"/>
          <p14:tracePt t="173197" x="6919913" y="5502275"/>
          <p14:tracePt t="173203" x="6904038" y="5510213"/>
          <p14:tracePt t="173219" x="6888163" y="5518150"/>
          <p14:tracePt t="173235" x="6880225" y="5526088"/>
          <p14:tracePt t="173249" x="6872288" y="5526088"/>
          <p14:tracePt t="173257" x="6872288" y="5534025"/>
          <p14:tracePt t="173265" x="6864350" y="5534025"/>
          <p14:tracePt t="173272" x="6856413" y="5534025"/>
          <p14:tracePt t="173286" x="6856413" y="5541963"/>
          <p14:tracePt t="174238" x="6856413" y="5534025"/>
          <p14:tracePt t="174254" x="6856413" y="5526088"/>
          <p14:tracePt t="174284" x="6856413" y="5518150"/>
          <p14:tracePt t="174291" x="6864350" y="5518150"/>
          <p14:tracePt t="174300" x="6864350" y="5510213"/>
          <p14:tracePt t="174329" x="6864350" y="5502275"/>
          <p14:tracePt t="174350" x="6872288" y="5502275"/>
          <p14:tracePt t="174359" x="6872288" y="5494338"/>
          <p14:tracePt t="174382" x="6880225" y="5494338"/>
          <p14:tracePt t="175295" x="6888163" y="5494338"/>
          <p14:tracePt t="175311" x="6888163" y="5486400"/>
          <p14:tracePt t="175318" x="6896100" y="5486400"/>
          <p14:tracePt t="175325" x="6896100" y="5478463"/>
          <p14:tracePt t="175340" x="6904038" y="5478463"/>
          <p14:tracePt t="175347" x="6911975" y="5470525"/>
          <p14:tracePt t="175355" x="6919913" y="5470525"/>
          <p14:tracePt t="175363" x="6935788" y="5462588"/>
          <p14:tracePt t="175370" x="6951663" y="5454650"/>
          <p14:tracePt t="175378" x="6967538" y="5454650"/>
          <p14:tracePt t="175385" x="6975475" y="5446713"/>
          <p14:tracePt t="175393" x="6991350" y="5446713"/>
          <p14:tracePt t="175400" x="7007225" y="5438775"/>
          <p14:tracePt t="175408" x="7023100" y="5430838"/>
          <p14:tracePt t="175416" x="7038975" y="5430838"/>
          <p14:tracePt t="175423" x="7054850" y="5430838"/>
          <p14:tracePt t="175431" x="7054850" y="5422900"/>
          <p14:tracePt t="175438" x="7062788" y="5422900"/>
          <p14:tracePt t="175454" x="7070725" y="5422900"/>
          <p14:tracePt t="175793" x="7094538" y="5422900"/>
          <p14:tracePt t="175799" x="7110413" y="5422900"/>
          <p14:tracePt t="175806" x="7126288" y="5422900"/>
          <p14:tracePt t="175815" x="7151688" y="5422900"/>
          <p14:tracePt t="175821" x="7167563" y="5422900"/>
          <p14:tracePt t="175830" x="7191375" y="5414963"/>
          <p14:tracePt t="175836" x="7207250" y="5414963"/>
          <p14:tracePt t="175846" x="7215188" y="5414963"/>
          <p14:tracePt t="175851" x="7223125" y="5414963"/>
          <p14:tracePt t="176107" x="7239000" y="5414963"/>
          <p14:tracePt t="176115" x="7262813" y="5414963"/>
          <p14:tracePt t="176122" x="7286625" y="5422900"/>
          <p14:tracePt t="176131" x="7302500" y="5422900"/>
          <p14:tracePt t="176138" x="7334250" y="5422900"/>
          <p14:tracePt t="176144" x="7373938" y="5430838"/>
          <p14:tracePt t="176151" x="7389813" y="5430838"/>
          <p14:tracePt t="176160" x="7413625" y="5430838"/>
          <p14:tracePt t="176170" x="7437438" y="5430838"/>
          <p14:tracePt t="176174" x="7445375" y="5430838"/>
          <p14:tracePt t="176182" x="7453313" y="5430838"/>
          <p14:tracePt t="176189" x="7469188" y="5430838"/>
          <p14:tracePt t="176207" x="7477125" y="5430838"/>
          <p14:tracePt t="183467" x="0" y="0"/>
        </p14:tracePtLst>
        <p14:tracePtLst>
          <p14:tracePt t="223468" x="4648200" y="1690688"/>
          <p14:tracePt t="223997" x="4656138" y="1682750"/>
          <p14:tracePt t="224004" x="4672013" y="1674813"/>
          <p14:tracePt t="224012" x="4679950" y="1674813"/>
          <p14:tracePt t="224020" x="4679950" y="1666875"/>
          <p14:tracePt t="224027" x="4687888" y="1666875"/>
          <p14:tracePt t="224034" x="4695825" y="1666875"/>
          <p14:tracePt t="224042" x="4703763" y="1666875"/>
          <p14:tracePt t="224049" x="4703763" y="1658938"/>
          <p14:tracePt t="224057" x="4711700" y="1658938"/>
          <p14:tracePt t="224073" x="4719638" y="1658938"/>
          <p14:tracePt t="224193" x="4727575" y="1658938"/>
          <p14:tracePt t="224200" x="4751388" y="1666875"/>
          <p14:tracePt t="224208" x="4759325" y="1674813"/>
          <p14:tracePt t="224215" x="4767263" y="1674813"/>
          <p14:tracePt t="224224" x="4775200" y="1674813"/>
          <p14:tracePt t="224230" x="4775200" y="1682750"/>
          <p14:tracePt t="224239" x="4775200" y="1690688"/>
          <p14:tracePt t="224245" x="4783138" y="1690688"/>
          <p14:tracePt t="224252" x="4791075" y="1690688"/>
          <p14:tracePt t="224268" x="4799013" y="1698625"/>
          <p14:tracePt t="224306" x="4806950" y="1698625"/>
          <p14:tracePt t="224328" x="4814888" y="1698625"/>
          <p14:tracePt t="224335" x="4822825" y="1698625"/>
          <p14:tracePt t="224350" x="4822825" y="1706563"/>
          <p14:tracePt t="224359" x="4830763" y="1706563"/>
          <p14:tracePt t="224377" x="4838700" y="1706563"/>
          <p14:tracePt t="224882" x="0" y="0"/>
        </p14:tracePtLst>
      </p14:laserTraceLst>
    </p:ext>
    <p:ext uri="{E180D4A7-C9FB-4DFB-919C-405C955672EB}">
      <p14:showEvtLst xmlns:p14="http://schemas.microsoft.com/office/powerpoint/2010/main">
        <p14:playEvt time="11" objId="5"/>
        <p14:stopEvt time="226301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AAE93C5-3A27-4EC6-BC1A-5E65B1B7C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" y="0"/>
            <a:ext cx="9133610" cy="6858000"/>
          </a:xfrm>
          <a:prstGeom prst="rect">
            <a:avLst/>
          </a:prstGeom>
        </p:spPr>
      </p:pic>
      <p:pic>
        <p:nvPicPr>
          <p:cNvPr id="5" name="mm3p6s7">
            <a:hlinkClick r:id="" action="ppaction://media"/>
            <a:extLst>
              <a:ext uri="{FF2B5EF4-FFF2-40B4-BE49-F238E27FC236}">
                <a16:creationId xmlns:a16="http://schemas.microsoft.com/office/drawing/2014/main" id="{3A05E032-5AE5-4896-A4C3-8B51DA59443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517290"/>
            <a:ext cx="609600" cy="60960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D0B60099-094A-460C-9F18-357782B691A6}"/>
                  </a:ext>
                </a:extLst>
              </p14:cNvPr>
              <p14:cNvContentPartPr/>
              <p14:nvPr/>
            </p14:nvContentPartPr>
            <p14:xfrm>
              <a:off x="272520" y="5206665"/>
              <a:ext cx="360" cy="360"/>
            </p14:xfrm>
          </p:contentPart>
        </mc:Choice>
        <mc:Fallback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D0B60099-094A-460C-9F18-357782B691A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4880" y="518866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FE29AE86-6441-467C-B3E2-C20D2EE21054}"/>
                  </a:ext>
                </a:extLst>
              </p14:cNvPr>
              <p14:cNvContentPartPr/>
              <p14:nvPr/>
            </p14:nvContentPartPr>
            <p14:xfrm>
              <a:off x="3493872" y="5853024"/>
              <a:ext cx="298440" cy="328680"/>
            </p14:xfrm>
          </p:contentPart>
        </mc:Choice>
        <mc:Fallback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FE29AE86-6441-467C-B3E2-C20D2EE2105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75894" y="5835365"/>
                <a:ext cx="334037" cy="3643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9" name="Freihand 48">
                <a:extLst>
                  <a:ext uri="{FF2B5EF4-FFF2-40B4-BE49-F238E27FC236}">
                    <a16:creationId xmlns:a16="http://schemas.microsoft.com/office/drawing/2014/main" id="{0C3733D0-7347-41F9-ABA8-7098FF04A37A}"/>
                  </a:ext>
                </a:extLst>
              </p14:cNvPr>
              <p14:cNvContentPartPr/>
              <p14:nvPr/>
            </p14:nvContentPartPr>
            <p14:xfrm>
              <a:off x="4113360" y="5155704"/>
              <a:ext cx="917280" cy="563241"/>
            </p14:xfrm>
          </p:contentPart>
        </mc:Choice>
        <mc:Fallback>
          <p:pic>
            <p:nvPicPr>
              <p:cNvPr id="49" name="Freihand 48">
                <a:extLst>
                  <a:ext uri="{FF2B5EF4-FFF2-40B4-BE49-F238E27FC236}">
                    <a16:creationId xmlns:a16="http://schemas.microsoft.com/office/drawing/2014/main" id="{0C3733D0-7347-41F9-ABA8-7098FF04A37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95360" y="5138069"/>
                <a:ext cx="952920" cy="5988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51" name="Freihand 50">
                <a:extLst>
                  <a:ext uri="{FF2B5EF4-FFF2-40B4-BE49-F238E27FC236}">
                    <a16:creationId xmlns:a16="http://schemas.microsoft.com/office/drawing/2014/main" id="{3673C02A-58C8-43FB-B2EF-A4DB66C1C02F}"/>
                  </a:ext>
                </a:extLst>
              </p14:cNvPr>
              <p14:cNvContentPartPr/>
              <p14:nvPr/>
            </p14:nvContentPartPr>
            <p14:xfrm>
              <a:off x="2683872" y="5868504"/>
              <a:ext cx="667440" cy="486000"/>
            </p14:xfrm>
          </p:contentPart>
        </mc:Choice>
        <mc:Fallback>
          <p:pic>
            <p:nvPicPr>
              <p:cNvPr id="51" name="Freihand 50">
                <a:extLst>
                  <a:ext uri="{FF2B5EF4-FFF2-40B4-BE49-F238E27FC236}">
                    <a16:creationId xmlns:a16="http://schemas.microsoft.com/office/drawing/2014/main" id="{3673C02A-58C8-43FB-B2EF-A4DB66C1C02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66222" y="5850851"/>
                <a:ext cx="703099" cy="5216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6244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80"/>
    </mc:Choice>
    <mc:Fallback>
      <p:transition spd="slow" advTm="99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418" x="2479675" y="2105025"/>
          <p14:tracePt t="23624" x="2511425" y="2105025"/>
          <p14:tracePt t="23633" x="2574925" y="2105025"/>
          <p14:tracePt t="23639" x="2614613" y="2105025"/>
          <p14:tracePt t="23647" x="2686050" y="2112963"/>
          <p14:tracePt t="23655" x="2759075" y="2120900"/>
          <p14:tracePt t="23661" x="2846388" y="2128838"/>
          <p14:tracePt t="23669" x="2917825" y="2144713"/>
          <p14:tracePt t="23676" x="2997200" y="2152650"/>
          <p14:tracePt t="23683" x="3052763" y="2160588"/>
          <p14:tracePt t="23691" x="3092450" y="2160588"/>
          <p14:tracePt t="23698" x="3125788" y="2168525"/>
          <p14:tracePt t="23707" x="3149600" y="2168525"/>
          <p14:tracePt t="23713" x="3165475" y="2168525"/>
          <p14:tracePt t="23721" x="3173413" y="2168525"/>
          <p14:tracePt t="23728" x="3181350" y="2168525"/>
          <p14:tracePt t="23872" x="3189288" y="2168525"/>
          <p14:tracePt t="23889" x="3197225" y="2168525"/>
          <p14:tracePt t="23894" x="3213100" y="2168525"/>
          <p14:tracePt t="23901" x="3221038" y="2168525"/>
          <p14:tracePt t="23908" x="3244850" y="2168525"/>
          <p14:tracePt t="23916" x="3268663" y="2160588"/>
          <p14:tracePt t="23926" x="3300413" y="2160588"/>
          <p14:tracePt t="23931" x="3324225" y="2160588"/>
          <p14:tracePt t="23938" x="3371850" y="2160588"/>
          <p14:tracePt t="23945" x="3435350" y="2160588"/>
          <p14:tracePt t="23955" x="3492500" y="2160588"/>
          <p14:tracePt t="23977" x="3698875" y="2160588"/>
          <p14:tracePt t="23984" x="3762375" y="2144713"/>
          <p14:tracePt t="23993" x="3810000" y="2144713"/>
          <p14:tracePt t="24001" x="3859213" y="2136775"/>
          <p14:tracePt t="24008" x="3883025" y="2136775"/>
          <p14:tracePt t="24013" x="3883025" y="2128838"/>
          <p14:tracePt t="24021" x="3890963" y="2128838"/>
          <p14:tracePt t="24480" x="3867150" y="2136775"/>
          <p14:tracePt t="24487" x="3851275" y="2144713"/>
          <p14:tracePt t="24493" x="3825875" y="2152650"/>
          <p14:tracePt t="24502" x="3794125" y="2152650"/>
          <p14:tracePt t="24508" x="3730625" y="2152650"/>
          <p14:tracePt t="24517" x="3651250" y="2152650"/>
          <p14:tracePt t="24525" x="3571875" y="2152650"/>
          <p14:tracePt t="24531" x="3484563" y="2152650"/>
          <p14:tracePt t="24539" x="3403600" y="2152650"/>
          <p14:tracePt t="24546" x="3324225" y="2152650"/>
          <p14:tracePt t="24554" x="3252788" y="2152650"/>
          <p14:tracePt t="24563" x="3181350" y="2152650"/>
          <p14:tracePt t="24570" x="3125788" y="2152650"/>
          <p14:tracePt t="24576" x="3076575" y="2152650"/>
          <p14:tracePt t="24585" x="3044825" y="2152650"/>
          <p14:tracePt t="24591" x="3028950" y="2152650"/>
          <p14:tracePt t="24598" x="3021013" y="2152650"/>
          <p14:tracePt t="24981" x="0" y="0"/>
        </p14:tracePtLst>
        <p14:tracePtLst>
          <p14:tracePt t="45332" x="3173413" y="4257675"/>
          <p14:tracePt t="45719" x="3165475" y="4257675"/>
          <p14:tracePt t="45727" x="3149600" y="4257675"/>
          <p14:tracePt t="45734" x="3141663" y="4257675"/>
          <p14:tracePt t="45742" x="3133725" y="4265613"/>
          <p14:tracePt t="45757" x="3125788" y="4273550"/>
          <p14:tracePt t="45771" x="3117850" y="4273550"/>
          <p14:tracePt t="45779" x="3109913" y="4273550"/>
          <p14:tracePt t="45938" x="3100388" y="4281488"/>
          <p14:tracePt t="49106" x="3076575" y="4281488"/>
          <p14:tracePt t="49108" x="3036888" y="4281488"/>
          <p14:tracePt t="50632" x="3021013" y="4281488"/>
          <p14:tracePt t="50639" x="2933700" y="4281488"/>
          <p14:tracePt t="50646" x="2846388" y="4281488"/>
          <p14:tracePt t="50655" x="2741613" y="4281488"/>
          <p14:tracePt t="50662" x="2630488" y="4281488"/>
          <p14:tracePt t="50669" x="2495550" y="4281488"/>
          <p14:tracePt t="50676" x="2359025" y="4298950"/>
          <p14:tracePt t="50684" x="2232025" y="4298950"/>
          <p14:tracePt t="50692" x="2097088" y="4298950"/>
          <p14:tracePt t="50700" x="1992313" y="4298950"/>
          <p14:tracePt t="50707" x="1905000" y="4298950"/>
          <p14:tracePt t="50714" x="1825625" y="4298950"/>
          <p14:tracePt t="50722" x="1762125" y="4298950"/>
          <p14:tracePt t="50730" x="1706563" y="4298950"/>
          <p14:tracePt t="50737" x="1674813" y="4306888"/>
          <p14:tracePt t="50745" x="1633538" y="4306888"/>
          <p14:tracePt t="50752" x="1617663" y="4306888"/>
          <p14:tracePt t="50759" x="1609725" y="4306888"/>
          <p14:tracePt t="50768" x="1601788" y="4306888"/>
          <p14:tracePt t="50888" x="1593850" y="4306888"/>
          <p14:tracePt t="50895" x="1577975" y="4306888"/>
          <p14:tracePt t="50902" x="1554163" y="4306888"/>
          <p14:tracePt t="50910" x="1514475" y="4306888"/>
          <p14:tracePt t="50918" x="1490663" y="4306888"/>
          <p14:tracePt t="50925" x="1450975" y="4306888"/>
          <p14:tracePt t="50933" x="1411288" y="4314825"/>
          <p14:tracePt t="50940" x="1347788" y="4322763"/>
          <p14:tracePt t="50948" x="1316038" y="4330700"/>
          <p14:tracePt t="50967" x="1292225" y="4346575"/>
          <p14:tracePt t="51060" x="1316038" y="4346575"/>
          <p14:tracePt t="51068" x="1339850" y="4346575"/>
          <p14:tracePt t="51075" x="1371600" y="4346575"/>
          <p14:tracePt t="51083" x="1427163" y="4354513"/>
          <p14:tracePt t="51090" x="1482725" y="4370388"/>
          <p14:tracePt t="51098" x="1554163" y="4386263"/>
          <p14:tracePt t="51105" x="1633538" y="4402138"/>
          <p14:tracePt t="51115" x="1714500" y="4402138"/>
          <p14:tracePt t="51120" x="1762125" y="4402138"/>
          <p14:tracePt t="51129" x="1833563" y="4402138"/>
          <p14:tracePt t="51137" x="1905000" y="4402138"/>
          <p14:tracePt t="51143" x="1984375" y="4402138"/>
          <p14:tracePt t="51151" x="2025650" y="4402138"/>
          <p14:tracePt t="51157" x="2073275" y="4402138"/>
          <p14:tracePt t="51166" x="2089150" y="4402138"/>
          <p14:tracePt t="51173" x="2097088" y="4402138"/>
          <p14:tracePt t="51181" x="2105025" y="4402138"/>
          <p14:tracePt t="51414" x="2112963" y="4402138"/>
          <p14:tracePt t="51420" x="2128838" y="4402138"/>
          <p14:tracePt t="51430" x="2144713" y="4402138"/>
          <p14:tracePt t="51435" x="2168525" y="4394200"/>
          <p14:tracePt t="51443" x="2184400" y="4386263"/>
          <p14:tracePt t="51451" x="2200275" y="4378325"/>
          <p14:tracePt t="51457" x="2232025" y="4370388"/>
          <p14:tracePt t="51467" x="2255838" y="4370388"/>
          <p14:tracePt t="51473" x="2287588" y="4362450"/>
          <p14:tracePt t="51481" x="2295525" y="4354513"/>
          <p14:tracePt t="51488" x="2311400" y="4354513"/>
          <p14:tracePt t="51496" x="2327275" y="4354513"/>
          <p14:tracePt t="51504" x="2335213" y="4354513"/>
          <p14:tracePt t="51510" x="2335213" y="4346575"/>
          <p14:tracePt t="51519" x="2343150" y="4346575"/>
          <p14:tracePt t="51534" x="2351088" y="4346575"/>
          <p14:tracePt t="51608" x="2359025" y="4346575"/>
          <p14:tracePt t="51618" x="2384425" y="4346575"/>
          <p14:tracePt t="51622" x="2400300" y="4338638"/>
          <p14:tracePt t="51631" x="2424113" y="4338638"/>
          <p14:tracePt t="51637" x="2439988" y="4330700"/>
          <p14:tracePt t="51647" x="2455863" y="4330700"/>
          <p14:tracePt t="51655" x="2479675" y="4330700"/>
          <p14:tracePt t="51660" x="2495550" y="4322763"/>
          <p14:tracePt t="51669" x="2519363" y="4322763"/>
          <p14:tracePt t="51676" x="2535238" y="4314825"/>
          <p14:tracePt t="51684" x="2551113" y="4314825"/>
          <p14:tracePt t="51693" x="2574925" y="4314825"/>
          <p14:tracePt t="51698" x="2598738" y="4306888"/>
          <p14:tracePt t="51705" x="2622550" y="4306888"/>
          <p14:tracePt t="51715" x="2638425" y="4298950"/>
          <p14:tracePt t="51720" x="2670175" y="4291013"/>
          <p14:tracePt t="51729" x="2701925" y="4281488"/>
          <p14:tracePt t="51736" x="2725738" y="4281488"/>
          <p14:tracePt t="51743" x="2733675" y="4273550"/>
          <p14:tracePt t="51752" x="2741613" y="4273550"/>
          <p14:tracePt t="51770" x="2741613" y="4265613"/>
          <p14:tracePt t="51782" x="2751138" y="4265613"/>
          <p14:tracePt t="51804" x="2759075" y="4265613"/>
          <p14:tracePt t="51811" x="2774950" y="4257675"/>
          <p14:tracePt t="51819" x="2782888" y="4249738"/>
          <p14:tracePt t="51826" x="2806700" y="4233863"/>
          <p14:tracePt t="51834" x="2822575" y="4225925"/>
          <p14:tracePt t="51840" x="2846388" y="4210050"/>
          <p14:tracePt t="51849" x="2862263" y="4202113"/>
          <p14:tracePt t="51856" x="2878138" y="4194175"/>
          <p14:tracePt t="51865" x="2894013" y="4186238"/>
          <p14:tracePt t="51879" x="2901950" y="4178300"/>
          <p14:tracePt t="51895" x="2909888" y="4178300"/>
          <p14:tracePt t="51908" x="2909888" y="4170363"/>
          <p14:tracePt t="51931" x="2917825" y="4170363"/>
          <p14:tracePt t="51954" x="2917825" y="4162425"/>
          <p14:tracePt t="51961" x="2925763" y="4162425"/>
          <p14:tracePt t="51999" x="2933700" y="4162425"/>
          <p14:tracePt t="52005" x="2941638" y="4162425"/>
          <p14:tracePt t="52074" x="2949575" y="4162425"/>
          <p14:tracePt t="52088" x="2957513" y="4162425"/>
          <p14:tracePt t="52103" x="2973388" y="4162425"/>
          <p14:tracePt t="52111" x="2973388" y="4170363"/>
          <p14:tracePt t="52119" x="2981325" y="4178300"/>
          <p14:tracePt t="52129" x="2989263" y="4186238"/>
          <p14:tracePt t="52133" x="2997200" y="4186238"/>
          <p14:tracePt t="52203" x="2997200" y="4194175"/>
          <p14:tracePt t="52219" x="3005138" y="4210050"/>
          <p14:tracePt t="52234" x="3013075" y="4217988"/>
          <p14:tracePt t="52238" x="3021013" y="4217988"/>
          <p14:tracePt t="52448" x="3021013" y="4225925"/>
          <p14:tracePt t="52456" x="3021013" y="4233863"/>
          <p14:tracePt t="52464" x="3036888" y="4249738"/>
          <p14:tracePt t="52471" x="3044825" y="4249738"/>
          <p14:tracePt t="52478" x="3052763" y="4257675"/>
          <p14:tracePt t="52504" x="3052763" y="4265613"/>
          <p14:tracePt t="52508" x="3052763" y="4273550"/>
          <p14:tracePt t="52523" x="3060700" y="4281488"/>
          <p14:tracePt t="52532" x="3060700" y="4298950"/>
          <p14:tracePt t="52538" x="3068638" y="4306888"/>
          <p14:tracePt t="52548" x="3076575" y="4322763"/>
          <p14:tracePt t="52553" x="3084513" y="4338638"/>
          <p14:tracePt t="52560" x="3084513" y="4346575"/>
          <p14:tracePt t="52569" x="3092450" y="4354513"/>
          <p14:tracePt t="59616" x="3084513" y="4354513"/>
          <p14:tracePt t="59618" x="3052763" y="4354513"/>
          <p14:tracePt t="59620" x="3044825" y="4354513"/>
          <p14:tracePt t="59622" x="3036888" y="4354513"/>
          <p14:tracePt t="60127" x="3028950" y="4354513"/>
          <p14:tracePt t="60135" x="3013075" y="4354513"/>
          <p14:tracePt t="60142" x="2989263" y="4354513"/>
          <p14:tracePt t="60150" x="2981325" y="4354513"/>
          <p14:tracePt t="60158" x="2965450" y="4354513"/>
          <p14:tracePt t="60165" x="2941638" y="4362450"/>
          <p14:tracePt t="60173" x="2925763" y="4362450"/>
          <p14:tracePt t="60180" x="2909888" y="4362450"/>
          <p14:tracePt t="60188" x="2909888" y="4370388"/>
          <p14:tracePt t="60194" x="2894013" y="4370388"/>
          <p14:tracePt t="60210" x="2886075" y="4370388"/>
          <p14:tracePt t="60248" x="2878138" y="4370388"/>
          <p14:tracePt t="60257" x="2870200" y="4370388"/>
          <p14:tracePt t="60473" x="2862263" y="4370388"/>
          <p14:tracePt t="60481" x="2854325" y="4370388"/>
          <p14:tracePt t="60488" x="2830513" y="4354513"/>
          <p14:tracePt t="60496" x="2782888" y="4330700"/>
          <p14:tracePt t="60503" x="2741613" y="4298950"/>
          <p14:tracePt t="60511" x="2701925" y="4273550"/>
          <p14:tracePt t="60518" x="2678113" y="4265613"/>
          <p14:tracePt t="60528" x="2638425" y="4241800"/>
          <p14:tracePt t="60534" x="2606675" y="4225925"/>
          <p14:tracePt t="60541" x="2590800" y="4210050"/>
          <p14:tracePt t="60548" x="2559050" y="4194175"/>
          <p14:tracePt t="60558" x="2551113" y="4186238"/>
          <p14:tracePt t="60563" x="2543175" y="4186238"/>
          <p14:tracePt t="60574" x="2543175" y="4178300"/>
          <p14:tracePt t="61523" x="2551113" y="4178300"/>
          <p14:tracePt t="61531" x="2566988" y="4170363"/>
          <p14:tracePt t="61539" x="2574925" y="4170363"/>
          <p14:tracePt t="61546" x="2582863" y="4170363"/>
          <p14:tracePt t="61771" x="2606675" y="4170363"/>
          <p14:tracePt t="61778" x="2630488" y="4178300"/>
          <p14:tracePt t="61786" x="2678113" y="4202113"/>
          <p14:tracePt t="61793" x="2725738" y="4233863"/>
          <p14:tracePt t="61801" x="2759075" y="4249738"/>
          <p14:tracePt t="61809" x="2806700" y="4273550"/>
          <p14:tracePt t="61816" x="2830513" y="4273550"/>
          <p14:tracePt t="61824" x="2862263" y="4291013"/>
          <p14:tracePt t="61830" x="2894013" y="4306888"/>
          <p14:tracePt t="61840" x="2917825" y="4314825"/>
          <p14:tracePt t="61845" x="2933700" y="4314825"/>
          <p14:tracePt t="61854" x="2949575" y="4322763"/>
          <p14:tracePt t="61861" x="2957513" y="4322763"/>
          <p14:tracePt t="61868" x="2965450" y="4322763"/>
          <p14:tracePt t="63638" x="2925763" y="4330700"/>
          <p14:tracePt t="63645" x="2886075" y="4338638"/>
          <p14:tracePt t="63653" x="2830513" y="4338638"/>
          <p14:tracePt t="63660" x="2782888" y="4346575"/>
          <p14:tracePt t="63667" x="2741613" y="4354513"/>
          <p14:tracePt t="63675" x="2709863" y="4354513"/>
          <p14:tracePt t="63683" x="2686050" y="4354513"/>
          <p14:tracePt t="63690" x="2662238" y="4354513"/>
          <p14:tracePt t="63697" x="2638425" y="4354513"/>
          <p14:tracePt t="63706" x="2614613" y="4354513"/>
          <p14:tracePt t="63721" x="2606675" y="4354513"/>
          <p14:tracePt t="63977" x="2598738" y="4346575"/>
          <p14:tracePt t="63984" x="2566988" y="4330700"/>
          <p14:tracePt t="63992" x="2535238" y="4306888"/>
          <p14:tracePt t="63998" x="2503488" y="4291013"/>
          <p14:tracePt t="64008" x="2479675" y="4281488"/>
          <p14:tracePt t="64013" x="2455863" y="4265613"/>
          <p14:tracePt t="64021" x="2432050" y="4265613"/>
          <p14:tracePt t="64028" x="2416175" y="4257675"/>
          <p14:tracePt t="64037" x="2400300" y="4249738"/>
          <p14:tracePt t="64051" x="2392363" y="4249738"/>
          <p14:tracePt t="64239" x="2424113" y="4249738"/>
          <p14:tracePt t="64246" x="2463800" y="4249738"/>
          <p14:tracePt t="64256" x="2495550" y="4241800"/>
          <p14:tracePt t="64261" x="2535238" y="4241800"/>
          <p14:tracePt t="64270" x="2574925" y="4241800"/>
          <p14:tracePt t="64276" x="2598738" y="4241800"/>
          <p14:tracePt t="64284" x="2630488" y="4241800"/>
          <p14:tracePt t="64291" x="2693988" y="4241800"/>
          <p14:tracePt t="64298" x="2751138" y="4241800"/>
          <p14:tracePt t="64308" x="2798763" y="4241800"/>
          <p14:tracePt t="64314" x="2846388" y="4241800"/>
          <p14:tracePt t="64321" x="2878138" y="4241800"/>
          <p14:tracePt t="64328" x="2933700" y="4241800"/>
          <p14:tracePt t="64340" x="2973388" y="4241800"/>
          <p14:tracePt t="64346" x="3021013" y="4241800"/>
          <p14:tracePt t="64352" x="3052763" y="4241800"/>
          <p14:tracePt t="64359" x="3084513" y="4241800"/>
          <p14:tracePt t="64367" x="3109913" y="4241800"/>
          <p14:tracePt t="64374" x="3117850" y="4241800"/>
          <p14:tracePt t="64381" x="3133725" y="4241800"/>
          <p14:tracePt t="64389" x="3157538" y="4241800"/>
          <p14:tracePt t="64396" x="3181350" y="4241800"/>
          <p14:tracePt t="64405" x="3189288" y="4241800"/>
          <p14:tracePt t="64412" x="3205163" y="4241800"/>
          <p14:tracePt t="64419" x="3236913" y="4241800"/>
          <p14:tracePt t="64428" x="3252788" y="4241800"/>
          <p14:tracePt t="64434" x="3292475" y="4241800"/>
          <p14:tracePt t="64442" x="3348038" y="4241800"/>
          <p14:tracePt t="64448" x="3387725" y="4241800"/>
          <p14:tracePt t="64458" x="3435350" y="4241800"/>
          <p14:tracePt t="64464" x="3500438" y="4241800"/>
          <p14:tracePt t="64472" x="3556000" y="4241800"/>
          <p14:tracePt t="64478" x="3603625" y="4249738"/>
          <p14:tracePt t="64490" x="3651250" y="4249738"/>
          <p14:tracePt t="64494" x="3706813" y="4257675"/>
          <p14:tracePt t="64502" x="3746500" y="4265613"/>
          <p14:tracePt t="64510" x="3778250" y="4265613"/>
          <p14:tracePt t="64516" x="3810000" y="4273550"/>
          <p14:tracePt t="64525" x="3817938" y="4273550"/>
          <p14:tracePt t="64539" x="3825875" y="4273550"/>
          <p14:tracePt t="68306" x="3859213" y="4265613"/>
          <p14:tracePt t="68309" x="3898900" y="4257675"/>
          <p14:tracePt t="68310" x="3922713" y="4249738"/>
          <p14:tracePt t="68311" x="3938588" y="4249738"/>
          <p14:tracePt t="68313" x="3954463" y="4241800"/>
          <p14:tracePt t="71232" x="4105275" y="4233863"/>
          <p14:tracePt t="71234" x="4392613" y="4291013"/>
          <p14:tracePt t="71235" x="4519613" y="4322763"/>
          <p14:tracePt t="71237" x="4743450" y="4354513"/>
          <p14:tracePt t="71238" x="4838700" y="4362450"/>
          <p14:tracePt t="71239" x="5014913" y="4378325"/>
          <p14:tracePt t="71250" x="5141913" y="4378325"/>
          <p14:tracePt t="80565" x="4799013" y="4394200"/>
          <p14:tracePt t="80567" x="4471988" y="4418013"/>
          <p14:tracePt t="80569" x="4241800" y="4418013"/>
          <p14:tracePt t="80570" x="4025900" y="4418013"/>
          <p14:tracePt t="80581" x="3706813" y="4418013"/>
          <p14:tracePt t="80838" x="3675063" y="4418013"/>
          <p14:tracePt t="80844" x="3627438" y="4418013"/>
          <p14:tracePt t="80851" x="3603625" y="4418013"/>
          <p14:tracePt t="80859" x="3532188" y="4410075"/>
          <p14:tracePt t="80866" x="3467100" y="4410075"/>
          <p14:tracePt t="80877" x="3395663" y="4394200"/>
          <p14:tracePt t="80881" x="3316288" y="4394200"/>
          <p14:tracePt t="80889" x="3244850" y="4386263"/>
          <p14:tracePt t="80896" x="3157538" y="4378325"/>
          <p14:tracePt t="80908" x="3092450" y="4378325"/>
          <p14:tracePt t="80913" x="3036888" y="4370388"/>
          <p14:tracePt t="80920" x="3013075" y="4370388"/>
          <p14:tracePt t="80928" x="2997200" y="4370388"/>
          <p14:tracePt t="80935" x="2989263" y="4370388"/>
          <p14:tracePt t="81152" x="2989263" y="4362450"/>
          <p14:tracePt t="81558" x="3013075" y="4362450"/>
          <p14:tracePt t="81565" x="3028950" y="4354513"/>
          <p14:tracePt t="81573" x="3044825" y="4346575"/>
          <p14:tracePt t="81579" x="3060700" y="4338638"/>
          <p14:tracePt t="81588" x="3076575" y="4338638"/>
          <p14:tracePt t="81594" x="3100388" y="4330700"/>
          <p14:tracePt t="81603" x="3109913" y="4330700"/>
          <p14:tracePt t="81610" x="3117850" y="4322763"/>
          <p14:tracePt t="81617" x="3133725" y="4322763"/>
          <p14:tracePt t="82382" x="3141663" y="4322763"/>
          <p14:tracePt t="82389" x="3149600" y="4322763"/>
          <p14:tracePt t="82586" x="3157538" y="4322763"/>
          <p14:tracePt t="82595" x="3173413" y="4322763"/>
          <p14:tracePt t="82599" x="3228975" y="4354513"/>
          <p14:tracePt t="82609" x="3316288" y="4394200"/>
          <p14:tracePt t="82615" x="3451225" y="4457700"/>
          <p14:tracePt t="82623" x="3603625" y="4497388"/>
          <p14:tracePt t="82630" x="3754438" y="4545013"/>
          <p14:tracePt t="82638" x="3954463" y="4608513"/>
          <p14:tracePt t="82645" x="4144963" y="4665663"/>
          <p14:tracePt t="82652" x="4344988" y="4713288"/>
          <p14:tracePt t="82661" x="4551363" y="4768850"/>
          <p14:tracePt t="82668" x="4767263" y="4816475"/>
          <p14:tracePt t="82676" x="4959350" y="4848225"/>
          <p14:tracePt t="82682" x="5062538" y="4872038"/>
          <p14:tracePt t="82691" x="5181600" y="4879975"/>
          <p14:tracePt t="82697" x="5268913" y="4887913"/>
          <p14:tracePt t="82707" x="5334000" y="4887913"/>
          <p14:tracePt t="82713" x="5373688" y="4887913"/>
          <p14:tracePt t="82722" x="5413375" y="4887913"/>
          <p14:tracePt t="82728" x="5437188" y="4887913"/>
          <p14:tracePt t="82736" x="5461000" y="4887913"/>
          <p14:tracePt t="82746" x="5468938" y="4887913"/>
          <p14:tracePt t="82753" x="5476875" y="4879975"/>
          <p14:tracePt t="82759" x="5484813" y="4872038"/>
          <p14:tracePt t="82766" x="5492750" y="4864100"/>
          <p14:tracePt t="82774" x="5500688" y="4856163"/>
          <p14:tracePt t="82784" x="5508625" y="4848225"/>
          <p14:tracePt t="82791" x="5508625" y="4832350"/>
          <p14:tracePt t="82799" x="5516563" y="4824413"/>
          <p14:tracePt t="82804" x="5516563" y="4816475"/>
          <p14:tracePt t="82816" x="5524500" y="4816475"/>
          <p14:tracePt t="82829" x="5524500" y="4808538"/>
          <p14:tracePt t="82833" x="5532438" y="4808538"/>
          <p14:tracePt t="82848" x="5532438" y="4800600"/>
          <p14:tracePt t="82859" x="5540375" y="4792663"/>
          <p14:tracePt t="82863" x="5548313" y="4776788"/>
          <p14:tracePt t="82871" x="5564188" y="4752975"/>
          <p14:tracePt t="82880" x="5572125" y="4729163"/>
          <p14:tracePt t="82886" x="5580063" y="4713288"/>
          <p14:tracePt t="82896" x="5588000" y="4697413"/>
          <p14:tracePt t="82902" x="5588000" y="4681538"/>
          <p14:tracePt t="82910" x="5595938" y="4665663"/>
          <p14:tracePt t="82915" x="5595938" y="4641850"/>
          <p14:tracePt t="82924" x="5595938" y="4624388"/>
          <p14:tracePt t="82931" x="5595938" y="4616450"/>
          <p14:tracePt t="82940" x="5595938" y="4608513"/>
          <p14:tracePt t="82946" x="5595938" y="4592638"/>
          <p14:tracePt t="82961" x="5595938" y="4584700"/>
          <p14:tracePt t="82972" x="5588000" y="4568825"/>
          <p14:tracePt t="82977" x="5580063" y="4568825"/>
          <p14:tracePt t="82983" x="5572125" y="4560888"/>
          <p14:tracePt t="82992" x="5564188" y="4552950"/>
          <p14:tracePt t="83957" x="5611813" y="4552950"/>
          <p14:tracePt t="83967" x="5692775" y="4552950"/>
          <p14:tracePt t="83973" x="5780088" y="4568825"/>
          <p14:tracePt t="83980" x="5867400" y="4584700"/>
          <p14:tracePt t="83988" x="5962650" y="4600575"/>
          <p14:tracePt t="83995" x="6067425" y="4616450"/>
          <p14:tracePt t="84004" x="6170613" y="4616450"/>
          <p14:tracePt t="84010" x="6273800" y="4616450"/>
          <p14:tracePt t="84017" x="6361113" y="4616450"/>
          <p14:tracePt t="84026" x="6434138" y="4616450"/>
          <p14:tracePt t="84033" x="6481763" y="4608513"/>
          <p14:tracePt t="84040" x="6529388" y="4600575"/>
          <p14:tracePt t="84048" x="6537325" y="4584700"/>
          <p14:tracePt t="84054" x="6545263" y="4584700"/>
          <p14:tracePt t="84184" x="6553200" y="4584700"/>
          <p14:tracePt t="84192" x="6569075" y="4568825"/>
          <p14:tracePt t="84198" x="6577013" y="4568825"/>
          <p14:tracePt t="84204" x="6592888" y="4560888"/>
          <p14:tracePt t="84212" x="6616700" y="4552950"/>
          <p14:tracePt t="84223" x="6624638" y="4537075"/>
          <p14:tracePt t="84227" x="6640513" y="4529138"/>
          <p14:tracePt t="84236" x="6656388" y="4521200"/>
          <p14:tracePt t="84242" x="6680200" y="4513263"/>
          <p14:tracePt t="84249" x="6696075" y="4505325"/>
          <p14:tracePt t="84257" x="6711950" y="4497388"/>
          <p14:tracePt t="84263" x="6727825" y="4489450"/>
          <p14:tracePt t="84272" x="6743700" y="4481513"/>
          <p14:tracePt t="84278" x="6751638" y="4481513"/>
          <p14:tracePt t="84286" x="6759575" y="4481513"/>
          <p14:tracePt t="84293" x="6777038" y="4473575"/>
          <p14:tracePt t="84301" x="6784975" y="4473575"/>
          <p14:tracePt t="84308" x="6808788" y="4465638"/>
          <p14:tracePt t="84317" x="6832600" y="4465638"/>
          <p14:tracePt t="84325" x="6856413" y="4465638"/>
          <p14:tracePt t="84333" x="6896100" y="4465638"/>
          <p14:tracePt t="84341" x="6935788" y="4465638"/>
          <p14:tracePt t="84348" x="6983413" y="4465638"/>
          <p14:tracePt t="84355" x="7023100" y="4465638"/>
          <p14:tracePt t="84363" x="7086600" y="4465638"/>
          <p14:tracePt t="84372" x="7118350" y="4465638"/>
          <p14:tracePt t="84379" x="7159625" y="4465638"/>
          <p14:tracePt t="84387" x="7167563" y="4465638"/>
          <p14:tracePt t="84394" x="7175500" y="4457700"/>
          <p14:tracePt t="84401" x="7191375" y="4457700"/>
          <p14:tracePt t="86699" x="7110413" y="4673600"/>
          <p14:tracePt t="86701" x="6967538" y="4951413"/>
          <p14:tracePt t="86703" x="6919913" y="5048250"/>
          <p14:tracePt t="86704" x="6888163" y="5080000"/>
          <p14:tracePt t="86706" x="6872288" y="5111750"/>
          <p14:tracePt t="86717" x="6864350" y="5127625"/>
          <p14:tracePt t="86776" x="6840538" y="5167313"/>
          <p14:tracePt t="86784" x="6832600" y="5191125"/>
          <p14:tracePt t="86791" x="6808788" y="5238750"/>
          <p14:tracePt t="86799" x="6792913" y="5278438"/>
          <p14:tracePt t="86806" x="6769100" y="5327650"/>
          <p14:tracePt t="86814" x="6743700" y="5375275"/>
          <p14:tracePt t="86821" x="6727825" y="5407025"/>
          <p14:tracePt t="86829" x="6704013" y="5454650"/>
          <p14:tracePt t="86838" x="6688138" y="5486400"/>
          <p14:tracePt t="86844" x="6680200" y="5518150"/>
          <p14:tracePt t="86851" x="6664325" y="5549900"/>
          <p14:tracePt t="86859" x="6656388" y="5573713"/>
          <p14:tracePt t="86868" x="6648450" y="5589588"/>
          <p14:tracePt t="86874" x="6648450" y="5597525"/>
          <p14:tracePt t="86882" x="6640513" y="5605463"/>
          <p14:tracePt t="86897" x="6640513" y="5613400"/>
          <p14:tracePt t="86912" x="6640513" y="5621338"/>
          <p14:tracePt t="86923" x="6632575" y="5621338"/>
          <p14:tracePt t="87129" x="6616700" y="5637213"/>
          <p14:tracePt t="87137" x="6577013" y="5645150"/>
          <p14:tracePt t="87147" x="6537325" y="5662613"/>
          <p14:tracePt t="87151" x="6497638" y="5670550"/>
          <p14:tracePt t="87160" x="6457950" y="5678488"/>
          <p14:tracePt t="87169" x="6384925" y="5694363"/>
          <p14:tracePt t="87174" x="6337300" y="5694363"/>
          <p14:tracePt t="87185" x="6257925" y="5702300"/>
          <p14:tracePt t="87190" x="6202363" y="5702300"/>
          <p14:tracePt t="87197" x="6130925" y="5702300"/>
          <p14:tracePt t="87206" x="6059488" y="5710238"/>
          <p14:tracePt t="87211" x="5986463" y="5726113"/>
          <p14:tracePt t="87223" x="5922963" y="5749925"/>
          <p14:tracePt t="87227" x="5867400" y="5757863"/>
          <p14:tracePt t="87237" x="5843588" y="5757863"/>
          <p14:tracePt t="87242" x="5811838" y="5773738"/>
          <p14:tracePt t="87252" x="5788025" y="5773738"/>
          <p14:tracePt t="87257" x="5780088" y="5781675"/>
          <p14:tracePt t="87274" x="5772150" y="5781675"/>
          <p14:tracePt t="87297" x="5764213" y="5781675"/>
          <p14:tracePt t="87378" x="5748338" y="5781675"/>
          <p14:tracePt t="87385" x="5732463" y="5789613"/>
          <p14:tracePt t="87394" x="5716588" y="5789613"/>
          <p14:tracePt t="87402" x="5692775" y="5797550"/>
          <p14:tracePt t="87408" x="5676900" y="5797550"/>
          <p14:tracePt t="87415" x="5651500" y="5805488"/>
          <p14:tracePt t="87426" x="5619750" y="5813425"/>
          <p14:tracePt t="87430" x="5595938" y="5821363"/>
          <p14:tracePt t="87439" x="5540375" y="5829300"/>
          <p14:tracePt t="87446" x="5492750" y="5837238"/>
          <p14:tracePt t="87453" x="5461000" y="5845175"/>
          <p14:tracePt t="87460" x="5421313" y="5853113"/>
          <p14:tracePt t="87470" x="5389563" y="5861050"/>
          <p14:tracePt t="87475" x="5357813" y="5861050"/>
          <p14:tracePt t="87483" x="5310188" y="5868988"/>
          <p14:tracePt t="87491" x="5276850" y="5868988"/>
          <p14:tracePt t="87497" x="5253038" y="5868988"/>
          <p14:tracePt t="87506" x="5221288" y="5876925"/>
          <p14:tracePt t="87513" x="5205413" y="5876925"/>
          <p14:tracePt t="87520" x="5173663" y="5876925"/>
          <p14:tracePt t="87527" x="5141913" y="5876925"/>
          <p14:tracePt t="87536" x="5102225" y="5876925"/>
          <p14:tracePt t="87542" x="5078413" y="5884863"/>
          <p14:tracePt t="87551" x="5046663" y="5884863"/>
          <p14:tracePt t="87557" x="5022850" y="5884863"/>
          <p14:tracePt t="87565" x="4991100" y="5892800"/>
          <p14:tracePt t="87573" x="4959350" y="5892800"/>
          <p14:tracePt t="87580" x="4933950" y="5900738"/>
          <p14:tracePt t="87588" x="4902200" y="5908675"/>
          <p14:tracePt t="87596" x="4878388" y="5908675"/>
          <p14:tracePt t="87603" x="4854575" y="5908675"/>
          <p14:tracePt t="87610" x="4830763" y="5908675"/>
          <p14:tracePt t="87619" x="4806950" y="5908675"/>
          <p14:tracePt t="87625" x="4759325" y="5916613"/>
          <p14:tracePt t="87633" x="4727575" y="5916613"/>
          <p14:tracePt t="87640" x="4695825" y="5916613"/>
          <p14:tracePt t="87648" x="4656138" y="5916613"/>
          <p14:tracePt t="87656" x="4616450" y="5916613"/>
          <p14:tracePt t="87663" x="4567238" y="5916613"/>
          <p14:tracePt t="87672" x="4511675" y="5916613"/>
          <p14:tracePt t="87677" x="4440238" y="5916613"/>
          <p14:tracePt t="87686" x="4360863" y="5916613"/>
          <p14:tracePt t="87693" x="4281488" y="5916613"/>
          <p14:tracePt t="87703" x="4200525" y="5916613"/>
          <p14:tracePt t="87708" x="4137025" y="5916613"/>
          <p14:tracePt t="87716" x="4057650" y="5916613"/>
          <p14:tracePt t="87723" x="3978275" y="5916613"/>
          <p14:tracePt t="87731" x="3898900" y="5916613"/>
          <p14:tracePt t="87738" x="3833813" y="5916613"/>
          <p14:tracePt t="87746" x="3754438" y="5924550"/>
          <p14:tracePt t="87754" x="3714750" y="5932488"/>
          <p14:tracePt t="87763" x="3690938" y="5940425"/>
          <p14:tracePt t="87770" x="3651250" y="5948363"/>
          <p14:tracePt t="87779" x="3627438" y="5948363"/>
          <p14:tracePt t="87784" x="3611563" y="5948363"/>
          <p14:tracePt t="87791" x="3595688" y="5948363"/>
          <p14:tracePt t="87799" x="3579813" y="5948363"/>
          <p14:tracePt t="87807" x="3563938" y="5956300"/>
          <p14:tracePt t="87813" x="3540125" y="5956300"/>
          <p14:tracePt t="87825" x="3532188" y="5956300"/>
          <p14:tracePt t="87831" x="3524250" y="5972175"/>
          <p14:tracePt t="87837" x="3500438" y="5972175"/>
          <p14:tracePt t="87843" x="3476625" y="5980113"/>
          <p14:tracePt t="87855" x="3459163" y="5988050"/>
          <p14:tracePt t="87860" x="3427413" y="5995988"/>
          <p14:tracePt t="87867" x="3411538" y="5995988"/>
          <p14:tracePt t="87876" x="3387725" y="5995988"/>
          <p14:tracePt t="87880" x="3355975" y="5995988"/>
          <p14:tracePt t="87889" x="3324225" y="5995988"/>
          <p14:tracePt t="87895" x="3300413" y="5995988"/>
          <p14:tracePt t="87902" x="3260725" y="5995988"/>
          <p14:tracePt t="87911" x="3228975" y="5995988"/>
          <p14:tracePt t="87918" x="3205163" y="5995988"/>
          <p14:tracePt t="87925" x="3181350" y="5995988"/>
          <p14:tracePt t="87933" x="3157538" y="6005513"/>
          <p14:tracePt t="87941" x="3141663" y="6005513"/>
          <p14:tracePt t="87958" x="3125788" y="6013450"/>
          <p14:tracePt t="87963" x="3117850" y="6013450"/>
          <p14:tracePt t="87972" x="3109913" y="6013450"/>
          <p14:tracePt t="87978" x="3109913" y="6021388"/>
          <p14:tracePt t="88202" x="3141663" y="6021388"/>
          <p14:tracePt t="88210" x="3189288" y="6029325"/>
          <p14:tracePt t="88218" x="3252788" y="6037263"/>
          <p14:tracePt t="88226" x="3324225" y="6037263"/>
          <p14:tracePt t="88232" x="3379788" y="6045200"/>
          <p14:tracePt t="88240" x="3467100" y="6045200"/>
          <p14:tracePt t="88248" x="3556000" y="6045200"/>
          <p14:tracePt t="88256" x="3643313" y="6045200"/>
          <p14:tracePt t="88263" x="3730625" y="6045200"/>
          <p14:tracePt t="88270" x="3825875" y="6045200"/>
          <p14:tracePt t="88277" x="3898900" y="6045200"/>
          <p14:tracePt t="88285" x="3962400" y="6045200"/>
          <p14:tracePt t="88292" x="4025900" y="6045200"/>
          <p14:tracePt t="88305" x="4089400" y="6045200"/>
          <p14:tracePt t="88308" x="4152900" y="6045200"/>
          <p14:tracePt t="88316" x="4192588" y="6045200"/>
          <p14:tracePt t="88324" x="4241800" y="6045200"/>
          <p14:tracePt t="88331" x="4281488" y="6045200"/>
          <p14:tracePt t="88342" x="4313238" y="6045200"/>
          <p14:tracePt t="88346" x="4360863" y="6045200"/>
          <p14:tracePt t="88353" x="4384675" y="6045200"/>
          <p14:tracePt t="88361" x="4400550" y="6045200"/>
          <p14:tracePt t="88370" x="4440238" y="6045200"/>
          <p14:tracePt t="88379" x="4456113" y="6045200"/>
          <p14:tracePt t="88384" x="4456113" y="6037263"/>
          <p14:tracePt t="88391" x="4464050" y="6037263"/>
          <p14:tracePt t="88444" x="4471988" y="6037263"/>
          <p14:tracePt t="88454" x="4495800" y="6037263"/>
          <p14:tracePt t="88459" x="4519613" y="6037263"/>
          <p14:tracePt t="88467" x="4559300" y="6029325"/>
          <p14:tracePt t="88472" x="4608513" y="6029325"/>
          <p14:tracePt t="88481" x="4672013" y="6021388"/>
          <p14:tracePt t="88493" x="4743450" y="6013450"/>
          <p14:tracePt t="88495" x="4783138" y="6013450"/>
          <p14:tracePt t="88503" x="4854575" y="6013450"/>
          <p14:tracePt t="88511" x="4943475" y="6005513"/>
          <p14:tracePt t="88519" x="5006975" y="6005513"/>
          <p14:tracePt t="88528" x="5086350" y="5995988"/>
          <p14:tracePt t="88536" x="5133975" y="5995988"/>
          <p14:tracePt t="88541" x="5189538" y="5988050"/>
          <p14:tracePt t="88548" x="5245100" y="5980113"/>
          <p14:tracePt t="88557" x="5276850" y="5980113"/>
          <p14:tracePt t="88572" x="5326063" y="5980113"/>
          <p14:tracePt t="88578" x="5349875" y="5980113"/>
          <p14:tracePt t="88586" x="5373688" y="5980113"/>
          <p14:tracePt t="88593" x="5389563" y="5980113"/>
          <p14:tracePt t="88604" x="5405438" y="5980113"/>
          <p14:tracePt t="88608" x="5437188" y="5980113"/>
          <p14:tracePt t="88616" x="5461000" y="5980113"/>
          <p14:tracePt t="88624" x="5476875" y="5980113"/>
          <p14:tracePt t="88631" x="5484813" y="5980113"/>
          <p14:tracePt t="88640" x="5492750" y="5980113"/>
          <p14:tracePt t="88646" x="5500688" y="5980113"/>
          <p14:tracePt t="88669" x="5508625" y="5980113"/>
          <p14:tracePt t="88850" x="5516563" y="5980113"/>
          <p14:tracePt t="88857" x="5524500" y="5980113"/>
          <p14:tracePt t="88864" x="5548313" y="5988050"/>
          <p14:tracePt t="88871" x="5611813" y="6005513"/>
          <p14:tracePt t="88880" x="5659438" y="6021388"/>
          <p14:tracePt t="88886" x="5724525" y="6029325"/>
          <p14:tracePt t="88893" x="5772150" y="6029325"/>
          <p14:tracePt t="88904" x="5835650" y="6029325"/>
          <p14:tracePt t="88909" x="5899150" y="6029325"/>
          <p14:tracePt t="88916" x="5930900" y="6029325"/>
          <p14:tracePt t="88925" x="5970588" y="6029325"/>
          <p14:tracePt t="88931" x="6002338" y="6029325"/>
          <p14:tracePt t="88939" x="6018213" y="6029325"/>
          <p14:tracePt t="88946" x="6043613" y="6029325"/>
          <p14:tracePt t="88974" x="6051550" y="6029325"/>
          <p14:tracePt t="90077" x="0" y="0"/>
        </p14:tracePtLst>
      </p14:laserTraceLst>
    </p:ext>
    <p:ext uri="{E180D4A7-C9FB-4DFB-919C-405C955672EB}">
      <p14:showEvtLst xmlns:p14="http://schemas.microsoft.com/office/powerpoint/2010/main">
        <p14:playEvt time="222" objId="5"/>
        <p14:stopEvt time="98581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94C799-F20A-4370-9A7D-A3F6EDBC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FA073F0-0D66-43EE-A77E-43FF84B32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638" y="0"/>
            <a:ext cx="9191276" cy="6858000"/>
          </a:xfrm>
          <a:prstGeom prst="rect">
            <a:avLst/>
          </a:prstGeom>
        </p:spPr>
      </p:pic>
      <p:pic>
        <p:nvPicPr>
          <p:cNvPr id="5" name="mm3p6s8">
            <a:hlinkClick r:id="" action="ppaction://media"/>
            <a:extLst>
              <a:ext uri="{FF2B5EF4-FFF2-40B4-BE49-F238E27FC236}">
                <a16:creationId xmlns:a16="http://schemas.microsoft.com/office/drawing/2014/main" id="{2462836A-F5EB-45BC-AA58-FB35DF109C8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373270"/>
            <a:ext cx="609600" cy="60960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B5B2E2BF-FFBA-4760-AC44-5BC3242F82AE}"/>
                  </a:ext>
                </a:extLst>
              </p14:cNvPr>
              <p14:cNvContentPartPr/>
              <p14:nvPr/>
            </p14:nvContentPartPr>
            <p14:xfrm>
              <a:off x="6738212" y="3607649"/>
              <a:ext cx="417960" cy="394200"/>
            </p14:xfrm>
          </p:contentPart>
        </mc:Choice>
        <mc:Fallback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B5B2E2BF-FFBA-4760-AC44-5BC3242F82A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20572" y="3589993"/>
                <a:ext cx="453600" cy="4298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AF5DF0D2-09C4-44E7-88FF-3D1687D6ADCC}"/>
                  </a:ext>
                </a:extLst>
              </p14:cNvPr>
              <p14:cNvContentPartPr/>
              <p14:nvPr/>
            </p14:nvContentPartPr>
            <p14:xfrm>
              <a:off x="2430956" y="3607649"/>
              <a:ext cx="417960" cy="394200"/>
            </p14:xfrm>
          </p:contentPart>
        </mc:Choice>
        <mc:Fallback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AF5DF0D2-09C4-44E7-88FF-3D1687D6AD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13316" y="3589993"/>
                <a:ext cx="453600" cy="42987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3225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350"/>
    </mc:Choice>
    <mc:Fallback>
      <p:transition spd="slow" advTm="32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03" x="2606675" y="3930650"/>
          <p14:tracePt t="9340" x="2606675" y="3938588"/>
          <p14:tracePt t="9348" x="2606675" y="3948113"/>
          <p14:tracePt t="9355" x="2606675" y="3956050"/>
          <p14:tracePt t="10099" x="2606675" y="3963988"/>
          <p14:tracePt t="10106" x="2574925" y="4011613"/>
          <p14:tracePt t="10114" x="2543175" y="4035425"/>
          <p14:tracePt t="10122" x="2535238" y="4067175"/>
          <p14:tracePt t="10128" x="2511425" y="4083050"/>
          <p14:tracePt t="10136" x="2495550" y="4090988"/>
          <p14:tracePt t="10143" x="2479675" y="4114800"/>
          <p14:tracePt t="10152" x="2463800" y="4122738"/>
          <p14:tracePt t="10158" x="2463800" y="4130675"/>
          <p14:tracePt t="10166" x="2455863" y="4130675"/>
          <p14:tracePt t="10474" x="2455863" y="4122738"/>
          <p14:tracePt t="10482" x="2463800" y="4114800"/>
          <p14:tracePt t="10488" x="2471738" y="4106863"/>
          <p14:tracePt t="10496" x="2479675" y="4090988"/>
          <p14:tracePt t="10511" x="2487613" y="4090988"/>
          <p14:tracePt t="10715" x="2495550" y="4090988"/>
          <p14:tracePt t="10721" x="2495550" y="4083050"/>
          <p14:tracePt t="10729" x="2503488" y="4083050"/>
          <p14:tracePt t="10759" x="2511425" y="4083050"/>
          <p14:tracePt t="10767" x="2519363" y="4083050"/>
          <p14:tracePt t="10787" x="2527300" y="4083050"/>
          <p14:tracePt t="10789" x="2535238" y="4075113"/>
          <p14:tracePt t="10805" x="2543175" y="4075113"/>
          <p14:tracePt t="11202" x="2543175" y="4067175"/>
          <p14:tracePt t="11628" x="2551113" y="4067175"/>
          <p14:tracePt t="11636" x="2814638" y="4122738"/>
          <p14:tracePt t="11643" x="3157538" y="4186238"/>
          <p14:tracePt t="11651" x="3443288" y="4225925"/>
          <p14:tracePt t="11657" x="3843338" y="4273550"/>
          <p14:tracePt t="11666" x="4305300" y="4338638"/>
          <p14:tracePt t="11673" x="4806950" y="4370388"/>
          <p14:tracePt t="11682" x="5397500" y="4418013"/>
          <p14:tracePt t="11688" x="5962650" y="4449763"/>
          <p14:tracePt t="11699" x="6497638" y="4449763"/>
          <p14:tracePt t="11704" x="6975475" y="4449763"/>
          <p14:tracePt t="11714" x="7429500" y="4449763"/>
          <p14:tracePt t="11720" x="7772400" y="4449763"/>
          <p14:tracePt t="11726" x="8075613" y="4449763"/>
          <p14:tracePt t="11735" x="8291513" y="4449763"/>
          <p14:tracePt t="11742" x="8466138" y="4449763"/>
          <p14:tracePt t="11752" x="8585200" y="4449763"/>
          <p14:tracePt t="11756" x="8658225" y="4457700"/>
          <p14:tracePt t="11766" x="8689975" y="4457700"/>
          <p14:tracePt t="11772" x="8697913" y="4457700"/>
          <p14:tracePt t="11794" x="8705850" y="4457700"/>
          <p14:tracePt t="11802" x="8713788" y="4457700"/>
          <p14:tracePt t="11820" x="8729663" y="4457700"/>
          <p14:tracePt t="11824" x="8745538" y="4457700"/>
          <p14:tracePt t="11832" x="8777288" y="4457700"/>
          <p14:tracePt t="11839" x="8816975" y="4465638"/>
          <p14:tracePt t="11850" x="8856663" y="4473575"/>
          <p14:tracePt t="11854" x="8904288" y="4473575"/>
          <p14:tracePt t="11863" x="8951913" y="4473575"/>
          <p14:tracePt t="11872" x="9001125" y="4473575"/>
          <p14:tracePt t="11877" x="9024938" y="4465638"/>
          <p14:tracePt t="11885" x="9040813" y="4457700"/>
          <p14:tracePt t="11892" x="9056688" y="4457700"/>
          <p14:tracePt t="11901" x="9056688" y="4449763"/>
          <p14:tracePt t="11941" x="9056688" y="4433888"/>
          <p14:tracePt t="11945" x="9009063" y="4410075"/>
          <p14:tracePt t="11953" x="8943975" y="4362450"/>
          <p14:tracePt t="11959" x="8888413" y="4330700"/>
          <p14:tracePt t="11967" x="8809038" y="4298950"/>
          <p14:tracePt t="11975" x="8689975" y="4241800"/>
          <p14:tracePt t="11982" x="8553450" y="4170363"/>
          <p14:tracePt t="11989" x="8410575" y="4122738"/>
          <p14:tracePt t="12000" x="8251825" y="4051300"/>
          <p14:tracePt t="12004" x="8139113" y="4011613"/>
          <p14:tracePt t="12012" x="7988300" y="3971925"/>
          <p14:tracePt t="12019" x="7835900" y="3930650"/>
          <p14:tracePt t="12026" x="7685088" y="3883025"/>
          <p14:tracePt t="12035" x="7597775" y="3867150"/>
          <p14:tracePt t="12041" x="7518400" y="3851275"/>
          <p14:tracePt t="12050" x="7461250" y="3843338"/>
          <p14:tracePt t="12056" x="7429500" y="3835400"/>
          <p14:tracePt t="12065" x="7413625" y="3835400"/>
          <p14:tracePt t="12071" x="7397750" y="3835400"/>
          <p14:tracePt t="12079" x="7389813" y="3835400"/>
          <p14:tracePt t="12086" x="7381875" y="3835400"/>
          <p14:tracePt t="12102" x="7373938" y="3835400"/>
          <p14:tracePt t="12118" x="7358063" y="3835400"/>
          <p14:tracePt t="12124" x="7350125" y="3835400"/>
          <p14:tracePt t="12133" x="7310438" y="3843338"/>
          <p14:tracePt t="12139" x="7286625" y="3843338"/>
          <p14:tracePt t="12148" x="7239000" y="3859213"/>
          <p14:tracePt t="12154" x="7215188" y="3867150"/>
          <p14:tracePt t="12163" x="7191375" y="3875088"/>
          <p14:tracePt t="12170" x="7167563" y="3875088"/>
          <p14:tracePt t="12176" x="7151688" y="3883025"/>
          <p14:tracePt t="12185" x="7143750" y="3883025"/>
          <p14:tracePt t="12191" x="7126288" y="3883025"/>
          <p14:tracePt t="12200" x="7118350" y="3890963"/>
          <p14:tracePt t="12206" x="7110413" y="3890963"/>
          <p14:tracePt t="12215" x="7102475" y="3890963"/>
          <p14:tracePt t="12237" x="7094538" y="3890963"/>
          <p14:tracePt t="12252" x="7086600" y="3890963"/>
          <p14:tracePt t="12258" x="7078663" y="3890963"/>
          <p14:tracePt t="12275" x="7070725" y="3890963"/>
          <p14:tracePt t="12282" x="7054850" y="3890963"/>
          <p14:tracePt t="12290" x="7038975" y="3890963"/>
          <p14:tracePt t="12299" x="7023100" y="3890963"/>
          <p14:tracePt t="12304" x="7007225" y="3890963"/>
          <p14:tracePt t="12320" x="6975475" y="3890963"/>
          <p14:tracePt t="12327" x="6959600" y="3890963"/>
          <p14:tracePt t="12337" x="6951663" y="3890963"/>
          <p14:tracePt t="12395" x="6943725" y="3890963"/>
          <p14:tracePt t="12420" x="6935788" y="3890963"/>
          <p14:tracePt t="12440" x="6919913" y="3890963"/>
          <p14:tracePt t="12455" x="6919913" y="3883025"/>
          <p14:tracePt t="12464" x="6911975" y="3875088"/>
          <p14:tracePt t="12536" x="6911975" y="3890963"/>
          <p14:tracePt t="12542" x="6911975" y="3922713"/>
          <p14:tracePt t="12549" x="6911975" y="3930650"/>
          <p14:tracePt t="12557" x="6927850" y="3971925"/>
          <p14:tracePt t="12565" x="6927850" y="3995738"/>
          <p14:tracePt t="12572" x="6943725" y="4027488"/>
          <p14:tracePt t="12581" x="6951663" y="4043363"/>
          <p14:tracePt t="12587" x="6959600" y="4067175"/>
          <p14:tracePt t="12601" x="6959600" y="4083050"/>
          <p14:tracePt t="12605" x="6967538" y="4090988"/>
          <p14:tracePt t="12612" x="6967538" y="4098925"/>
          <p14:tracePt t="12784" x="6967538" y="4090988"/>
          <p14:tracePt t="12792" x="6967538" y="4083050"/>
          <p14:tracePt t="12807" x="6967538" y="4075113"/>
          <p14:tracePt t="12815" x="6959600" y="4075113"/>
          <p14:tracePt t="12821" x="6959600" y="4059238"/>
          <p14:tracePt t="12837" x="6951663" y="4051300"/>
          <p14:tracePt t="12844" x="6951663" y="4043363"/>
          <p14:tracePt t="12852" x="6951663" y="4035425"/>
          <p14:tracePt t="12859" x="6943725" y="4035425"/>
          <p14:tracePt t="12874" x="6943725" y="4027488"/>
          <p14:tracePt t="12943" x="6935788" y="4027488"/>
          <p14:tracePt t="12957" x="6927850" y="4027488"/>
          <p14:tracePt t="13003" x="6919913" y="4027488"/>
          <p14:tracePt t="13010" x="6919913" y="4019550"/>
          <p14:tracePt t="14096" x="0" y="0"/>
        </p14:tracePtLst>
        <p14:tracePtLst>
          <p14:tracePt t="15020" x="7948613" y="3429000"/>
          <p14:tracePt t="15093" x="7948613" y="3421063"/>
          <p14:tracePt t="15100" x="7948613" y="3413125"/>
          <p14:tracePt t="15107" x="7948613" y="3397250"/>
          <p14:tracePt t="15115" x="7940675" y="3381375"/>
          <p14:tracePt t="15122" x="7924800" y="3365500"/>
          <p14:tracePt t="15130" x="7916863" y="3349625"/>
          <p14:tracePt t="15138" x="7893050" y="3325813"/>
          <p14:tracePt t="15146" x="7869238" y="3317875"/>
          <p14:tracePt t="15152" x="7835900" y="3286125"/>
          <p14:tracePt t="15161" x="7788275" y="3252788"/>
          <p14:tracePt t="15168" x="7740650" y="3221038"/>
          <p14:tracePt t="15175" x="7685088" y="3197225"/>
          <p14:tracePt t="15183" x="7629525" y="3165475"/>
          <p14:tracePt t="15190" x="7581900" y="3133725"/>
          <p14:tracePt t="15197" x="7534275" y="3109913"/>
          <p14:tracePt t="15205" x="7485063" y="3086100"/>
          <p14:tracePt t="15214" x="7413625" y="3062288"/>
          <p14:tracePt t="15220" x="7373938" y="3046413"/>
          <p14:tracePt t="15227" x="7302500" y="3022600"/>
          <p14:tracePt t="15246" x="7191375" y="2990850"/>
          <p14:tracePt t="15250" x="7143750" y="2974975"/>
          <p14:tracePt t="15261" x="7086600" y="2959100"/>
          <p14:tracePt t="15267" x="7023100" y="2951163"/>
          <p14:tracePt t="15274" x="6967538" y="2951163"/>
          <p14:tracePt t="15282" x="6896100" y="2943225"/>
          <p14:tracePt t="15288" x="6840538" y="2943225"/>
          <p14:tracePt t="15297" x="6777038" y="2943225"/>
          <p14:tracePt t="15304" x="6735763" y="2951163"/>
          <p14:tracePt t="15313" x="6672263" y="2967038"/>
          <p14:tracePt t="15318" x="6600825" y="2998788"/>
          <p14:tracePt t="15327" x="6521450" y="3030538"/>
          <p14:tracePt t="15336" x="6434138" y="3070225"/>
          <p14:tracePt t="15341" x="6353175" y="3125788"/>
          <p14:tracePt t="15349" x="6273800" y="3165475"/>
          <p14:tracePt t="15356" x="6210300" y="3205163"/>
          <p14:tracePt t="15364" x="6130925" y="3262313"/>
          <p14:tracePt t="15374" x="6034088" y="3325813"/>
          <p14:tracePt t="15379" x="5970588" y="3381375"/>
          <p14:tracePt t="15386" x="5875338" y="3444875"/>
          <p14:tracePt t="15395" x="5811838" y="3500438"/>
          <p14:tracePt t="15401" x="5716588" y="3587750"/>
          <p14:tracePt t="15412" x="5667375" y="3636963"/>
          <p14:tracePt t="15417" x="5611813" y="3700463"/>
          <p14:tracePt t="15423" x="5572125" y="3771900"/>
          <p14:tracePt t="15432" x="5540375" y="3835400"/>
          <p14:tracePt t="15438" x="5500688" y="3906838"/>
          <p14:tracePt t="15446" x="5476875" y="3987800"/>
          <p14:tracePt t="15454" x="5461000" y="4059238"/>
          <p14:tracePt t="15462" x="5453063" y="4122738"/>
          <p14:tracePt t="15468" x="5453063" y="4210050"/>
          <p14:tracePt t="15479" x="5453063" y="4273550"/>
          <p14:tracePt t="15486" x="5453063" y="4346575"/>
          <p14:tracePt t="15492" x="5461000" y="4425950"/>
          <p14:tracePt t="15502" x="5492750" y="4505325"/>
          <p14:tracePt t="15507" x="5532438" y="4560888"/>
          <p14:tracePt t="15515" x="5572125" y="4608513"/>
          <p14:tracePt t="15524" x="5619750" y="4657725"/>
          <p14:tracePt t="15530" x="5676900" y="4713288"/>
          <p14:tracePt t="15537" x="5748338" y="4768850"/>
          <p14:tracePt t="15545" x="5811838" y="4832350"/>
          <p14:tracePt t="15552" x="5891213" y="4879975"/>
          <p14:tracePt t="15562" x="5962650" y="4935538"/>
          <p14:tracePt t="15567" x="6026150" y="4976813"/>
          <p14:tracePt t="15574" x="6115050" y="5032375"/>
          <p14:tracePt t="15582" x="6202363" y="5080000"/>
          <p14:tracePt t="15588" x="6297613" y="5119688"/>
          <p14:tracePt t="15597" x="6402388" y="5143500"/>
          <p14:tracePt t="15603" x="6497638" y="5183188"/>
          <p14:tracePt t="15612" x="6584950" y="5191125"/>
          <p14:tracePt t="15619" x="6664325" y="5199063"/>
          <p14:tracePt t="15628" x="6777038" y="5199063"/>
          <p14:tracePt t="15633" x="6911975" y="5191125"/>
          <p14:tracePt t="15641" x="6983413" y="5175250"/>
          <p14:tracePt t="15650" x="7086600" y="5127625"/>
          <p14:tracePt t="15656" x="7199313" y="5072063"/>
          <p14:tracePt t="15665" x="7270750" y="5016500"/>
          <p14:tracePt t="15673" x="7358063" y="4943475"/>
          <p14:tracePt t="15679" x="7461250" y="4856163"/>
          <p14:tracePt t="15686" x="7518400" y="4768850"/>
          <p14:tracePt t="15696" x="7581900" y="4673600"/>
          <p14:tracePt t="15701" x="7629525" y="4576763"/>
          <p14:tracePt t="15710" x="7693025" y="4433888"/>
          <p14:tracePt t="15716" x="7716838" y="4306888"/>
          <p14:tracePt t="15723" x="7732713" y="4217988"/>
          <p14:tracePt t="15732" x="7732713" y="4090988"/>
          <p14:tracePt t="15739" x="7732713" y="3987800"/>
          <p14:tracePt t="15751" x="7732713" y="3906838"/>
          <p14:tracePt t="15754" x="7716838" y="3811588"/>
          <p14:tracePt t="15762" x="7700963" y="3716338"/>
          <p14:tracePt t="15768" x="7693025" y="3668713"/>
          <p14:tracePt t="15777" x="7677150" y="3629025"/>
          <p14:tracePt t="15784" x="7669213" y="3595688"/>
          <p14:tracePt t="15791" x="7661275" y="3579813"/>
          <p14:tracePt t="15799" x="7653338" y="3579813"/>
          <p14:tracePt t="15806" x="7653338" y="3571875"/>
          <p14:tracePt t="15911" x="0" y="0"/>
        </p14:tracePtLst>
        <p14:tracePtLst>
          <p14:tracePt t="16440" x="3492500" y="3636963"/>
          <p14:tracePt t="16443" x="3508375" y="3621088"/>
          <p14:tracePt t="16451" x="3508375" y="3605213"/>
          <p14:tracePt t="16459" x="3516313" y="3579813"/>
          <p14:tracePt t="16466" x="3516313" y="3563938"/>
          <p14:tracePt t="16475" x="3524250" y="3540125"/>
          <p14:tracePt t="16482" x="3532188" y="3500438"/>
          <p14:tracePt t="16489" x="3532188" y="3468688"/>
          <p14:tracePt t="16499" x="3532188" y="3452813"/>
          <p14:tracePt t="16504" x="3532188" y="3421063"/>
          <p14:tracePt t="16512" x="3532188" y="3389313"/>
          <p14:tracePt t="16519" x="3516313" y="3357563"/>
          <p14:tracePt t="16529" x="3500438" y="3325813"/>
          <p14:tracePt t="16535" x="3492500" y="3286125"/>
          <p14:tracePt t="16543" x="3427413" y="3205163"/>
          <p14:tracePt t="16549" x="3379788" y="3157538"/>
          <p14:tracePt t="16556" x="3324225" y="3117850"/>
          <p14:tracePt t="16566" x="3260725" y="3062288"/>
          <p14:tracePt t="16572" x="3173413" y="3014663"/>
          <p14:tracePt t="16580" x="3068638" y="2959100"/>
          <p14:tracePt t="16586" x="2949575" y="2909888"/>
          <p14:tracePt t="16597" x="2822575" y="2870200"/>
          <p14:tracePt t="16604" x="2733675" y="2846388"/>
          <p14:tracePt t="16609" x="2622550" y="2822575"/>
          <p14:tracePt t="16617" x="2519363" y="2822575"/>
          <p14:tracePt t="16625" x="2447925" y="2822575"/>
          <p14:tracePt t="16632" x="2359025" y="2822575"/>
          <p14:tracePt t="16640" x="2303463" y="2846388"/>
          <p14:tracePt t="16648" x="2247900" y="2870200"/>
          <p14:tracePt t="16654" x="2224088" y="2901950"/>
          <p14:tracePt t="16662" x="2208213" y="2919413"/>
          <p14:tracePt t="16670" x="2192338" y="2951163"/>
          <p14:tracePt t="16680" x="2168525" y="2990850"/>
          <p14:tracePt t="16684" x="2136775" y="3046413"/>
          <p14:tracePt t="16692" x="2105025" y="3109913"/>
          <p14:tracePt t="16700" x="2073275" y="3157538"/>
          <p14:tracePt t="16707" x="2033588" y="3213100"/>
          <p14:tracePt t="16717" x="1968500" y="3286125"/>
          <p14:tracePt t="16722" x="1897063" y="3365500"/>
          <p14:tracePt t="16729" x="1817688" y="3444875"/>
          <p14:tracePt t="16735" x="1730375" y="3540125"/>
          <p14:tracePt t="16742" x="1658938" y="3621088"/>
          <p14:tracePt t="16750" x="1585913" y="3700463"/>
          <p14:tracePt t="16757" x="1530350" y="3779838"/>
          <p14:tracePt t="16765" x="1490663" y="3843338"/>
          <p14:tracePt t="16772" x="1458913" y="3930650"/>
          <p14:tracePt t="16780" x="1435100" y="4011613"/>
          <p14:tracePt t="16787" x="1411288" y="4106863"/>
          <p14:tracePt t="16795" x="1411288" y="4194175"/>
          <p14:tracePt t="16802" x="1411288" y="4273550"/>
          <p14:tracePt t="16811" x="1419225" y="4330700"/>
          <p14:tracePt t="16817" x="1450975" y="4418013"/>
          <p14:tracePt t="16826" x="1490663" y="4513263"/>
          <p14:tracePt t="16832" x="1538288" y="4576763"/>
          <p14:tracePt t="16840" x="1601788" y="4681538"/>
          <p14:tracePt t="16847" x="1658938" y="4745038"/>
          <p14:tracePt t="16856" x="1738313" y="4792663"/>
          <p14:tracePt t="16865" x="1809750" y="4840288"/>
          <p14:tracePt t="16871" x="1905000" y="4879975"/>
          <p14:tracePt t="16880" x="2017713" y="4919663"/>
          <p14:tracePt t="16886" x="2144713" y="4951413"/>
          <p14:tracePt t="16895" x="2255838" y="4976813"/>
          <p14:tracePt t="16903" x="2366963" y="4984750"/>
          <p14:tracePt t="16910" x="2487613" y="4984750"/>
          <p14:tracePt t="16916" x="2559050" y="4984750"/>
          <p14:tracePt t="16924" x="2670175" y="4976813"/>
          <p14:tracePt t="16932" x="2767013" y="4951413"/>
          <p14:tracePt t="16940" x="2862263" y="4911725"/>
          <p14:tracePt t="16947" x="2941638" y="4879975"/>
          <p14:tracePt t="16953" x="2989263" y="4840288"/>
          <p14:tracePt t="16962" x="3028950" y="4800600"/>
          <p14:tracePt t="16969" x="3052763" y="4752975"/>
          <p14:tracePt t="16979" x="3092450" y="4681538"/>
          <p14:tracePt t="16983" x="3109913" y="4616450"/>
          <p14:tracePt t="16992" x="3141663" y="4529138"/>
          <p14:tracePt t="16999" x="3149600" y="4441825"/>
          <p14:tracePt t="17006" x="3165475" y="4354513"/>
          <p14:tracePt t="17019" x="3173413" y="4291013"/>
          <p14:tracePt t="17021" x="3189288" y="4249738"/>
          <p14:tracePt t="17029" x="3205163" y="4178300"/>
          <p14:tracePt t="17036" x="3213100" y="4138613"/>
          <p14:tracePt t="17044" x="3213100" y="4090988"/>
          <p14:tracePt t="17052" x="3221038" y="4051300"/>
          <p14:tracePt t="17061" x="3221038" y="3995738"/>
          <p14:tracePt t="17066" x="3221038" y="3938588"/>
          <p14:tracePt t="17073" x="3221038" y="3883025"/>
          <p14:tracePt t="17082" x="3221038" y="3819525"/>
          <p14:tracePt t="17089" x="3197225" y="3756025"/>
          <p14:tracePt t="17097" x="3165475" y="3700463"/>
          <p14:tracePt t="17103" x="3149600" y="3629025"/>
          <p14:tracePt t="17112" x="3117850" y="3563938"/>
          <p14:tracePt t="17118" x="3076575" y="3484563"/>
          <p14:tracePt t="17132" x="3028950" y="3413125"/>
          <p14:tracePt t="17134" x="2973388" y="3349625"/>
          <p14:tracePt t="17143" x="2886075" y="3252788"/>
          <p14:tracePt t="17149" x="2782888" y="3149600"/>
          <p14:tracePt t="17156" x="2678113" y="3046413"/>
          <p14:tracePt t="17157" x="0" y="0"/>
        </p14:tracePtLst>
        <p14:tracePtLst>
          <p14:tracePt t="21522" x="3165475" y="2935288"/>
          <p14:tracePt t="21611" x="3181350" y="2935288"/>
          <p14:tracePt t="21617" x="3205163" y="2935288"/>
          <p14:tracePt t="21625" x="3244850" y="2935288"/>
          <p14:tracePt t="21633" x="3284538" y="2935288"/>
          <p14:tracePt t="21642" x="3355975" y="2935288"/>
          <p14:tracePt t="21647" x="3435350" y="2935288"/>
          <p14:tracePt t="21656" x="3500438" y="2935288"/>
          <p14:tracePt t="21662" x="3579813" y="2935288"/>
          <p14:tracePt t="21670" x="3667125" y="2935288"/>
          <p14:tracePt t="21678" x="3754438" y="2935288"/>
          <p14:tracePt t="21687" x="3833813" y="2935288"/>
          <p14:tracePt t="21693" x="3922713" y="2935288"/>
          <p14:tracePt t="21702" x="4010025" y="2935288"/>
          <p14:tracePt t="21709" x="4073525" y="2935288"/>
          <p14:tracePt t="21719" x="4144963" y="2935288"/>
          <p14:tracePt t="21723" x="4210050" y="2935288"/>
          <p14:tracePt t="21732" x="4273550" y="2935288"/>
          <p14:tracePt t="21740" x="4313238" y="2935288"/>
          <p14:tracePt t="21746" x="4337050" y="2935288"/>
          <p14:tracePt t="21757" x="4360863" y="2935288"/>
          <p14:tracePt t="21761" x="4376738" y="2935288"/>
          <p14:tracePt t="21777" x="4384675" y="2935288"/>
          <p14:tracePt t="21896" x="4360863" y="2935288"/>
          <p14:tracePt t="21905" x="4305300" y="2935288"/>
          <p14:tracePt t="21910" x="4225925" y="2927350"/>
          <p14:tracePt t="21918" x="4176713" y="2927350"/>
          <p14:tracePt t="21927" x="4073525" y="2919413"/>
          <p14:tracePt t="21934" x="3954463" y="2909888"/>
          <p14:tracePt t="21943" x="3825875" y="2909888"/>
          <p14:tracePt t="21948" x="3690938" y="2894013"/>
          <p14:tracePt t="21957" x="3563938" y="2894013"/>
          <p14:tracePt t="21964" x="3467100" y="2894013"/>
          <p14:tracePt t="21973" x="3355975" y="2894013"/>
          <p14:tracePt t="21979" x="3284538" y="2894013"/>
          <p14:tracePt t="21986" x="3213100" y="2894013"/>
          <p14:tracePt t="21994" x="3165475" y="2894013"/>
          <p14:tracePt t="22001" x="3133725" y="2894013"/>
          <p14:tracePt t="22009" x="3117850" y="2894013"/>
          <p14:tracePt t="22016" x="3092450" y="2894013"/>
          <p14:tracePt t="22024" x="3084513" y="2894013"/>
          <p14:tracePt t="22031" x="3076575" y="2894013"/>
          <p14:tracePt t="22040" x="3060700" y="2894013"/>
          <p14:tracePt t="22054" x="3036888" y="2894013"/>
          <p14:tracePt t="22062" x="3028950" y="2894013"/>
          <p14:tracePt t="22068" x="3013075" y="2894013"/>
          <p14:tracePt t="22077" x="2997200" y="2901950"/>
          <p14:tracePt t="22083" x="2989263" y="2901950"/>
          <p14:tracePt t="22095" x="2973388" y="2901950"/>
          <p14:tracePt t="22098" x="2965450" y="2901950"/>
          <p14:tracePt t="22123" x="2957513" y="2901950"/>
          <p14:tracePt t="22459" x="2965450" y="2901950"/>
          <p14:tracePt t="22466" x="3013075" y="2901950"/>
          <p14:tracePt t="22474" x="3076575" y="2901950"/>
          <p14:tracePt t="22481" x="3181350" y="2901950"/>
          <p14:tracePt t="22489" x="3316288" y="2901950"/>
          <p14:tracePt t="22496" x="3443288" y="2901950"/>
          <p14:tracePt t="22504" x="3659188" y="2901950"/>
          <p14:tracePt t="22511" x="3833813" y="2901950"/>
          <p14:tracePt t="22518" x="4049713" y="2901950"/>
          <p14:tracePt t="22526" x="4257675" y="2901950"/>
          <p14:tracePt t="22533" x="4479925" y="2878138"/>
          <p14:tracePt t="22541" x="4624388" y="2886075"/>
          <p14:tracePt t="22548" x="4711700" y="2919413"/>
          <p14:tracePt t="22556" x="4806950" y="2909888"/>
          <p14:tracePt t="22564" x="4894263" y="2901950"/>
          <p14:tracePt t="22575" x="4959350" y="2901950"/>
          <p14:tracePt t="22580" x="4999038" y="2894013"/>
          <p14:tracePt t="22587" x="5022850" y="2894013"/>
          <p14:tracePt t="22596" x="5038725" y="2894013"/>
          <p14:tracePt t="22780" x="4999038" y="2894013"/>
          <p14:tracePt t="22788" x="4926013" y="2894013"/>
          <p14:tracePt t="22796" x="4846638" y="2894013"/>
          <p14:tracePt t="22804" x="4799013" y="2894013"/>
          <p14:tracePt t="22812" x="4695825" y="2894013"/>
          <p14:tracePt t="22819" x="4584700" y="2894013"/>
          <p14:tracePt t="22826" x="4456113" y="2894013"/>
          <p14:tracePt t="22833" x="4337050" y="2894013"/>
          <p14:tracePt t="22843" x="4210050" y="2894013"/>
          <p14:tracePt t="22849" x="4137025" y="2894013"/>
          <p14:tracePt t="22856" x="4105275" y="2894013"/>
          <p14:tracePt t="22864" x="4081463" y="2894013"/>
          <p14:tracePt t="22887" x="4081463" y="2901950"/>
          <p14:tracePt t="22909" x="0" y="0"/>
        </p14:tracePtLst>
        <p14:tracePtLst>
          <p14:tracePt t="31925" x="3213100" y="1116013"/>
          <p14:tracePt t="32066" x="3228975" y="1116013"/>
          <p14:tracePt t="32073" x="3244850" y="1116013"/>
          <p14:tracePt t="32080" x="3252788" y="1116013"/>
          <p14:tracePt t="32088" x="3260725" y="1116013"/>
          <p14:tracePt t="32096" x="3268663" y="1116013"/>
          <p14:tracePt t="32103" x="3276600" y="1116013"/>
          <p14:tracePt t="32110" x="3284538" y="1116013"/>
          <p14:tracePt t="32343" x="3292475" y="1116013"/>
          <p14:tracePt t="32351" x="3308350" y="1116013"/>
          <p14:tracePt t="32358" x="3324225" y="1116013"/>
          <p14:tracePt t="32366" x="3332163" y="1116013"/>
          <p14:tracePt t="32373" x="3348038" y="1116013"/>
          <p14:tracePt t="32389" x="3355975" y="1116013"/>
          <p14:tracePt t="32404" x="3363913" y="1116013"/>
          <p14:tracePt t="32410" x="3363913" y="1108075"/>
          <p14:tracePt t="32623" x="3363913" y="1139825"/>
          <p14:tracePt t="32628" x="3340100" y="1204913"/>
          <p14:tracePt t="32636" x="3324225" y="1260475"/>
          <p14:tracePt t="32643" x="3300413" y="1316038"/>
          <p14:tracePt t="32653" x="3276600" y="1379538"/>
          <p14:tracePt t="32658" x="3252788" y="1458913"/>
          <p14:tracePt t="32667" x="3221038" y="1547813"/>
          <p14:tracePt t="32673" x="3205163" y="1635125"/>
          <p14:tracePt t="32681" x="3189288" y="1714500"/>
          <p14:tracePt t="32688" x="3181350" y="1793875"/>
          <p14:tracePt t="32697" x="3181350" y="1849438"/>
          <p14:tracePt t="32703" x="3181350" y="1890713"/>
          <p14:tracePt t="32711" x="3173413" y="1946275"/>
          <p14:tracePt t="32718" x="3173413" y="1985963"/>
          <p14:tracePt t="32726" x="3173413" y="2025650"/>
          <p14:tracePt t="32734" x="3173413" y="2041525"/>
          <p14:tracePt t="32740" x="3173413" y="2057400"/>
          <p14:tracePt t="32914" x="3181350" y="2057400"/>
          <p14:tracePt t="32920" x="3189288" y="2065338"/>
          <p14:tracePt t="32943" x="3197225" y="2065338"/>
          <p14:tracePt t="32951" x="3205163" y="2065338"/>
          <p14:tracePt t="32966" x="3213100" y="2065338"/>
          <p14:tracePt t="32980" x="3221038" y="2065338"/>
          <p14:tracePt t="33000" x="3228975" y="2065338"/>
          <p14:tracePt t="33004" x="3236913" y="2065338"/>
          <p14:tracePt t="33018" x="3244850" y="2065338"/>
          <p14:tracePt t="33034" x="3252788" y="2065338"/>
          <p14:tracePt t="33050" x="3268663" y="2065338"/>
          <p14:tracePt t="33064" x="3276600" y="2065338"/>
          <p14:tracePt t="33081" x="3284538" y="2057400"/>
          <p14:tracePt t="33086" x="3292475" y="2057400"/>
          <p14:tracePt t="33094" x="3300413" y="2057400"/>
          <p14:tracePt t="33109" x="3308350" y="2057400"/>
          <p14:tracePt t="33117" x="3316288" y="2057400"/>
          <p14:tracePt t="33124" x="3324225" y="2057400"/>
          <p14:tracePt t="33139" x="3332163" y="2049463"/>
          <p14:tracePt t="33148" x="3340100" y="2049463"/>
          <p14:tracePt t="33154" x="3340100" y="2041525"/>
          <p14:tracePt t="33162" x="3348038" y="2041525"/>
          <p14:tracePt t="33170" x="3355975" y="2041525"/>
          <p14:tracePt t="33186" x="3363913" y="2041525"/>
          <p14:tracePt t="33192" x="3371850" y="2041525"/>
          <p14:tracePt t="33201" x="3379788" y="2041525"/>
          <p14:tracePt t="33216" x="3387725" y="2041525"/>
          <p14:tracePt t="33254" x="3395663" y="2041525"/>
          <p14:tracePt t="34128" x="3395663" y="2033588"/>
          <p14:tracePt t="34136" x="3403600" y="1970088"/>
          <p14:tracePt t="34145" x="3419475" y="1906588"/>
          <p14:tracePt t="34151" x="3419475" y="1857375"/>
          <p14:tracePt t="34158" x="3427413" y="1793875"/>
          <p14:tracePt t="34166" x="3427413" y="1738313"/>
          <p14:tracePt t="34173" x="3435350" y="1674813"/>
          <p14:tracePt t="34184" x="3435350" y="1603375"/>
          <p14:tracePt t="34188" x="3443288" y="1514475"/>
          <p14:tracePt t="34196" x="3443288" y="1443038"/>
          <p14:tracePt t="34203" x="3443288" y="1371600"/>
          <p14:tracePt t="34212" x="3443288" y="1316038"/>
          <p14:tracePt t="34220" x="3443288" y="1268413"/>
          <p14:tracePt t="34230" x="3443288" y="1236663"/>
          <p14:tracePt t="34233" x="3435350" y="1220788"/>
          <p14:tracePt t="34241" x="3427413" y="1212850"/>
          <p14:tracePt t="34250" x="3427413" y="1204913"/>
          <p14:tracePt t="35164" x="3419475" y="1204913"/>
          <p14:tracePt t="35170" x="3348038" y="1204913"/>
          <p14:tracePt t="35178" x="3260725" y="1212850"/>
          <p14:tracePt t="35186" x="3205163" y="1220788"/>
          <p14:tracePt t="35195" x="3133725" y="1220788"/>
          <p14:tracePt t="35201" x="3060700" y="1228725"/>
          <p14:tracePt t="35208" x="2997200" y="1236663"/>
          <p14:tracePt t="35216" x="2925763" y="1244600"/>
          <p14:tracePt t="35223" x="2886075" y="1252538"/>
          <p14:tracePt t="35232" x="2862263" y="1260475"/>
          <p14:tracePt t="35238" x="2846388" y="1260475"/>
          <p14:tracePt t="35248" x="2838450" y="1260475"/>
          <p14:tracePt t="35420" x="2838450" y="1268413"/>
          <p14:tracePt t="35429" x="2830513" y="1268413"/>
          <p14:tracePt t="35437" x="2830513" y="1276350"/>
          <p14:tracePt t="35442" x="2830513" y="1284288"/>
          <p14:tracePt t="35451" x="2822575" y="1292225"/>
          <p14:tracePt t="35463" x="2806700" y="1300163"/>
          <p14:tracePt t="35470" x="2806700" y="1308100"/>
          <p14:tracePt t="35479" x="2790825" y="1323975"/>
          <p14:tracePt t="35495" x="2774950" y="1331913"/>
          <p14:tracePt t="35501" x="2767013" y="1339850"/>
          <p14:tracePt t="35509" x="2741613" y="1355725"/>
          <p14:tracePt t="35516" x="2733675" y="1355725"/>
          <p14:tracePt t="35524" x="2717800" y="1355725"/>
          <p14:tracePt t="35532" x="2701925" y="1363663"/>
          <p14:tracePt t="35539" x="2693988" y="1363663"/>
          <p14:tracePt t="35854" x="2693988" y="1355725"/>
          <p14:tracePt t="35869" x="2686050" y="1355725"/>
          <p14:tracePt t="35891" x="2686050" y="1347788"/>
          <p14:tracePt t="35906" x="2678113" y="1347788"/>
          <p14:tracePt t="35945" x="2670175" y="1347788"/>
          <p14:tracePt t="35959" x="2662238" y="1347788"/>
          <p14:tracePt t="35967" x="2662238" y="1339850"/>
          <p14:tracePt t="35981" x="2654300" y="1339850"/>
          <p14:tracePt t="35998" x="2646363" y="1339850"/>
          <p14:tracePt t="36003" x="2638425" y="1339850"/>
          <p14:tracePt t="36019" x="2630488" y="1339850"/>
          <p14:tracePt t="36027" x="2622550" y="1339850"/>
          <p14:tracePt t="36034" x="2614613" y="1339850"/>
          <p14:tracePt t="36041" x="2606675" y="1339850"/>
          <p14:tracePt t="36050" x="2598738" y="1339850"/>
          <p14:tracePt t="36056" x="2590800" y="1339850"/>
          <p14:tracePt t="36071" x="2582863" y="1339850"/>
          <p14:tracePt t="36079" x="2566988" y="1339850"/>
          <p14:tracePt t="36086" x="2559050" y="1339850"/>
          <p14:tracePt t="36096" x="2551113" y="1339850"/>
          <p14:tracePt t="36725" x="2551113" y="1331913"/>
          <p14:tracePt t="36732" x="2551113" y="1323975"/>
          <p14:tracePt t="36739" x="2551113" y="1316038"/>
          <p14:tracePt t="36747" x="2559050" y="1300163"/>
          <p14:tracePt t="36748" x="0" y="0"/>
        </p14:tracePtLst>
        <p14:tracePtLst>
          <p14:tracePt t="36920" x="2574925" y="1276350"/>
          <p14:tracePt t="36929" x="2582863" y="1276350"/>
          <p14:tracePt t="36935" x="2590800" y="1276350"/>
          <p14:tracePt t="37459" x="2598738" y="1276350"/>
          <p14:tracePt t="37473" x="2606675" y="1276350"/>
          <p14:tracePt t="37690" x="2614613" y="1276350"/>
          <p14:tracePt t="37697" x="2622550" y="1276350"/>
          <p14:tracePt t="37721" x="2630488" y="1276350"/>
          <p14:tracePt t="37767" x="2638425" y="1276350"/>
          <p14:tracePt t="37807" x="2646363" y="1276350"/>
          <p14:tracePt t="37830" x="2654300" y="1276350"/>
          <p14:tracePt t="37835" x="2662238" y="1276350"/>
          <p14:tracePt t="37903" x="2670175" y="1276350"/>
          <p14:tracePt t="38238" x="2662238" y="1276350"/>
          <p14:tracePt t="38252" x="2654300" y="1276350"/>
          <p14:tracePt t="38260" x="2654300" y="1284288"/>
          <p14:tracePt t="38268" x="2646363" y="1284288"/>
          <p14:tracePt t="38276" x="2646363" y="1292225"/>
          <p14:tracePt t="38299" x="2638425" y="1292225"/>
          <p14:tracePt t="39191" x="2678113" y="1292225"/>
          <p14:tracePt t="39198" x="2741613" y="1308100"/>
          <p14:tracePt t="39206" x="2798763" y="1316038"/>
          <p14:tracePt t="39213" x="2862263" y="1323975"/>
          <p14:tracePt t="39220" x="2941638" y="1339850"/>
          <p14:tracePt t="39229" x="3005138" y="1355725"/>
          <p14:tracePt t="39244" x="3125788" y="1355725"/>
          <p14:tracePt t="39250" x="3165475" y="1355725"/>
          <p14:tracePt t="39259" x="3205163" y="1355725"/>
          <p14:tracePt t="39266" x="3228975" y="1363663"/>
          <p14:tracePt t="39275" x="3252788" y="1363663"/>
          <p14:tracePt t="39281" x="3260725" y="1363663"/>
          <p14:tracePt t="39290" x="3268663" y="1363663"/>
          <p14:tracePt t="39301" x="3276600" y="1355725"/>
          <p14:tracePt t="39304" x="3284538" y="1355725"/>
          <p14:tracePt t="39319" x="3292475" y="1355725"/>
          <p14:tracePt t="39358" x="3300413" y="1355725"/>
          <p14:tracePt t="39403" x="3308350" y="1347788"/>
          <p14:tracePt t="39410" x="3316288" y="1347788"/>
          <p14:tracePt t="39419" x="3324225" y="1347788"/>
          <p14:tracePt t="39433" x="3340100" y="1339850"/>
          <p14:tracePt t="39448" x="3348038" y="1331913"/>
          <p14:tracePt t="39454" x="3355975" y="1331913"/>
          <p14:tracePt t="39462" x="3363913" y="1331913"/>
          <p14:tracePt t="39469" x="3379788" y="1323975"/>
          <p14:tracePt t="39477" x="3387725" y="1316038"/>
          <p14:tracePt t="39485" x="3395663" y="1316038"/>
          <p14:tracePt t="39493" x="3411538" y="1316038"/>
          <p14:tracePt t="39500" x="3435350" y="1308100"/>
          <p14:tracePt t="39507" x="3451225" y="1300163"/>
          <p14:tracePt t="39515" x="3476625" y="1292225"/>
          <p14:tracePt t="39522" x="3492500" y="1292225"/>
          <p14:tracePt t="39530" x="3516313" y="1276350"/>
          <p14:tracePt t="39536" x="3540125" y="1268413"/>
          <p14:tracePt t="39546" x="3571875" y="1260475"/>
          <p14:tracePt t="39553" x="3595688" y="1252538"/>
          <p14:tracePt t="39560" x="3619500" y="1244600"/>
          <p14:tracePt t="39567" x="3651250" y="1228725"/>
          <p14:tracePt t="39575" x="3675063" y="1228725"/>
          <p14:tracePt t="39583" x="3690938" y="1220788"/>
          <p14:tracePt t="39592" x="3706813" y="1212850"/>
          <p14:tracePt t="39598" x="3714750" y="1212850"/>
          <p14:tracePt t="39606" x="3722688" y="1204913"/>
          <p14:tracePt t="39620" x="3730625" y="1204913"/>
          <p14:tracePt t="40811" x="3730625" y="1236663"/>
          <p14:tracePt t="40818" x="3730625" y="1244600"/>
          <p14:tracePt t="40827" x="3738563" y="1252538"/>
          <p14:tracePt t="40833" x="3738563" y="1260475"/>
          <p14:tracePt t="40841" x="3738563" y="1268413"/>
          <p14:tracePt t="40848" x="3738563" y="1276350"/>
          <p14:tracePt t="40857" x="3738563" y="1284288"/>
          <p14:tracePt t="40872" x="3738563" y="1292225"/>
          <p14:tracePt t="43320" x="3706813" y="1300163"/>
          <p14:tracePt t="43322" x="3659188" y="1316038"/>
          <p14:tracePt t="43323" x="3603625" y="1331913"/>
          <p14:tracePt t="43325" x="3563938" y="1339850"/>
          <p14:tracePt t="43327" x="3532188" y="1355725"/>
          <p14:tracePt t="43398" x="3524250" y="1355725"/>
          <p14:tracePt t="43420" x="3516313" y="1355725"/>
          <p14:tracePt t="43442" x="3508375" y="1355725"/>
          <p14:tracePt t="43451" x="3500438" y="1355725"/>
          <p14:tracePt t="43457" x="3476625" y="1355725"/>
          <p14:tracePt t="43466" x="3459163" y="1355725"/>
          <p14:tracePt t="43473" x="3443288" y="1355725"/>
          <p14:tracePt t="43481" x="3427413" y="1355725"/>
          <p14:tracePt t="43487" x="3403600" y="1355725"/>
          <p14:tracePt t="43497" x="3379788" y="1355725"/>
          <p14:tracePt t="43506" x="3363913" y="1355725"/>
          <p14:tracePt t="43513" x="3348038" y="1355725"/>
          <p14:tracePt t="43519" x="3332163" y="1355725"/>
          <p14:tracePt t="43526" x="3324225" y="1355725"/>
          <p14:tracePt t="43602" x="3316288" y="1355725"/>
          <p14:tracePt t="44666" x="3332163" y="1355725"/>
          <p14:tracePt t="44673" x="3340100" y="1355725"/>
          <p14:tracePt t="44680" x="3363913" y="1355725"/>
          <p14:tracePt t="44689" x="3387725" y="1355725"/>
          <p14:tracePt t="44695" x="3403600" y="1355725"/>
          <p14:tracePt t="44704" x="3427413" y="1355725"/>
          <p14:tracePt t="44711" x="3443288" y="1355725"/>
          <p14:tracePt t="44718" x="3459163" y="1355725"/>
          <p14:tracePt t="44725" x="3476625" y="1355725"/>
          <p14:tracePt t="44733" x="3484563" y="1355725"/>
          <p14:tracePt t="45536" x="3492500" y="1355725"/>
          <p14:tracePt t="45543" x="3524250" y="1339850"/>
          <p14:tracePt t="45551" x="3548063" y="1331913"/>
          <p14:tracePt t="45558" x="3556000" y="1316038"/>
          <p14:tracePt t="45566" x="3571875" y="1316038"/>
          <p14:tracePt t="45575" x="3579813" y="1308100"/>
          <p14:tracePt t="45581" x="3587750" y="1300163"/>
          <p14:tracePt t="45589" x="3603625" y="1300163"/>
          <p14:tracePt t="45596" x="3603625" y="1292225"/>
          <p14:tracePt t="46151" x="3619500" y="1292225"/>
          <p14:tracePt t="46165" x="3635375" y="1284288"/>
          <p14:tracePt t="46173" x="3643313" y="1284288"/>
          <p14:tracePt t="46180" x="3659188" y="1268413"/>
          <p14:tracePt t="47254" x="3659188" y="1276350"/>
          <p14:tracePt t="47261" x="3659188" y="1292225"/>
          <p14:tracePt t="47268" x="3659188" y="1308100"/>
          <p14:tracePt t="47276" x="3667125" y="1316038"/>
          <p14:tracePt t="47285" x="3667125" y="1323975"/>
          <p14:tracePt t="47291" x="3667125" y="1331913"/>
          <p14:tracePt t="47299" x="3667125" y="1339850"/>
          <p14:tracePt t="47629" x="3667125" y="1347788"/>
          <p14:tracePt t="47636" x="3667125" y="1363663"/>
          <p14:tracePt t="47643" x="3667125" y="1379538"/>
          <p14:tracePt t="47653" x="3667125" y="1403350"/>
          <p14:tracePt t="47658" x="3667125" y="1419225"/>
          <p14:tracePt t="47667" x="3667125" y="1435100"/>
          <p14:tracePt t="47673" x="3667125" y="1450975"/>
          <p14:tracePt t="47681" x="3659188" y="1466850"/>
          <p14:tracePt t="47688" x="3659188" y="1482725"/>
          <p14:tracePt t="47696" x="3651250" y="1498600"/>
          <p14:tracePt t="47704" x="3651250" y="1506538"/>
          <p14:tracePt t="47711" x="3651250" y="1522413"/>
          <p14:tracePt t="47719" x="3643313" y="1538288"/>
          <p14:tracePt t="47737" x="3643313" y="1547813"/>
          <p14:tracePt t="47750" x="3635375" y="1555750"/>
          <p14:tracePt t="47779" x="3635375" y="1563688"/>
          <p14:tracePt t="47794" x="3635375" y="1571625"/>
          <p14:tracePt t="47803" x="3619500" y="1587500"/>
          <p14:tracePt t="47811" x="3619500" y="1595438"/>
          <p14:tracePt t="47817" x="3611563" y="1619250"/>
          <p14:tracePt t="47824" x="3587750" y="1658938"/>
          <p14:tracePt t="47832" x="3571875" y="1690688"/>
          <p14:tracePt t="47842" x="3556000" y="1730375"/>
          <p14:tracePt t="47846" x="3540125" y="1770063"/>
          <p14:tracePt t="47855" x="3524250" y="1809750"/>
          <p14:tracePt t="47861" x="3508375" y="1841500"/>
          <p14:tracePt t="47869" x="3500438" y="1857375"/>
          <p14:tracePt t="47877" x="3500438" y="1865313"/>
          <p14:tracePt t="47884" x="3500438" y="1873250"/>
          <p14:tracePt t="47891" x="3492500" y="1890713"/>
          <p14:tracePt t="47899" x="3484563" y="1890713"/>
          <p14:tracePt t="47907" x="3484563" y="1898650"/>
          <p14:tracePt t="47922" x="3484563" y="1906588"/>
          <p14:tracePt t="47929" x="3484563" y="1914525"/>
          <p14:tracePt t="47954" x="3484563" y="1922463"/>
          <p14:tracePt t="47959" x="3476625" y="1922463"/>
          <p14:tracePt t="47974" x="3476625" y="1930400"/>
          <p14:tracePt t="47991" x="3476625" y="1946275"/>
          <p14:tracePt t="47997" x="3467100" y="1946275"/>
          <p14:tracePt t="48005" x="3467100" y="1954213"/>
          <p14:tracePt t="48011" x="3459163" y="1954213"/>
          <p14:tracePt t="48019" x="3459163" y="1970088"/>
          <p14:tracePt t="48028" x="3459163" y="1978025"/>
          <p14:tracePt t="48036" x="3451225" y="1985963"/>
          <p14:tracePt t="48042" x="3451225" y="1993900"/>
          <p14:tracePt t="48049" x="3451225" y="2001838"/>
          <p14:tracePt t="48057" x="3451225" y="2009775"/>
          <p14:tracePt t="48066" x="3443288" y="2033588"/>
          <p14:tracePt t="48079" x="3435350" y="2041525"/>
          <p14:tracePt t="48087" x="3435350" y="2049463"/>
          <p14:tracePt t="48094" x="3435350" y="2057400"/>
          <p14:tracePt t="48103" x="3435350" y="2065338"/>
          <p14:tracePt t="48110" x="3427413" y="2065338"/>
          <p14:tracePt t="48119" x="3427413" y="2073275"/>
          <p14:tracePt t="48125" x="3427413" y="2081213"/>
          <p14:tracePt t="48328" x="3427413" y="2089150"/>
          <p14:tracePt t="48342" x="3427413" y="2097088"/>
          <p14:tracePt t="48350" x="3427413" y="2105025"/>
          <p14:tracePt t="48356" x="3427413" y="2112963"/>
          <p14:tracePt t="48365" x="3427413" y="2128838"/>
          <p14:tracePt t="48372" x="3427413" y="2136775"/>
          <p14:tracePt t="48379" x="3427413" y="2144713"/>
          <p14:tracePt t="48387" x="3427413" y="2152650"/>
          <p14:tracePt t="48394" x="3427413" y="2160588"/>
          <p14:tracePt t="48408" x="3427413" y="2168525"/>
          <p14:tracePt t="48418" x="3427413" y="2176463"/>
          <p14:tracePt t="48424" x="3427413" y="2184400"/>
          <p14:tracePt t="48470" x="3427413" y="2192338"/>
          <p14:tracePt t="48590" x="3435350" y="2192338"/>
          <p14:tracePt t="48597" x="3451225" y="2192338"/>
          <p14:tracePt t="48605" x="3451225" y="2200275"/>
          <p14:tracePt t="48612" x="3459163" y="2200275"/>
          <p14:tracePt t="48618" x="3484563" y="2200275"/>
          <p14:tracePt t="48628" x="3500438" y="2200275"/>
          <p14:tracePt t="48635" x="3508375" y="2200275"/>
          <p14:tracePt t="48642" x="3516313" y="2200275"/>
          <p14:tracePt t="48650" x="3524250" y="2200275"/>
          <p14:tracePt t="48657" x="3532188" y="2200275"/>
          <p14:tracePt t="48664" x="3540125" y="2200275"/>
          <p14:tracePt t="48679" x="3548063" y="2200275"/>
          <p14:tracePt t="48736" x="3556000" y="2200275"/>
          <p14:tracePt t="48772" x="3563938" y="2200275"/>
          <p14:tracePt t="48844" x="3571875" y="2200275"/>
          <p14:tracePt t="48905" x="3579813" y="2200275"/>
          <p14:tracePt t="49054" x="3587750" y="2200275"/>
          <p14:tracePt t="49108" x="3595688" y="2200275"/>
          <p14:tracePt t="49227" x="3603625" y="2200275"/>
          <p14:tracePt t="49316" x="3611563" y="2200275"/>
          <p14:tracePt t="49331" x="3619500" y="2200275"/>
          <p14:tracePt t="49338" x="3627438" y="2200275"/>
          <p14:tracePt t="49361" x="3635375" y="2200275"/>
          <p14:tracePt t="49377" x="3643313" y="2200275"/>
          <p14:tracePt t="49392" x="3651250" y="2200275"/>
          <p14:tracePt t="49402" x="3659188" y="2200275"/>
          <p14:tracePt t="49408" x="3667125" y="2200275"/>
          <p14:tracePt t="49416" x="3675063" y="2200275"/>
          <p14:tracePt t="49424" x="3683000" y="2192338"/>
          <p14:tracePt t="49431" x="3690938" y="2192338"/>
          <p14:tracePt t="49441" x="3698875" y="2192338"/>
          <p14:tracePt t="49446" x="3706813" y="2192338"/>
          <p14:tracePt t="49460" x="3714750" y="2192338"/>
          <p14:tracePt t="51288" x="3706813" y="2192338"/>
          <p14:tracePt t="51393" x="3698875" y="2192338"/>
          <p14:tracePt t="51401" x="3690938" y="2192338"/>
          <p14:tracePt t="51446" x="3683000" y="2192338"/>
          <p14:tracePt t="51461" x="3675063" y="2192338"/>
          <p14:tracePt t="51485" x="3667125" y="2192338"/>
          <p14:tracePt t="51491" x="3659188" y="2200275"/>
          <p14:tracePt t="51503" x="3651250" y="2200275"/>
          <p14:tracePt t="51507" x="3635375" y="2200275"/>
          <p14:tracePt t="51516" x="3627438" y="2200275"/>
          <p14:tracePt t="51521" x="3619500" y="2200275"/>
          <p14:tracePt t="51529" x="3603625" y="2200275"/>
          <p14:tracePt t="51538" x="3595688" y="2200275"/>
          <p14:tracePt t="51544" x="3587750" y="2208213"/>
          <p14:tracePt t="51552" x="3579813" y="2208213"/>
          <p14:tracePt t="51560" x="3563938" y="2208213"/>
          <p14:tracePt t="51575" x="3548063" y="2208213"/>
          <p14:tracePt t="51589" x="3540125" y="2208213"/>
          <p14:tracePt t="51598" x="3532188" y="2208213"/>
          <p14:tracePt t="51612" x="3524250" y="2208213"/>
          <p14:tracePt t="51621" x="3516313" y="2208213"/>
          <p14:tracePt t="51642" x="3508375" y="2208213"/>
          <p14:tracePt t="51689" x="3500438" y="2208213"/>
          <p14:tracePt t="51702" x="3492500" y="2216150"/>
          <p14:tracePt t="51709" x="3484563" y="2216150"/>
          <p14:tracePt t="51724" x="3476625" y="2216150"/>
          <p14:tracePt t="51750" x="3467100" y="2216150"/>
          <p14:tracePt t="51762" x="3459163" y="2216150"/>
          <p14:tracePt t="51770" x="3451225" y="2216150"/>
          <p14:tracePt t="51786" x="3443288" y="2216150"/>
          <p14:tracePt t="51802" x="3435350" y="2216150"/>
          <p14:tracePt t="51822" x="3427413" y="2216150"/>
          <p14:tracePt t="51829" x="3419475" y="2216150"/>
          <p14:tracePt t="51844" x="3411538" y="2216150"/>
          <p14:tracePt t="51859" x="3403600" y="2216150"/>
          <p14:tracePt t="51875" x="3395663" y="2216150"/>
          <p14:tracePt t="51883" x="3387725" y="2216150"/>
          <p14:tracePt t="51889" x="3387725" y="2208213"/>
          <p14:tracePt t="51898" x="3379788" y="2208213"/>
          <p14:tracePt t="51912" x="3371850" y="2200275"/>
          <p14:tracePt t="51920" x="3371850" y="2192338"/>
          <p14:tracePt t="51935" x="3363913" y="2184400"/>
          <p14:tracePt t="51952" x="3355975" y="2184400"/>
          <p14:tracePt t="51957" x="3355975" y="2176463"/>
          <p14:tracePt t="51966" x="3355975" y="2160588"/>
          <p14:tracePt t="51972" x="3348038" y="2144713"/>
          <p14:tracePt t="51980" x="3348038" y="2136775"/>
          <p14:tracePt t="51988" x="3348038" y="2128838"/>
          <p14:tracePt t="52002" x="3348038" y="2120900"/>
          <p14:tracePt t="52009" x="3348038" y="2112963"/>
          <p14:tracePt t="52018" x="3348038" y="2105025"/>
          <p14:tracePt t="52024" x="3348038" y="2097088"/>
          <p14:tracePt t="52032" x="3348038" y="2089150"/>
          <p14:tracePt t="52039" x="3348038" y="2081213"/>
          <p14:tracePt t="52048" x="3348038" y="2073275"/>
          <p14:tracePt t="52054" x="3348038" y="2065338"/>
          <p14:tracePt t="52076" x="3348038" y="2057400"/>
          <p14:tracePt t="52091" x="3348038" y="2049463"/>
          <p14:tracePt t="52159" x="3348038" y="2041525"/>
          <p14:tracePt t="52363" x="3355975" y="2041525"/>
          <p14:tracePt t="52377" x="3363913" y="2041525"/>
          <p14:tracePt t="52386" x="3363913" y="2049463"/>
          <p14:tracePt t="52392" x="3371850" y="2065338"/>
          <p14:tracePt t="52399" x="3379788" y="2073275"/>
          <p14:tracePt t="52407" x="3387725" y="2081213"/>
          <p14:tracePt t="52416" x="3387725" y="2097088"/>
          <p14:tracePt t="52422" x="3395663" y="2097088"/>
          <p14:tracePt t="52431" x="3395663" y="2112963"/>
          <p14:tracePt t="52459" x="3395663" y="2120900"/>
          <p14:tracePt t="60466" x="3427413" y="2112963"/>
          <p14:tracePt t="60468" x="3467100" y="2097088"/>
          <p14:tracePt t="60469" x="3476625" y="2097088"/>
          <p14:tracePt t="60471" x="3508375" y="2097088"/>
          <p14:tracePt t="60474" x="3659188" y="2081213"/>
          <p14:tracePt t="60484" x="4017963" y="2025650"/>
          <p14:tracePt t="60492" x="4041775" y="2025650"/>
          <p14:tracePt t="60498" x="4097338" y="2025650"/>
          <p14:tracePt t="60507" x="4137025" y="2025650"/>
          <p14:tracePt t="60514" x="4192588" y="2017713"/>
          <p14:tracePt t="60522" x="4257675" y="2009775"/>
          <p14:tracePt t="60529" x="4321175" y="2009775"/>
          <p14:tracePt t="60536" x="4400550" y="2001838"/>
          <p14:tracePt t="60545" x="4464050" y="2001838"/>
          <p14:tracePt t="60552" x="4527550" y="1978025"/>
          <p14:tracePt t="60562" x="4592638" y="1970088"/>
          <p14:tracePt t="60567" x="4648200" y="1962150"/>
          <p14:tracePt t="60575" x="4703763" y="1946275"/>
          <p14:tracePt t="60582" x="4759325" y="1922463"/>
          <p14:tracePt t="60591" x="4806950" y="1906588"/>
          <p14:tracePt t="60597" x="4846638" y="1898650"/>
          <p14:tracePt t="60606" x="4878388" y="1865313"/>
          <p14:tracePt t="60612" x="4926013" y="1841500"/>
          <p14:tracePt t="60620" x="4951413" y="1825625"/>
          <p14:tracePt t="60629" x="4967288" y="1817688"/>
          <p14:tracePt t="60634" x="4975225" y="1809750"/>
          <p14:tracePt t="60643" x="4983163" y="1809750"/>
          <p14:tracePt t="60712" x="4991100" y="1801813"/>
          <p14:tracePt t="60718" x="5006975" y="1785938"/>
          <p14:tracePt t="60724" x="5014913" y="1770063"/>
          <p14:tracePt t="60732" x="5030788" y="1754188"/>
          <p14:tracePt t="60741" x="5038725" y="1730375"/>
          <p14:tracePt t="60747" x="5062538" y="1714500"/>
          <p14:tracePt t="60755" x="5070475" y="1698625"/>
          <p14:tracePt t="60763" x="5086350" y="1682750"/>
          <p14:tracePt t="60769" x="5102225" y="1666875"/>
          <p14:tracePt t="60778" x="5110163" y="1651000"/>
          <p14:tracePt t="60784" x="5126038" y="1635125"/>
          <p14:tracePt t="60793" x="5133975" y="1611313"/>
          <p14:tracePt t="60799" x="5157788" y="1595438"/>
          <p14:tracePt t="60809" x="5165725" y="1579563"/>
          <p14:tracePt t="60815" x="5181600" y="1555750"/>
          <p14:tracePt t="60823" x="5197475" y="1522413"/>
          <p14:tracePt t="60831" x="5221288" y="1506538"/>
          <p14:tracePt t="60837" x="5245100" y="1474788"/>
          <p14:tracePt t="60846" x="5260975" y="1458913"/>
          <p14:tracePt t="60852" x="5268913" y="1450975"/>
          <p14:tracePt t="60861" x="5292725" y="1427163"/>
          <p14:tracePt t="60867" x="5300663" y="1427163"/>
          <p14:tracePt t="60875" x="5310188" y="1411288"/>
          <p14:tracePt t="60882" x="5318125" y="1403350"/>
          <p14:tracePt t="60892" x="5326063" y="1395413"/>
          <p14:tracePt t="60897" x="5334000" y="1387475"/>
          <p14:tracePt t="60906" x="5341938" y="1379538"/>
          <p14:tracePt t="60913" x="5365750" y="1371600"/>
          <p14:tracePt t="60920" x="5373688" y="1363663"/>
          <p14:tracePt t="60928" x="5389563" y="1355725"/>
          <p14:tracePt t="60934" x="5397500" y="1355725"/>
          <p14:tracePt t="60943" x="5413375" y="1347788"/>
          <p14:tracePt t="60949" x="5429250" y="1331913"/>
          <p14:tracePt t="60958" x="5437188" y="1331913"/>
          <p14:tracePt t="60965" x="5461000" y="1323975"/>
          <p14:tracePt t="60972" x="5468938" y="1323975"/>
          <p14:tracePt t="60980" x="5476875" y="1316038"/>
          <p14:tracePt t="60987" x="5484813" y="1316038"/>
          <p14:tracePt t="61002" x="5492750" y="1316038"/>
          <p14:tracePt t="61016" x="5500688" y="1316038"/>
          <p14:tracePt t="61107" x="5508625" y="1316038"/>
          <p14:tracePt t="61310" x="5468938" y="1331913"/>
          <p14:tracePt t="61318" x="5453063" y="1347788"/>
          <p14:tracePt t="61324" x="5429250" y="1363663"/>
          <p14:tracePt t="61332" x="5381625" y="1395413"/>
          <p14:tracePt t="61341" x="5334000" y="1419225"/>
          <p14:tracePt t="61347" x="5284788" y="1435100"/>
          <p14:tracePt t="61355" x="5237163" y="1466850"/>
          <p14:tracePt t="61362" x="5189538" y="1490663"/>
          <p14:tracePt t="61370" x="5141913" y="1522413"/>
          <p14:tracePt t="61378" x="5110163" y="1547813"/>
          <p14:tracePt t="61384" x="5062538" y="1571625"/>
          <p14:tracePt t="61393" x="5022850" y="1595438"/>
          <p14:tracePt t="61399" x="4983163" y="1619250"/>
          <p14:tracePt t="61408" x="4959350" y="1627188"/>
          <p14:tracePt t="61414" x="4943475" y="1643063"/>
          <p14:tracePt t="61423" x="4910138" y="1658938"/>
          <p14:tracePt t="61429" x="4886325" y="1658938"/>
          <p14:tracePt t="61437" x="4862513" y="1666875"/>
          <p14:tracePt t="61444" x="4846638" y="1674813"/>
          <p14:tracePt t="61452" x="4830763" y="1682750"/>
          <p14:tracePt t="61463" x="4806950" y="1682750"/>
          <p14:tracePt t="61467" x="4791075" y="1682750"/>
          <p14:tracePt t="61475" x="4767263" y="1690688"/>
          <p14:tracePt t="61482" x="4727575" y="1698625"/>
          <p14:tracePt t="61490" x="4703763" y="1706563"/>
          <p14:tracePt t="61496" x="4664075" y="1706563"/>
          <p14:tracePt t="61505" x="4624388" y="1714500"/>
          <p14:tracePt t="61512" x="4576763" y="1714500"/>
          <p14:tracePt t="61519" x="4527550" y="1722438"/>
          <p14:tracePt t="61528" x="4456113" y="1730375"/>
          <p14:tracePt t="61534" x="4392613" y="1730375"/>
          <p14:tracePt t="61544" x="4297363" y="1730375"/>
          <p14:tracePt t="61549" x="4200525" y="1730375"/>
          <p14:tracePt t="61557" x="4113213" y="1730375"/>
          <p14:tracePt t="61564" x="4033838" y="1730375"/>
          <p14:tracePt t="61574" x="3994150" y="1730375"/>
          <p14:tracePt t="61579" x="3922713" y="1730375"/>
          <p14:tracePt t="61587" x="3851275" y="1730375"/>
          <p14:tracePt t="61594" x="3802063" y="1722438"/>
          <p14:tracePt t="61603" x="3754438" y="1698625"/>
          <p14:tracePt t="61612" x="3714750" y="1690688"/>
          <p14:tracePt t="61618" x="3675063" y="1674813"/>
          <p14:tracePt t="61627" x="3659188" y="1658938"/>
          <p14:tracePt t="61636" x="3635375" y="1651000"/>
          <p14:tracePt t="61641" x="3611563" y="1635125"/>
          <p14:tracePt t="61649" x="3603625" y="1627188"/>
          <p14:tracePt t="61656" x="3571875" y="1603375"/>
          <p14:tracePt t="61663" x="3540125" y="1587500"/>
          <p14:tracePt t="61671" x="3516313" y="1563688"/>
          <p14:tracePt t="61678" x="3484563" y="1547813"/>
          <p14:tracePt t="61690" x="3443288" y="1522413"/>
          <p14:tracePt t="61696" x="3411538" y="1490663"/>
          <p14:tracePt t="61701" x="3371850" y="1474788"/>
          <p14:tracePt t="61708" x="3332163" y="1450975"/>
          <p14:tracePt t="61715" x="3300413" y="1435100"/>
          <p14:tracePt t="61726" x="3260725" y="1427163"/>
          <p14:tracePt t="61731" x="3244850" y="1419225"/>
          <p14:tracePt t="61738" x="3221038" y="1419225"/>
          <p14:tracePt t="61746" x="3197225" y="1411288"/>
          <p14:tracePt t="61918" x="3189288" y="1411288"/>
          <p14:tracePt t="61963" x="3197225" y="1411288"/>
          <p14:tracePt t="61970" x="3205163" y="1411288"/>
          <p14:tracePt t="61978" x="3221038" y="1411288"/>
          <p14:tracePt t="61985" x="3236913" y="1411288"/>
          <p14:tracePt t="61999" x="3244850" y="1411288"/>
          <p14:tracePt t="62008" x="3260725" y="1395413"/>
          <p14:tracePt t="62014" x="3268663" y="1387475"/>
          <p14:tracePt t="62026" x="3276600" y="1371600"/>
          <p14:tracePt t="62030" x="3284538" y="1363663"/>
          <p14:tracePt t="62037" x="3300413" y="1347788"/>
          <p14:tracePt t="62045" x="3300413" y="1331913"/>
          <p14:tracePt t="62051" x="3308350" y="1323975"/>
          <p14:tracePt t="62062" x="3324225" y="1308100"/>
          <p14:tracePt t="62067" x="3324225" y="1284288"/>
          <p14:tracePt t="62075" x="3332163" y="1276350"/>
          <p14:tracePt t="62082" x="3340100" y="1260475"/>
          <p14:tracePt t="62090" x="3340100" y="1252538"/>
          <p14:tracePt t="62099" x="3348038" y="1244600"/>
          <p14:tracePt t="62105" x="3348038" y="1236663"/>
          <p14:tracePt t="62112" x="3355975" y="1220788"/>
          <p14:tracePt t="62134" x="3355975" y="1212850"/>
          <p14:tracePt t="62263" x="3355975" y="1204913"/>
          <p14:tracePt t="62270" x="3355975" y="1187450"/>
          <p14:tracePt t="62285" x="3355975" y="1171575"/>
          <p14:tracePt t="62293" x="3355975" y="1163638"/>
          <p14:tracePt t="62308" x="3355975" y="1147763"/>
          <p14:tracePt t="62325" x="3355975" y="1139825"/>
          <p14:tracePt t="62338" x="3355975" y="1131888"/>
          <p14:tracePt t="62795" x="3371850" y="1131888"/>
          <p14:tracePt t="62802" x="3395663" y="1123950"/>
          <p14:tracePt t="62811" x="3427413" y="1123950"/>
          <p14:tracePt t="62817" x="3484563" y="1123950"/>
          <p14:tracePt t="62826" x="3548063" y="1123950"/>
          <p14:tracePt t="62832" x="3611563" y="1123950"/>
          <p14:tracePt t="62842" x="3683000" y="1123950"/>
          <p14:tracePt t="62847" x="3762375" y="1123950"/>
          <p14:tracePt t="62857" x="3825875" y="1116013"/>
          <p14:tracePt t="62862" x="3890963" y="1116013"/>
          <p14:tracePt t="62870" x="3946525" y="1108075"/>
          <p14:tracePt t="62877" x="4002088" y="1100138"/>
          <p14:tracePt t="62884" x="4033838" y="1100138"/>
          <p14:tracePt t="62893" x="4049713" y="1100138"/>
          <p14:tracePt t="62899" x="4065588" y="1092200"/>
          <p14:tracePt t="62937" x="4073525" y="1092200"/>
          <p14:tracePt t="62952" x="4081463" y="1092200"/>
          <p14:tracePt t="62960" x="4105275" y="1092200"/>
          <p14:tracePt t="62967" x="4129088" y="1092200"/>
          <p14:tracePt t="62975" x="4144963" y="1084263"/>
          <p14:tracePt t="62982" x="4168775" y="1084263"/>
          <p14:tracePt t="62990" x="4192588" y="1084263"/>
          <p14:tracePt t="62998" x="4217988" y="1084263"/>
          <p14:tracePt t="63006" x="4241800" y="1084263"/>
          <p14:tracePt t="63012" x="4265613" y="1076325"/>
          <p14:tracePt t="63020" x="4297363" y="1076325"/>
          <p14:tracePt t="63027" x="4344988" y="1076325"/>
          <p14:tracePt t="63034" x="4392613" y="1076325"/>
          <p14:tracePt t="63043" x="4440238" y="1092200"/>
          <p14:tracePt t="63049" x="4503738" y="1100138"/>
          <p14:tracePt t="63059" x="4551363" y="1116013"/>
          <p14:tracePt t="63064" x="4616450" y="1123950"/>
          <p14:tracePt t="63073" x="4664075" y="1131888"/>
          <p14:tracePt t="63080" x="4735513" y="1147763"/>
          <p14:tracePt t="63088" x="4791075" y="1147763"/>
          <p14:tracePt t="63095" x="4854575" y="1155700"/>
          <p14:tracePt t="63102" x="4902200" y="1155700"/>
          <p14:tracePt t="63110" x="4967288" y="1163638"/>
          <p14:tracePt t="63117" x="4999038" y="1171575"/>
          <p14:tracePt t="63125" x="5054600" y="1179513"/>
          <p14:tracePt t="63133" x="5086350" y="1187450"/>
          <p14:tracePt t="63140" x="5102225" y="1187450"/>
          <p14:tracePt t="63147" x="5110163" y="1195388"/>
          <p14:tracePt t="63156" x="5118100" y="1195388"/>
          <p14:tracePt t="63182" x="5126038" y="1195388"/>
          <p14:tracePt t="63237" x="5126038" y="1204913"/>
          <p14:tracePt t="63244" x="5149850" y="1236663"/>
          <p14:tracePt t="63249" x="5157788" y="1252538"/>
          <p14:tracePt t="63260" x="5173663" y="1268413"/>
          <p14:tracePt t="63268" x="5189538" y="1308100"/>
          <p14:tracePt t="63277" x="5205413" y="1316038"/>
          <p14:tracePt t="63283" x="5205413" y="1323975"/>
          <p14:tracePt t="63294" x="5213350" y="1339850"/>
          <p14:tracePt t="63298" x="5221288" y="1347788"/>
          <p14:tracePt t="63306" x="5221288" y="1355725"/>
          <p14:tracePt t="63313" x="5221288" y="1371600"/>
          <p14:tracePt t="63331" x="5229225" y="1387475"/>
          <p14:tracePt t="63336" x="5229225" y="1395413"/>
          <p14:tracePt t="63350" x="5229225" y="1411288"/>
          <p14:tracePt t="63368" x="5229225" y="1419225"/>
          <p14:tracePt t="63374" x="5229225" y="1427163"/>
          <p14:tracePt t="63380" x="5229225" y="1435100"/>
          <p14:tracePt t="63389" x="5221288" y="1443038"/>
          <p14:tracePt t="63396" x="5213350" y="1443038"/>
          <p14:tracePt t="63411" x="5189538" y="1458913"/>
          <p14:tracePt t="63428" x="5181600" y="1458913"/>
          <p14:tracePt t="63433" x="5173663" y="1458913"/>
          <p14:tracePt t="63443" x="5165725" y="1458913"/>
          <p14:tracePt t="63457" x="5149850" y="1458913"/>
          <p14:tracePt t="63470" x="5133975" y="1458913"/>
          <p14:tracePt t="63480" x="5126038" y="1458913"/>
          <p14:tracePt t="63493" x="5118100" y="1458913"/>
          <p14:tracePt t="63557" x="5118100" y="1419225"/>
          <p14:tracePt t="63566" x="5110163" y="1363663"/>
          <p14:tracePt t="63570" x="5102225" y="1316038"/>
          <p14:tracePt t="63578" x="5102225" y="1268413"/>
          <p14:tracePt t="63583" x="5094288" y="1195388"/>
          <p14:tracePt t="63591" x="5094288" y="1155700"/>
          <p14:tracePt t="63598" x="5094288" y="1092200"/>
          <p14:tracePt t="63607" x="5094288" y="1028700"/>
          <p14:tracePt t="63613" x="5094288" y="981075"/>
          <p14:tracePt t="63624" x="5102225" y="933450"/>
          <p14:tracePt t="63630" x="5102225" y="909638"/>
          <p14:tracePt t="63636" x="5102225" y="877888"/>
          <p14:tracePt t="63644" x="5118100" y="862013"/>
          <p14:tracePt t="63650" x="5126038" y="852488"/>
          <p14:tracePt t="63659" x="5133975" y="844550"/>
          <p14:tracePt t="63666" x="5141913" y="844550"/>
          <p14:tracePt t="63674" x="5149850" y="844550"/>
          <p14:tracePt t="63680" x="5157788" y="844550"/>
          <p14:tracePt t="63691" x="5165725" y="844550"/>
          <p14:tracePt t="63696" x="5181600" y="844550"/>
          <p14:tracePt t="63705" x="5205413" y="852488"/>
          <p14:tracePt t="63711" x="5221288" y="862013"/>
          <p14:tracePt t="63717" x="5253038" y="877888"/>
          <p14:tracePt t="63726" x="5268913" y="877888"/>
          <p14:tracePt t="63734" x="5300663" y="901700"/>
          <p14:tracePt t="63741" x="5318125" y="909638"/>
          <p14:tracePt t="63750" x="5349875" y="917575"/>
          <p14:tracePt t="63757" x="5365750" y="925513"/>
          <p14:tracePt t="63763" x="5397500" y="925513"/>
          <p14:tracePt t="63771" x="5397500" y="933450"/>
          <p14:tracePt t="63839" x="5397500" y="941388"/>
          <p14:tracePt t="63854" x="5397500" y="949325"/>
          <p14:tracePt t="63861" x="5397500" y="965200"/>
          <p14:tracePt t="63867" x="5405438" y="989013"/>
          <p14:tracePt t="63878" x="5413375" y="1004888"/>
          <p14:tracePt t="63884" x="5413375" y="1020763"/>
          <p14:tracePt t="63894" x="5413375" y="1036638"/>
          <p14:tracePt t="63899" x="5413375" y="1052513"/>
          <p14:tracePt t="63908" x="5413375" y="1068388"/>
          <p14:tracePt t="63913" x="5413375" y="1092200"/>
          <p14:tracePt t="63922" x="5413375" y="1116013"/>
          <p14:tracePt t="63927" x="5413375" y="1147763"/>
          <p14:tracePt t="63936" x="5413375" y="1179513"/>
          <p14:tracePt t="63945" x="5413375" y="1220788"/>
          <p14:tracePt t="63950" x="5413375" y="1244600"/>
          <p14:tracePt t="63959" x="5413375" y="1284288"/>
          <p14:tracePt t="63966" x="5413375" y="1323975"/>
          <p14:tracePt t="63973" x="5405438" y="1371600"/>
          <p14:tracePt t="63981" x="5389563" y="1427163"/>
          <p14:tracePt t="63989" x="5381625" y="1458913"/>
          <p14:tracePt t="63996" x="5365750" y="1506538"/>
          <p14:tracePt t="64006" x="5349875" y="1555750"/>
          <p14:tracePt t="64011" x="5341938" y="1563688"/>
          <p14:tracePt t="64018" x="5341938" y="1571625"/>
          <p14:tracePt t="64026" x="5334000" y="1579563"/>
          <p14:tracePt t="64040" x="5326063" y="1587500"/>
          <p14:tracePt t="64046" x="5318125" y="1587500"/>
          <p14:tracePt t="64054" x="5318125" y="1595438"/>
          <p14:tracePt t="64076" x="5310188" y="1595438"/>
          <p14:tracePt t="67227" x="5268913" y="1619250"/>
          <p14:tracePt t="67229" x="5253038" y="1635125"/>
          <p14:tracePt t="67722" x="0" y="0"/>
        </p14:tracePtLst>
        <p14:tracePtLst>
          <p14:tracePt t="95927" x="5899150" y="973138"/>
          <p14:tracePt t="96127" x="5891213" y="981075"/>
          <p14:tracePt t="96134" x="5875338" y="996950"/>
          <p14:tracePt t="96142" x="5867400" y="1004888"/>
          <p14:tracePt t="96157" x="5859463" y="1004888"/>
          <p14:tracePt t="96179" x="5859463" y="1012825"/>
          <p14:tracePt t="96251" x="5851525" y="1012825"/>
          <p14:tracePt t="96264" x="5843588" y="1012825"/>
          <p14:tracePt t="96270" x="5835650" y="1012825"/>
          <p14:tracePt t="96279" x="5827713" y="1012825"/>
          <p14:tracePt t="96293" x="5819775" y="1012825"/>
          <p14:tracePt t="96308" x="5811838" y="1012825"/>
          <p14:tracePt t="96316" x="5788025" y="1020763"/>
          <p14:tracePt t="96323" x="5772150" y="1028700"/>
          <p14:tracePt t="96331" x="5748338" y="1036638"/>
          <p14:tracePt t="96338" x="5732463" y="1044575"/>
          <p14:tracePt t="96346" x="5724525" y="1052513"/>
          <p14:tracePt t="96354" x="5716588" y="1052513"/>
          <p14:tracePt t="96393" x="5708650" y="1052513"/>
          <p14:tracePt t="96398" x="5708650" y="1060450"/>
          <p14:tracePt t="96414" x="5708650" y="1068388"/>
          <p14:tracePt t="96420" x="5700713" y="1068388"/>
          <p14:tracePt t="96436" x="5692775" y="1068388"/>
          <p14:tracePt t="96443" x="5684838" y="1076325"/>
          <p14:tracePt t="96457" x="5676900" y="1076325"/>
          <p14:tracePt t="96468" x="5676900" y="1084263"/>
          <p14:tracePt t="96482" x="5667375" y="1084263"/>
          <p14:tracePt t="96488" x="5667375" y="1092200"/>
          <p14:tracePt t="96496" x="5667375" y="1100138"/>
          <p14:tracePt t="96504" x="5659438" y="1100138"/>
          <p14:tracePt t="96512" x="5651500" y="1100138"/>
          <p14:tracePt t="96527" x="5643563" y="1108075"/>
          <p14:tracePt t="96543" x="5635625" y="1108075"/>
          <p14:tracePt t="96555" x="5627688" y="1108075"/>
          <p14:tracePt t="96563" x="5611813" y="1108075"/>
          <p14:tracePt t="96571" x="5588000" y="1100138"/>
          <p14:tracePt t="96580" x="5556250" y="1084263"/>
          <p14:tracePt t="96586" x="5532438" y="1084263"/>
          <p14:tracePt t="96595" x="5524500" y="1084263"/>
          <p14:tracePt t="96600" x="5516563" y="1084263"/>
          <p14:tracePt t="96618" x="5508625" y="1084263"/>
          <p14:tracePt t="96623" x="5500688" y="1084263"/>
          <p14:tracePt t="96638" x="5492750" y="1084263"/>
          <p14:tracePt t="96645" x="5484813" y="1084263"/>
          <p14:tracePt t="96668" x="5476875" y="1076325"/>
          <p14:tracePt t="96683" x="5461000" y="1060450"/>
          <p14:tracePt t="96699" x="5453063" y="1052513"/>
          <p14:tracePt t="96714" x="5453063" y="1044575"/>
          <p14:tracePt t="96767" x="5453063" y="1036638"/>
          <p14:tracePt t="96772" x="5437188" y="1020763"/>
          <p14:tracePt t="96782" x="5437188" y="1004888"/>
          <p14:tracePt t="96788" x="5429250" y="989013"/>
          <p14:tracePt t="96803" x="5421313" y="989013"/>
          <p14:tracePt t="96812" x="5421313" y="981075"/>
          <p14:tracePt t="97035" x="5437188" y="981075"/>
          <p14:tracePt t="97044" x="5453063" y="981075"/>
          <p14:tracePt t="97050" x="5461000" y="981075"/>
          <p14:tracePt t="97060" x="5476875" y="981075"/>
          <p14:tracePt t="97066" x="5484813" y="981075"/>
          <p14:tracePt t="97073" x="5500688" y="973138"/>
          <p14:tracePt t="97081" x="5508625" y="973138"/>
          <p14:tracePt t="97088" x="5524500" y="973138"/>
          <p14:tracePt t="97095" x="5532438" y="965200"/>
          <p14:tracePt t="97103" x="5540375" y="965200"/>
          <p14:tracePt t="97118" x="5548313" y="965200"/>
          <p14:tracePt t="97134" x="5556250" y="957263"/>
          <p14:tracePt t="97141" x="5564188" y="949325"/>
          <p14:tracePt t="97149" x="5580063" y="949325"/>
          <p14:tracePt t="97157" x="5588000" y="949325"/>
          <p14:tracePt t="97164" x="5603875" y="941388"/>
          <p14:tracePt t="97171" x="5627688" y="925513"/>
          <p14:tracePt t="97178" x="5643563" y="925513"/>
          <p14:tracePt t="97186" x="5667375" y="909638"/>
          <p14:tracePt t="97195" x="5676900" y="901700"/>
          <p14:tracePt t="97201" x="5684838" y="901700"/>
          <p14:tracePt t="97208" x="5692775" y="901700"/>
          <p14:tracePt t="97218" x="5700713" y="893763"/>
          <p14:tracePt t="97801" x="5651500" y="893763"/>
          <p14:tracePt t="97810" x="5580063" y="917575"/>
          <p14:tracePt t="97816" x="5516563" y="941388"/>
          <p14:tracePt t="97823" x="5437188" y="957263"/>
          <p14:tracePt t="97831" x="5334000" y="965200"/>
          <p14:tracePt t="97838" x="5213350" y="965200"/>
          <p14:tracePt t="97847" x="4991100" y="973138"/>
          <p14:tracePt t="97853" x="4767263" y="989013"/>
          <p14:tracePt t="97861" x="4584700" y="1012825"/>
          <p14:tracePt t="97868" x="4448175" y="1052513"/>
          <p14:tracePt t="97876" x="4289425" y="1108075"/>
          <p14:tracePt t="97883" x="4200525" y="1171575"/>
          <p14:tracePt t="97891" x="4144963" y="1220788"/>
          <p14:tracePt t="97898" x="4113213" y="1260475"/>
          <p14:tracePt t="97905" x="4097338" y="1284288"/>
          <p14:tracePt t="97913" x="4089400" y="1300163"/>
          <p14:tracePt t="97921" x="4081463" y="1323975"/>
          <p14:tracePt t="97927" x="4081463" y="1331913"/>
          <p14:tracePt t="97944" x="4081463" y="1339850"/>
          <p14:tracePt t="97961" x="4105275" y="1355725"/>
          <p14:tracePt t="97966" x="4144963" y="1363663"/>
          <p14:tracePt t="97973" x="4168775" y="1379538"/>
          <p14:tracePt t="97982" x="4217988" y="1395413"/>
          <p14:tracePt t="97988" x="4273550" y="1411288"/>
          <p14:tracePt t="97999" x="4352925" y="1435100"/>
          <p14:tracePt t="98004" x="4440238" y="1458913"/>
          <p14:tracePt t="98011" x="4535488" y="1490663"/>
          <p14:tracePt t="98018" x="4592638" y="1506538"/>
          <p14:tracePt t="98028" x="4695825" y="1530350"/>
          <p14:tracePt t="98034" x="4799013" y="1555750"/>
          <p14:tracePt t="98041" x="4902200" y="1587500"/>
          <p14:tracePt t="98048" x="4999038" y="1619250"/>
          <p14:tracePt t="98055" x="5110163" y="1658938"/>
          <p14:tracePt t="98065" x="5205413" y="1690688"/>
          <p14:tracePt t="98072" x="5300663" y="1738313"/>
          <p14:tracePt t="98077" x="5365750" y="1778000"/>
          <p14:tracePt t="98085" x="5445125" y="1825625"/>
          <p14:tracePt t="98095" x="5524500" y="1873250"/>
          <p14:tracePt t="98100" x="5580063" y="1922463"/>
          <p14:tracePt t="98112" x="5643563" y="1970088"/>
          <p14:tracePt t="98116" x="5684838" y="2017713"/>
          <p14:tracePt t="98123" x="5708650" y="2049463"/>
          <p14:tracePt t="98131" x="5748338" y="2089150"/>
          <p14:tracePt t="98138" x="5788025" y="2128838"/>
          <p14:tracePt t="98147" x="5819775" y="2144713"/>
          <p14:tracePt t="98153" x="5859463" y="2176463"/>
          <p14:tracePt t="98161" x="5907088" y="2216150"/>
          <p14:tracePt t="98168" x="5938838" y="2241550"/>
          <p14:tracePt t="98178" x="5970588" y="2265363"/>
          <p14:tracePt t="98186" x="5994400" y="2281238"/>
          <p14:tracePt t="98191" x="6026150" y="2305050"/>
          <p14:tracePt t="98200" x="6043613" y="2320925"/>
          <p14:tracePt t="98206" x="6059488" y="2336800"/>
          <p14:tracePt t="98214" x="6083300" y="2360613"/>
          <p14:tracePt t="98221" x="6091238" y="2368550"/>
          <p14:tracePt t="98227" x="6107113" y="2384425"/>
          <p14:tracePt t="98248" x="6122988" y="2400300"/>
          <p14:tracePt t="98342" x="6083300" y="2352675"/>
          <p14:tracePt t="98348" x="6043613" y="2312988"/>
          <p14:tracePt t="98354" x="5986463" y="2265363"/>
          <p14:tracePt t="98362" x="5946775" y="2224088"/>
          <p14:tracePt t="98368" x="5883275" y="2176463"/>
          <p14:tracePt t="98377" x="5835650" y="2144713"/>
          <p14:tracePt t="98384" x="5795963" y="2112963"/>
          <p14:tracePt t="98392" x="5772150" y="2081213"/>
          <p14:tracePt t="98399" x="5756275" y="2065338"/>
          <p14:tracePt t="98406" x="5724525" y="2033588"/>
          <p14:tracePt t="98414" x="5716588" y="2017713"/>
          <p14:tracePt t="98422" x="5708650" y="2001838"/>
          <p14:tracePt t="98429" x="5692775" y="1985963"/>
          <p14:tracePt t="98437" x="5684838" y="1970088"/>
          <p14:tracePt t="98448" x="5667375" y="1962150"/>
          <p14:tracePt t="98453" x="5667375" y="1946275"/>
          <p14:tracePt t="98461" x="5651500" y="1930400"/>
          <p14:tracePt t="98470" x="5643563" y="1922463"/>
          <p14:tracePt t="98479" x="5619750" y="1898650"/>
          <p14:tracePt t="98485" x="5619750" y="1890713"/>
          <p14:tracePt t="98492" x="5595938" y="1865313"/>
          <p14:tracePt t="98500" x="5564188" y="1841500"/>
          <p14:tracePt t="98508" x="5548313" y="1825625"/>
          <p14:tracePt t="98515" x="5532438" y="1825625"/>
          <p14:tracePt t="98523" x="5532438" y="1817688"/>
          <p14:tracePt t="98661" x="5524500" y="1817688"/>
          <p14:tracePt t="98816" x="5556250" y="1809750"/>
          <p14:tracePt t="98821" x="5580063" y="1809750"/>
          <p14:tracePt t="98829" x="5611813" y="1785938"/>
          <p14:tracePt t="98836" x="5627688" y="1785938"/>
          <p14:tracePt t="98844" x="5659438" y="1770063"/>
          <p14:tracePt t="98851" x="5692775" y="1754188"/>
          <p14:tracePt t="98860" x="5724525" y="1746250"/>
          <p14:tracePt t="98865" x="5756275" y="1730375"/>
          <p14:tracePt t="98872" x="5772150" y="1722438"/>
          <p14:tracePt t="98879" x="5795963" y="1714500"/>
          <p14:tracePt t="98888" x="5819775" y="1706563"/>
          <p14:tracePt t="98897" x="5843588" y="1706563"/>
          <p14:tracePt t="98904" x="5867400" y="1706563"/>
          <p14:tracePt t="98914" x="5891213" y="1706563"/>
          <p14:tracePt t="98919" x="5907088" y="1706563"/>
          <p14:tracePt t="98928" x="5915025" y="1706563"/>
          <p14:tracePt t="98938" x="5922963" y="1706563"/>
          <p14:tracePt t="98943" x="5946775" y="1706563"/>
          <p14:tracePt t="98949" x="5970588" y="1722438"/>
          <p14:tracePt t="98957" x="5994400" y="1730375"/>
          <p14:tracePt t="98965" x="6026150" y="1738313"/>
          <p14:tracePt t="98971" x="6051550" y="1746250"/>
          <p14:tracePt t="98980" x="6083300" y="1762125"/>
          <p14:tracePt t="98986" x="6130925" y="1778000"/>
          <p14:tracePt t="98992" x="6170613" y="1793875"/>
          <p14:tracePt t="99000" x="6210300" y="1793875"/>
          <p14:tracePt t="99008" x="6218238" y="1793875"/>
          <p14:tracePt t="99014" x="6218238" y="1801813"/>
          <p14:tracePt t="99115" x="6162675" y="1793875"/>
          <p14:tracePt t="99124" x="6059488" y="1762125"/>
          <p14:tracePt t="99129" x="5907088" y="1746250"/>
          <p14:tracePt t="99136" x="5756275" y="1746250"/>
          <p14:tracePt t="99145" x="5532438" y="1730375"/>
          <p14:tracePt t="99151" x="5253038" y="1730375"/>
          <p14:tracePt t="99161" x="4999038" y="1730375"/>
          <p14:tracePt t="99166" x="4711700" y="1714500"/>
          <p14:tracePt t="99174" x="4400550" y="1690688"/>
          <p14:tracePt t="99181" x="4057650" y="1635125"/>
          <p14:tracePt t="99189" x="3851275" y="1579563"/>
          <p14:tracePt t="99196" x="3532188" y="1506538"/>
          <p14:tracePt t="99203" x="3244850" y="1419225"/>
          <p14:tracePt t="99212" x="3005138" y="1355725"/>
          <p14:tracePt t="99218" x="2838450" y="1308100"/>
          <p14:tracePt t="99228" x="2733675" y="1268413"/>
          <p14:tracePt t="99234" x="2670175" y="1236663"/>
          <p14:tracePt t="99248" x="2622550" y="1204913"/>
          <p14:tracePt t="99256" x="2614613" y="1187450"/>
          <p14:tracePt t="99265" x="2606675" y="1179513"/>
          <p14:tracePt t="99271" x="2598738" y="1171575"/>
          <p14:tracePt t="99302" x="2590800" y="1171575"/>
          <p14:tracePt t="99316" x="2582863" y="1171575"/>
          <p14:tracePt t="99332" x="2566988" y="1179513"/>
          <p14:tracePt t="99339" x="2543175" y="1179513"/>
          <p14:tracePt t="99346" x="2519363" y="1187450"/>
          <p14:tracePt t="99353" x="2471738" y="1212850"/>
          <p14:tracePt t="99361" x="2408238" y="1236663"/>
          <p14:tracePt t="99368" x="2351088" y="1284288"/>
          <p14:tracePt t="99379" x="2271713" y="1347788"/>
          <p14:tracePt t="99384" x="2200275" y="1427163"/>
          <p14:tracePt t="99392" x="2136775" y="1506538"/>
          <p14:tracePt t="99398" x="2089150" y="1579563"/>
          <p14:tracePt t="99406" x="2049463" y="1635125"/>
          <p14:tracePt t="99416" x="2000250" y="1698625"/>
          <p14:tracePt t="99421" x="1992313" y="1722438"/>
          <p14:tracePt t="99429" x="1976438" y="1746250"/>
          <p14:tracePt t="99435" x="1976438" y="1754188"/>
          <p14:tracePt t="99474" x="1984375" y="1754188"/>
          <p14:tracePt t="99481" x="1992313" y="1754188"/>
          <p14:tracePt t="99491" x="2000250" y="1754188"/>
          <p14:tracePt t="99504" x="2008188" y="1754188"/>
          <p14:tracePt t="99530" x="2017713" y="1754188"/>
          <p14:tracePt t="99534" x="2025650" y="1754188"/>
          <p14:tracePt t="99542" x="2041525" y="1738313"/>
          <p14:tracePt t="99550" x="2065338" y="1730375"/>
          <p14:tracePt t="99557" x="2089150" y="1714500"/>
          <p14:tracePt t="99566" x="2120900" y="1698625"/>
          <p14:tracePt t="99571" x="2160588" y="1682750"/>
          <p14:tracePt t="99579" x="2192338" y="1658938"/>
          <p14:tracePt t="99586" x="2239963" y="1635125"/>
          <p14:tracePt t="99594" x="2279650" y="1603375"/>
          <p14:tracePt t="99604" x="2319338" y="1571625"/>
          <p14:tracePt t="99609" x="2335213" y="1547813"/>
          <p14:tracePt t="99616" x="2359025" y="1522413"/>
          <p14:tracePt t="99626" x="2384425" y="1490663"/>
          <p14:tracePt t="99632" x="2400300" y="1443038"/>
          <p14:tracePt t="99642" x="2416175" y="1387475"/>
          <p14:tracePt t="99647" x="2447925" y="1316038"/>
          <p14:tracePt t="99656" x="2463800" y="1260475"/>
          <p14:tracePt t="99660" x="2479675" y="1204913"/>
          <p14:tracePt t="99669" x="2503488" y="1131888"/>
          <p14:tracePt t="99680" x="2519363" y="1092200"/>
          <p14:tracePt t="99684" x="2535238" y="1068388"/>
          <p14:tracePt t="99693" x="2543175" y="1044575"/>
          <p14:tracePt t="99699" x="2551113" y="1044575"/>
          <p14:tracePt t="99797" x="2551113" y="1060450"/>
          <p14:tracePt t="99805" x="2551113" y="1092200"/>
          <p14:tracePt t="99815" x="2559050" y="1139825"/>
          <p14:tracePt t="99819" x="2559050" y="1195388"/>
          <p14:tracePt t="99830" x="2566988" y="1236663"/>
          <p14:tracePt t="99833" x="2574925" y="1300163"/>
          <p14:tracePt t="99843" x="2582863" y="1379538"/>
          <p14:tracePt t="99848" x="2590800" y="1435100"/>
          <p14:tracePt t="99857" x="2598738" y="1506538"/>
          <p14:tracePt t="99866" x="2606675" y="1571625"/>
          <p14:tracePt t="99875" x="2630488" y="1651000"/>
          <p14:tracePt t="99880" x="2630488" y="1706563"/>
          <p14:tracePt t="99887" x="2630488" y="1746250"/>
          <p14:tracePt t="99895" x="2630488" y="1785938"/>
          <p14:tracePt t="99903" x="2630488" y="1833563"/>
          <p14:tracePt t="99909" x="2630488" y="1857375"/>
          <p14:tracePt t="99920" x="2630488" y="1890713"/>
          <p14:tracePt t="99925" x="2630488" y="1922463"/>
          <p14:tracePt t="99931" x="2630488" y="1946275"/>
          <p14:tracePt t="99937" x="2630488" y="1954213"/>
          <p14:tracePt t="99944" x="2630488" y="1962150"/>
          <p14:tracePt t="100281" x="2670175" y="1985963"/>
          <p14:tracePt t="100287" x="2790825" y="2041525"/>
          <p14:tracePt t="100292" x="3013075" y="2152650"/>
          <p14:tracePt t="100299" x="3300413" y="2249488"/>
          <p14:tracePt t="100310" x="3563938" y="2336800"/>
          <p14:tracePt t="100317" x="3890963" y="2439988"/>
          <p14:tracePt t="100321" x="4337050" y="2551113"/>
          <p14:tracePt t="100329" x="4783138" y="2647950"/>
          <p14:tracePt t="100337" x="5276850" y="2743200"/>
          <p14:tracePt t="100344" x="5764213" y="2822575"/>
          <p14:tracePt t="100352" x="6170613" y="2919413"/>
          <p14:tracePt t="100361" x="6600825" y="3030538"/>
          <p14:tracePt t="100366" x="6919913" y="3117850"/>
          <p14:tracePt t="100377" x="7223125" y="3205163"/>
          <p14:tracePt t="100383" x="7445375" y="3286125"/>
          <p14:tracePt t="100391" x="7708900" y="3381375"/>
          <p14:tracePt t="100397" x="7893050" y="3452813"/>
          <p14:tracePt t="100404" x="7988300" y="3484563"/>
          <p14:tracePt t="100412" x="8043863" y="3508375"/>
          <p14:tracePt t="100417" x="8099425" y="3540125"/>
          <p14:tracePt t="100425" x="8147050" y="3563938"/>
          <p14:tracePt t="100431" x="8186738" y="3571875"/>
          <p14:tracePt t="100440" x="8218488" y="3595688"/>
          <p14:tracePt t="100446" x="8251825" y="3621088"/>
          <p14:tracePt t="100454" x="8267700" y="3629025"/>
          <p14:tracePt t="100461" x="8283575" y="3644900"/>
          <p14:tracePt t="100469" x="8299450" y="3652838"/>
          <p14:tracePt t="100478" x="8307388" y="3660775"/>
          <p14:tracePt t="100484" x="8315325" y="3668713"/>
          <p14:tracePt t="100493" x="8323263" y="3676650"/>
          <p14:tracePt t="100499" x="8331200" y="3684588"/>
          <p14:tracePt t="100508" x="8339138" y="3684588"/>
          <p14:tracePt t="100515" x="8347075" y="3692525"/>
          <p14:tracePt t="100525" x="8362950" y="3692525"/>
          <p14:tracePt t="100531" x="8370888" y="3708400"/>
          <p14:tracePt t="100545" x="8394700" y="3724275"/>
          <p14:tracePt t="100550" x="8418513" y="3748088"/>
          <p14:tracePt t="100554" x="8450263" y="3756025"/>
          <p14:tracePt t="100566" x="8466138" y="3771900"/>
          <p14:tracePt t="100573" x="8497888" y="3787775"/>
          <p14:tracePt t="100578" x="8513763" y="3803650"/>
          <p14:tracePt t="100585" x="8521700" y="3811588"/>
          <p14:tracePt t="100592" x="8529638" y="3819525"/>
          <p14:tracePt t="100637" x="8521700" y="3819525"/>
          <p14:tracePt t="100648" x="8513763" y="3819525"/>
          <p14:tracePt t="100653" x="8513763" y="3827463"/>
          <p14:tracePt t="100661" x="8505825" y="3827463"/>
          <p14:tracePt t="100678" x="8497888" y="3827463"/>
          <p14:tracePt t="100683" x="8489950" y="3835400"/>
          <p14:tracePt t="100690" x="8482013" y="3835400"/>
          <p14:tracePt t="100698" x="8450263" y="3827463"/>
          <p14:tracePt t="100704" x="8426450" y="3811588"/>
          <p14:tracePt t="100713" x="8378825" y="3795713"/>
          <p14:tracePt t="100722" x="8347075" y="3787775"/>
          <p14:tracePt t="100729" x="8323263" y="3779838"/>
          <p14:tracePt t="100735" x="8283575" y="3763963"/>
          <p14:tracePt t="100744" x="8259763" y="3748088"/>
          <p14:tracePt t="100750" x="8235950" y="3748088"/>
          <p14:tracePt t="100759" x="8218488" y="3732213"/>
          <p14:tracePt t="100766" x="8202613" y="3732213"/>
          <p14:tracePt t="100782" x="8194675" y="3732213"/>
          <p14:tracePt t="100816" x="8186738" y="3732213"/>
          <p14:tracePt t="100961" x="8178800" y="3732213"/>
          <p14:tracePt t="100968" x="8170863" y="3724275"/>
          <p14:tracePt t="100974" x="8170863" y="3716338"/>
          <p14:tracePt t="100985" x="8162925" y="3700463"/>
          <p14:tracePt t="100990" x="8154988" y="3692525"/>
          <p14:tracePt t="100997" x="8154988" y="3676650"/>
          <p14:tracePt t="101004" x="8147050" y="3660775"/>
          <p14:tracePt t="101012" x="8131175" y="3652838"/>
          <p14:tracePt t="101018" x="8131175" y="3636963"/>
          <p14:tracePt t="101024" x="8123238" y="3629025"/>
          <p14:tracePt t="101032" x="8123238" y="3621088"/>
          <p14:tracePt t="101040" x="8115300" y="3613150"/>
          <p14:tracePt t="101047" x="8115300" y="3605213"/>
          <p14:tracePt t="101069" x="8115300" y="3595688"/>
          <p14:tracePt t="101250" x="8131175" y="3579813"/>
          <p14:tracePt t="101267" x="8139113" y="3579813"/>
          <p14:tracePt t="101275" x="8139113" y="3571875"/>
          <p14:tracePt t="102067" x="8139113" y="3563938"/>
          <p14:tracePt t="102083" x="8139113" y="3556000"/>
          <p14:tracePt t="102090" x="8139113" y="3548063"/>
          <p14:tracePt t="102106" x="8131175" y="3540125"/>
          <p14:tracePt t="102127" x="8123238" y="3532188"/>
          <p14:tracePt t="102149" x="8123238" y="3516313"/>
          <p14:tracePt t="102158" x="8115300" y="3508375"/>
          <p14:tracePt t="102165" x="8115300" y="3500438"/>
          <p14:tracePt t="102173" x="8107363" y="3484563"/>
          <p14:tracePt t="102179" x="8107363" y="3468688"/>
          <p14:tracePt t="102187" x="8107363" y="3460750"/>
          <p14:tracePt t="102195" x="8107363" y="3452813"/>
          <p14:tracePt t="102202" x="8107363" y="3444875"/>
          <p14:tracePt t="102309" x="8099425" y="3444875"/>
          <p14:tracePt t="102317" x="8099425" y="3436938"/>
          <p14:tracePt t="102325" x="8099425" y="3429000"/>
          <p14:tracePt t="102339" x="8099425" y="3421063"/>
          <p14:tracePt t="102346" x="8099425" y="3405188"/>
          <p14:tracePt t="102362" x="8099425" y="3397250"/>
          <p14:tracePt t="102368" x="8099425" y="3381375"/>
          <p14:tracePt t="102383" x="8099425" y="3373438"/>
          <p14:tracePt t="102391" x="8099425" y="3365500"/>
          <p14:tracePt t="102399" x="8099425" y="3357563"/>
          <p14:tracePt t="102408" x="8099425" y="3349625"/>
          <p14:tracePt t="102437" x="8099425" y="3341688"/>
          <p14:tracePt t="102476" x="8099425" y="3333750"/>
          <p14:tracePt t="102496" x="8099425" y="3325813"/>
          <p14:tracePt t="102513" x="8107363" y="3309938"/>
          <p14:tracePt t="102527" x="8115300" y="3302000"/>
          <p14:tracePt t="102533" x="8115300" y="3294063"/>
          <p14:tracePt t="102551" x="8115300" y="3286125"/>
          <p14:tracePt t="102578" x="8115300" y="3278188"/>
          <p14:tracePt t="102752" x="8115300" y="3270250"/>
          <p14:tracePt t="102768" x="8115300" y="3262313"/>
          <p14:tracePt t="102791" x="8115300" y="3252788"/>
          <p14:tracePt t="102889" x="8107363" y="3252788"/>
          <p14:tracePt t="102900" x="8099425" y="3262313"/>
          <p14:tracePt t="102909" x="8091488" y="3270250"/>
          <p14:tracePt t="102915" x="8083550" y="3278188"/>
          <p14:tracePt t="102927" x="8075613" y="3294063"/>
          <p14:tracePt t="102931" x="8067675" y="3294063"/>
          <p14:tracePt t="102940" x="8059738" y="3302000"/>
          <p14:tracePt t="102947" x="8051800" y="3309938"/>
          <p14:tracePt t="102964" x="8051800" y="3317875"/>
          <p14:tracePt t="102978" x="8043863" y="3325813"/>
          <p14:tracePt t="103061" x="8035925" y="3333750"/>
          <p14:tracePt t="103066" x="8020050" y="3341688"/>
          <p14:tracePt t="103075" x="8004175" y="3357563"/>
          <p14:tracePt t="103082" x="7988300" y="3365500"/>
          <p14:tracePt t="103091" x="7972425" y="3381375"/>
          <p14:tracePt t="103097" x="7964488" y="3381375"/>
          <p14:tracePt t="103105" x="7956550" y="3397250"/>
          <p14:tracePt t="103112" x="7940675" y="3405188"/>
          <p14:tracePt t="103127" x="7924800" y="3413125"/>
          <p14:tracePt t="103141" x="7916863" y="3429000"/>
          <p14:tracePt t="103159" x="7908925" y="3444875"/>
          <p14:tracePt t="103164" x="7900988" y="3452813"/>
          <p14:tracePt t="103172" x="7893050" y="3476625"/>
          <p14:tracePt t="103180" x="7885113" y="3492500"/>
          <p14:tracePt t="103188" x="7877175" y="3508375"/>
          <p14:tracePt t="103197" x="7877175" y="3524250"/>
          <p14:tracePt t="103202" x="7869238" y="3532188"/>
          <p14:tracePt t="103208" x="7859713" y="3540125"/>
          <p14:tracePt t="103215" x="7843838" y="3556000"/>
          <p14:tracePt t="103222" x="7843838" y="3563938"/>
          <p14:tracePt t="103229" x="7835900" y="3571875"/>
          <p14:tracePt t="103245" x="7827963" y="3579813"/>
          <p14:tracePt t="103249" x="7827963" y="3587750"/>
          <p14:tracePt t="103255" x="7827963" y="3595688"/>
          <p14:tracePt t="103263" x="7827963" y="3605213"/>
          <p14:tracePt t="103268" x="7820025" y="3621088"/>
          <p14:tracePt t="103278" x="7820025" y="3636963"/>
          <p14:tracePt t="103283" x="7820025" y="3652838"/>
          <p14:tracePt t="103291" x="7820025" y="3668713"/>
          <p14:tracePt t="103308" x="7820025" y="3676650"/>
          <p14:tracePt t="103329" x="7820025" y="3684588"/>
          <p14:tracePt t="103377" x="7835900" y="3684588"/>
          <p14:tracePt t="103382" x="7869238" y="3692525"/>
          <p14:tracePt t="103393" x="7900988" y="3692525"/>
          <p14:tracePt t="103398" x="7940675" y="3692525"/>
          <p14:tracePt t="103406" x="7956550" y="3692525"/>
          <p14:tracePt t="103413" x="7988300" y="3692525"/>
          <p14:tracePt t="103421" x="8027988" y="3684588"/>
          <p14:tracePt t="103428" x="8067675" y="3668713"/>
          <p14:tracePt t="103434" x="8115300" y="3644900"/>
          <p14:tracePt t="103442" x="8170863" y="3613150"/>
          <p14:tracePt t="103451" x="8218488" y="3579813"/>
          <p14:tracePt t="103457" x="8267700" y="3548063"/>
          <p14:tracePt t="103465" x="8299450" y="3524250"/>
          <p14:tracePt t="103474" x="8323263" y="3500438"/>
          <p14:tracePt t="103484" x="8355013" y="3468688"/>
          <p14:tracePt t="103489" x="8362950" y="3460750"/>
          <p14:tracePt t="103497" x="8386763" y="3405188"/>
          <p14:tracePt t="103503" x="8394700" y="3389313"/>
          <p14:tracePt t="103509" x="8394700" y="3373438"/>
          <p14:tracePt t="103519" x="8394700" y="3357563"/>
          <p14:tracePt t="103526" x="8394700" y="3349625"/>
          <p14:tracePt t="103532" x="8394700" y="3333750"/>
          <p14:tracePt t="103541" x="8386763" y="3333750"/>
          <p14:tracePt t="103547" x="8378825" y="3325813"/>
          <p14:tracePt t="103554" x="8378825" y="3317875"/>
          <p14:tracePt t="103565" x="8370888" y="3317875"/>
          <p14:tracePt t="103569" x="8362950" y="3309938"/>
          <p14:tracePt t="103577" x="8355013" y="3302000"/>
          <p14:tracePt t="103584" x="8339138" y="3302000"/>
          <p14:tracePt t="103599" x="8331200" y="3302000"/>
          <p14:tracePt t="103608" x="8315325" y="3302000"/>
          <p14:tracePt t="103614" x="8307388" y="3302000"/>
          <p14:tracePt t="103627" x="8299450" y="3302000"/>
          <p14:tracePt t="103631" x="8283575" y="3302000"/>
          <p14:tracePt t="103645" x="8275638" y="3302000"/>
          <p14:tracePt t="103651" x="8267700" y="3302000"/>
          <p14:tracePt t="103660" x="8259763" y="3302000"/>
          <p14:tracePt t="103666" x="8259763" y="3309938"/>
          <p14:tracePt t="103675" x="8251825" y="3309938"/>
          <p14:tracePt t="103682" x="8243888" y="3309938"/>
          <p14:tracePt t="103693" x="8235950" y="3317875"/>
          <p14:tracePt t="103696" x="8218488" y="3325813"/>
          <p14:tracePt t="103705" x="8202613" y="3325813"/>
          <p14:tracePt t="103714" x="8170863" y="3333750"/>
          <p14:tracePt t="103719" x="8147050" y="3333750"/>
          <p14:tracePt t="103728" x="8123238" y="3349625"/>
          <p14:tracePt t="103734" x="8091488" y="3357563"/>
          <p14:tracePt t="103742" x="8051800" y="3357563"/>
          <p14:tracePt t="103753" x="8020050" y="3365500"/>
          <p14:tracePt t="103758" x="7980363" y="3365500"/>
          <p14:tracePt t="103764" x="7940675" y="3365500"/>
          <p14:tracePt t="103774" x="7916863" y="3365500"/>
          <p14:tracePt t="103781" x="7893050" y="3365500"/>
          <p14:tracePt t="103795" x="7885113" y="3365500"/>
          <p14:tracePt t="103808" x="7877175" y="3365500"/>
          <p14:tracePt t="103841" x="7869238" y="3365500"/>
          <p14:tracePt t="104177" x="7885113" y="3365500"/>
          <p14:tracePt t="104187" x="7916863" y="3381375"/>
          <p14:tracePt t="104192" x="7972425" y="3381375"/>
          <p14:tracePt t="104199" x="8035925" y="3389313"/>
          <p14:tracePt t="104207" x="8107363" y="3389313"/>
          <p14:tracePt t="104213" x="8202613" y="3389313"/>
          <p14:tracePt t="104231" x="8410575" y="3365500"/>
          <p14:tracePt t="104238" x="8505825" y="3349625"/>
          <p14:tracePt t="104245" x="8602663" y="3309938"/>
          <p14:tracePt t="104252" x="8674100" y="3286125"/>
          <p14:tracePt t="104260" x="8729663" y="3262313"/>
          <p14:tracePt t="104269" x="8761413" y="3236913"/>
          <p14:tracePt t="104274" x="8785225" y="3228975"/>
          <p14:tracePt t="104282" x="8785225" y="3221038"/>
          <p14:tracePt t="104498" x="8769350" y="3228975"/>
          <p14:tracePt t="104506" x="8721725" y="3252788"/>
          <p14:tracePt t="104512" x="8674100" y="3278188"/>
          <p14:tracePt t="104521" x="8618538" y="3302000"/>
          <p14:tracePt t="104528" x="8561388" y="3325813"/>
          <p14:tracePt t="104536" x="8489950" y="3349625"/>
          <p14:tracePt t="104542" x="8434388" y="3357563"/>
          <p14:tracePt t="104549" x="8378825" y="3373438"/>
          <p14:tracePt t="104559" x="8339138" y="3381375"/>
          <p14:tracePt t="104565" x="8275638" y="3389313"/>
          <p14:tracePt t="104573" x="8235950" y="3397250"/>
          <p14:tracePt t="104580" x="8202613" y="3405188"/>
          <p14:tracePt t="104588" x="8186738" y="3413125"/>
          <p14:tracePt t="104596" x="8170863" y="3413125"/>
          <p14:tracePt t="104612" x="8162925" y="3413125"/>
          <p14:tracePt t="104875" x="8178800" y="3413125"/>
          <p14:tracePt t="104882" x="8202613" y="3389313"/>
          <p14:tracePt t="104889" x="8218488" y="3373438"/>
          <p14:tracePt t="104895" x="8251825" y="3349625"/>
          <p14:tracePt t="104902" x="8291513" y="3325813"/>
          <p14:tracePt t="104909" x="8323263" y="3294063"/>
          <p14:tracePt t="104917" x="8362950" y="3270250"/>
          <p14:tracePt t="104924" x="8402638" y="3236913"/>
          <p14:tracePt t="104932" x="8450263" y="3197225"/>
          <p14:tracePt t="104940" x="8497888" y="3133725"/>
          <p14:tracePt t="104947" x="8553450" y="3086100"/>
          <p14:tracePt t="104955" x="8602663" y="3014663"/>
          <p14:tracePt t="104962" x="8642350" y="2967038"/>
          <p14:tracePt t="104970" x="8689975" y="2901950"/>
          <p14:tracePt t="104977" x="8729663" y="2838450"/>
          <p14:tracePt t="104985" x="8753475" y="2790825"/>
          <p14:tracePt t="104992" x="8777288" y="2751138"/>
          <p14:tracePt t="105000" x="8809038" y="2679700"/>
          <p14:tracePt t="105007" x="8816975" y="2647950"/>
          <p14:tracePt t="105016" x="8832850" y="2600325"/>
          <p14:tracePt t="105024" x="8840788" y="2576513"/>
          <p14:tracePt t="105033" x="8848725" y="2535238"/>
          <p14:tracePt t="105041" x="8848725" y="2511425"/>
          <p14:tracePt t="105047" x="8856663" y="2495550"/>
          <p14:tracePt t="105058" x="8856663" y="2479675"/>
          <p14:tracePt t="105064" x="8864600" y="2471738"/>
          <p14:tracePt t="105070" x="8864600" y="2463800"/>
          <p14:tracePt t="105077" x="8864600" y="2455863"/>
          <p14:tracePt t="105126" x="8864600" y="2447925"/>
          <p14:tracePt t="105220" x="8856663" y="2447925"/>
          <p14:tracePt t="105247" x="8856663" y="2455863"/>
          <p14:tracePt t="105254" x="8848725" y="2455863"/>
          <p14:tracePt t="106560" x="8848725" y="2463800"/>
          <p14:tracePt t="106567" x="8840788" y="2479675"/>
          <p14:tracePt t="106574" x="8824913" y="2511425"/>
          <p14:tracePt t="106582" x="8809038" y="2527300"/>
          <p14:tracePt t="106589" x="8793163" y="2559050"/>
          <p14:tracePt t="106597" x="8777288" y="2600325"/>
          <p14:tracePt t="106605" x="8753475" y="2647950"/>
          <p14:tracePt t="106612" x="8729663" y="2695575"/>
          <p14:tracePt t="106620" x="8721725" y="2719388"/>
          <p14:tracePt t="106626" x="8705850" y="2751138"/>
          <p14:tracePt t="106635" x="8689975" y="2782888"/>
          <p14:tracePt t="106642" x="8674100" y="2798763"/>
          <p14:tracePt t="106650" x="8674100" y="2806700"/>
          <p14:tracePt t="106657" x="8666163" y="2822575"/>
          <p14:tracePt t="106665" x="8658225" y="2830513"/>
          <p14:tracePt t="106675" x="8658225" y="2838450"/>
          <p14:tracePt t="106681" x="8650288" y="2854325"/>
          <p14:tracePt t="106688" x="8642350" y="2878138"/>
          <p14:tracePt t="106697" x="8626475" y="2894013"/>
          <p14:tracePt t="106705" x="8610600" y="2901950"/>
          <p14:tracePt t="106713" x="8593138" y="2935288"/>
          <p14:tracePt t="106726" x="8577263" y="2943225"/>
          <p14:tracePt t="106734" x="8569325" y="2959100"/>
          <p14:tracePt t="106741" x="8561388" y="2967038"/>
          <p14:tracePt t="106750" x="8561388" y="2974975"/>
          <p14:tracePt t="106892" x="8561388" y="2982913"/>
          <p14:tracePt t="106899" x="8553450" y="2990850"/>
          <p14:tracePt t="106908" x="8545513" y="3022600"/>
          <p14:tracePt t="106913" x="8545513" y="3046413"/>
          <p14:tracePt t="106922" x="8537575" y="3070225"/>
          <p14:tracePt t="106928" x="8529638" y="3086100"/>
          <p14:tracePt t="106938" x="8521700" y="3094038"/>
          <p14:tracePt t="106944" x="8521700" y="3101975"/>
          <p14:tracePt t="107394" x="8521700" y="3109913"/>
          <p14:tracePt t="107404" x="8513763" y="3125788"/>
          <p14:tracePt t="107409" x="8497888" y="3141663"/>
          <p14:tracePt t="107417" x="8474075" y="3173413"/>
          <p14:tracePt t="107424" x="8466138" y="3197225"/>
          <p14:tracePt t="107431" x="8442325" y="3221038"/>
          <p14:tracePt t="107440" x="8426450" y="3244850"/>
          <p14:tracePt t="107446" x="8402638" y="3262313"/>
          <p14:tracePt t="107453" x="8394700" y="3278188"/>
          <p14:tracePt t="107461" x="8386763" y="3286125"/>
          <p14:tracePt t="107478" x="8378825" y="3294063"/>
          <p14:tracePt t="107484" x="8378825" y="3302000"/>
          <p14:tracePt t="107492" x="8370888" y="3302000"/>
          <p14:tracePt t="107507" x="8362950" y="3309938"/>
          <p14:tracePt t="107620" x="8355013" y="3317875"/>
          <p14:tracePt t="107628" x="8339138" y="3341688"/>
          <p14:tracePt t="107634" x="8315325" y="3365500"/>
          <p14:tracePt t="107643" x="8275638" y="3397250"/>
          <p14:tracePt t="107648" x="8235950" y="3436938"/>
          <p14:tracePt t="107657" x="8194675" y="3460750"/>
          <p14:tracePt t="107664" x="8162925" y="3484563"/>
          <p14:tracePt t="107671" x="8115300" y="3508375"/>
          <p14:tracePt t="107679" x="8075613" y="3516313"/>
          <p14:tracePt t="107690" x="8043863" y="3532188"/>
          <p14:tracePt t="107694" x="8012113" y="3548063"/>
          <p14:tracePt t="107704" x="7988300" y="3556000"/>
          <p14:tracePt t="107709" x="7964488" y="3556000"/>
          <p14:tracePt t="107716" x="7948613" y="3571875"/>
          <p14:tracePt t="107724" x="7932738" y="3571875"/>
          <p14:tracePt t="107732" x="7908925" y="3587750"/>
          <p14:tracePt t="107739" x="7885113" y="3587750"/>
          <p14:tracePt t="107746" x="7869238" y="3595688"/>
          <p14:tracePt t="107754" x="7835900" y="3595688"/>
          <p14:tracePt t="107761" x="7820025" y="3605213"/>
          <p14:tracePt t="107769" x="7804150" y="3605213"/>
          <p14:tracePt t="107775" x="7788275" y="3605213"/>
          <p14:tracePt t="107784" x="7764463" y="3605213"/>
          <p14:tracePt t="107792" x="7748588" y="3605213"/>
          <p14:tracePt t="107799" x="7724775" y="3605213"/>
          <p14:tracePt t="107808" x="7708900" y="3605213"/>
          <p14:tracePt t="107814" x="7700963" y="3605213"/>
          <p14:tracePt t="107821" x="7685088" y="3605213"/>
          <p14:tracePt t="107828" x="7677150" y="3605213"/>
          <p14:tracePt t="107837" x="7669213" y="3605213"/>
          <p14:tracePt t="107843" x="7661275" y="3605213"/>
          <p14:tracePt t="107852" x="7645400" y="3595688"/>
          <p14:tracePt t="107859" x="7621588" y="3595688"/>
          <p14:tracePt t="107867" x="7597775" y="3587750"/>
          <p14:tracePt t="107877" x="7566025" y="3587750"/>
          <p14:tracePt t="107881" x="7534275" y="3587750"/>
          <p14:tracePt t="107892" x="7510463" y="3587750"/>
          <p14:tracePt t="107897" x="7477125" y="3587750"/>
          <p14:tracePt t="107904" x="7453313" y="3587750"/>
          <p14:tracePt t="107912" x="7445375" y="3587750"/>
          <p14:tracePt t="107919" x="7429500" y="3587750"/>
          <p14:tracePt t="107928" x="7421563" y="3587750"/>
          <p14:tracePt t="107949" x="7413625" y="3587750"/>
          <p14:tracePt t="107958" x="7413625" y="3595688"/>
          <p14:tracePt t="107964" x="7405688" y="3595688"/>
          <p14:tracePt t="107979" x="7397750" y="3595688"/>
          <p14:tracePt t="108005" x="7389813" y="3595688"/>
          <p14:tracePt t="108024" x="7381875" y="3595688"/>
          <p14:tracePt t="108031" x="7373938" y="3595688"/>
          <p14:tracePt t="108046" x="7366000" y="3595688"/>
          <p14:tracePt t="108054" x="7350125" y="3587750"/>
          <p14:tracePt t="108062" x="7334250" y="3587750"/>
          <p14:tracePt t="108068" x="7318375" y="3579813"/>
          <p14:tracePt t="108077" x="7302500" y="3563938"/>
          <p14:tracePt t="108094" x="7270750" y="3540125"/>
          <p14:tracePt t="108100" x="7254875" y="3508375"/>
          <p14:tracePt t="108108" x="7239000" y="3476625"/>
          <p14:tracePt t="108115" x="7239000" y="3452813"/>
          <p14:tracePt t="108123" x="7231063" y="3397250"/>
          <p14:tracePt t="108129" x="7223125" y="3341688"/>
          <p14:tracePt t="108138" x="7215188" y="3278188"/>
          <p14:tracePt t="108146" x="7207250" y="3228975"/>
          <p14:tracePt t="108153" x="7199313" y="3173413"/>
          <p14:tracePt t="108160" x="7191375" y="3109913"/>
          <p14:tracePt t="108167" x="7191375" y="3070225"/>
          <p14:tracePt t="108175" x="7191375" y="3038475"/>
          <p14:tracePt t="108180" x="7191375" y="3006725"/>
          <p14:tracePt t="108189" x="7191375" y="2959100"/>
          <p14:tracePt t="108194" x="7191375" y="2935288"/>
          <p14:tracePt t="108202" x="7191375" y="2919413"/>
          <p14:tracePt t="108209" x="7183438" y="2894013"/>
          <p14:tracePt t="108217" x="7183438" y="2870200"/>
          <p14:tracePt t="108224" x="7183438" y="2854325"/>
          <p14:tracePt t="108231" x="7183438" y="2830513"/>
          <p14:tracePt t="108255" x="7183438" y="2798763"/>
          <p14:tracePt t="108262" x="7183438" y="2790825"/>
          <p14:tracePt t="108285" x="7183438" y="2782888"/>
          <p14:tracePt t="108303" x="7183438" y="2774950"/>
          <p14:tracePt t="108318" x="7183438" y="2767013"/>
          <p14:tracePt t="108324" x="7183438" y="2759075"/>
          <p14:tracePt t="108334" x="7183438" y="2743200"/>
          <p14:tracePt t="108340" x="7183438" y="2727325"/>
          <p14:tracePt t="108348" x="7183438" y="2719388"/>
          <p14:tracePt t="108356" x="7191375" y="2695575"/>
          <p14:tracePt t="108362" x="7199313" y="2687638"/>
          <p14:tracePt t="108371" x="7215188" y="2671763"/>
          <p14:tracePt t="108378" x="7223125" y="2655888"/>
          <p14:tracePt t="108387" x="7231063" y="2655888"/>
          <p14:tracePt t="108396" x="7246938" y="2632075"/>
          <p14:tracePt t="108400" x="7262813" y="2632075"/>
          <p14:tracePt t="108409" x="7278688" y="2616200"/>
          <p14:tracePt t="108416" x="7302500" y="2608263"/>
          <p14:tracePt t="108425" x="7334250" y="2592388"/>
          <p14:tracePt t="108431" x="7366000" y="2576513"/>
          <p14:tracePt t="108437" x="7397750" y="2566988"/>
          <p14:tracePt t="108446" x="7445375" y="2566988"/>
          <p14:tracePt t="108454" x="7485063" y="2566988"/>
          <p14:tracePt t="108460" x="7518400" y="2566988"/>
          <p14:tracePt t="108467" x="7566025" y="2566988"/>
          <p14:tracePt t="108474" x="7597775" y="2566988"/>
          <p14:tracePt t="108480" x="7621588" y="2566988"/>
          <p14:tracePt t="108488" x="7653338" y="2566988"/>
          <p14:tracePt t="108495" x="7685088" y="2566988"/>
          <p14:tracePt t="108503" x="7700963" y="2566988"/>
          <p14:tracePt t="108510" x="7716838" y="2566988"/>
          <p14:tracePt t="108519" x="7732713" y="2566988"/>
          <p14:tracePt t="108525" x="7732713" y="2576513"/>
          <p14:tracePt t="108609" x="7732713" y="2592388"/>
          <p14:tracePt t="108616" x="7732713" y="2608263"/>
          <p14:tracePt t="108623" x="7732713" y="2624138"/>
          <p14:tracePt t="108631" x="7732713" y="2647950"/>
          <p14:tracePt t="108638" x="7732713" y="2655888"/>
          <p14:tracePt t="108645" x="7732713" y="2671763"/>
          <p14:tracePt t="108654" x="7732713" y="2687638"/>
          <p14:tracePt t="108660" x="7724775" y="2711450"/>
          <p14:tracePt t="108670" x="7716838" y="2727325"/>
          <p14:tracePt t="108675" x="7716838" y="2767013"/>
          <p14:tracePt t="108684" x="7700963" y="2790825"/>
          <p14:tracePt t="108690" x="7685088" y="2838450"/>
          <p14:tracePt t="108698" x="7669213" y="2862263"/>
          <p14:tracePt t="108707" x="7645400" y="2901950"/>
          <p14:tracePt t="108712" x="7621588" y="2935288"/>
          <p14:tracePt t="108721" x="7589838" y="2974975"/>
          <p14:tracePt t="108727" x="7566025" y="3006725"/>
          <p14:tracePt t="108735" x="7542213" y="3022600"/>
          <p14:tracePt t="108743" x="7526338" y="3046413"/>
          <p14:tracePt t="108751" x="7518400" y="3062288"/>
          <p14:tracePt t="108757" x="7502525" y="3070225"/>
          <p14:tracePt t="108765" x="7493000" y="3086100"/>
          <p14:tracePt t="108773" x="7485063" y="3094038"/>
          <p14:tracePt t="108780" x="7485063" y="3101975"/>
          <p14:tracePt t="108788" x="7477125" y="3109913"/>
          <p14:tracePt t="108803" x="7477125" y="3117850"/>
          <p14:tracePt t="108810" x="7469188" y="3125788"/>
          <p14:tracePt t="108819" x="7453313" y="3141663"/>
          <p14:tracePt t="108825" x="7453313" y="3149600"/>
          <p14:tracePt t="108833" x="7437438" y="3157538"/>
          <p14:tracePt t="108840" x="7429500" y="3181350"/>
          <p14:tracePt t="108847" x="7413625" y="3189288"/>
          <p14:tracePt t="108856" x="7397750" y="3205163"/>
          <p14:tracePt t="108863" x="7381875" y="3221038"/>
          <p14:tracePt t="108873" x="7366000" y="3228975"/>
          <p14:tracePt t="108879" x="7350125" y="3252788"/>
          <p14:tracePt t="108888" x="7342188" y="3262313"/>
          <p14:tracePt t="108895" x="7326313" y="3270250"/>
          <p14:tracePt t="108903" x="7310438" y="3294063"/>
          <p14:tracePt t="108909" x="7302500" y="3302000"/>
          <p14:tracePt t="108919" x="7294563" y="3317875"/>
          <p14:tracePt t="108924" x="7286625" y="3325813"/>
          <p14:tracePt t="108940" x="7278688" y="3341688"/>
          <p14:tracePt t="109074" x="7278688" y="3333750"/>
          <p14:tracePt t="109086" x="7278688" y="3302000"/>
          <p14:tracePt t="109094" x="7278688" y="3278188"/>
          <p14:tracePt t="109097" x="7278688" y="3252788"/>
          <p14:tracePt t="109106" x="7278688" y="3221038"/>
          <p14:tracePt t="109111" x="7278688" y="3197225"/>
          <p14:tracePt t="109124" x="7278688" y="3165475"/>
          <p14:tracePt t="109127" x="7278688" y="3125788"/>
          <p14:tracePt t="109136" x="7278688" y="3078163"/>
          <p14:tracePt t="109141" x="7278688" y="3014663"/>
          <p14:tracePt t="109149" x="7278688" y="2974975"/>
          <p14:tracePt t="109160" x="7278688" y="2927350"/>
          <p14:tracePt t="109164" x="7278688" y="2901950"/>
          <p14:tracePt t="109174" x="7278688" y="2894013"/>
          <p14:tracePt t="109180" x="7278688" y="2870200"/>
          <p14:tracePt t="109186" x="7286625" y="2854325"/>
          <p14:tracePt t="109196" x="7286625" y="2838450"/>
          <p14:tracePt t="109203" x="7294563" y="2814638"/>
          <p14:tracePt t="109209" x="7302500" y="2806700"/>
          <p14:tracePt t="109218" x="7302500" y="2798763"/>
          <p14:tracePt t="109225" x="7310438" y="2774950"/>
          <p14:tracePt t="109239" x="7326313" y="2743200"/>
          <p14:tracePt t="109248" x="7350125" y="2727325"/>
          <p14:tracePt t="109253" x="7358063" y="2703513"/>
          <p14:tracePt t="109259" x="7373938" y="2687638"/>
          <p14:tracePt t="109267" x="7397750" y="2679700"/>
          <p14:tracePt t="109274" x="7405688" y="2663825"/>
          <p14:tracePt t="109283" x="7421563" y="2655888"/>
          <p14:tracePt t="109289" x="7445375" y="2640013"/>
          <p14:tracePt t="109296" x="7469188" y="2632075"/>
          <p14:tracePt t="109304" x="7485063" y="2624138"/>
          <p14:tracePt t="109311" x="7518400" y="2616200"/>
          <p14:tracePt t="109320" x="7534275" y="2608263"/>
          <p14:tracePt t="109327" x="7566025" y="2608263"/>
          <p14:tracePt t="109335" x="7605713" y="2592388"/>
          <p14:tracePt t="109341" x="7637463" y="2592388"/>
          <p14:tracePt t="109353" x="7669213" y="2584450"/>
          <p14:tracePt t="109360" x="7693025" y="2576513"/>
          <p14:tracePt t="109368" x="7724775" y="2566988"/>
          <p14:tracePt t="109376" x="7748588" y="2566988"/>
          <p14:tracePt t="109394" x="7788275" y="2566988"/>
          <p14:tracePt t="109479" x="7788275" y="2584450"/>
          <p14:tracePt t="109488" x="7788275" y="2632075"/>
          <p14:tracePt t="109494" x="7788275" y="2671763"/>
          <p14:tracePt t="109503" x="7780338" y="2727325"/>
          <p14:tracePt t="109509" x="7756525" y="2790825"/>
          <p14:tracePt t="109518" x="7732713" y="2846388"/>
          <p14:tracePt t="109524" x="7708900" y="2909888"/>
          <p14:tracePt t="109531" x="7685088" y="2959100"/>
          <p14:tracePt t="109540" x="7661275" y="2998788"/>
          <p14:tracePt t="109546" x="7629525" y="3062288"/>
          <p14:tracePt t="109554" x="7589838" y="3109913"/>
          <p14:tracePt t="109561" x="7558088" y="3157538"/>
          <p14:tracePt t="109571" x="7518400" y="3197225"/>
          <p14:tracePt t="109576" x="7485063" y="3236913"/>
          <p14:tracePt t="109586" x="7461250" y="3270250"/>
          <p14:tracePt t="109591" x="7437438" y="3286125"/>
          <p14:tracePt t="109599" x="7421563" y="3294063"/>
          <p14:tracePt t="109608" x="7397750" y="3317875"/>
          <p14:tracePt t="109616" x="7373938" y="3333750"/>
          <p14:tracePt t="109623" x="7366000" y="3341688"/>
          <p14:tracePt t="109629" x="7350125" y="3357563"/>
          <p14:tracePt t="109641" x="7334250" y="3365500"/>
          <p14:tracePt t="109646" x="7326313" y="3373438"/>
          <p14:tracePt t="109651" x="7318375" y="3373438"/>
          <p14:tracePt t="109659" x="7302500" y="3381375"/>
          <p14:tracePt t="109667" x="7286625" y="3389313"/>
          <p14:tracePt t="109675" x="7278688" y="3397250"/>
          <p14:tracePt t="109683" x="7262813" y="3405188"/>
          <p14:tracePt t="109691" x="7254875" y="3413125"/>
          <p14:tracePt t="109696" x="7246938" y="3421063"/>
          <p14:tracePt t="109711" x="7239000" y="3429000"/>
          <p14:tracePt t="109722" x="7223125" y="3436938"/>
          <p14:tracePt t="109737" x="7207250" y="3444875"/>
          <p14:tracePt t="109742" x="7199313" y="3444875"/>
          <p14:tracePt t="109765" x="7191375" y="3444875"/>
          <p14:tracePt t="109773" x="7183438" y="3444875"/>
          <p14:tracePt t="109780" x="7175500" y="3444875"/>
          <p14:tracePt t="109790" x="7159625" y="3444875"/>
          <p14:tracePt t="109803" x="7151688" y="3444875"/>
          <p14:tracePt t="109810" x="7135813" y="3444875"/>
          <p14:tracePt t="109818" x="7126288" y="3444875"/>
          <p14:tracePt t="109828" x="7118350" y="3444875"/>
          <p14:tracePt t="109845" x="7110413" y="3444875"/>
          <p14:tracePt t="109860" x="7110413" y="3436938"/>
          <p14:tracePt t="109876" x="7110413" y="3421063"/>
          <p14:tracePt t="109883" x="7118350" y="3389313"/>
          <p14:tracePt t="109891" x="7135813" y="3341688"/>
          <p14:tracePt t="109897" x="7151688" y="3294063"/>
          <p14:tracePt t="109905" x="7175500" y="3236913"/>
          <p14:tracePt t="109913" x="7207250" y="3157538"/>
          <p14:tracePt t="109923" x="7231063" y="3078163"/>
          <p14:tracePt t="109929" x="7278688" y="2990850"/>
          <p14:tracePt t="109940" x="7302500" y="2919413"/>
          <p14:tracePt t="109944" x="7350125" y="2814638"/>
          <p14:tracePt t="109952" x="7373938" y="2767013"/>
          <p14:tracePt t="109959" x="7389813" y="2711450"/>
          <p14:tracePt t="109970" x="7405688" y="2679700"/>
          <p14:tracePt t="109976" x="7421563" y="2647950"/>
          <p14:tracePt t="109983" x="7429500" y="2632075"/>
          <p14:tracePt t="109990" x="7437438" y="2616200"/>
          <p14:tracePt t="109998" x="7445375" y="2608263"/>
          <p14:tracePt t="110007" x="7445375" y="2600325"/>
          <p14:tracePt t="110016" x="7445375" y="2592388"/>
          <p14:tracePt t="110021" x="7453313" y="2592388"/>
          <p14:tracePt t="111052" x="7453313" y="2600325"/>
          <p14:tracePt t="111059" x="7445375" y="2624138"/>
          <p14:tracePt t="111068" x="7421563" y="2671763"/>
          <p14:tracePt t="111075" x="7413625" y="2687638"/>
          <p14:tracePt t="111082" x="7405688" y="2703513"/>
          <p14:tracePt t="111090" x="7405688" y="2727325"/>
          <p14:tracePt t="111097" x="7397750" y="2743200"/>
          <p14:tracePt t="111105" x="7381875" y="2759075"/>
          <p14:tracePt t="111113" x="7381875" y="2774950"/>
          <p14:tracePt t="111120" x="7381875" y="2782888"/>
          <p14:tracePt t="111127" x="7381875" y="2790825"/>
          <p14:tracePt t="111377" x="7381875" y="2806700"/>
          <p14:tracePt t="111384" x="7381875" y="2830513"/>
          <p14:tracePt t="111391" x="7381875" y="2846388"/>
          <p14:tracePt t="111399" x="7381875" y="2870200"/>
          <p14:tracePt t="111407" x="7381875" y="2886075"/>
          <p14:tracePt t="111414" x="7381875" y="2901950"/>
          <p14:tracePt t="111421" x="7381875" y="2919413"/>
          <p14:tracePt t="111428" x="7381875" y="2927350"/>
          <p14:tracePt t="111437" x="7381875" y="2935288"/>
          <p14:tracePt t="111443" x="7381875" y="2943225"/>
          <p14:tracePt t="111452" x="7381875" y="2951163"/>
          <p14:tracePt t="111457" x="7381875" y="2959100"/>
          <p14:tracePt t="111465" x="7381875" y="2974975"/>
          <p14:tracePt t="111773" x="7381875" y="2982913"/>
          <p14:tracePt t="111790" x="7381875" y="2990850"/>
          <p14:tracePt t="111796" x="7381875" y="2998788"/>
          <p14:tracePt t="111805" x="7381875" y="3006725"/>
          <p14:tracePt t="111819" x="7381875" y="3014663"/>
          <p14:tracePt t="111826" x="7381875" y="3022600"/>
          <p14:tracePt t="111833" x="7381875" y="3030538"/>
          <p14:tracePt t="112321" x="7381875" y="3038475"/>
          <p14:tracePt t="112330" x="7381875" y="3046413"/>
          <p14:tracePt t="112337" x="7381875" y="3070225"/>
          <p14:tracePt t="112343" x="7381875" y="3086100"/>
          <p14:tracePt t="112352" x="7381875" y="3101975"/>
          <p14:tracePt t="112358" x="7373938" y="3125788"/>
          <p14:tracePt t="112367" x="7366000" y="3141663"/>
          <p14:tracePt t="112374" x="7366000" y="3165475"/>
          <p14:tracePt t="112383" x="7358063" y="3181350"/>
          <p14:tracePt t="112388" x="7358063" y="3189288"/>
          <p14:tracePt t="112397" x="7358063" y="3205163"/>
          <p14:tracePt t="112406" x="7358063" y="3221038"/>
          <p14:tracePt t="112411" x="7350125" y="3228975"/>
          <p14:tracePt t="112419" x="7350125" y="3244850"/>
          <p14:tracePt t="112426" x="7342188" y="3262313"/>
          <p14:tracePt t="112433" x="7342188" y="3278188"/>
          <p14:tracePt t="112443" x="7342188" y="3294063"/>
          <p14:tracePt t="112448" x="7334250" y="3309938"/>
          <p14:tracePt t="112456" x="7334250" y="3317875"/>
          <p14:tracePt t="112464" x="7326313" y="3317875"/>
          <p14:tracePt t="112472" x="7326313" y="3325813"/>
          <p14:tracePt t="112487" x="7326313" y="3333750"/>
          <p14:tracePt t="112493" x="7326313" y="3341688"/>
          <p14:tracePt t="112507" x="7318375" y="3349625"/>
          <p14:tracePt t="113429" x="7318375" y="3341688"/>
          <p14:tracePt t="113437" x="7310438" y="3302000"/>
          <p14:tracePt t="113445" x="7246938" y="3189288"/>
          <p14:tracePt t="113452" x="7135813" y="3014663"/>
          <p14:tracePt t="113459" x="7038975" y="2878138"/>
          <p14:tracePt t="113467" x="6911975" y="2703513"/>
          <p14:tracePt t="113474" x="6792913" y="2543175"/>
          <p14:tracePt t="113484" x="6727825" y="2463800"/>
          <p14:tracePt t="113489" x="6624638" y="2344738"/>
          <p14:tracePt t="113497" x="6545263" y="2265363"/>
          <p14:tracePt t="113504" x="6481763" y="2192338"/>
          <p14:tracePt t="113513" x="6442075" y="2144713"/>
          <p14:tracePt t="113520" x="6426200" y="2105025"/>
          <p14:tracePt t="113527" x="6410325" y="2081213"/>
          <p14:tracePt t="113534" x="6402388" y="2057400"/>
          <p14:tracePt t="113542" x="6384925" y="2025650"/>
          <p14:tracePt t="113549" x="6384925" y="2009775"/>
          <p14:tracePt t="113559" x="6384925" y="1993900"/>
          <p14:tracePt t="113565" x="6376988" y="1978025"/>
          <p14:tracePt t="113572" x="6369050" y="1962150"/>
          <p14:tracePt t="113579" x="6353175" y="1930400"/>
          <p14:tracePt t="113586" x="6329363" y="1906588"/>
          <p14:tracePt t="113597" x="6289675" y="1865313"/>
          <p14:tracePt t="113602" x="6257925" y="1825625"/>
          <p14:tracePt t="113610" x="6202363" y="1778000"/>
          <p14:tracePt t="113617" x="6138863" y="1730375"/>
          <p14:tracePt t="113624" x="6051550" y="1690688"/>
          <p14:tracePt t="113634" x="5954713" y="1643063"/>
          <p14:tracePt t="113639" x="5867400" y="1603375"/>
          <p14:tracePt t="113647" x="5803900" y="1579563"/>
          <p14:tracePt t="113654" x="5732463" y="1547813"/>
          <p14:tracePt t="113664" x="5684838" y="1530350"/>
          <p14:tracePt t="113672" x="5651500" y="1514475"/>
          <p14:tracePt t="113679" x="5635625" y="1498600"/>
          <p14:tracePt t="113702" x="5635625" y="1490663"/>
          <p14:tracePt t="113716" x="5635625" y="1474788"/>
          <p14:tracePt t="113724" x="5635625" y="1458913"/>
          <p14:tracePt t="113733" x="5635625" y="1435100"/>
          <p14:tracePt t="113738" x="5643563" y="1411288"/>
          <p14:tracePt t="113755" x="5659438" y="1355725"/>
          <p14:tracePt t="113764" x="5659438" y="1323975"/>
          <p14:tracePt t="113769" x="5667375" y="1276350"/>
          <p14:tracePt t="113776" x="5667375" y="1244600"/>
          <p14:tracePt t="113784" x="5667375" y="1195388"/>
          <p14:tracePt t="113791" x="5667375" y="1155700"/>
          <p14:tracePt t="113800" x="5667375" y="1123950"/>
          <p14:tracePt t="113806" x="5667375" y="1100138"/>
          <p14:tracePt t="113815" x="5667375" y="1076325"/>
          <p14:tracePt t="113822" x="5667375" y="1068388"/>
          <p14:tracePt t="113829" x="5667375" y="1060450"/>
          <p14:tracePt t="113836" x="5667375" y="1052513"/>
          <p14:tracePt t="113867" x="5667375" y="1044575"/>
          <p14:tracePt t="113884" x="5667375" y="1036638"/>
          <p14:tracePt t="113889" x="5667375" y="1028700"/>
          <p14:tracePt t="113905" x="5667375" y="1012825"/>
          <p14:tracePt t="113911" x="5667375" y="996950"/>
          <p14:tracePt t="113921" x="5667375" y="981075"/>
          <p14:tracePt t="113926" x="5667375" y="957263"/>
          <p14:tracePt t="113934" x="5659438" y="941388"/>
          <p14:tracePt t="113950" x="5659438" y="933450"/>
          <p14:tracePt t="114032" x="5651500" y="933450"/>
          <p14:tracePt t="114039" x="5643563" y="933450"/>
          <p14:tracePt t="114047" x="5635625" y="941388"/>
          <p14:tracePt t="114054" x="5627688" y="949325"/>
          <p14:tracePt t="114070" x="5619750" y="957263"/>
          <p14:tracePt t="114107" x="5611813" y="957263"/>
          <p14:tracePt t="114632" x="5619750" y="957263"/>
          <p14:tracePt t="114720" x="5627688" y="957263"/>
          <p14:tracePt t="114727" x="5635625" y="957263"/>
          <p14:tracePt t="114741" x="5643563" y="957263"/>
          <p14:tracePt t="114758" x="5659438" y="957263"/>
          <p14:tracePt t="114773" x="5667375" y="957263"/>
          <p14:tracePt t="114782" x="5676900" y="957263"/>
          <p14:tracePt t="114789" x="5700713" y="957263"/>
          <p14:tracePt t="114798" x="5724525" y="957263"/>
          <p14:tracePt t="114803" x="5756275" y="965200"/>
          <p14:tracePt t="114812" x="5811838" y="981075"/>
          <p14:tracePt t="114819" x="5867400" y="989013"/>
          <p14:tracePt t="114826" x="5922963" y="996950"/>
          <p14:tracePt t="114833" x="5978525" y="1004888"/>
          <p14:tracePt t="114841" x="6010275" y="1004888"/>
          <p14:tracePt t="114849" x="6034088" y="1004888"/>
          <p14:tracePt t="114856" x="6043613" y="1004888"/>
          <p14:tracePt t="114865" x="6059488" y="1004888"/>
          <p14:tracePt t="115021" x="6051550" y="1004888"/>
          <p14:tracePt t="115029" x="6043613" y="1012825"/>
          <p14:tracePt t="115035" x="6043613" y="1020763"/>
          <p14:tracePt t="115043" x="6026150" y="1020763"/>
          <p14:tracePt t="115052" x="6026150" y="1036638"/>
          <p14:tracePt t="115059" x="6010275" y="1044575"/>
          <p14:tracePt t="115068" x="5994400" y="1060450"/>
          <p14:tracePt t="115073" x="5970588" y="1092200"/>
          <p14:tracePt t="115080" x="5946775" y="1131888"/>
          <p14:tracePt t="115089" x="5899150" y="1187450"/>
          <p14:tracePt t="115097" x="5867400" y="1252538"/>
          <p14:tracePt t="115103" x="5819775" y="1347788"/>
          <p14:tracePt t="115111" x="5795963" y="1403350"/>
          <p14:tracePt t="115118" x="5756275" y="1498600"/>
          <p14:tracePt t="115129" x="5708650" y="1595438"/>
          <p14:tracePt t="115134" x="5676900" y="1698625"/>
          <p14:tracePt t="115140" x="5635625" y="1785938"/>
          <p14:tracePt t="115149" x="5627688" y="1841500"/>
          <p14:tracePt t="115155" x="5627688" y="1857375"/>
          <p14:tracePt t="115164" x="5627688" y="1873250"/>
          <p14:tracePt t="115180" x="5627688" y="1881188"/>
          <p14:tracePt t="115185" x="5627688" y="1890713"/>
          <p14:tracePt t="115402" x="5643563" y="1881188"/>
          <p14:tracePt t="115410" x="5651500" y="1873250"/>
          <p14:tracePt t="115417" x="5659438" y="1865313"/>
          <p14:tracePt t="115425" x="5676900" y="1849438"/>
          <p14:tracePt t="115433" x="5692775" y="1841500"/>
          <p14:tracePt t="115440" x="5700713" y="1825625"/>
          <p14:tracePt t="115448" x="5724525" y="1817688"/>
          <p14:tracePt t="115456" x="5732463" y="1801813"/>
          <p14:tracePt t="115468" x="5748338" y="1785938"/>
          <p14:tracePt t="115472" x="5764213" y="1778000"/>
          <p14:tracePt t="115482" x="5772150" y="1770063"/>
          <p14:tracePt t="115487" x="5772150" y="1762125"/>
          <p14:tracePt t="115494" x="5780088" y="1762125"/>
          <p14:tracePt t="115524" x="5780088" y="1754188"/>
          <p14:tracePt t="115587" x="5788025" y="1754188"/>
          <p14:tracePt t="115592" x="5795963" y="1754188"/>
          <p14:tracePt t="115600" x="5803900" y="1754188"/>
          <p14:tracePt t="115606" x="5811838" y="1754188"/>
          <p14:tracePt t="115617" x="5819775" y="1746250"/>
          <p14:tracePt t="115621" x="5835650" y="1746250"/>
          <p14:tracePt t="115637" x="5843588" y="1746250"/>
          <p14:tracePt t="115809" x="5835650" y="1746250"/>
          <p14:tracePt t="115816" x="5827713" y="1754188"/>
          <p14:tracePt t="115823" x="5819775" y="1762125"/>
          <p14:tracePt t="115832" x="5819775" y="1770063"/>
          <p14:tracePt t="115838" x="5811838" y="1778000"/>
          <p14:tracePt t="115847" x="5803900" y="1785938"/>
          <p14:tracePt t="115853" x="5788025" y="1793875"/>
          <p14:tracePt t="115864" x="5780088" y="1801813"/>
          <p14:tracePt t="115869" x="5780088" y="1809750"/>
          <p14:tracePt t="115884" x="5772150" y="1809750"/>
          <p14:tracePt t="115900" x="5772150" y="1817688"/>
          <p14:tracePt t="116317" x="5772150" y="1825625"/>
          <p14:tracePt t="116325" x="5803900" y="1849438"/>
          <p14:tracePt t="116332" x="5883275" y="1914525"/>
          <p14:tracePt t="116340" x="5946775" y="1970088"/>
          <p14:tracePt t="116347" x="6051550" y="2033588"/>
          <p14:tracePt t="116354" x="6178550" y="2105025"/>
          <p14:tracePt t="116363" x="6329363" y="2184400"/>
          <p14:tracePt t="116371" x="6473825" y="2265363"/>
          <p14:tracePt t="116379" x="6592888" y="2328863"/>
          <p14:tracePt t="116385" x="6711950" y="2376488"/>
          <p14:tracePt t="116397" x="6769100" y="2392363"/>
          <p14:tracePt t="116401" x="6832600" y="2416175"/>
          <p14:tracePt t="116411" x="6896100" y="2432050"/>
          <p14:tracePt t="116420" x="6919913" y="2447925"/>
          <p14:tracePt t="116427" x="6927850" y="2447925"/>
          <p14:tracePt t="116687" x="6935788" y="2455863"/>
          <p14:tracePt t="116696" x="6951663" y="2479675"/>
          <p14:tracePt t="116703" x="6975475" y="2503488"/>
          <p14:tracePt t="116710" x="7023100" y="2535238"/>
          <p14:tracePt t="116719" x="7070725" y="2566988"/>
          <p14:tracePt t="116724" x="7126288" y="2592388"/>
          <p14:tracePt t="116731" x="7183438" y="2608263"/>
          <p14:tracePt t="116737" x="7239000" y="2624138"/>
          <p14:tracePt t="116746" x="7262813" y="2640013"/>
          <p14:tracePt t="116751" x="7286625" y="2647950"/>
          <p14:tracePt t="116760" x="7302500" y="2647950"/>
          <p14:tracePt t="116767" x="7326313" y="2655888"/>
          <p14:tracePt t="116822" x="7326313" y="2663825"/>
          <p14:tracePt t="116838" x="7334250" y="2679700"/>
          <p14:tracePt t="116849" x="7342188" y="2695575"/>
          <p14:tracePt t="116854" x="7342188" y="2711450"/>
          <p14:tracePt t="116859" x="7342188" y="2719388"/>
          <p14:tracePt t="116868" x="7358063" y="2735263"/>
          <p14:tracePt t="116874" x="7366000" y="2759075"/>
          <p14:tracePt t="116882" x="7366000" y="2798763"/>
          <p14:tracePt t="116892" x="7373938" y="2830513"/>
          <p14:tracePt t="116897" x="7381875" y="2894013"/>
          <p14:tracePt t="116904" x="7389813" y="2943225"/>
          <p14:tracePt t="116914" x="7389813" y="3006725"/>
          <p14:tracePt t="116922" x="7397750" y="3062288"/>
          <p14:tracePt t="116928" x="7397750" y="3094038"/>
          <p14:tracePt t="116936" x="7405688" y="3125788"/>
          <p14:tracePt t="116943" x="7405688" y="3141663"/>
          <p14:tracePt t="116949" x="7413625" y="3149600"/>
          <p14:tracePt t="116959" x="7413625" y="3157538"/>
          <p14:tracePt t="117001" x="7413625" y="3165475"/>
          <p14:tracePt t="117122" x="7413625" y="3173413"/>
          <p14:tracePt t="117652" x="7405688" y="3181350"/>
          <p14:tracePt t="117660" x="7405688" y="3189288"/>
          <p14:tracePt t="117667" x="7397750" y="3189288"/>
          <p14:tracePt t="117909" x="7397750" y="3181350"/>
          <p14:tracePt t="117917" x="7397750" y="3173413"/>
          <p14:tracePt t="117924" x="7397750" y="3157538"/>
          <p14:tracePt t="117931" x="7397750" y="3149600"/>
          <p14:tracePt t="117938" x="7397750" y="3141663"/>
          <p14:tracePt t="117945" x="7397750" y="3125788"/>
          <p14:tracePt t="117963" x="7397750" y="3117850"/>
          <p14:tracePt t="117969" x="7397750" y="3109913"/>
          <p14:tracePt t="117983" x="7397750" y="3101975"/>
          <p14:tracePt t="117991" x="7397750" y="3094038"/>
          <p14:tracePt t="118006" x="7397750" y="3086100"/>
          <p14:tracePt t="118022" x="7397750" y="3070225"/>
          <p14:tracePt t="118028" x="7389813" y="3062288"/>
          <p14:tracePt t="118037" x="7389813" y="3054350"/>
          <p14:tracePt t="118046" x="7373938" y="3038475"/>
          <p14:tracePt t="118051" x="7373938" y="3014663"/>
          <p14:tracePt t="118066" x="7366000" y="3006725"/>
          <p14:tracePt t="118074" x="7366000" y="2998788"/>
          <p14:tracePt t="118082" x="7366000" y="2990850"/>
          <p14:tracePt t="118088" x="7366000" y="2982913"/>
          <p14:tracePt t="118396" x="7366000" y="2998788"/>
          <p14:tracePt t="118404" x="7366000" y="3022600"/>
          <p14:tracePt t="118412" x="7366000" y="3038475"/>
          <p14:tracePt t="118418" x="7366000" y="3046413"/>
          <p14:tracePt t="118428" x="7366000" y="3070225"/>
          <p14:tracePt t="118433" x="7366000" y="3078163"/>
          <p14:tracePt t="118441" x="7366000" y="3101975"/>
          <p14:tracePt t="118449" x="7366000" y="3117850"/>
          <p14:tracePt t="118456" x="7366000" y="3125788"/>
          <p14:tracePt t="118463" x="7366000" y="3133725"/>
          <p14:tracePt t="118486" x="7366000" y="3141663"/>
          <p14:tracePt t="118569" x="7366000" y="3149600"/>
          <p14:tracePt t="118578" x="7358063" y="3157538"/>
          <p14:tracePt t="118585" x="7358063" y="3165475"/>
          <p14:tracePt t="118592" x="7342188" y="3181350"/>
          <p14:tracePt t="118607" x="7342188" y="3189288"/>
          <p14:tracePt t="118615" x="7334250" y="3205163"/>
          <p14:tracePt t="118621" x="7334250" y="3213100"/>
          <p14:tracePt t="118629" x="7326313" y="3221038"/>
          <p14:tracePt t="118638" x="7326313" y="3228975"/>
          <p14:tracePt t="118652" x="7326313" y="3236913"/>
          <p14:tracePt t="118658" x="7326313" y="3244850"/>
          <p14:tracePt t="118777" x="7326313" y="3252788"/>
          <p14:tracePt t="118784" x="7318375" y="3252788"/>
          <p14:tracePt t="118792" x="7318375" y="3262313"/>
          <p14:tracePt t="118812" x="7318375" y="3270250"/>
          <p14:tracePt t="118818" x="7318375" y="3278188"/>
          <p14:tracePt t="118885" x="7318375" y="3286125"/>
          <p14:tracePt t="118899" x="7318375" y="3294063"/>
          <p14:tracePt t="118921" x="7318375" y="3302000"/>
          <p14:tracePt t="118929" x="7318375" y="3309938"/>
          <p14:tracePt t="118939" x="7310438" y="3309938"/>
          <p14:tracePt t="118961" x="7310438" y="3317875"/>
          <p14:tracePt t="118983" x="7310438" y="3325813"/>
          <p14:tracePt t="119013" x="7302500" y="3325813"/>
          <p14:tracePt t="119019" x="7302500" y="3333750"/>
          <p14:tracePt t="119042" x="7302500" y="3341688"/>
          <p14:tracePt t="119419" x="7302500" y="3333750"/>
          <p14:tracePt t="119760" x="7294563" y="3317875"/>
          <p14:tracePt t="119767" x="7286625" y="3302000"/>
          <p14:tracePt t="119777" x="7286625" y="3286125"/>
          <p14:tracePt t="119784" x="7270750" y="3270250"/>
          <p14:tracePt t="119796" x="7262813" y="3244850"/>
          <p14:tracePt t="119798" x="7262813" y="3221038"/>
          <p14:tracePt t="119806" x="7262813" y="3205163"/>
          <p14:tracePt t="119815" x="7262813" y="3181350"/>
          <p14:tracePt t="119820" x="7262813" y="3157538"/>
          <p14:tracePt t="119830" x="7262813" y="3133725"/>
          <p14:tracePt t="119845" x="7278688" y="3101975"/>
          <p14:tracePt t="119851" x="7294563" y="3078163"/>
          <p14:tracePt t="119860" x="7302500" y="3062288"/>
          <p14:tracePt t="119868" x="7310438" y="3038475"/>
          <p14:tracePt t="119876" x="7310438" y="3030538"/>
          <p14:tracePt t="119881" x="7310438" y="3022600"/>
          <p14:tracePt t="119888" x="7318375" y="3014663"/>
          <p14:tracePt t="121680" x="7318375" y="3006725"/>
          <p14:tracePt t="121687" x="7342188" y="2998788"/>
          <p14:tracePt t="121694" x="7358063" y="2990850"/>
          <p14:tracePt t="121702" x="7366000" y="2982913"/>
          <p14:tracePt t="121710" x="7381875" y="2974975"/>
          <p14:tracePt t="121718" x="7397750" y="2974975"/>
          <p14:tracePt t="121726" x="7413625" y="2974975"/>
          <p14:tracePt t="121733" x="7437438" y="2974975"/>
          <p14:tracePt t="121741" x="7469188" y="2967038"/>
          <p14:tracePt t="121751" x="7485063" y="2967038"/>
          <p14:tracePt t="121756" x="7502525" y="2967038"/>
          <p14:tracePt t="121764" x="7518400" y="2967038"/>
          <p14:tracePt t="121906" x="7510463" y="2967038"/>
          <p14:tracePt t="121913" x="7493000" y="2967038"/>
          <p14:tracePt t="121920" x="7485063" y="2967038"/>
          <p14:tracePt t="121928" x="7461250" y="2967038"/>
          <p14:tracePt t="121935" x="7445375" y="2967038"/>
          <p14:tracePt t="121944" x="7429500" y="2974975"/>
          <p14:tracePt t="121950" x="7405688" y="2974975"/>
          <p14:tracePt t="121959" x="7381875" y="2974975"/>
          <p14:tracePt t="121966" x="7358063" y="2982913"/>
          <p14:tracePt t="121975" x="7334250" y="2982913"/>
          <p14:tracePt t="121981" x="7310438" y="2990850"/>
          <p14:tracePt t="121989" x="7294563" y="2998788"/>
          <p14:tracePt t="121999" x="7286625" y="2998788"/>
          <p14:tracePt t="122003" x="7278688" y="2998788"/>
          <p14:tracePt t="122012" x="7270750" y="2998788"/>
          <p14:tracePt t="122018" x="7262813" y="2998788"/>
          <p14:tracePt t="122033" x="7254875" y="2998788"/>
          <p14:tracePt t="122048" x="7246938" y="2998788"/>
          <p14:tracePt t="122071" x="7239000" y="2998788"/>
          <p14:tracePt t="122079" x="7231063" y="2998788"/>
          <p14:tracePt t="122095" x="7207250" y="2998788"/>
          <p14:tracePt t="122101" x="7183438" y="2998788"/>
          <p14:tracePt t="122110" x="7159625" y="2990850"/>
          <p14:tracePt t="122116" x="7135813" y="2990850"/>
          <p14:tracePt t="122127" x="7110413" y="2982913"/>
          <p14:tracePt t="122131" x="7094538" y="2982913"/>
          <p14:tracePt t="122139" x="7078663" y="2974975"/>
          <p14:tracePt t="122146" x="7070725" y="2974975"/>
          <p14:tracePt t="122236" x="7062788" y="2967038"/>
          <p14:tracePt t="122244" x="7062788" y="2959100"/>
          <p14:tracePt t="122251" x="7054850" y="2951163"/>
          <p14:tracePt t="122266" x="7046913" y="2943225"/>
          <p14:tracePt t="122274" x="7046913" y="2935288"/>
          <p14:tracePt t="122290" x="7038975" y="2927350"/>
          <p14:tracePt t="122356" x="7038975" y="2919413"/>
          <p14:tracePt t="122370" x="7038975" y="2909888"/>
          <p14:tracePt t="122378" x="7038975" y="2901950"/>
          <p14:tracePt t="122393" x="7038975" y="2894013"/>
          <p14:tracePt t="122400" x="7031038" y="2886075"/>
          <p14:tracePt t="122407" x="7031038" y="2870200"/>
          <p14:tracePt t="122416" x="7023100" y="2854325"/>
          <p14:tracePt t="122424" x="7023100" y="2846388"/>
          <p14:tracePt t="122430" x="7023100" y="2822575"/>
          <p14:tracePt t="122440" x="7015163" y="2798763"/>
          <p14:tracePt t="122447" x="7015163" y="2782888"/>
          <p14:tracePt t="122452" x="7015163" y="2759075"/>
          <p14:tracePt t="122462" x="7007225" y="2735263"/>
          <p14:tracePt t="122468" x="7007225" y="2719388"/>
          <p14:tracePt t="122478" x="7007225" y="2695575"/>
          <p14:tracePt t="122482" x="7007225" y="2679700"/>
          <p14:tracePt t="122491" x="7007225" y="2663825"/>
          <p14:tracePt t="122498" x="7007225" y="2647950"/>
          <p14:tracePt t="122508" x="7007225" y="2640013"/>
          <p14:tracePt t="122529" x="7007225" y="2632075"/>
          <p14:tracePt t="123300" x="7007225" y="2640013"/>
          <p14:tracePt t="123307" x="7007225" y="2647950"/>
          <p14:tracePt t="123323" x="7007225" y="2655888"/>
          <p14:tracePt t="123330" x="7007225" y="2663825"/>
          <p14:tracePt t="123587" x="7007225" y="2671763"/>
          <p14:tracePt t="123594" x="7007225" y="2679700"/>
          <p14:tracePt t="123601" x="7007225" y="2687638"/>
          <p14:tracePt t="123607" x="6999288" y="2711450"/>
          <p14:tracePt t="123609" x="0" y="0"/>
        </p14:tracePtLst>
        <p14:tracePtLst>
          <p14:tracePt t="124066" x="6376988" y="2959100"/>
          <p14:tracePt t="124147" x="6384925" y="2982913"/>
          <p14:tracePt t="124154" x="6410325" y="3014663"/>
          <p14:tracePt t="124162" x="6442075" y="3046413"/>
          <p14:tracePt t="124171" x="6457950" y="3070225"/>
          <p14:tracePt t="124177" x="6481763" y="3109913"/>
          <p14:tracePt t="124185" x="6521450" y="3141663"/>
          <p14:tracePt t="124192" x="6537325" y="3165475"/>
          <p14:tracePt t="124199" x="6569075" y="3197225"/>
          <p14:tracePt t="124207" x="6592888" y="3221038"/>
          <p14:tracePt t="124215" x="6608763" y="3236913"/>
          <p14:tracePt t="124222" x="6632575" y="3270250"/>
          <p14:tracePt t="124240" x="6640513" y="3286125"/>
          <p14:tracePt t="124253" x="6648450" y="3286125"/>
          <p14:tracePt t="124259" x="6648450" y="3294063"/>
          <p14:tracePt t="124316" x="6656388" y="3286125"/>
          <p14:tracePt t="124321" x="6680200" y="3262313"/>
          <p14:tracePt t="124328" x="6696075" y="3228975"/>
          <p14:tracePt t="124337" x="6719888" y="3197225"/>
          <p14:tracePt t="124345" x="6727825" y="3157538"/>
          <p14:tracePt t="124351" x="6743700" y="3109913"/>
          <p14:tracePt t="124359" x="6759575" y="3054350"/>
          <p14:tracePt t="124366" x="6777038" y="2998788"/>
          <p14:tracePt t="124374" x="6777038" y="2951163"/>
          <p14:tracePt t="124382" x="6777038" y="2919413"/>
          <p14:tracePt t="124391" x="6777038" y="2878138"/>
          <p14:tracePt t="124396" x="6751638" y="2822575"/>
          <p14:tracePt t="124405" x="6727825" y="2774950"/>
          <p14:tracePt t="124412" x="6696075" y="2727325"/>
          <p14:tracePt t="124425" x="6656388" y="2687638"/>
          <p14:tracePt t="124427" x="6624638" y="2647950"/>
          <p14:tracePt t="124433" x="6577013" y="2616200"/>
          <p14:tracePt t="124441" x="6553200" y="2600325"/>
          <p14:tracePt t="124448" x="6521450" y="2584450"/>
          <p14:tracePt t="124456" x="6497638" y="2576513"/>
          <p14:tracePt t="124465" x="6473825" y="2559050"/>
          <p14:tracePt t="124472" x="6450013" y="2551113"/>
          <p14:tracePt t="124478" x="6442075" y="2551113"/>
          <p14:tracePt t="124517" x="6434138" y="2551113"/>
          <p14:tracePt t="124532" x="6434138" y="2559050"/>
          <p14:tracePt t="124540" x="6426200" y="2566988"/>
          <p14:tracePt t="124548" x="6418263" y="2576513"/>
          <p14:tracePt t="124556" x="6410325" y="2600325"/>
          <p14:tracePt t="124561" x="6410325" y="2616200"/>
          <p14:tracePt t="124570" x="6402388" y="2640013"/>
          <p14:tracePt t="124577" x="6392863" y="2663825"/>
          <p14:tracePt t="124583" x="6384925" y="2687638"/>
          <p14:tracePt t="124592" x="6384925" y="2711450"/>
          <p14:tracePt t="124598" x="6376988" y="2727325"/>
          <p14:tracePt t="124607" x="6361113" y="2767013"/>
          <p14:tracePt t="124613" x="6361113" y="2798763"/>
          <p14:tracePt t="124623" x="6353175" y="2830513"/>
          <p14:tracePt t="124628" x="6353175" y="2862263"/>
          <p14:tracePt t="124637" x="6353175" y="2894013"/>
          <p14:tracePt t="124645" x="6353175" y="2943225"/>
          <p14:tracePt t="124651" x="6353175" y="3014663"/>
          <p14:tracePt t="124659" x="6353175" y="3046413"/>
          <p14:tracePt t="124666" x="6353175" y="3086100"/>
          <p14:tracePt t="124674" x="6361113" y="3101975"/>
          <p14:tracePt t="124682" x="6369050" y="3109913"/>
          <p14:tracePt t="124688" x="6376988" y="3117850"/>
          <p14:tracePt t="124696" x="6384925" y="3117850"/>
          <p14:tracePt t="124711" x="6392863" y="3125788"/>
          <p14:tracePt t="124727" x="6402388" y="3125788"/>
          <p14:tracePt t="124733" x="6410325" y="3141663"/>
          <p14:tracePt t="124741" x="6426200" y="3149600"/>
          <p14:tracePt t="124750" x="6434138" y="3157538"/>
          <p14:tracePt t="124758" x="6450013" y="3165475"/>
          <p14:tracePt t="124764" x="6465888" y="3181350"/>
          <p14:tracePt t="124772" x="6513513" y="3205163"/>
          <p14:tracePt t="124778" x="6529388" y="3221038"/>
          <p14:tracePt t="124787" x="6537325" y="3228975"/>
          <p14:tracePt t="124797" x="6553200" y="3236913"/>
          <p14:tracePt t="124800" x="6561138" y="3244850"/>
          <p14:tracePt t="124810" x="6561138" y="3252788"/>
          <p14:tracePt t="124816" x="6569075" y="3252788"/>
          <p14:tracePt t="126063" x="6569075" y="3244850"/>
          <p14:tracePt t="126068" x="6553200" y="3236913"/>
          <p14:tracePt t="126075" x="6545263" y="3221038"/>
          <p14:tracePt t="126083" x="6537325" y="3213100"/>
          <p14:tracePt t="126091" x="6529388" y="3205163"/>
          <p14:tracePt t="126099" x="6521450" y="3189288"/>
          <p14:tracePt t="126106" x="6513513" y="3189288"/>
          <p14:tracePt t="126113" x="6513513" y="3181350"/>
          <p14:tracePt t="126121" x="6513513" y="3173413"/>
          <p14:tracePt t="126399" x="6521450" y="3173413"/>
          <p14:tracePt t="126413" x="6545263" y="3165475"/>
          <p14:tracePt t="126421" x="6553200" y="3165475"/>
          <p14:tracePt t="126428" x="6569075" y="3157538"/>
          <p14:tracePt t="126438" x="6584950" y="3157538"/>
          <p14:tracePt t="126443" x="6592888" y="3149600"/>
          <p14:tracePt t="126451" x="6600825" y="3149600"/>
          <p14:tracePt t="126458" x="6616700" y="3141663"/>
          <p14:tracePt t="126467" x="6632575" y="3141663"/>
          <p14:tracePt t="126475" x="6640513" y="3141663"/>
          <p14:tracePt t="126481" x="6664325" y="3133725"/>
          <p14:tracePt t="126488" x="6672263" y="3133725"/>
          <p14:tracePt t="126495" x="6688138" y="3125788"/>
          <p14:tracePt t="126510" x="6704013" y="3125788"/>
          <p14:tracePt t="126518" x="6711950" y="3117850"/>
          <p14:tracePt t="126525" x="6719888" y="3117850"/>
          <p14:tracePt t="126533" x="6719888" y="3109913"/>
          <p14:tracePt t="126736" x="6719888" y="3117850"/>
          <p14:tracePt t="126743" x="6711950" y="3125788"/>
          <p14:tracePt t="126753" x="6704013" y="3141663"/>
          <p14:tracePt t="126759" x="6704013" y="3157538"/>
          <p14:tracePt t="126766" x="6696075" y="3173413"/>
          <p14:tracePt t="126775" x="6696075" y="3181350"/>
          <p14:tracePt t="126780" x="6688138" y="3197225"/>
          <p14:tracePt t="126789" x="6688138" y="3213100"/>
          <p14:tracePt t="126796" x="6680200" y="3228975"/>
          <p14:tracePt t="126804" x="6672263" y="3244850"/>
          <p14:tracePt t="126812" x="6664325" y="3262313"/>
          <p14:tracePt t="126818" x="6664325" y="3278188"/>
          <p14:tracePt t="126825" x="6656388" y="3278188"/>
          <p14:tracePt t="126833" x="6648450" y="3294063"/>
          <p14:tracePt t="126841" x="6648450" y="3309938"/>
          <p14:tracePt t="126848" x="6648450" y="3317875"/>
          <p14:tracePt t="126857" x="6648450" y="3325813"/>
          <p14:tracePt t="126864" x="6648450" y="3333750"/>
          <p14:tracePt t="126878" x="6648450" y="3341688"/>
          <p14:tracePt t="126908" x="6648450" y="3349625"/>
          <p14:tracePt t="126946" x="6648450" y="3357563"/>
          <p14:tracePt t="127044" x="6648450" y="3365500"/>
          <p14:tracePt t="127060" x="6648450" y="3373438"/>
          <p14:tracePt t="127065" x="6640513" y="3373438"/>
          <p14:tracePt t="127081" x="6640513" y="3381375"/>
          <p14:tracePt t="127150" x="6640513" y="3389313"/>
          <p14:tracePt t="127157" x="6640513" y="3397250"/>
          <p14:tracePt t="127171" x="6640513" y="3405188"/>
          <p14:tracePt t="127314" x="6640513" y="3373438"/>
          <p14:tracePt t="127322" x="6640513" y="3365500"/>
          <p14:tracePt t="127329" x="6640513" y="3357563"/>
          <p14:tracePt t="127338" x="6640513" y="3341688"/>
          <p14:tracePt t="127343" x="6640513" y="3333750"/>
          <p14:tracePt t="127352" x="6640513" y="3325813"/>
          <p14:tracePt t="127358" x="6640513" y="3317875"/>
          <p14:tracePt t="127409" x="6640513" y="3309938"/>
          <p14:tracePt t="127414" x="6640513" y="3302000"/>
          <p14:tracePt t="127422" x="6648450" y="3286125"/>
          <p14:tracePt t="127427" x="6648450" y="3278188"/>
          <p14:tracePt t="127434" x="6648450" y="3262313"/>
          <p14:tracePt t="127449" x="6648450" y="3252788"/>
          <p14:tracePt t="127750" x="6648450" y="3236913"/>
          <p14:tracePt t="127756" x="6648450" y="3213100"/>
          <p14:tracePt t="127763" x="6640513" y="3189288"/>
          <p14:tracePt t="127773" x="6632575" y="3173413"/>
          <p14:tracePt t="127779" x="6616700" y="3165475"/>
          <p14:tracePt t="127787" x="6600825" y="3149600"/>
          <p14:tracePt t="127793" x="6584950" y="3141663"/>
          <p14:tracePt t="127804" x="6577013" y="3141663"/>
          <p14:tracePt t="127820" x="6569075" y="3133725"/>
          <p14:tracePt t="128035" x="6569075" y="3125788"/>
          <p14:tracePt t="128044" x="6584950" y="3125788"/>
          <p14:tracePt t="128050" x="6592888" y="3101975"/>
          <p14:tracePt t="128057" x="6616700" y="3086100"/>
          <p14:tracePt t="128063" x="6632575" y="3070225"/>
          <p14:tracePt t="128072" x="6648450" y="3046413"/>
          <p14:tracePt t="128079" x="6664325" y="3030538"/>
          <p14:tracePt t="128088" x="6688138" y="3006725"/>
          <p14:tracePt t="128096" x="6704013" y="2982913"/>
          <p14:tracePt t="128103" x="6719888" y="2967038"/>
          <p14:tracePt t="128110" x="6727825" y="2959100"/>
          <p14:tracePt t="128118" x="6727825" y="2943225"/>
          <p14:tracePt t="128131" x="6735763" y="2935288"/>
          <p14:tracePt t="128411" x="6735763" y="2919413"/>
          <p14:tracePt t="128418" x="6735763" y="2901950"/>
          <p14:tracePt t="128425" x="6735763" y="2894013"/>
          <p14:tracePt t="128431" x="6727825" y="2878138"/>
          <p14:tracePt t="128440" x="6727825" y="2854325"/>
          <p14:tracePt t="128446" x="6719888" y="2838450"/>
          <p14:tracePt t="128455" x="6711950" y="2814638"/>
          <p14:tracePt t="128472" x="6704013" y="2790825"/>
          <p14:tracePt t="128477" x="6704013" y="2782888"/>
          <p14:tracePt t="128485" x="6704013" y="2774950"/>
          <p14:tracePt t="128492" x="6704013" y="2767013"/>
          <p14:tracePt t="128552" x="6704013" y="2759075"/>
          <p14:tracePt t="128582" x="6696075" y="2759075"/>
          <p14:tracePt t="128604" x="6688138" y="2759075"/>
          <p14:tracePt t="128971" x="6688138" y="2774950"/>
          <p14:tracePt t="128977" x="6696075" y="2798763"/>
          <p14:tracePt t="128986" x="6696075" y="2814638"/>
          <p14:tracePt t="128993" x="6704013" y="2838450"/>
          <p14:tracePt t="129004" x="6704013" y="2846388"/>
          <p14:tracePt t="129018" x="6704013" y="2854325"/>
          <p14:tracePt t="129026" x="6704013" y="2862263"/>
          <p14:tracePt t="129097" x="6704013" y="2870200"/>
          <p14:tracePt t="129105" x="6696075" y="2886075"/>
          <p14:tracePt t="129111" x="6688138" y="2894013"/>
          <p14:tracePt t="129117" x="6688138" y="2901950"/>
          <p14:tracePt t="129129" x="6680200" y="2909888"/>
          <p14:tracePt t="129146" x="6672263" y="2909888"/>
          <p14:tracePt t="129155" x="6672263" y="2919413"/>
          <p14:tracePt t="129162" x="6672263" y="2927350"/>
          <p14:tracePt t="129172" x="6672263" y="2935288"/>
          <p14:tracePt t="129177" x="6664325" y="2935288"/>
          <p14:tracePt t="129191" x="6656388" y="2951163"/>
          <p14:tracePt t="129204" x="6656388" y="2959100"/>
          <p14:tracePt t="129264" x="6656388" y="2967038"/>
          <p14:tracePt t="129278" x="6656388" y="2974975"/>
          <p14:tracePt t="129287" x="6648450" y="2982913"/>
          <p14:tracePt t="129294" x="6648450" y="2990850"/>
          <p14:tracePt t="129317" x="6640513" y="3006725"/>
          <p14:tracePt t="129332" x="6640513" y="3014663"/>
          <p14:tracePt t="129819" x="6640513" y="2998788"/>
          <p14:tracePt t="129828" x="6648450" y="2982913"/>
          <p14:tracePt t="129835" x="6656388" y="2974975"/>
          <p14:tracePt t="129842" x="6664325" y="2959100"/>
          <p14:tracePt t="129849" x="6672263" y="2943225"/>
          <p14:tracePt t="129857" x="6672263" y="2935288"/>
          <p14:tracePt t="129864" x="6680200" y="2909888"/>
          <p14:tracePt t="129875" x="6688138" y="2894013"/>
          <p14:tracePt t="129879" x="6696075" y="2878138"/>
          <p14:tracePt t="129887" x="6704013" y="2862263"/>
          <p14:tracePt t="129894" x="6704013" y="2846388"/>
          <p14:tracePt t="129905" x="6711950" y="2822575"/>
          <p14:tracePt t="129909" x="6719888" y="2814638"/>
          <p14:tracePt t="129917" x="6727825" y="2806700"/>
          <p14:tracePt t="129924" x="6727825" y="2798763"/>
          <p14:tracePt t="130046" x="6727825" y="2790825"/>
          <p14:tracePt t="130051" x="6727825" y="2782888"/>
          <p14:tracePt t="130062" x="6735763" y="2774950"/>
          <p14:tracePt t="130069" x="6743700" y="2767013"/>
          <p14:tracePt t="130074" x="6743700" y="2759075"/>
          <p14:tracePt t="130081" x="6743700" y="2743200"/>
          <p14:tracePt t="130092" x="6743700" y="2735263"/>
          <p14:tracePt t="130097" x="6751638" y="2719388"/>
          <p14:tracePt t="130105" x="6751638" y="2703513"/>
          <p14:tracePt t="130121" x="6751638" y="2695575"/>
          <p14:tracePt t="130128" x="6759575" y="2679700"/>
          <p14:tracePt t="130142" x="6769100" y="2671763"/>
          <p14:tracePt t="130156" x="6769100" y="2663825"/>
          <p14:tracePt t="130164" x="6769100" y="2655888"/>
          <p14:tracePt t="130188" x="6769100" y="2647950"/>
          <p14:tracePt t="130204" x="6769100" y="2640013"/>
          <p14:tracePt t="130220" x="6777038" y="2632075"/>
          <p14:tracePt t="130238" x="6777038" y="2624138"/>
          <p14:tracePt t="130922" x="6777038" y="2640013"/>
          <p14:tracePt t="130929" x="6769100" y="2663825"/>
          <p14:tracePt t="130938" x="6769100" y="2687638"/>
          <p14:tracePt t="130944" x="6759575" y="2711450"/>
          <p14:tracePt t="130954" x="6759575" y="2735263"/>
          <p14:tracePt t="130959" x="6751638" y="2743200"/>
          <p14:tracePt t="130970" x="6743700" y="2759075"/>
          <p14:tracePt t="130977" x="6743700" y="2774950"/>
          <p14:tracePt t="130982" x="6743700" y="2782888"/>
          <p14:tracePt t="130988" x="6743700" y="2790825"/>
          <p14:tracePt t="130997" x="6743700" y="2798763"/>
          <p14:tracePt t="131004" x="6735763" y="2806700"/>
          <p14:tracePt t="131011" x="6735763" y="2814638"/>
          <p14:tracePt t="131019" x="6727825" y="2830513"/>
          <p14:tracePt t="131028" x="6719888" y="2846388"/>
          <p14:tracePt t="131035" x="6711950" y="2878138"/>
          <p14:tracePt t="131042" x="6688138" y="2927350"/>
          <p14:tracePt t="131049" x="6672263" y="2974975"/>
          <p14:tracePt t="131055" x="6648450" y="3030538"/>
          <p14:tracePt t="131062" x="6632575" y="3094038"/>
          <p14:tracePt t="131069" x="6608763" y="3149600"/>
          <p14:tracePt t="131076" x="6592888" y="3205163"/>
          <p14:tracePt t="131084" x="6577013" y="3252788"/>
          <p14:tracePt t="131091" x="6569075" y="3270250"/>
          <p14:tracePt t="131100" x="6569075" y="3286125"/>
          <p14:tracePt t="131115" x="6561138" y="3294063"/>
          <p14:tracePt t="131293" x="6569075" y="3294063"/>
          <p14:tracePt t="131322" x="6569075" y="3286125"/>
          <p14:tracePt t="131328" x="6569075" y="3270250"/>
          <p14:tracePt t="131334" x="6569075" y="3252788"/>
          <p14:tracePt t="131341" x="6569075" y="3244850"/>
          <p14:tracePt t="131350" x="6569075" y="3228975"/>
          <p14:tracePt t="131357" x="6569075" y="3221038"/>
          <p14:tracePt t="131365" x="6569075" y="3213100"/>
          <p14:tracePt t="131371" x="6569075" y="3197225"/>
          <p14:tracePt t="131379" x="6569075" y="3189288"/>
          <p14:tracePt t="131394" x="6569075" y="3181350"/>
          <p14:tracePt t="131405" x="6569075" y="3173413"/>
          <p14:tracePt t="131424" x="6569075" y="3165475"/>
          <p14:tracePt t="132976" x="6577013" y="3165475"/>
          <p14:tracePt t="132983" x="6616700" y="3165475"/>
          <p14:tracePt t="132990" x="6648450" y="3165475"/>
          <p14:tracePt t="133000" x="6704013" y="3173413"/>
          <p14:tracePt t="133005" x="6759575" y="3181350"/>
          <p14:tracePt t="133013" x="6808788" y="3181350"/>
          <p14:tracePt t="133021" x="6848475" y="3181350"/>
          <p14:tracePt t="133029" x="6880225" y="3181350"/>
          <p14:tracePt t="133036" x="6888163" y="3181350"/>
          <p14:tracePt t="133043" x="6896100" y="3181350"/>
          <p14:tracePt t="133073" x="6896100" y="3173413"/>
          <p14:tracePt t="133082" x="6896100" y="3157538"/>
          <p14:tracePt t="133089" x="6888163" y="3149600"/>
          <p14:tracePt t="133096" x="6880225" y="3141663"/>
          <p14:tracePt t="133103" x="6872288" y="3141663"/>
          <p14:tracePt t="133110" x="6864350" y="3133725"/>
          <p14:tracePt t="133122" x="6856413" y="3133725"/>
          <p14:tracePt t="133125" x="6856413" y="3125788"/>
          <p14:tracePt t="133134" x="6856413" y="3117850"/>
          <p14:tracePt t="133141" x="6848475" y="3117850"/>
          <p14:tracePt t="133166" x="6840538" y="3117850"/>
          <p14:tracePt t="133171" x="6840538" y="3109913"/>
          <p14:tracePt t="133179" x="6840538" y="3101975"/>
          <p14:tracePt t="133194" x="6832600" y="3086100"/>
          <p14:tracePt t="133203" x="6832600" y="3078163"/>
          <p14:tracePt t="133209" x="6824663" y="3070225"/>
          <p14:tracePt t="133218" x="6816725" y="3046413"/>
          <p14:tracePt t="133226" x="6800850" y="3030538"/>
          <p14:tracePt t="133233" x="6792913" y="3014663"/>
          <p14:tracePt t="133253" x="6784975" y="2982913"/>
          <p14:tracePt t="133256" x="6784975" y="2967038"/>
          <p14:tracePt t="133264" x="6784975" y="2943225"/>
          <p14:tracePt t="133273" x="6792913" y="2927350"/>
          <p14:tracePt t="133278" x="6808788" y="2901950"/>
          <p14:tracePt t="133283" x="6816725" y="2878138"/>
          <p14:tracePt t="133292" x="6840538" y="2846388"/>
          <p14:tracePt t="133298" x="6848475" y="2822575"/>
          <p14:tracePt t="133307" x="6864350" y="2790825"/>
          <p14:tracePt t="133315" x="6872288" y="2767013"/>
          <p14:tracePt t="133322" x="6880225" y="2743200"/>
          <p14:tracePt t="133329" x="6880225" y="2719388"/>
          <p14:tracePt t="133339" x="6888163" y="2703513"/>
          <p14:tracePt t="133345" x="6888163" y="2695575"/>
          <p14:tracePt t="133350" x="6896100" y="2687638"/>
          <p14:tracePt t="133374" x="6896100" y="2679700"/>
          <p14:tracePt t="133389" x="6896100" y="2671763"/>
          <p14:tracePt t="133413" x="6896100" y="2663825"/>
          <p14:tracePt t="133426" x="6896100" y="2655888"/>
          <p14:tracePt t="133441" x="6896100" y="2647950"/>
          <p14:tracePt t="133451" x="6896100" y="2640013"/>
          <p14:tracePt t="133466" x="6896100" y="2632075"/>
          <p14:tracePt t="133471" x="6896100" y="2624138"/>
          <p14:tracePt t="133480" x="6896100" y="2616200"/>
          <p14:tracePt t="133488" x="6896100" y="2608263"/>
          <p14:tracePt t="133504" x="6896100" y="2600325"/>
          <p14:tracePt t="133517" x="6904038" y="2584450"/>
          <p14:tracePt t="133525" x="6904038" y="2576513"/>
          <p14:tracePt t="133921" x="6904038" y="2592388"/>
          <p14:tracePt t="133929" x="6904038" y="2616200"/>
          <p14:tracePt t="133938" x="6904038" y="2632075"/>
          <p14:tracePt t="133951" x="6904038" y="2647950"/>
          <p14:tracePt t="133958" x="6904038" y="2655888"/>
          <p14:tracePt t="133968" x="6904038" y="2663825"/>
          <p14:tracePt t="133976" x="6904038" y="2671763"/>
          <p14:tracePt t="133988" x="6904038" y="2679700"/>
          <p14:tracePt t="134004" x="6904038" y="2687638"/>
          <p14:tracePt t="134012" x="6919913" y="2687638"/>
          <p14:tracePt t="134026" x="6919913" y="2695575"/>
          <p14:tracePt t="134034" x="6919913" y="2703513"/>
          <p14:tracePt t="134041" x="6919913" y="2719388"/>
          <p14:tracePt t="134051" x="6927850" y="2719388"/>
          <p14:tracePt t="134055" x="6927850" y="2727325"/>
          <p14:tracePt t="134071" x="6927850" y="2735263"/>
          <p14:tracePt t="134079" x="6927850" y="2743200"/>
          <p14:tracePt t="134108" x="6927850" y="2751138"/>
          <p14:tracePt t="134127" x="6927850" y="2759075"/>
          <p14:tracePt t="134133" x="6927850" y="2774950"/>
          <p14:tracePt t="134139" x="6927850" y="2782888"/>
          <p14:tracePt t="134149" x="6927850" y="2790825"/>
          <p14:tracePt t="134154" x="6927850" y="2798763"/>
          <p14:tracePt t="134163" x="6927850" y="2814638"/>
          <p14:tracePt t="134169" x="6927850" y="2822575"/>
          <p14:tracePt t="134176" x="6927850" y="2830513"/>
          <p14:tracePt t="134191" x="6927850" y="2838450"/>
          <p14:tracePt t="134202" x="6927850" y="2846388"/>
          <p14:tracePt t="134207" x="6927850" y="2854325"/>
          <p14:tracePt t="134221" x="6927850" y="2862263"/>
          <p14:tracePt t="134230" x="6927850" y="2870200"/>
          <p14:tracePt t="134238" x="6927850" y="2878138"/>
          <p14:tracePt t="134258" x="6927850" y="2894013"/>
          <p14:tracePt t="134275" x="6927850" y="2901950"/>
          <p14:tracePt t="134283" x="6927850" y="2909888"/>
          <p14:tracePt t="134300" x="6927850" y="2919413"/>
          <p14:tracePt t="134315" x="6927850" y="2927350"/>
          <p14:tracePt t="134320" x="6927850" y="2935288"/>
          <p14:tracePt t="134326" x="6927850" y="2943225"/>
          <p14:tracePt t="134335" x="6927850" y="2959100"/>
          <p14:tracePt t="134341" x="6927850" y="2967038"/>
          <p14:tracePt t="134352" x="6927850" y="2974975"/>
          <p14:tracePt t="134356" x="6927850" y="2982913"/>
          <p14:tracePt t="134366" x="6927850" y="3006725"/>
          <p14:tracePt t="134372" x="6927850" y="3014663"/>
          <p14:tracePt t="134380" x="6927850" y="3022600"/>
          <p14:tracePt t="134390" x="6927850" y="3030538"/>
          <p14:tracePt t="134394" x="6927850" y="3038475"/>
          <p14:tracePt t="134402" x="6927850" y="3046413"/>
          <p14:tracePt t="134416" x="6927850" y="3054350"/>
          <p14:tracePt t="134425" x="6927850" y="3062288"/>
          <p14:tracePt t="134439" x="6927850" y="3078163"/>
          <p14:tracePt t="134447" x="6927850" y="3086100"/>
          <p14:tracePt t="134454" x="6927850" y="3094038"/>
          <p14:tracePt t="134462" x="6927850" y="3101975"/>
          <p14:tracePt t="134470" x="6927850" y="3109913"/>
          <p14:tracePt t="134476" x="6927850" y="3117850"/>
          <p14:tracePt t="134484" x="6927850" y="3125788"/>
          <p14:tracePt t="134491" x="6927850" y="3133725"/>
          <p14:tracePt t="134503" x="6927850" y="3141663"/>
          <p14:tracePt t="134516" x="6927850" y="3149600"/>
          <p14:tracePt t="134530" x="6927850" y="3157538"/>
          <p14:tracePt t="134538" x="6927850" y="3165475"/>
          <p14:tracePt t="134552" x="6927850" y="3173413"/>
          <p14:tracePt t="134567" x="6927850" y="3181350"/>
          <p14:tracePt t="134575" x="6927850" y="3189288"/>
          <p14:tracePt t="134583" x="6927850" y="3197225"/>
          <p14:tracePt t="134600" x="6927850" y="3205163"/>
          <p14:tracePt t="134612" x="6927850" y="3213100"/>
          <p14:tracePt t="134629" x="6927850" y="3221038"/>
          <p14:tracePt t="134641" x="6927850" y="3228975"/>
          <p14:tracePt t="134657" x="6927850" y="3236913"/>
          <p14:tracePt t="134665" x="6927850" y="3244850"/>
          <p14:tracePt t="134671" x="6927850" y="3252788"/>
          <p14:tracePt t="134679" x="6927850" y="3262313"/>
          <p14:tracePt t="134690" x="6927850" y="3270250"/>
          <p14:tracePt t="134694" x="6927850" y="3278188"/>
          <p14:tracePt t="134709" x="6927850" y="3286125"/>
          <p14:tracePt t="134717" x="6927850" y="3302000"/>
          <p14:tracePt t="134732" x="6927850" y="3309938"/>
          <p14:tracePt t="134739" x="6927850" y="3317875"/>
          <p14:tracePt t="134751" x="6927850" y="3325813"/>
          <p14:tracePt t="134762" x="6927850" y="3341688"/>
          <p14:tracePt t="134769" x="6927850" y="3349625"/>
          <p14:tracePt t="134777" x="6927850" y="3357563"/>
          <p14:tracePt t="134785" x="6927850" y="3365500"/>
          <p14:tracePt t="134791" x="6927850" y="3381375"/>
          <p14:tracePt t="134801" x="6927850" y="3389313"/>
          <p14:tracePt t="134806" x="6927850" y="3413125"/>
          <p14:tracePt t="134816" x="6927850" y="3429000"/>
          <p14:tracePt t="134821" x="6927850" y="3444875"/>
          <p14:tracePt t="134831" x="6927850" y="3452813"/>
          <p14:tracePt t="134836" x="6927850" y="3476625"/>
          <p14:tracePt t="134846" x="6927850" y="3484563"/>
          <p14:tracePt t="134852" x="6927850" y="3508375"/>
          <p14:tracePt t="134869" x="6927850" y="3516313"/>
          <p14:tracePt t="134876" x="6927850" y="3524250"/>
          <p14:tracePt t="134882" x="6927850" y="3532188"/>
          <p14:tracePt t="134889" x="6927850" y="3540125"/>
          <p14:tracePt t="134904" x="6927850" y="3548063"/>
          <p14:tracePt t="134912" x="6927850" y="3556000"/>
          <p14:tracePt t="134926" x="6927850" y="3563938"/>
          <p14:tracePt t="134944" x="6927850" y="3571875"/>
          <p14:tracePt t="134956" x="6927850" y="3587750"/>
          <p14:tracePt t="134972" x="6927850" y="3595688"/>
          <p14:tracePt t="134980" x="6927850" y="3605213"/>
          <p14:tracePt t="134986" x="6927850" y="3613150"/>
          <p14:tracePt t="134995" x="6927850" y="3621088"/>
          <p14:tracePt t="135003" x="6927850" y="3636963"/>
          <p14:tracePt t="135008" x="6927850" y="3652838"/>
          <p14:tracePt t="135024" x="6927850" y="3660775"/>
          <p14:tracePt t="135033" x="6927850" y="3668713"/>
          <p14:tracePt t="135038" x="6927850" y="3684588"/>
          <p14:tracePt t="135051" x="6927850" y="3692525"/>
          <p14:tracePt t="135055" x="6927850" y="3700463"/>
          <p14:tracePt t="135063" x="6927850" y="3708400"/>
          <p14:tracePt t="135070" x="6927850" y="3716338"/>
          <p14:tracePt t="135077" x="6927850" y="3724275"/>
          <p14:tracePt t="135085" x="6927850" y="3732213"/>
          <p14:tracePt t="135094" x="6919913" y="3740150"/>
          <p14:tracePt t="135102" x="6919913" y="3748088"/>
          <p14:tracePt t="135107" x="6919913" y="3756025"/>
          <p14:tracePt t="135115" x="6919913" y="3763963"/>
          <p14:tracePt t="135121" x="6919913" y="3771900"/>
          <p14:tracePt t="135137" x="6911975" y="3779838"/>
          <p14:tracePt t="135145" x="6911975" y="3787775"/>
          <p14:tracePt t="135152" x="6911975" y="3795713"/>
          <p14:tracePt t="135168" x="6911975" y="3803650"/>
          <p14:tracePt t="135173" x="6911975" y="3811588"/>
          <p14:tracePt t="135181" x="6911975" y="3819525"/>
          <p14:tracePt t="135188" x="6911975" y="3827463"/>
          <p14:tracePt t="135203" x="6911975" y="3835400"/>
          <p14:tracePt t="135210" x="6911975" y="3843338"/>
          <p14:tracePt t="135233" x="6911975" y="3851275"/>
          <p14:tracePt t="135252" x="6911975" y="3859213"/>
          <p14:tracePt t="135264" x="6911975" y="3875088"/>
          <p14:tracePt t="135270" x="6904038" y="3883025"/>
          <p14:tracePt t="135288" x="6904038" y="3890963"/>
          <p14:tracePt t="135295" x="6904038" y="3898900"/>
          <p14:tracePt t="135520" x="6904038" y="3890963"/>
          <p14:tracePt t="135528" x="6904038" y="3867150"/>
          <p14:tracePt t="135536" x="6888163" y="3835400"/>
          <p14:tracePt t="135545" x="6872288" y="3803650"/>
          <p14:tracePt t="135550" x="6872288" y="3787775"/>
          <p14:tracePt t="135556" x="6856413" y="3763963"/>
          <p14:tracePt t="135565" x="6856413" y="3748088"/>
          <p14:tracePt t="135571" x="6848475" y="3732213"/>
          <p14:tracePt t="135583" x="6848475" y="3708400"/>
          <p14:tracePt t="135587" x="6840538" y="3700463"/>
          <p14:tracePt t="135596" x="6840538" y="3692525"/>
          <p14:tracePt t="135602" x="6840538" y="3676650"/>
          <p14:tracePt t="135608" x="6832600" y="3668713"/>
          <p14:tracePt t="135617" x="6832600" y="3660775"/>
          <p14:tracePt t="135625" x="6832600" y="3644900"/>
          <p14:tracePt t="135631" x="6832600" y="3629025"/>
          <p14:tracePt t="135639" x="6832600" y="3621088"/>
          <p14:tracePt t="135646" x="6832600" y="3613150"/>
          <p14:tracePt t="135655" x="6832600" y="3595688"/>
          <p14:tracePt t="135662" x="6832600" y="3579813"/>
          <p14:tracePt t="135669" x="6832600" y="3563938"/>
          <p14:tracePt t="135676" x="6832600" y="3548063"/>
          <p14:tracePt t="135685" x="6832600" y="3532188"/>
          <p14:tracePt t="135692" x="6824663" y="3516313"/>
          <p14:tracePt t="135699" x="6824663" y="3500438"/>
          <p14:tracePt t="135706" x="6824663" y="3476625"/>
          <p14:tracePt t="135715" x="6824663" y="3468688"/>
          <p14:tracePt t="135722" x="6824663" y="3452813"/>
          <p14:tracePt t="135734" x="6824663" y="3444875"/>
          <p14:tracePt t="135736" x="6824663" y="3436938"/>
          <p14:tracePt t="135744" x="6824663" y="3429000"/>
          <p14:tracePt t="135753" x="6824663" y="3421063"/>
          <p14:tracePt t="135759" x="6824663" y="3397250"/>
          <p14:tracePt t="135768" x="6824663" y="3389313"/>
          <p14:tracePt t="135774" x="6832600" y="3365500"/>
          <p14:tracePt t="135782" x="6840538" y="3357563"/>
          <p14:tracePt t="135789" x="6848475" y="3325813"/>
          <p14:tracePt t="135798" x="6848475" y="3317875"/>
          <p14:tracePt t="135806" x="6856413" y="3309938"/>
          <p14:tracePt t="135813" x="6864350" y="3294063"/>
          <p14:tracePt t="135818" x="6864350" y="3286125"/>
          <p14:tracePt t="135827" x="6872288" y="3278188"/>
          <p14:tracePt t="135835" x="6872288" y="3270250"/>
          <p14:tracePt t="135844" x="6872288" y="3262313"/>
          <p14:tracePt t="135849" x="6880225" y="3252788"/>
          <p14:tracePt t="135856" x="6880225" y="3244850"/>
          <p14:tracePt t="135864" x="6880225" y="3228975"/>
          <p14:tracePt t="135871" x="6880225" y="3221038"/>
          <p14:tracePt t="135879" x="6880225" y="3213100"/>
          <p14:tracePt t="135887" x="6880225" y="3197225"/>
          <p14:tracePt t="135894" x="6880225" y="3189288"/>
          <p14:tracePt t="135902" x="6880225" y="3181350"/>
          <p14:tracePt t="135908" x="6880225" y="3165475"/>
          <p14:tracePt t="135917" x="6880225" y="3157538"/>
          <p14:tracePt t="135924" x="6880225" y="3133725"/>
          <p14:tracePt t="135932" x="6880225" y="3125788"/>
          <p14:tracePt t="135938" x="6880225" y="3117850"/>
          <p14:tracePt t="135949" x="6880225" y="3094038"/>
          <p14:tracePt t="135955" x="6880225" y="3086100"/>
          <p14:tracePt t="135965" x="6880225" y="3062288"/>
          <p14:tracePt t="135970" x="6880225" y="3054350"/>
          <p14:tracePt t="135978" x="6880225" y="3038475"/>
          <p14:tracePt t="135984" x="6880225" y="3030538"/>
          <p14:tracePt t="135991" x="6880225" y="3006725"/>
          <p14:tracePt t="136002" x="6880225" y="2998788"/>
          <p14:tracePt t="136006" x="6880225" y="2982913"/>
          <p14:tracePt t="136014" x="6880225" y="2974975"/>
          <p14:tracePt t="136021" x="6880225" y="2959100"/>
          <p14:tracePt t="136031" x="6880225" y="2935288"/>
          <p14:tracePt t="136036" x="6880225" y="2927350"/>
          <p14:tracePt t="136046" x="6880225" y="2919413"/>
          <p14:tracePt t="136054" x="6880225" y="2901950"/>
          <p14:tracePt t="136059" x="6880225" y="2870200"/>
          <p14:tracePt t="136067" x="6880225" y="2862263"/>
          <p14:tracePt t="136074" x="6880225" y="2854325"/>
          <p14:tracePt t="136081" x="6880225" y="2846388"/>
          <p14:tracePt t="136100" x="6880225" y="2838450"/>
          <p14:tracePt t="136114" x="6880225" y="2822575"/>
          <p14:tracePt t="136127" x="6880225" y="2806700"/>
          <p14:tracePt t="136136" x="6880225" y="2790825"/>
          <p14:tracePt t="136141" x="6880225" y="2774950"/>
          <p14:tracePt t="136150" x="6880225" y="2751138"/>
          <p14:tracePt t="136156" x="6880225" y="2719388"/>
          <p14:tracePt t="136164" x="6888163" y="2687638"/>
          <p14:tracePt t="136171" x="6888163" y="2671763"/>
          <p14:tracePt t="136179" x="6896100" y="2647950"/>
          <p14:tracePt t="136187" x="6896100" y="2624138"/>
          <p14:tracePt t="136195" x="6896100" y="2616200"/>
          <p14:tracePt t="136202" x="6904038" y="2592388"/>
          <p14:tracePt t="136210" x="6904038" y="2576513"/>
          <p14:tracePt t="136218" x="6904038" y="2559050"/>
          <p14:tracePt t="136236" x="6904038" y="2551113"/>
          <p14:tracePt t="136241" x="6904038" y="2535238"/>
          <p14:tracePt t="136257" x="6904038" y="2527300"/>
          <p14:tracePt t="136266" x="6904038" y="2519363"/>
          <p14:tracePt t="136276" x="6904038" y="2511425"/>
          <p14:tracePt t="136291" x="6904038" y="2503488"/>
          <p14:tracePt t="136306" x="6904038" y="2487613"/>
          <p14:tracePt t="136315" x="6904038" y="2479675"/>
          <p14:tracePt t="136321" x="6904038" y="2471738"/>
          <p14:tracePt t="136329" x="6904038" y="2447925"/>
          <p14:tracePt t="136337" x="6904038" y="2439988"/>
          <p14:tracePt t="136344" x="6904038" y="2416175"/>
          <p14:tracePt t="136351" x="6904038" y="2408238"/>
          <p14:tracePt t="136366" x="6904038" y="2392363"/>
          <p14:tracePt t="136382" x="6904038" y="2384425"/>
          <p14:tracePt t="136428" x="6904038" y="2376488"/>
          <p14:tracePt t="136611" x="6904038" y="2400300"/>
          <p14:tracePt t="136619" x="6911975" y="2455863"/>
          <p14:tracePt t="136626" x="6911975" y="2511425"/>
          <p14:tracePt t="136634" x="6919913" y="2551113"/>
          <p14:tracePt t="136642" x="6919913" y="2584450"/>
          <p14:tracePt t="136651" x="6919913" y="2632075"/>
          <p14:tracePt t="136659" x="6919913" y="2671763"/>
          <p14:tracePt t="136667" x="6919913" y="2695575"/>
          <p14:tracePt t="136674" x="6919913" y="2719388"/>
          <p14:tracePt t="136686" x="6919913" y="2735263"/>
          <p14:tracePt t="136692" x="6919913" y="2743200"/>
          <p14:tracePt t="136697" x="6919913" y="2751138"/>
          <p14:tracePt t="136704" x="6919913" y="2759075"/>
          <p14:tracePt t="136714" x="6919913" y="2767013"/>
          <p14:tracePt t="136720" x="6919913" y="2774950"/>
          <p14:tracePt t="136737" x="6919913" y="2782888"/>
          <p14:tracePt t="136742" x="6919913" y="2798763"/>
          <p14:tracePt t="136748" x="6919913" y="2806700"/>
          <p14:tracePt t="136757" x="6919913" y="2822575"/>
          <p14:tracePt t="136764" x="6919913" y="2838450"/>
          <p14:tracePt t="136775" x="6919913" y="2854325"/>
          <p14:tracePt t="136783" x="6919913" y="2878138"/>
          <p14:tracePt t="136786" x="6919913" y="2894013"/>
          <p14:tracePt t="136796" x="6919913" y="2909888"/>
          <p14:tracePt t="136802" x="6919913" y="2927350"/>
          <p14:tracePt t="136818" x="6919913" y="2959100"/>
          <p14:tracePt t="136824" x="6919913" y="2967038"/>
          <p14:tracePt t="136833" x="6919913" y="2990850"/>
          <p14:tracePt t="136839" x="6919913" y="3006725"/>
          <p14:tracePt t="136849" x="6919913" y="3022600"/>
          <p14:tracePt t="136854" x="6919913" y="3038475"/>
          <p14:tracePt t="136864" x="6919913" y="3062288"/>
          <p14:tracePt t="136869" x="6919913" y="3086100"/>
          <p14:tracePt t="136877" x="6919913" y="3109913"/>
          <p14:tracePt t="136887" x="6919913" y="3141663"/>
          <p14:tracePt t="136894" x="6919913" y="3173413"/>
          <p14:tracePt t="136900" x="6919913" y="3197225"/>
          <p14:tracePt t="136907" x="6919913" y="3221038"/>
          <p14:tracePt t="136915" x="6919913" y="3244850"/>
          <p14:tracePt t="136927" x="6919913" y="3270250"/>
          <p14:tracePt t="136930" x="6919913" y="3286125"/>
          <p14:tracePt t="136939" x="6919913" y="3302000"/>
          <p14:tracePt t="136945" x="6919913" y="3317875"/>
          <p14:tracePt t="136952" x="6919913" y="3333750"/>
          <p14:tracePt t="136961" x="6919913" y="3349625"/>
          <p14:tracePt t="136969" x="6919913" y="3357563"/>
          <p14:tracePt t="136975" x="6919913" y="3373438"/>
          <p14:tracePt t="136982" x="6919913" y="3389313"/>
          <p14:tracePt t="136989" x="6919913" y="3413125"/>
          <p14:tracePt t="136998" x="6919913" y="3421063"/>
          <p14:tracePt t="137006" x="6919913" y="3436938"/>
          <p14:tracePt t="137014" x="6919913" y="3468688"/>
          <p14:tracePt t="137020" x="6919913" y="3492500"/>
          <p14:tracePt t="137028" x="6919913" y="3508375"/>
          <p14:tracePt t="137035" x="6919913" y="3516313"/>
          <p14:tracePt t="137041" x="6919913" y="3532188"/>
          <p14:tracePt t="137052" x="6919913" y="3540125"/>
          <p14:tracePt t="137057" x="6919913" y="3548063"/>
          <p14:tracePt t="137073" x="6919913" y="3556000"/>
          <p14:tracePt t="137087" x="6919913" y="3563938"/>
          <p14:tracePt t="137118" x="6919913" y="3571875"/>
          <p14:tracePt t="137126" x="6919913" y="3579813"/>
          <p14:tracePt t="137140" x="6919913" y="3587750"/>
          <p14:tracePt t="137156" x="6919913" y="3595688"/>
          <p14:tracePt t="137171" x="6919913" y="3613150"/>
          <p14:tracePt t="137188" x="6919913" y="3621088"/>
          <p14:tracePt t="137201" x="6919913" y="3629025"/>
          <p14:tracePt t="137215" x="6919913" y="3644900"/>
          <p14:tracePt t="137225" x="6927850" y="3652838"/>
          <p14:tracePt t="137228" x="6927850" y="3660775"/>
          <p14:tracePt t="137250" x="6951663" y="3716338"/>
          <p14:tracePt t="137258" x="6951663" y="3732213"/>
          <p14:tracePt t="137265" x="6951663" y="3748088"/>
          <p14:tracePt t="137274" x="6951663" y="3763963"/>
          <p14:tracePt t="137282" x="6959600" y="3779838"/>
          <p14:tracePt t="137289" x="6959600" y="3795713"/>
          <p14:tracePt t="137301" x="6959600" y="3803650"/>
          <p14:tracePt t="137305" x="6959600" y="3811588"/>
          <p14:tracePt t="137317" x="6959600" y="3827463"/>
          <p14:tracePt t="137328" x="6959600" y="3835400"/>
          <p14:tracePt t="137335" x="6959600" y="3843338"/>
          <p14:tracePt t="137343" x="6959600" y="3851275"/>
          <p14:tracePt t="137353" x="6959600" y="3859213"/>
          <p14:tracePt t="137365" x="6959600" y="3875088"/>
          <p14:tracePt t="137389" x="6959600" y="3883025"/>
          <p14:tracePt t="137817" x="6959600" y="3890963"/>
          <p14:tracePt t="137823" x="6959600" y="3898900"/>
          <p14:tracePt t="137828" x="6959600" y="3906838"/>
          <p14:tracePt t="137837" x="6951663" y="3906838"/>
          <p14:tracePt t="137848" x="6951663" y="3922713"/>
          <p14:tracePt t="137860" x="6951663" y="3930650"/>
          <p14:tracePt t="137874" x="6943725" y="3930650"/>
          <p14:tracePt t="137884" x="6943725" y="3938588"/>
          <p14:tracePt t="137958" x="6943725" y="3948113"/>
          <p14:tracePt t="137966" x="6943725" y="3956050"/>
          <p14:tracePt t="137974" x="6943725" y="3971925"/>
          <p14:tracePt t="137980" x="6943725" y="3987800"/>
          <p14:tracePt t="137987" x="6943725" y="4011613"/>
          <p14:tracePt t="137997" x="6943725" y="4035425"/>
          <p14:tracePt t="138004" x="6943725" y="4051300"/>
          <p14:tracePt t="138012" x="6943725" y="4075113"/>
          <p14:tracePt t="138018" x="6943725" y="4090988"/>
          <p14:tracePt t="138024" x="6943725" y="4106863"/>
          <p14:tracePt t="138033" x="6943725" y="4114800"/>
          <p14:tracePt t="138041" x="6943725" y="4130675"/>
          <p14:tracePt t="138050" x="6943725" y="4138613"/>
          <p14:tracePt t="138064" x="6943725" y="4154488"/>
          <p14:tracePt t="138080" x="6943725" y="4162425"/>
          <p14:tracePt t="138137" x="6943725" y="4170363"/>
          <p14:tracePt t="138191" x="6943725" y="4186238"/>
          <p14:tracePt t="138200" x="6943725" y="4202113"/>
          <p14:tracePt t="138212" x="6943725" y="4217988"/>
          <p14:tracePt t="138221" x="6943725" y="4225925"/>
          <p14:tracePt t="138239" x="6943725" y="4257675"/>
          <p14:tracePt t="138250" x="6943725" y="4298950"/>
          <p14:tracePt t="138257" x="6943725" y="4314825"/>
          <p14:tracePt t="138269" x="6943725" y="4346575"/>
          <p14:tracePt t="138273" x="6943725" y="4370388"/>
          <p14:tracePt t="138279" x="6943725" y="4394200"/>
          <p14:tracePt t="138287" x="6943725" y="4425950"/>
          <p14:tracePt t="138297" x="6927850" y="4465638"/>
          <p14:tracePt t="138305" x="6919913" y="4505325"/>
          <p14:tracePt t="138312" x="6896100" y="4552950"/>
          <p14:tracePt t="138319" x="6880225" y="4584700"/>
          <p14:tracePt t="138325" x="6864350" y="4608513"/>
          <p14:tracePt t="138332" x="6856413" y="4633913"/>
          <p14:tracePt t="138347" x="6848475" y="4649788"/>
          <p14:tracePt t="138354" x="6848475" y="4665663"/>
          <p14:tracePt t="138363" x="6848475" y="4673600"/>
          <p14:tracePt t="138370" x="6840538" y="4673600"/>
          <p14:tracePt t="138382" x="6840538" y="4681538"/>
          <p14:tracePt t="138385" x="6840538" y="4689475"/>
          <p14:tracePt t="138400" x="6840538" y="4697413"/>
          <p14:tracePt t="138415" x="6840538" y="4705350"/>
          <p14:tracePt t="138446" x="6840538" y="4713288"/>
          <p14:tracePt t="138502" x="6840538" y="4721225"/>
          <p14:tracePt t="138506" x="6840538" y="4729163"/>
          <p14:tracePt t="138513" x="6848475" y="4737100"/>
          <p14:tracePt t="138519" x="6856413" y="4752975"/>
          <p14:tracePt t="138533" x="6856413" y="4760913"/>
          <p14:tracePt t="138536" x="6864350" y="4776788"/>
          <p14:tracePt t="138542" x="6872288" y="4792663"/>
          <p14:tracePt t="138550" x="6872288" y="4808538"/>
          <p14:tracePt t="138557" x="6880225" y="4832350"/>
          <p14:tracePt t="138566" x="6880225" y="4848225"/>
          <p14:tracePt t="138573" x="6880225" y="4864100"/>
          <p14:tracePt t="138581" x="6880225" y="4879975"/>
          <p14:tracePt t="138586" x="6880225" y="4895850"/>
          <p14:tracePt t="138596" x="6880225" y="4911725"/>
          <p14:tracePt t="138605" x="6880225" y="4935538"/>
          <p14:tracePt t="138610" x="6888163" y="4959350"/>
          <p14:tracePt t="138617" x="6888163" y="4976813"/>
          <p14:tracePt t="138626" x="6888163" y="4992688"/>
          <p14:tracePt t="138634" x="6888163" y="5016500"/>
          <p14:tracePt t="138640" x="6888163" y="5024438"/>
          <p14:tracePt t="138647" x="6888163" y="5040313"/>
          <p14:tracePt t="138659" x="6888163" y="5056188"/>
          <p14:tracePt t="138664" x="6888163" y="5072063"/>
          <p14:tracePt t="138669" x="6888163" y="5087938"/>
          <p14:tracePt t="138683" x="6888163" y="5103813"/>
          <p14:tracePt t="138688" x="6888163" y="5119688"/>
          <p14:tracePt t="138693" x="6888163" y="5127625"/>
          <p14:tracePt t="138699" x="6888163" y="5151438"/>
          <p14:tracePt t="138707" x="6888163" y="5159375"/>
          <p14:tracePt t="138721" x="6888163" y="5175250"/>
          <p14:tracePt t="138730" x="6888163" y="5183188"/>
          <p14:tracePt t="138746" x="6888163" y="5191125"/>
          <p14:tracePt t="138755" x="6888163" y="5199063"/>
          <p14:tracePt t="138910" x="6880225" y="5199063"/>
          <p14:tracePt t="138925" x="6864350" y="5199063"/>
          <p14:tracePt t="138933" x="6864350" y="5183188"/>
          <p14:tracePt t="138941" x="6856413" y="5167313"/>
          <p14:tracePt t="138947" x="6848475" y="5135563"/>
          <p14:tracePt t="138954" x="6840538" y="5111750"/>
          <p14:tracePt t="138963" x="6832600" y="5087938"/>
          <p14:tracePt t="138970" x="6824663" y="5064125"/>
          <p14:tracePt t="138980" x="6824663" y="5040313"/>
          <p14:tracePt t="138986" x="6824663" y="5008563"/>
          <p14:tracePt t="138992" x="6816725" y="4976813"/>
          <p14:tracePt t="138999" x="6816725" y="4943475"/>
          <p14:tracePt t="139007" x="6816725" y="4919663"/>
          <p14:tracePt t="139013" x="6816725" y="4887913"/>
          <p14:tracePt t="139022" x="6816725" y="4856163"/>
          <p14:tracePt t="139031" x="6808788" y="4824413"/>
          <p14:tracePt t="139036" x="6808788" y="4800600"/>
          <p14:tracePt t="139046" x="6808788" y="4768850"/>
          <p14:tracePt t="139054" x="6800850" y="4729163"/>
          <p14:tracePt t="139062" x="6792913" y="4697413"/>
          <p14:tracePt t="139068" x="6784975" y="4624388"/>
          <p14:tracePt t="139076" x="6777038" y="4552950"/>
          <p14:tracePt t="139084" x="6777038" y="4513263"/>
          <p14:tracePt t="139091" x="6777038" y="4441825"/>
          <p14:tracePt t="139097" x="6784975" y="4354513"/>
          <p14:tracePt t="139105" x="6800850" y="4265613"/>
          <p14:tracePt t="139114" x="6824663" y="4170363"/>
          <p14:tracePt t="139120" x="6856413" y="4075113"/>
          <p14:tracePt t="139131" x="6880225" y="3995738"/>
          <p14:tracePt t="139136" x="6896100" y="3938588"/>
          <p14:tracePt t="139142" x="6911975" y="3875088"/>
          <p14:tracePt t="139148" x="6919913" y="3803650"/>
          <p14:tracePt t="139154" x="6927850" y="3771900"/>
          <p14:tracePt t="139162" x="6935788" y="3748088"/>
          <p14:tracePt t="139169" x="6943725" y="3716338"/>
          <p14:tracePt t="139178" x="6943725" y="3700463"/>
          <p14:tracePt t="139184" x="6943725" y="3676650"/>
          <p14:tracePt t="139192" x="6951663" y="3660775"/>
          <p14:tracePt t="139207" x="6951663" y="3644900"/>
          <p14:tracePt t="139222" x="6959600" y="3629025"/>
          <p14:tracePt t="139230" x="6959600" y="3613150"/>
          <p14:tracePt t="139237" x="6959600" y="3595688"/>
          <p14:tracePt t="139246" x="6959600" y="3571875"/>
          <p14:tracePt t="139252" x="6959600" y="3532188"/>
          <p14:tracePt t="139260" x="6951663" y="3484563"/>
          <p14:tracePt t="139267" x="6951663" y="3436938"/>
          <p14:tracePt t="139275" x="6951663" y="3397250"/>
          <p14:tracePt t="139282" x="6951663" y="3373438"/>
          <p14:tracePt t="139289" x="6951663" y="3341688"/>
          <p14:tracePt t="139297" x="6951663" y="3317875"/>
          <p14:tracePt t="139305" x="6959600" y="3278188"/>
          <p14:tracePt t="139314" x="6967538" y="3252788"/>
          <p14:tracePt t="139320" x="6975475" y="3221038"/>
          <p14:tracePt t="139328" x="6983413" y="3205163"/>
          <p14:tracePt t="139337" x="6991350" y="3173413"/>
          <p14:tracePt t="139349" x="6991350" y="3157538"/>
          <p14:tracePt t="139353" x="6999288" y="3133725"/>
          <p14:tracePt t="139360" x="7015163" y="3101975"/>
          <p14:tracePt t="139366" x="7023100" y="3062288"/>
          <p14:tracePt t="139375" x="7031038" y="3038475"/>
          <p14:tracePt t="139382" x="7031038" y="3014663"/>
          <p14:tracePt t="139395" x="7038975" y="2990850"/>
          <p14:tracePt t="139400" x="7038975" y="2974975"/>
          <p14:tracePt t="139406" x="7038975" y="2967038"/>
          <p14:tracePt t="139412" x="7038975" y="2951163"/>
          <p14:tracePt t="139419" x="7038975" y="2943225"/>
          <p14:tracePt t="139428" x="7046913" y="2935288"/>
          <p14:tracePt t="139435" x="7046913" y="2927350"/>
          <p14:tracePt t="139451" x="7046913" y="2919413"/>
          <p14:tracePt t="139459" x="7046913" y="2909888"/>
          <p14:tracePt t="139466" x="7046913" y="2894013"/>
          <p14:tracePt t="139471" x="7046913" y="2878138"/>
          <p14:tracePt t="139487" x="7031038" y="2846388"/>
          <p14:tracePt t="139497" x="7015163" y="2830513"/>
          <p14:tracePt t="139505" x="7015163" y="2814638"/>
          <p14:tracePt t="139511" x="7007225" y="2806700"/>
          <p14:tracePt t="139517" x="7007225" y="2798763"/>
          <p14:tracePt t="139534" x="6999288" y="2790825"/>
          <p14:tracePt t="139539" x="6999288" y="2774950"/>
          <p14:tracePt t="139548" x="6999288" y="2767013"/>
          <p14:tracePt t="139554" x="6999288" y="2759075"/>
          <p14:tracePt t="139564" x="6999288" y="2735263"/>
          <p14:tracePt t="139571" x="6991350" y="2719388"/>
          <p14:tracePt t="139578" x="6991350" y="2695575"/>
          <p14:tracePt t="139584" x="6983413" y="2663825"/>
          <p14:tracePt t="139592" x="6983413" y="2640013"/>
          <p14:tracePt t="139600" x="6975475" y="2616200"/>
          <p14:tracePt t="139616" x="6975475" y="2608263"/>
          <p14:tracePt t="139861" x="6975475" y="2624138"/>
          <p14:tracePt t="139875" x="6975475" y="2640013"/>
          <p14:tracePt t="139880" x="6975475" y="2647950"/>
          <p14:tracePt t="139884" x="6975475" y="2655888"/>
          <p14:tracePt t="139894" x="6975475" y="2663825"/>
          <p14:tracePt t="139899" x="6975475" y="2671763"/>
          <p14:tracePt t="139908" x="6967538" y="2671763"/>
          <p14:tracePt t="139915" x="6967538" y="2679700"/>
          <p14:tracePt t="140118" x="6967538" y="2663825"/>
          <p14:tracePt t="140126" x="6967538" y="2632075"/>
          <p14:tracePt t="140134" x="6959600" y="2616200"/>
          <p14:tracePt t="140140" x="6959600" y="2600325"/>
          <p14:tracePt t="140147" x="6959600" y="2584450"/>
          <p14:tracePt t="140154" x="6951663" y="2559050"/>
          <p14:tracePt t="140161" x="6943725" y="2543175"/>
          <p14:tracePt t="140172" x="6943725" y="2527300"/>
          <p14:tracePt t="140179" x="6943725" y="2519363"/>
          <p14:tracePt t="140184" x="6943725" y="2511425"/>
          <p14:tracePt t="140194" x="6943725" y="2503488"/>
          <p14:tracePt t="140210" x="6943725" y="2495550"/>
          <p14:tracePt t="140420" x="6935788" y="2495550"/>
          <p14:tracePt t="140440" x="6927850" y="2495550"/>
          <p14:tracePt t="140511" x="6919913" y="2495550"/>
          <p14:tracePt t="140532" x="6911975" y="2495550"/>
          <p14:tracePt t="140568" x="6904038" y="2495550"/>
          <p14:tracePt t="140584" x="6904038" y="2487613"/>
          <p14:tracePt t="140590" x="6896100" y="2487613"/>
          <p14:tracePt t="140616" x="6888163" y="2479675"/>
          <p14:tracePt t="140630" x="6880225" y="2479675"/>
          <p14:tracePt t="140635" x="6880225" y="2471738"/>
          <p14:tracePt t="140644" x="6872288" y="2471738"/>
          <p14:tracePt t="140650" x="6864350" y="2463800"/>
          <p14:tracePt t="140658" x="6856413" y="2463800"/>
          <p14:tracePt t="140672" x="6848475" y="2455863"/>
          <p14:tracePt t="140681" x="6840538" y="2455863"/>
          <p14:tracePt t="140688" x="6832600" y="2455863"/>
          <p14:tracePt t="140712" x="6824663" y="2455863"/>
          <p14:tracePt t="141857" x="6832600" y="2479675"/>
          <p14:tracePt t="141864" x="6840538" y="2511425"/>
          <p14:tracePt t="141873" x="6848475" y="2527300"/>
          <p14:tracePt t="141879" x="6848475" y="2543175"/>
          <p14:tracePt t="141886" x="6848475" y="2551113"/>
          <p14:tracePt t="141894" x="6848475" y="2559050"/>
          <p14:tracePt t="142193" x="6848475" y="2566988"/>
          <p14:tracePt t="142200" x="6848475" y="2647950"/>
          <p14:tracePt t="142208" x="6824663" y="2751138"/>
          <p14:tracePt t="142215" x="6816725" y="2814638"/>
          <p14:tracePt t="142223" x="6800850" y="2870200"/>
          <p14:tracePt t="142232" x="6800850" y="2894013"/>
          <p14:tracePt t="142238" x="6792913" y="2901950"/>
          <p14:tracePt t="142508" x="6792913" y="2909888"/>
          <p14:tracePt t="142515" x="6792913" y="2919413"/>
          <p14:tracePt t="142524" x="6808788" y="2951163"/>
          <p14:tracePt t="142530" x="6824663" y="2974975"/>
          <p14:tracePt t="142539" x="6848475" y="3006725"/>
          <p14:tracePt t="142546" x="6872288" y="3046413"/>
          <p14:tracePt t="142553" x="6896100" y="3078163"/>
          <p14:tracePt t="142564" x="6911975" y="3117850"/>
          <p14:tracePt t="142567" x="6919913" y="3133725"/>
          <p14:tracePt t="142576" x="6927850" y="3157538"/>
          <p14:tracePt t="142583" x="6935788" y="3173413"/>
          <p14:tracePt t="142591" x="6935788" y="3197225"/>
          <p14:tracePt t="142598" x="6935788" y="3205163"/>
          <p14:tracePt t="142608" x="6935788" y="3213100"/>
          <p14:tracePt t="142613" x="6935788" y="3221038"/>
          <p14:tracePt t="142620" x="6927850" y="3221038"/>
          <p14:tracePt t="143123" x="0" y="0"/>
        </p14:tracePtLst>
        <p14:tracePtLst>
          <p14:tracePt t="152399" x="7469188" y="3205163"/>
          <p14:tracePt t="152747" x="7461250" y="3205163"/>
          <p14:tracePt t="152752" x="7405688" y="3205163"/>
          <p14:tracePt t="152759" x="7334250" y="3213100"/>
          <p14:tracePt t="152767" x="7278688" y="3221038"/>
          <p14:tracePt t="152774" x="7215188" y="3228975"/>
          <p14:tracePt t="152783" x="7151688" y="3236913"/>
          <p14:tracePt t="152790" x="7078663" y="3244850"/>
          <p14:tracePt t="152798" x="7015163" y="3252788"/>
          <p14:tracePt t="152804" x="6959600" y="3262313"/>
          <p14:tracePt t="152812" x="6927850" y="3262313"/>
          <p14:tracePt t="152820" x="6919913" y="3270250"/>
          <p14:tracePt t="152827" x="6911975" y="3270250"/>
          <p14:tracePt t="153593" x="6864350" y="3262313"/>
          <p14:tracePt t="153600" x="6824663" y="3244850"/>
          <p14:tracePt t="153607" x="6777038" y="3236913"/>
          <p14:tracePt t="153616" x="6704013" y="3205163"/>
          <p14:tracePt t="153622" x="6632575" y="3181350"/>
          <p14:tracePt t="153631" x="6537325" y="3165475"/>
          <p14:tracePt t="153637" x="6442075" y="3157538"/>
          <p14:tracePt t="153646" x="6345238" y="3149600"/>
          <p14:tracePt t="153652" x="6273800" y="3149600"/>
          <p14:tracePt t="153660" x="6242050" y="3149600"/>
          <p14:tracePt t="154020" x="6249988" y="3149600"/>
          <p14:tracePt t="154035" x="6257925" y="3149600"/>
          <p14:tracePt t="154058" x="6265863" y="3149600"/>
          <p14:tracePt t="154066" x="6281738" y="3149600"/>
          <p14:tracePt t="154073" x="6313488" y="3149600"/>
          <p14:tracePt t="154081" x="6337300" y="3149600"/>
          <p14:tracePt t="154090" x="6369050" y="3149600"/>
          <p14:tracePt t="154097" x="6392863" y="3149600"/>
          <p14:tracePt t="154103" x="6426200" y="3149600"/>
          <p14:tracePt t="154110" x="6457950" y="3149600"/>
          <p14:tracePt t="154119" x="6465888" y="3149600"/>
          <p14:tracePt t="154128" x="6489700" y="3149600"/>
          <p14:tracePt t="154135" x="6505575" y="3149600"/>
          <p14:tracePt t="154141" x="6513513" y="3149600"/>
          <p14:tracePt t="154148" x="6529388" y="3149600"/>
          <p14:tracePt t="154156" x="6537325" y="3149600"/>
          <p14:tracePt t="154168" x="6537325" y="3141663"/>
          <p14:tracePt t="154171" x="6545263" y="3141663"/>
          <p14:tracePt t="154186" x="6553200" y="3133725"/>
          <p14:tracePt t="154193" x="6561138" y="3133725"/>
          <p14:tracePt t="154204" x="6569075" y="3125788"/>
          <p14:tracePt t="154208" x="6584950" y="3125788"/>
          <p14:tracePt t="154218" x="6592888" y="3117850"/>
          <p14:tracePt t="154223" x="6600825" y="3117850"/>
          <p14:tracePt t="154235" x="6608763" y="3109913"/>
          <p14:tracePt t="154240" x="6616700" y="3109913"/>
          <p14:tracePt t="154247" x="6624638" y="3109913"/>
          <p14:tracePt t="154256" x="6624638" y="3101975"/>
          <p14:tracePt t="154261" x="6632575" y="3101975"/>
          <p14:tracePt t="154278" x="6632575" y="3094038"/>
          <p14:tracePt t="154285" x="6640513" y="3094038"/>
          <p14:tracePt t="154292" x="6656388" y="3086100"/>
          <p14:tracePt t="154298" x="6664325" y="3086100"/>
          <p14:tracePt t="154306" x="6688138" y="3078163"/>
          <p14:tracePt t="154317" x="6719888" y="3070225"/>
          <p14:tracePt t="154321" x="6735763" y="3070225"/>
          <p14:tracePt t="154329" x="6751638" y="3062288"/>
          <p14:tracePt t="154337" x="6759575" y="3062288"/>
          <p14:tracePt t="154344" x="6769100" y="3062288"/>
          <p14:tracePt t="154540" x="6777038" y="3062288"/>
          <p14:tracePt t="154553" x="6784975" y="3062288"/>
          <p14:tracePt t="154561" x="6792913" y="3062288"/>
          <p14:tracePt t="154569" x="6800850" y="3062288"/>
          <p14:tracePt t="154591" x="6808788" y="3070225"/>
          <p14:tracePt t="154599" x="6816725" y="3070225"/>
          <p14:tracePt t="154606" x="6816725" y="3078163"/>
          <p14:tracePt t="154675" x="6824663" y="3086100"/>
          <p14:tracePt t="154699" x="6832600" y="3094038"/>
          <p14:tracePt t="154712" x="6840538" y="3094038"/>
          <p14:tracePt t="154727" x="6848475" y="3094038"/>
          <p14:tracePt t="154735" x="6848475" y="3101975"/>
          <p14:tracePt t="154771" x="6856413" y="3101975"/>
          <p14:tracePt t="154849" x="6864350" y="3101975"/>
          <p14:tracePt t="154862" x="6872288" y="3109913"/>
          <p14:tracePt t="154870" x="6880225" y="3117850"/>
          <p14:tracePt t="154885" x="6880225" y="3133725"/>
          <p14:tracePt t="154899" x="6888163" y="3133725"/>
          <p14:tracePt t="154906" x="6888163" y="3141663"/>
          <p14:tracePt t="155109" x="6880225" y="3141663"/>
          <p14:tracePt t="155117" x="6872288" y="3141663"/>
          <p14:tracePt t="155172" x="6872288" y="3133725"/>
          <p14:tracePt t="155179" x="6872288" y="3125788"/>
          <p14:tracePt t="155192" x="6872288" y="3117850"/>
          <p14:tracePt t="155208" x="6872288" y="3109913"/>
          <p14:tracePt t="155221" x="6872288" y="3101975"/>
          <p14:tracePt t="155231" x="6872288" y="3094038"/>
          <p14:tracePt t="155258" x="6872288" y="3086100"/>
          <p14:tracePt t="155262" x="6872288" y="3078163"/>
          <p14:tracePt t="155268" x="6872288" y="3062288"/>
          <p14:tracePt t="155283" x="6872288" y="3054350"/>
          <p14:tracePt t="155290" x="6872288" y="3038475"/>
          <p14:tracePt t="155300" x="6872288" y="3022600"/>
          <p14:tracePt t="155305" x="6872288" y="3014663"/>
          <p14:tracePt t="155312" x="6872288" y="2998788"/>
          <p14:tracePt t="155324" x="6872288" y="2982913"/>
          <p14:tracePt t="155335" x="6880225" y="2959100"/>
          <p14:tracePt t="155341" x="6888163" y="2909888"/>
          <p14:tracePt t="155349" x="6904038" y="2878138"/>
          <p14:tracePt t="155357" x="6904038" y="2854325"/>
          <p14:tracePt t="155365" x="6919913" y="2814638"/>
          <p14:tracePt t="155372" x="6927850" y="2782888"/>
          <p14:tracePt t="155381" x="6935788" y="2751138"/>
          <p14:tracePt t="155387" x="6943725" y="2711450"/>
          <p14:tracePt t="155395" x="6959600" y="2671763"/>
          <p14:tracePt t="155401" x="6959600" y="2647950"/>
          <p14:tracePt t="155410" x="6967538" y="2600325"/>
          <p14:tracePt t="155418" x="6967538" y="2566988"/>
          <p14:tracePt t="155424" x="6967538" y="2543175"/>
          <p14:tracePt t="155433" x="6967538" y="2519363"/>
          <p14:tracePt t="155440" x="6967538" y="2495550"/>
          <p14:tracePt t="155449" x="6967538" y="2471738"/>
          <p14:tracePt t="155455" x="6975475" y="2455863"/>
          <p14:tracePt t="155462" x="6975475" y="2432050"/>
          <p14:tracePt t="155473" x="6975475" y="2408238"/>
          <p14:tracePt t="155477" x="6975475" y="2392363"/>
          <p14:tracePt t="155485" x="6975475" y="2368550"/>
          <p14:tracePt t="155491" x="6975475" y="2344738"/>
          <p14:tracePt t="155498" x="6975475" y="2312988"/>
          <p14:tracePt t="155509" x="6975475" y="2289175"/>
          <p14:tracePt t="155516" x="6975475" y="2273300"/>
          <p14:tracePt t="155522" x="6975475" y="2249488"/>
          <p14:tracePt t="155532" x="6975475" y="2233613"/>
          <p14:tracePt t="155537" x="6975475" y="2208213"/>
          <p14:tracePt t="155544" x="6975475" y="2192338"/>
          <p14:tracePt t="155551" x="6975475" y="2168525"/>
          <p14:tracePt t="155557" x="6975475" y="2152650"/>
          <p14:tracePt t="155564" x="6975475" y="2128838"/>
          <p14:tracePt t="155572" x="6975475" y="2112963"/>
          <p14:tracePt t="155581" x="6975475" y="2097088"/>
          <p14:tracePt t="155588" x="6975475" y="2073275"/>
          <p14:tracePt t="155597" x="6975475" y="2057400"/>
          <p14:tracePt t="155604" x="6975475" y="2033588"/>
          <p14:tracePt t="155612" x="6975475" y="2017713"/>
          <p14:tracePt t="155620" x="6975475" y="2001838"/>
          <p14:tracePt t="155627" x="6975475" y="1985963"/>
          <p14:tracePt t="155634" x="6975475" y="1978025"/>
          <p14:tracePt t="155641" x="6975475" y="1970088"/>
          <p14:tracePt t="155650" x="6975475" y="1962150"/>
          <p14:tracePt t="155657" x="6975475" y="1954213"/>
          <p14:tracePt t="155664" x="6975475" y="1946275"/>
          <p14:tracePt t="155702" x="6975475" y="1938338"/>
          <p14:tracePt t="156256" x="0" y="0"/>
        </p14:tracePtLst>
        <p14:tracePtLst>
          <p14:tracePt t="164463" x="7310438" y="2806700"/>
          <p14:tracePt t="164595" x="7318375" y="2806700"/>
          <p14:tracePt t="164603" x="7358063" y="2806700"/>
          <p14:tracePt t="164610" x="7373938" y="2814638"/>
          <p14:tracePt t="164617" x="7389813" y="2822575"/>
          <p14:tracePt t="164625" x="7421563" y="2830513"/>
          <p14:tracePt t="164632" x="7437438" y="2838450"/>
          <p14:tracePt t="164640" x="7461250" y="2838450"/>
          <p14:tracePt t="164647" x="7477125" y="2838450"/>
          <p14:tracePt t="164655" x="7493000" y="2838450"/>
          <p14:tracePt t="164662" x="7502525" y="2838450"/>
          <p14:tracePt t="164671" x="7510463" y="2838450"/>
          <p14:tracePt t="164677" x="7518400" y="2838450"/>
          <p14:tracePt t="164717" x="7526338" y="2838450"/>
          <p14:tracePt t="164725" x="7534275" y="2838450"/>
          <p14:tracePt t="164740" x="7542213" y="2838450"/>
          <p14:tracePt t="164746" x="7558088" y="2838450"/>
          <p14:tracePt t="164754" x="7581900" y="2838450"/>
          <p14:tracePt t="164762" x="7605713" y="2838450"/>
          <p14:tracePt t="164768" x="7629525" y="2838450"/>
          <p14:tracePt t="164776" x="7653338" y="2838450"/>
          <p14:tracePt t="164783" x="7685088" y="2838450"/>
          <p14:tracePt t="164791" x="7708900" y="2838450"/>
          <p14:tracePt t="164799" x="7732713" y="2838450"/>
          <p14:tracePt t="164806" x="7748588" y="2846388"/>
          <p14:tracePt t="164813" x="7756525" y="2846388"/>
          <p14:tracePt t="164823" x="7764463" y="2846388"/>
          <p14:tracePt t="164919" x="7772400" y="2846388"/>
          <p14:tracePt t="164933" x="7780338" y="2846388"/>
          <p14:tracePt t="164972" x="7788275" y="2846388"/>
          <p14:tracePt t="165248" x="0" y="0"/>
        </p14:tracePtLst>
        <p14:tracePtLst>
          <p14:tracePt t="171431" x="6656388" y="3516313"/>
          <p14:tracePt t="171983" x="0" y="0"/>
        </p14:tracePtLst>
        <p14:tracePtLst>
          <p14:tracePt t="172639" x="6434138" y="3205163"/>
          <p14:tracePt t="172800" x="0" y="0"/>
        </p14:tracePtLst>
        <p14:tracePtLst>
          <p14:tracePt t="180404" x="6002338" y="3636963"/>
          <p14:tracePt t="180736" x="6002338" y="3629025"/>
          <p14:tracePt t="180744" x="6002338" y="3621088"/>
          <p14:tracePt t="180751" x="5986463" y="3605213"/>
          <p14:tracePt t="180758" x="5978525" y="3587750"/>
          <p14:tracePt t="180766" x="5978525" y="3571875"/>
          <p14:tracePt t="180773" x="5970588" y="3563938"/>
          <p14:tracePt t="180780" x="5962650" y="3548063"/>
          <p14:tracePt t="180788" x="5954713" y="3540125"/>
          <p14:tracePt t="180795" x="5946775" y="3532188"/>
          <p14:tracePt t="180803" x="5930900" y="3516313"/>
          <p14:tracePt t="180818" x="5915025" y="3508375"/>
          <p14:tracePt t="180827" x="5915025" y="3500438"/>
          <p14:tracePt t="180833" x="5907088" y="3500438"/>
          <p14:tracePt t="180841" x="5899150" y="3492500"/>
          <p14:tracePt t="180857" x="5891213" y="3492500"/>
          <p14:tracePt t="180863" x="5891213" y="3484563"/>
          <p14:tracePt t="180889" x="5883275" y="3484563"/>
          <p14:tracePt t="180902" x="5875338" y="3484563"/>
          <p14:tracePt t="180909" x="5859463" y="3484563"/>
          <p14:tracePt t="180916" x="5851525" y="3484563"/>
          <p14:tracePt t="180926" x="5827713" y="3468688"/>
          <p14:tracePt t="180931" x="5803900" y="3468688"/>
          <p14:tracePt t="180939" x="5772150" y="3460750"/>
          <p14:tracePt t="180946" x="5740400" y="3452813"/>
          <p14:tracePt t="180954" x="5700713" y="3452813"/>
          <p14:tracePt t="180963" x="5667375" y="3452813"/>
          <p14:tracePt t="180969" x="5635625" y="3452813"/>
          <p14:tracePt t="180977" x="5611813" y="3444875"/>
          <p14:tracePt t="180984" x="5580063" y="3444875"/>
          <p14:tracePt t="180992" x="5556250" y="3444875"/>
          <p14:tracePt t="181000" x="5540375" y="3444875"/>
          <p14:tracePt t="181007" x="5516563" y="3444875"/>
          <p14:tracePt t="181014" x="5500688" y="3444875"/>
          <p14:tracePt t="181022" x="5492750" y="3444875"/>
          <p14:tracePt t="181037" x="5468938" y="3444875"/>
          <p14:tracePt t="181047" x="5453063" y="3444875"/>
          <p14:tracePt t="181059" x="5445125" y="3444875"/>
          <p14:tracePt t="181066" x="5437188" y="3444875"/>
          <p14:tracePt t="181076" x="5421313" y="3452813"/>
          <p14:tracePt t="181081" x="5413375" y="3460750"/>
          <p14:tracePt t="181090" x="5405438" y="3468688"/>
          <p14:tracePt t="181097" x="5389563" y="3484563"/>
          <p14:tracePt t="181104" x="5381625" y="3492500"/>
          <p14:tracePt t="181112" x="5365750" y="3508375"/>
          <p14:tracePt t="181119" x="5365750" y="3524250"/>
          <p14:tracePt t="181127" x="5357813" y="3532188"/>
          <p14:tracePt t="181134" x="5341938" y="3556000"/>
          <p14:tracePt t="181142" x="5341938" y="3563938"/>
          <p14:tracePt t="181149" x="5334000" y="3571875"/>
          <p14:tracePt t="181157" x="5326063" y="3595688"/>
          <p14:tracePt t="181164" x="5326063" y="3613150"/>
          <p14:tracePt t="181172" x="5326063" y="3629025"/>
          <p14:tracePt t="181179" x="5326063" y="3636963"/>
          <p14:tracePt t="181186" x="5334000" y="3652838"/>
          <p14:tracePt t="181195" x="5349875" y="3660775"/>
          <p14:tracePt t="181202" x="5357813" y="3668713"/>
          <p14:tracePt t="181209" x="5365750" y="3668713"/>
          <p14:tracePt t="181226" x="5381625" y="3668713"/>
          <p14:tracePt t="181246" x="5421313" y="3668713"/>
          <p14:tracePt t="181254" x="5429250" y="3668713"/>
          <p14:tracePt t="181265" x="5453063" y="3668713"/>
          <p14:tracePt t="181269" x="5476875" y="3668713"/>
          <p14:tracePt t="181278" x="5500688" y="3668713"/>
          <p14:tracePt t="181284" x="5532438" y="3668713"/>
          <p14:tracePt t="181295" x="5564188" y="3668713"/>
          <p14:tracePt t="181299" x="5595938" y="3660775"/>
          <p14:tracePt t="181307" x="5635625" y="3644900"/>
          <p14:tracePt t="181316" x="5651500" y="3636963"/>
          <p14:tracePt t="181323" x="5684838" y="3629025"/>
          <p14:tracePt t="181330" x="5700713" y="3613150"/>
          <p14:tracePt t="181338" x="5724525" y="3595688"/>
          <p14:tracePt t="181346" x="5756275" y="3579813"/>
          <p14:tracePt t="181351" x="5780088" y="3548063"/>
          <p14:tracePt t="181359" x="5803900" y="3532188"/>
          <p14:tracePt t="181367" x="5811838" y="3508375"/>
          <p14:tracePt t="181376" x="5843588" y="3476625"/>
          <p14:tracePt t="181384" x="5851525" y="3460750"/>
          <p14:tracePt t="181390" x="5867400" y="3429000"/>
          <p14:tracePt t="181398" x="5891213" y="3405188"/>
          <p14:tracePt t="181404" x="5907088" y="3365500"/>
          <p14:tracePt t="181412" x="5907088" y="3349625"/>
          <p14:tracePt t="181428" x="5907088" y="3341688"/>
          <p14:tracePt t="181434" x="5907088" y="3333750"/>
          <p14:tracePt t="181443" x="5907088" y="3325813"/>
          <p14:tracePt t="181457" x="5907088" y="3317875"/>
          <p14:tracePt t="181481" x="5907088" y="3309938"/>
          <p14:tracePt t="181486" x="5907088" y="3302000"/>
          <p14:tracePt t="181495" x="5899150" y="3302000"/>
          <p14:tracePt t="181502" x="5899150" y="3294063"/>
          <p14:tracePt t="181509" x="5891213" y="3294063"/>
          <p14:tracePt t="181517" x="5883275" y="3294063"/>
          <p14:tracePt t="181525" x="5883275" y="3286125"/>
          <p14:tracePt t="181531" x="5875338" y="3286125"/>
          <p14:tracePt t="181539" x="5867400" y="3286125"/>
          <p14:tracePt t="181594" x="5859463" y="3286125"/>
          <p14:tracePt t="181600" x="5851525" y="3302000"/>
          <p14:tracePt t="181607" x="5843588" y="3309938"/>
          <p14:tracePt t="181623" x="5843588" y="3317875"/>
          <p14:tracePt t="181632" x="5835650" y="3325813"/>
          <p14:tracePt t="181636" x="5835650" y="3333750"/>
          <p14:tracePt t="181645" x="5827713" y="3333750"/>
          <p14:tracePt t="181652" x="5827713" y="3341688"/>
          <p14:tracePt t="181659" x="5819775" y="3349625"/>
          <p14:tracePt t="181667" x="5819775" y="3365500"/>
          <p14:tracePt t="181682" x="5819775" y="3373438"/>
          <p14:tracePt t="181690" x="5811838" y="3373438"/>
          <p14:tracePt t="181697" x="5811838" y="3381375"/>
          <p14:tracePt t="181713" x="5811838" y="3397250"/>
          <p14:tracePt t="181727" x="5811838" y="3405188"/>
          <p14:tracePt t="181734" x="5811838" y="3413125"/>
          <p14:tracePt t="181744" x="5811838" y="3421063"/>
          <p14:tracePt t="181750" x="5811838" y="3436938"/>
          <p14:tracePt t="181757" x="5811838" y="3444875"/>
          <p14:tracePt t="181764" x="5811838" y="3460750"/>
          <p14:tracePt t="181773" x="5811838" y="3468688"/>
          <p14:tracePt t="181781" x="5811838" y="3484563"/>
          <p14:tracePt t="181795" x="5811838" y="3492500"/>
          <p14:tracePt t="181802" x="5811838" y="3508375"/>
          <p14:tracePt t="181809" x="5811838" y="3524250"/>
          <p14:tracePt t="181817" x="5811838" y="3571875"/>
          <p14:tracePt t="181826" x="5811838" y="3587750"/>
          <p14:tracePt t="181832" x="5811838" y="3605213"/>
          <p14:tracePt t="181841" x="5827713" y="3629025"/>
          <p14:tracePt t="181848" x="5835650" y="3644900"/>
          <p14:tracePt t="181856" x="5843588" y="3668713"/>
          <p14:tracePt t="181862" x="5859463" y="3676650"/>
          <p14:tracePt t="181869" x="5859463" y="3700463"/>
          <p14:tracePt t="181879" x="5875338" y="3708400"/>
          <p14:tracePt t="181884" x="5883275" y="3716338"/>
          <p14:tracePt t="181894" x="5891213" y="3724275"/>
          <p14:tracePt t="181901" x="5891213" y="3732213"/>
          <p14:tracePt t="181914" x="5899150" y="3732213"/>
          <p14:tracePt t="181982" x="5907088" y="3732213"/>
          <p14:tracePt t="181997" x="5915025" y="3732213"/>
          <p14:tracePt t="182012" x="5922963" y="3732213"/>
          <p14:tracePt t="182028" x="5930900" y="3732213"/>
          <p14:tracePt t="182034" x="5946775" y="3732213"/>
          <p14:tracePt t="182049" x="5962650" y="3732213"/>
          <p14:tracePt t="182058" x="5970588" y="3732213"/>
          <p14:tracePt t="182064" x="5978525" y="3740150"/>
          <p14:tracePt t="182081" x="5986463" y="3740150"/>
          <p14:tracePt t="182087" x="5994400" y="3748088"/>
          <p14:tracePt t="182102" x="6002338" y="3748088"/>
          <p14:tracePt t="182109" x="6010275" y="3748088"/>
          <p14:tracePt t="182118" x="6026150" y="3756025"/>
          <p14:tracePt t="182125" x="6026150" y="3763963"/>
          <p14:tracePt t="182290" x="6026150" y="3771900"/>
          <p14:tracePt t="182298" x="6034088" y="3795713"/>
          <p14:tracePt t="182314" x="6043613" y="3803650"/>
          <p14:tracePt t="182319" x="6043613" y="3819525"/>
          <p14:tracePt t="182334" x="6051550" y="3827463"/>
          <p14:tracePt t="182345" x="6051550" y="3835400"/>
          <p14:tracePt t="182349" x="6059488" y="3843338"/>
          <p14:tracePt t="182358" x="6059488" y="3851275"/>
          <p14:tracePt t="182364" x="6067425" y="3859213"/>
          <p14:tracePt t="182373" x="6067425" y="3867150"/>
          <p14:tracePt t="182379" x="6075363" y="3867150"/>
          <p14:tracePt t="182387" x="6075363" y="3875088"/>
          <p14:tracePt t="182508" x="6083300" y="3875088"/>
          <p14:tracePt t="182590" x="6091238" y="3875088"/>
          <p14:tracePt t="182597" x="6099175" y="3875088"/>
          <p14:tracePt t="182629" x="6107113" y="3875088"/>
          <p14:tracePt t="183825" x="6099175" y="3875088"/>
          <p14:tracePt t="183833" x="6051550" y="3867150"/>
          <p14:tracePt t="183841" x="6010275" y="3843338"/>
          <p14:tracePt t="183848" x="5978525" y="3827463"/>
          <p14:tracePt t="183855" x="5922963" y="3819525"/>
          <p14:tracePt t="183863" x="5899150" y="3819525"/>
          <p14:tracePt t="183872" x="5867400" y="3819525"/>
          <p14:tracePt t="183878" x="5843588" y="3819525"/>
          <p14:tracePt t="183886" x="5827713" y="3819525"/>
          <p14:tracePt t="183893" x="5819775" y="3819525"/>
          <p14:tracePt t="184605" x="5827713" y="3819525"/>
          <p14:tracePt t="184613" x="5835650" y="3811588"/>
          <p14:tracePt t="184622" x="5843588" y="3811588"/>
          <p14:tracePt t="184628" x="5851525" y="3811588"/>
          <p14:tracePt t="184635" x="5859463" y="3811588"/>
          <p14:tracePt t="184643" x="5875338" y="3811588"/>
          <p14:tracePt t="184651" x="5883275" y="3811588"/>
          <p14:tracePt t="184658" x="5899150" y="3811588"/>
          <p14:tracePt t="184665" x="5915025" y="3811588"/>
          <p14:tracePt t="184673" x="5938838" y="3811588"/>
          <p14:tracePt t="184681" x="5962650" y="3819525"/>
          <p14:tracePt t="184690" x="5978525" y="3827463"/>
          <p14:tracePt t="184695" x="6002338" y="3827463"/>
          <p14:tracePt t="184703" x="6018213" y="3835400"/>
          <p14:tracePt t="184710" x="6043613" y="3835400"/>
          <p14:tracePt t="184718" x="6059488" y="3843338"/>
          <p14:tracePt t="184725" x="6075363" y="3843338"/>
          <p14:tracePt t="184734" x="6083300" y="3843338"/>
          <p14:tracePt t="184748" x="6091238" y="3843338"/>
          <p14:tracePt t="184757" x="6099175" y="3843338"/>
          <p14:tracePt t="184953" x="6099175" y="3827463"/>
          <p14:tracePt t="184960" x="6099175" y="3811588"/>
          <p14:tracePt t="184966" x="6099175" y="3787775"/>
          <p14:tracePt t="184975" x="6099175" y="3779838"/>
          <p14:tracePt t="184982" x="6099175" y="3756025"/>
          <p14:tracePt t="184990" x="6099175" y="3740150"/>
          <p14:tracePt t="184996" x="6099175" y="3716338"/>
          <p14:tracePt t="185006" x="6099175" y="3692525"/>
          <p14:tracePt t="185012" x="6099175" y="3676650"/>
          <p14:tracePt t="185019" x="6099175" y="3644900"/>
          <p14:tracePt t="185027" x="6099175" y="3621088"/>
          <p14:tracePt t="185034" x="6099175" y="3595688"/>
          <p14:tracePt t="185042" x="6099175" y="3571875"/>
          <p14:tracePt t="185049" x="6099175" y="3556000"/>
          <p14:tracePt t="185056" x="6099175" y="3540125"/>
          <p14:tracePt t="185065" x="6099175" y="3532188"/>
          <p14:tracePt t="185072" x="6099175" y="3524250"/>
          <p14:tracePt t="185079" x="6099175" y="3516313"/>
          <p14:tracePt t="186137" x="6107113" y="3516313"/>
          <p14:tracePt t="186309" x="6091238" y="3516313"/>
          <p14:tracePt t="186317" x="6083300" y="3524250"/>
          <p14:tracePt t="186324" x="6067425" y="3524250"/>
          <p14:tracePt t="186332" x="6059488" y="3532188"/>
          <p14:tracePt t="186339" x="6043613" y="3540125"/>
          <p14:tracePt t="186347" x="6026150" y="3540125"/>
          <p14:tracePt t="186354" x="6002338" y="3548063"/>
          <p14:tracePt t="186361" x="5994400" y="3556000"/>
          <p14:tracePt t="186370" x="5978525" y="3563938"/>
          <p14:tracePt t="186378" x="5962650" y="3563938"/>
          <p14:tracePt t="186384" x="5946775" y="3571875"/>
          <p14:tracePt t="186393" x="5938838" y="3579813"/>
          <p14:tracePt t="186399" x="5930900" y="3579813"/>
          <p14:tracePt t="186414" x="5922963" y="3579813"/>
          <p14:tracePt t="186422" x="5922963" y="3587750"/>
          <p14:tracePt t="186429" x="5915025" y="3587750"/>
          <p14:tracePt t="186444" x="5907088" y="3587750"/>
          <p14:tracePt t="186452" x="5899150" y="3587750"/>
          <p14:tracePt t="186458" x="5891213" y="3587750"/>
          <p14:tracePt t="186466" x="5859463" y="3595688"/>
          <p14:tracePt t="186475" x="5843588" y="3605213"/>
          <p14:tracePt t="186482" x="5819775" y="3605213"/>
          <p14:tracePt t="186489" x="5803900" y="3613150"/>
          <p14:tracePt t="186497" x="5780088" y="3613150"/>
          <p14:tracePt t="186505" x="5764213" y="3613150"/>
          <p14:tracePt t="186512" x="5748338" y="3613150"/>
          <p14:tracePt t="186520" x="5724525" y="3613150"/>
          <p14:tracePt t="186528" x="5708650" y="3613150"/>
          <p14:tracePt t="186535" x="5692775" y="3613150"/>
          <p14:tracePt t="186542" x="5667375" y="3613150"/>
          <p14:tracePt t="186549" x="5643563" y="3613150"/>
          <p14:tracePt t="186565" x="5595938" y="3613150"/>
          <p14:tracePt t="186572" x="5524500" y="3595688"/>
          <p14:tracePt t="186579" x="5476875" y="3595688"/>
          <p14:tracePt t="186588" x="5429250" y="3579813"/>
          <p14:tracePt t="186596" x="5389563" y="3571875"/>
          <p14:tracePt t="186602" x="5341938" y="3556000"/>
          <p14:tracePt t="186610" x="5292725" y="3548063"/>
          <p14:tracePt t="186616" x="5268913" y="3532188"/>
          <p14:tracePt t="186626" x="5237163" y="3524250"/>
          <p14:tracePt t="186634" x="5197475" y="3516313"/>
          <p14:tracePt t="186639" x="5173663" y="3508375"/>
          <p14:tracePt t="186646" x="5157788" y="3492500"/>
          <p14:tracePt t="186655" x="5133975" y="3484563"/>
          <p14:tracePt t="186661" x="5102225" y="3468688"/>
          <p14:tracePt t="186674" x="5086350" y="3460750"/>
          <p14:tracePt t="186676" x="5070475" y="3452813"/>
          <p14:tracePt t="186684" x="5046663" y="3436938"/>
          <p14:tracePt t="186693" x="5030788" y="3429000"/>
          <p14:tracePt t="186699" x="5014913" y="3429000"/>
          <p14:tracePt t="186708" x="5014913" y="3421063"/>
          <p14:tracePt t="186714" x="5006975" y="3421063"/>
          <p14:tracePt t="186729" x="5006975" y="3413125"/>
          <p14:tracePt t="186753" x="4999038" y="3413125"/>
          <p14:tracePt t="186759" x="4991100" y="3405188"/>
          <p14:tracePt t="186767" x="4983163" y="3405188"/>
          <p14:tracePt t="186775" x="4975225" y="3397250"/>
          <p14:tracePt t="186783" x="4959350" y="3389313"/>
          <p14:tracePt t="186790" x="4943475" y="3389313"/>
          <p14:tracePt t="186798" x="4918075" y="3381375"/>
          <p14:tracePt t="186805" x="4902200" y="3373438"/>
          <p14:tracePt t="186813" x="4886325" y="3373438"/>
          <p14:tracePt t="186823" x="4870450" y="3357563"/>
          <p14:tracePt t="186828" x="4838700" y="3349625"/>
          <p14:tracePt t="186834" x="4822825" y="3341688"/>
          <p14:tracePt t="186844" x="4806950" y="3325813"/>
          <p14:tracePt t="186849" x="4791075" y="3317875"/>
          <p14:tracePt t="186859" x="4767263" y="3302000"/>
          <p14:tracePt t="186864" x="4751388" y="3294063"/>
          <p14:tracePt t="186871" x="4727575" y="3270250"/>
          <p14:tracePt t="186879" x="4719638" y="3270250"/>
          <p14:tracePt t="186890" x="4711700" y="3262313"/>
          <p14:tracePt t="186896" x="4695825" y="3244850"/>
          <p14:tracePt t="186903" x="4679950" y="3228975"/>
          <p14:tracePt t="186926" x="4679950" y="3221038"/>
          <p14:tracePt t="186939" x="4672013" y="3221038"/>
          <p14:tracePt t="187219" x="4695825" y="3236913"/>
          <p14:tracePt t="187225" x="4719638" y="3252788"/>
          <p14:tracePt t="187240" x="4783138" y="3309938"/>
          <p14:tracePt t="187247" x="4822825" y="3341688"/>
          <p14:tracePt t="187254" x="4854575" y="3357563"/>
          <p14:tracePt t="187261" x="4902200" y="3389313"/>
          <p14:tracePt t="187270" x="4933950" y="3421063"/>
          <p14:tracePt t="187277" x="4975225" y="3460750"/>
          <p14:tracePt t="187284" x="5014913" y="3492500"/>
          <p14:tracePt t="187291" x="5030788" y="3508375"/>
          <p14:tracePt t="187299" x="5062538" y="3532188"/>
          <p14:tracePt t="187309" x="5118100" y="3579813"/>
          <p14:tracePt t="187314" x="5141913" y="3605213"/>
          <p14:tracePt t="187323" x="5157788" y="3613150"/>
          <p14:tracePt t="187328" x="5165725" y="3629025"/>
          <p14:tracePt t="187338" x="5173663" y="3644900"/>
          <p14:tracePt t="187345" x="5189538" y="3660775"/>
          <p14:tracePt t="187352" x="5189538" y="3668713"/>
          <p14:tracePt t="187359" x="5205413" y="3684588"/>
          <p14:tracePt t="187366" x="5205413" y="3692525"/>
          <p14:tracePt t="187376" x="5221288" y="3708400"/>
          <p14:tracePt t="187381" x="5229225" y="3724275"/>
          <p14:tracePt t="187390" x="5245100" y="3732213"/>
          <p14:tracePt t="187396" x="5253038" y="3748088"/>
          <p14:tracePt t="187404" x="5268913" y="3763963"/>
          <p14:tracePt t="187411" x="5284788" y="3779838"/>
          <p14:tracePt t="187420" x="5292725" y="3795713"/>
          <p14:tracePt t="187426" x="5318125" y="3811588"/>
          <p14:tracePt t="187434" x="5341938" y="3835400"/>
          <p14:tracePt t="187441" x="5357813" y="3851275"/>
          <p14:tracePt t="187449" x="5381625" y="3875088"/>
          <p14:tracePt t="187457" x="5397500" y="3890963"/>
          <p14:tracePt t="187464" x="5413375" y="3914775"/>
          <p14:tracePt t="187472" x="5437188" y="3930650"/>
          <p14:tracePt t="187479" x="5453063" y="3948113"/>
          <p14:tracePt t="187488" x="5468938" y="3963988"/>
          <p14:tracePt t="187494" x="5484813" y="3971925"/>
          <p14:tracePt t="187503" x="5492750" y="3987800"/>
          <p14:tracePt t="187508" x="5508625" y="3987800"/>
          <p14:tracePt t="187516" x="5524500" y="4003675"/>
          <p14:tracePt t="187524" x="5540375" y="4019550"/>
          <p14:tracePt t="187531" x="5572125" y="4035425"/>
          <p14:tracePt t="187539" x="5595938" y="4059238"/>
          <p14:tracePt t="187546" x="5635625" y="4067175"/>
          <p14:tracePt t="187554" x="5667375" y="4098925"/>
          <p14:tracePt t="187561" x="5708650" y="4114800"/>
          <p14:tracePt t="187570" x="5724525" y="4122738"/>
          <p14:tracePt t="187576" x="5748338" y="4138613"/>
          <p14:tracePt t="187585" x="5772150" y="4154488"/>
          <p14:tracePt t="187591" x="5795963" y="4162425"/>
          <p14:tracePt t="187599" x="5811838" y="4178300"/>
          <p14:tracePt t="187608" x="5819775" y="4178300"/>
          <p14:tracePt t="187757" x="5819775" y="4194175"/>
          <p14:tracePt t="187764" x="5843588" y="4210050"/>
          <p14:tracePt t="187773" x="5859463" y="4233863"/>
          <p14:tracePt t="187779" x="5883275" y="4257675"/>
          <p14:tracePt t="187789" x="5907088" y="4273550"/>
          <p14:tracePt t="187795" x="5930900" y="4298950"/>
          <p14:tracePt t="187804" x="5962650" y="4314825"/>
          <p14:tracePt t="187810" x="6002338" y="4338638"/>
          <p14:tracePt t="187817" x="6034088" y="4354513"/>
          <p14:tracePt t="187826" x="6075363" y="4378325"/>
          <p14:tracePt t="187832" x="6122988" y="4394200"/>
          <p14:tracePt t="187840" x="6178550" y="4410075"/>
          <p14:tracePt t="187847" x="6218238" y="4425950"/>
          <p14:tracePt t="187856" x="6257925" y="4433888"/>
          <p14:tracePt t="187863" x="6289675" y="4433888"/>
          <p14:tracePt t="187871" x="6313488" y="4441825"/>
          <p14:tracePt t="187877" x="6345238" y="4441825"/>
          <p14:tracePt t="187885" x="6369050" y="4441825"/>
          <p14:tracePt t="187893" x="6402388" y="4441825"/>
          <p14:tracePt t="187901" x="6450013" y="4441825"/>
          <p14:tracePt t="187907" x="6489700" y="4441825"/>
          <p14:tracePt t="187915" x="6513513" y="4441825"/>
          <p14:tracePt t="187923" x="6537325" y="4441825"/>
          <p14:tracePt t="187929" x="6569075" y="4441825"/>
          <p14:tracePt t="187941" x="6592888" y="4441825"/>
          <p14:tracePt t="187944" x="6624638" y="4441825"/>
          <p14:tracePt t="187954" x="6656388" y="4433888"/>
          <p14:tracePt t="187959" x="6680200" y="4433888"/>
          <p14:tracePt t="187967" x="6704013" y="4433888"/>
          <p14:tracePt t="187975" x="6704013" y="4425950"/>
          <p14:tracePt t="188177" x="6711950" y="4425950"/>
          <p14:tracePt t="188193" x="6719888" y="4425950"/>
          <p14:tracePt t="188202" x="6727825" y="4418013"/>
          <p14:tracePt t="188207" x="6735763" y="4418013"/>
          <p14:tracePt t="188214" x="6735763" y="4410075"/>
          <p14:tracePt t="188223" x="6743700" y="4410075"/>
          <p14:tracePt t="188246" x="6751638" y="4402138"/>
          <p14:tracePt t="188255" x="6759575" y="4402138"/>
          <p14:tracePt t="188282" x="6769100" y="4394200"/>
          <p14:tracePt t="188297" x="6784975" y="4394200"/>
          <p14:tracePt t="188304" x="6784975" y="4386263"/>
          <p14:tracePt t="188316" x="6792913" y="4378325"/>
          <p14:tracePt t="188320" x="6800850" y="4378325"/>
          <p14:tracePt t="188327" x="6808788" y="4370388"/>
          <p14:tracePt t="188335" x="6816725" y="4370388"/>
          <p14:tracePt t="188351" x="6816725" y="4362450"/>
          <p14:tracePt t="188357" x="6824663" y="4362450"/>
          <p14:tracePt t="188364" x="6832600" y="4354513"/>
          <p14:tracePt t="188373" x="6840538" y="4354513"/>
          <p14:tracePt t="188379" x="6840538" y="4346575"/>
          <p14:tracePt t="188395" x="6848475" y="4346575"/>
          <p14:tracePt t="188404" x="6848475" y="4338638"/>
          <p14:tracePt t="188409" x="6856413" y="4338638"/>
          <p14:tracePt t="188421" x="6864350" y="4338638"/>
          <p14:tracePt t="188427" x="6872288" y="4322763"/>
          <p14:tracePt t="188440" x="6888163" y="4314825"/>
          <p14:tracePt t="188448" x="6896100" y="4306888"/>
          <p14:tracePt t="188456" x="6904038" y="4298950"/>
          <p14:tracePt t="188465" x="6911975" y="4291013"/>
          <p14:tracePt t="188473" x="6919913" y="4291013"/>
          <p14:tracePt t="188478" x="6935788" y="4273550"/>
          <p14:tracePt t="188489" x="6943725" y="4273550"/>
          <p14:tracePt t="188494" x="6959600" y="4257675"/>
          <p14:tracePt t="188511" x="6975475" y="4249738"/>
          <p14:tracePt t="188517" x="6975475" y="4241800"/>
          <p14:tracePt t="188658" x="6967538" y="4241800"/>
          <p14:tracePt t="188674" x="6959600" y="4241800"/>
          <p14:tracePt t="188692" x="6959600" y="4249738"/>
          <p14:tracePt t="188695" x="6943725" y="4249738"/>
          <p14:tracePt t="188719" x="6935788" y="4249738"/>
          <p14:tracePt t="188741" x="6935788" y="4257675"/>
          <p14:tracePt t="188789" x="6927850" y="4257675"/>
          <p14:tracePt t="188988" x="6927850" y="4249738"/>
          <p14:tracePt t="189025" x="6927850" y="4241800"/>
          <p14:tracePt t="189048" x="6927850" y="4233863"/>
          <p14:tracePt t="189070" x="6919913" y="4233863"/>
          <p14:tracePt t="190074" x="6911975" y="4233863"/>
          <p14:tracePt t="190082" x="6872288" y="4233863"/>
          <p14:tracePt t="190089" x="6832600" y="4225925"/>
          <p14:tracePt t="190096" x="6800850" y="4217988"/>
          <p14:tracePt t="190105" x="6777038" y="4217988"/>
          <p14:tracePt t="190112" x="6759575" y="4210050"/>
          <p14:tracePt t="190119" x="6751638" y="4210050"/>
          <p14:tracePt t="190263" x="6743700" y="4210050"/>
          <p14:tracePt t="190270" x="6727825" y="4202113"/>
          <p14:tracePt t="190276" x="6704013" y="4202113"/>
          <p14:tracePt t="190285" x="6680200" y="4194175"/>
          <p14:tracePt t="190292" x="6648450" y="4194175"/>
          <p14:tracePt t="190300" x="6616700" y="4194175"/>
          <p14:tracePt t="190308" x="6584950" y="4194175"/>
          <p14:tracePt t="190314" x="6553200" y="4194175"/>
          <p14:tracePt t="190323" x="6505575" y="4194175"/>
          <p14:tracePt t="190330" x="6481763" y="4194175"/>
          <p14:tracePt t="190339" x="6457950" y="4194175"/>
          <p14:tracePt t="190344" x="6442075" y="4194175"/>
          <p14:tracePt t="190352" x="6434138" y="4194175"/>
          <p14:tracePt t="190359" x="6426200" y="4194175"/>
          <p14:tracePt t="190368" x="6418263" y="4194175"/>
          <p14:tracePt t="190383" x="6410325" y="4194175"/>
          <p14:tracePt t="190396" x="6392863" y="4194175"/>
          <p14:tracePt t="190406" x="6384925" y="4194175"/>
          <p14:tracePt t="190412" x="6376988" y="4202113"/>
          <p14:tracePt t="190423" x="6353175" y="4210050"/>
          <p14:tracePt t="190426" x="6337300" y="4210050"/>
          <p14:tracePt t="190436" x="6313488" y="4217988"/>
          <p14:tracePt t="190442" x="6289675" y="4233863"/>
          <p14:tracePt t="190451" x="6249988" y="4241800"/>
          <p14:tracePt t="190456" x="6226175" y="4249738"/>
          <p14:tracePt t="190465" x="6218238" y="4257675"/>
          <p14:tracePt t="190473" x="6202363" y="4257675"/>
          <p14:tracePt t="190479" x="6186488" y="4265613"/>
          <p14:tracePt t="190488" x="6178550" y="4265613"/>
          <p14:tracePt t="190494" x="6178550" y="4273550"/>
          <p14:tracePt t="190502" x="6162675" y="4273550"/>
          <p14:tracePt t="190509" x="6154738" y="4273550"/>
          <p14:tracePt t="190519" x="6146800" y="4291013"/>
          <p14:tracePt t="190524" x="6130925" y="4298950"/>
          <p14:tracePt t="190532" x="6107113" y="4314825"/>
          <p14:tracePt t="190539" x="6099175" y="4322763"/>
          <p14:tracePt t="190547" x="6083300" y="4338638"/>
          <p14:tracePt t="190555" x="6075363" y="4346575"/>
          <p14:tracePt t="190561" x="6067425" y="4354513"/>
          <p14:tracePt t="190577" x="6067425" y="4362450"/>
          <p14:tracePt t="190585" x="6059488" y="4370388"/>
          <p14:tracePt t="190593" x="6059488" y="4378325"/>
          <p14:tracePt t="190600" x="6059488" y="4386263"/>
          <p14:tracePt t="190607" x="6051550" y="4410075"/>
          <p14:tracePt t="190614" x="6043613" y="4425950"/>
          <p14:tracePt t="190625" x="6043613" y="4433888"/>
          <p14:tracePt t="190630" x="6034088" y="4457700"/>
          <p14:tracePt t="190638" x="6034088" y="4473575"/>
          <p14:tracePt t="190644" x="6026150" y="4497388"/>
          <p14:tracePt t="190654" x="6018213" y="4521200"/>
          <p14:tracePt t="190659" x="6018213" y="4545013"/>
          <p14:tracePt t="190669" x="6018213" y="4560888"/>
          <p14:tracePt t="190674" x="6018213" y="4568825"/>
          <p14:tracePt t="190682" x="6018213" y="4584700"/>
          <p14:tracePt t="190690" x="6018213" y="4600575"/>
          <p14:tracePt t="190697" x="6018213" y="4616450"/>
          <p14:tracePt t="190705" x="6018213" y="4633913"/>
          <p14:tracePt t="190712" x="6018213" y="4649788"/>
          <p14:tracePt t="190720" x="6018213" y="4673600"/>
          <p14:tracePt t="190726" x="6018213" y="4681538"/>
          <p14:tracePt t="190735" x="6018213" y="4689475"/>
          <p14:tracePt t="190742" x="6018213" y="4697413"/>
          <p14:tracePt t="190750" x="6018213" y="4705350"/>
          <p14:tracePt t="190757" x="6026150" y="4721225"/>
          <p14:tracePt t="190764" x="6034088" y="4737100"/>
          <p14:tracePt t="190772" x="6043613" y="4752975"/>
          <p14:tracePt t="190779" x="6043613" y="4760913"/>
          <p14:tracePt t="190787" x="6051550" y="4784725"/>
          <p14:tracePt t="190794" x="6067425" y="4792663"/>
          <p14:tracePt t="190801" x="6067425" y="4800600"/>
          <p14:tracePt t="190812" x="6075363" y="4816475"/>
          <p14:tracePt t="190817" x="6083300" y="4816475"/>
          <p14:tracePt t="190825" x="6083300" y="4832350"/>
          <p14:tracePt t="190833" x="6091238" y="4832350"/>
          <p14:tracePt t="190840" x="6091238" y="4848225"/>
          <p14:tracePt t="190846" x="6099175" y="4848225"/>
          <p14:tracePt t="190856" x="6107113" y="4856163"/>
          <p14:tracePt t="190861" x="6107113" y="4864100"/>
          <p14:tracePt t="190871" x="6115050" y="4872038"/>
          <p14:tracePt t="190877" x="6122988" y="4895850"/>
          <p14:tracePt t="190886" x="6138863" y="4895850"/>
          <p14:tracePt t="190892" x="6146800" y="4911725"/>
          <p14:tracePt t="190902" x="6162675" y="4927600"/>
          <p14:tracePt t="190907" x="6178550" y="4935538"/>
          <p14:tracePt t="190915" x="6186488" y="4943475"/>
          <p14:tracePt t="190922" x="6202363" y="4951413"/>
          <p14:tracePt t="190939" x="6202363" y="4959350"/>
          <p14:tracePt t="190944" x="6210300" y="4959350"/>
          <p14:tracePt t="191088" x="6257925" y="4967288"/>
          <p14:tracePt t="191095" x="6305550" y="4984750"/>
          <p14:tracePt t="191102" x="6345238" y="5000625"/>
          <p14:tracePt t="191110" x="6418263" y="5024438"/>
          <p14:tracePt t="191119" x="6473825" y="5048250"/>
          <p14:tracePt t="191126" x="6553200" y="5080000"/>
          <p14:tracePt t="191136" x="6624638" y="5103813"/>
          <p14:tracePt t="191142" x="6696075" y="5119688"/>
          <p14:tracePt t="191149" x="6759575" y="5143500"/>
          <p14:tracePt t="191156" x="6840538" y="5175250"/>
          <p14:tracePt t="191162" x="6911975" y="5199063"/>
          <p14:tracePt t="191172" x="6991350" y="5222875"/>
          <p14:tracePt t="191177" x="7038975" y="5230813"/>
          <p14:tracePt t="191187" x="7078663" y="5238750"/>
          <p14:tracePt t="191193" x="7126288" y="5246688"/>
          <p14:tracePt t="191201" x="7143750" y="5246688"/>
          <p14:tracePt t="191207" x="7167563" y="5246688"/>
          <p14:tracePt t="191216" x="7183438" y="5246688"/>
          <p14:tracePt t="191223" x="7199313" y="5246688"/>
          <p14:tracePt t="191239" x="7231063" y="5246688"/>
          <p14:tracePt t="191255" x="7270750" y="5246688"/>
          <p14:tracePt t="191261" x="7326313" y="5238750"/>
          <p14:tracePt t="191269" x="7373938" y="5214938"/>
          <p14:tracePt t="191275" x="7437438" y="5199063"/>
          <p14:tracePt t="191284" x="7510463" y="5175250"/>
          <p14:tracePt t="191291" x="7581900" y="5143500"/>
          <p14:tracePt t="191300" x="7661275" y="5119688"/>
          <p14:tracePt t="191306" x="7716838" y="5095875"/>
          <p14:tracePt t="191313" x="7772400" y="5072063"/>
          <p14:tracePt t="191323" x="7835900" y="5040313"/>
          <p14:tracePt t="191328" x="7893050" y="5016500"/>
          <p14:tracePt t="191336" x="7924800" y="4992688"/>
          <p14:tracePt t="191344" x="7956550" y="4967288"/>
          <p14:tracePt t="191350" x="7980363" y="4959350"/>
          <p14:tracePt t="191358" x="7996238" y="4943475"/>
          <p14:tracePt t="191366" x="8020050" y="4943475"/>
          <p14:tracePt t="191372" x="8035925" y="4927600"/>
          <p14:tracePt t="191382" x="8043863" y="4919663"/>
          <p14:tracePt t="191390" x="8067675" y="4911725"/>
          <p14:tracePt t="191396" x="8083550" y="4895850"/>
          <p14:tracePt t="191403" x="8091488" y="4887913"/>
          <p14:tracePt t="191414" x="8107363" y="4879975"/>
          <p14:tracePt t="191419" x="8107363" y="4864100"/>
          <p14:tracePt t="191425" x="8115300" y="4856163"/>
          <p14:tracePt t="191435" x="8115300" y="4848225"/>
          <p14:tracePt t="191443" x="8123238" y="4832350"/>
          <p14:tracePt t="191450" x="8123238" y="4824413"/>
          <p14:tracePt t="191456" x="8123238" y="4816475"/>
          <p14:tracePt t="191463" x="8123238" y="4808538"/>
          <p14:tracePt t="191477" x="8123238" y="4792663"/>
          <p14:tracePt t="191492" x="8115300" y="4784725"/>
          <p14:tracePt t="191502" x="8115300" y="4768850"/>
          <p14:tracePt t="191508" x="8115300" y="4760913"/>
          <p14:tracePt t="191516" x="8107363" y="4745038"/>
          <p14:tracePt t="191526" x="8099425" y="4737100"/>
          <p14:tracePt t="191530" x="8083550" y="4729163"/>
          <p14:tracePt t="191539" x="8067675" y="4713288"/>
          <p14:tracePt t="191545" x="8043863" y="4705350"/>
          <p14:tracePt t="191554" x="8012113" y="4681538"/>
          <p14:tracePt t="191563" x="7980363" y="4665663"/>
          <p14:tracePt t="191568" x="7956550" y="4649788"/>
          <p14:tracePt t="191575" x="7900988" y="4633913"/>
          <p14:tracePt t="191583" x="7851775" y="4624388"/>
          <p14:tracePt t="191590" x="7780338" y="4600575"/>
          <p14:tracePt t="191599" x="7716838" y="4584700"/>
          <p14:tracePt t="191606" x="7661275" y="4568825"/>
          <p14:tracePt t="191612" x="7597775" y="4552950"/>
          <p14:tracePt t="191620" x="7542213" y="4537075"/>
          <p14:tracePt t="191627" x="7469188" y="4513263"/>
          <p14:tracePt t="191635" x="7405688" y="4497388"/>
          <p14:tracePt t="191642" x="7342188" y="4473575"/>
          <p14:tracePt t="191652" x="7286625" y="4457700"/>
          <p14:tracePt t="191658" x="7215188" y="4433888"/>
          <p14:tracePt t="191665" x="7175500" y="4425950"/>
          <p14:tracePt t="191675" x="7135813" y="4418013"/>
          <p14:tracePt t="191680" x="7078663" y="4402138"/>
          <p14:tracePt t="191690" x="7038975" y="4394200"/>
          <p14:tracePt t="191696" x="6983413" y="4386263"/>
          <p14:tracePt t="191703" x="6935788" y="4386263"/>
          <p14:tracePt t="191712" x="6896100" y="4386263"/>
          <p14:tracePt t="191720" x="6864350" y="4386263"/>
          <p14:tracePt t="191725" x="6832600" y="4386263"/>
          <p14:tracePt t="191733" x="6800850" y="4386263"/>
          <p14:tracePt t="191739" x="6751638" y="4386263"/>
          <p14:tracePt t="191750" x="6711950" y="4386263"/>
          <p14:tracePt t="191754" x="6664325" y="4386263"/>
          <p14:tracePt t="191761" x="6632575" y="4386263"/>
          <p14:tracePt t="191770" x="6592888" y="4386263"/>
          <p14:tracePt t="191776" x="6569075" y="4386263"/>
          <p14:tracePt t="191787" x="6545263" y="4386263"/>
          <p14:tracePt t="191791" x="6513513" y="4386263"/>
          <p14:tracePt t="191801" x="6465888" y="4386263"/>
          <p14:tracePt t="191806" x="6426200" y="4386263"/>
          <p14:tracePt t="191815" x="6392863" y="4386263"/>
          <p14:tracePt t="191823" x="6345238" y="4386263"/>
          <p14:tracePt t="191829" x="6321425" y="4386263"/>
          <p14:tracePt t="191838" x="6273800" y="4394200"/>
          <p14:tracePt t="191844" x="6226175" y="4402138"/>
          <p14:tracePt t="191853" x="6186488" y="4410075"/>
          <p14:tracePt t="191859" x="6138863" y="4418013"/>
          <p14:tracePt t="191868" x="6083300" y="4433888"/>
          <p14:tracePt t="191874" x="6034088" y="4449763"/>
          <p14:tracePt t="191882" x="5994400" y="4465638"/>
          <p14:tracePt t="191890" x="5938838" y="4481513"/>
          <p14:tracePt t="191897" x="5915025" y="4489450"/>
          <p14:tracePt t="191905" x="5899150" y="4497388"/>
          <p14:tracePt t="191912" x="5891213" y="4497388"/>
          <p14:tracePt t="191921" x="5883275" y="4505325"/>
          <p14:tracePt t="191927" x="5875338" y="4513263"/>
          <p14:tracePt t="191938" x="5867400" y="4513263"/>
          <p14:tracePt t="191943" x="5859463" y="4529138"/>
          <p14:tracePt t="191957" x="5843588" y="4537075"/>
          <p14:tracePt t="191966" x="5843588" y="4552950"/>
          <p14:tracePt t="191973" x="5835650" y="4568825"/>
          <p14:tracePt t="191980" x="5819775" y="4584700"/>
          <p14:tracePt t="191988" x="5819775" y="4600575"/>
          <p14:tracePt t="191994" x="5811838" y="4616450"/>
          <p14:tracePt t="192002" x="5803900" y="4633913"/>
          <p14:tracePt t="192009" x="5803900" y="4649788"/>
          <p14:tracePt t="192019" x="5803900" y="4665663"/>
          <p14:tracePt t="192024" x="5803900" y="4681538"/>
          <p14:tracePt t="192033" x="5803900" y="4697413"/>
          <p14:tracePt t="192039" x="5795963" y="4705350"/>
          <p14:tracePt t="192048" x="5795963" y="4721225"/>
          <p14:tracePt t="192055" x="5795963" y="4737100"/>
          <p14:tracePt t="192062" x="5795963" y="4760913"/>
          <p14:tracePt t="192072" x="5795963" y="4776788"/>
          <p14:tracePt t="192076" x="5795963" y="4808538"/>
          <p14:tracePt t="192086" x="5795963" y="4824413"/>
          <p14:tracePt t="192092" x="5803900" y="4840288"/>
          <p14:tracePt t="192101" x="5819775" y="4864100"/>
          <p14:tracePt t="192107" x="5827713" y="4879975"/>
          <p14:tracePt t="192115" x="5843588" y="4903788"/>
          <p14:tracePt t="192124" x="5843588" y="4911725"/>
          <p14:tracePt t="192130" x="5859463" y="4919663"/>
          <p14:tracePt t="192138" x="5867400" y="4935538"/>
          <p14:tracePt t="192144" x="5875338" y="4935538"/>
          <p14:tracePt t="192153" x="5875338" y="4943475"/>
          <p14:tracePt t="192168" x="5875338" y="4951413"/>
          <p14:tracePt t="192174" x="5883275" y="4951413"/>
          <p14:tracePt t="192197" x="5883275" y="4959350"/>
          <p14:tracePt t="192204" x="5891213" y="4959350"/>
          <p14:tracePt t="192211" x="5899150" y="4967288"/>
          <p14:tracePt t="192220" x="5907088" y="4967288"/>
          <p14:tracePt t="192226" x="5915025" y="4976813"/>
          <p14:tracePt t="192235" x="5930900" y="4992688"/>
          <p14:tracePt t="192257" x="5970588" y="5016500"/>
          <p14:tracePt t="192266" x="6002338" y="5040313"/>
          <p14:tracePt t="192273" x="6026150" y="5048250"/>
          <p14:tracePt t="192281" x="6043613" y="5072063"/>
          <p14:tracePt t="192287" x="6083300" y="5080000"/>
          <p14:tracePt t="192295" x="6115050" y="5111750"/>
          <p14:tracePt t="192303" x="6146800" y="5127625"/>
          <p14:tracePt t="192312" x="6202363" y="5159375"/>
          <p14:tracePt t="192318" x="6273800" y="5191125"/>
          <p14:tracePt t="192324" x="6353175" y="5230813"/>
          <p14:tracePt t="192333" x="6418263" y="5254625"/>
          <p14:tracePt t="192341" x="6505575" y="5286375"/>
          <p14:tracePt t="192347" x="6600825" y="5327650"/>
          <p14:tracePt t="192357" x="6672263" y="5351463"/>
          <p14:tracePt t="192362" x="6769100" y="5375275"/>
          <p14:tracePt t="192370" x="6856413" y="5391150"/>
          <p14:tracePt t="192377" x="6943725" y="5407025"/>
          <p14:tracePt t="192385" x="7015163" y="5414963"/>
          <p14:tracePt t="192391" x="7070725" y="5422900"/>
          <p14:tracePt t="192400" x="7118350" y="5430838"/>
          <p14:tracePt t="192406" x="7135813" y="5430838"/>
          <p14:tracePt t="192415" x="7159625" y="5438775"/>
          <p14:tracePt t="192423" x="7175500" y="5438775"/>
          <p14:tracePt t="192429" x="7183438" y="5446713"/>
          <p14:tracePt t="192438" x="7191375" y="5446713"/>
          <p14:tracePt t="192444" x="7199313" y="5446713"/>
          <p14:tracePt t="192454" x="7207250" y="5446713"/>
          <p14:tracePt t="192459" x="7215188" y="5446713"/>
          <p14:tracePt t="192468" x="7246938" y="5446713"/>
          <p14:tracePt t="192474" x="7278688" y="5446713"/>
          <p14:tracePt t="192483" x="7318375" y="5446713"/>
          <p14:tracePt t="192489" x="7381875" y="5430838"/>
          <p14:tracePt t="192497" x="7437438" y="5414963"/>
          <p14:tracePt t="192504" x="7502525" y="5399088"/>
          <p14:tracePt t="192512" x="7550150" y="5375275"/>
          <p14:tracePt t="192520" x="7613650" y="5351463"/>
          <p14:tracePt t="192529" x="7693025" y="5327650"/>
          <p14:tracePt t="192535" x="7756525" y="5302250"/>
          <p14:tracePt t="192541" x="7835900" y="5278438"/>
          <p14:tracePt t="192550" x="7893050" y="5262563"/>
          <p14:tracePt t="192556" x="7956550" y="5246688"/>
          <p14:tracePt t="192567" x="7996238" y="5230813"/>
          <p14:tracePt t="192572" x="8027988" y="5214938"/>
          <p14:tracePt t="192580" x="8067675" y="5199063"/>
          <p14:tracePt t="192587" x="8091488" y="5183188"/>
          <p14:tracePt t="192594" x="8107363" y="5175250"/>
          <p14:tracePt t="192604" x="8123238" y="5167313"/>
          <p14:tracePt t="192609" x="8139113" y="5159375"/>
          <p14:tracePt t="192617" x="8147050" y="5151438"/>
          <p14:tracePt t="192624" x="8147050" y="5143500"/>
          <p14:tracePt t="192640" x="8154988" y="5127625"/>
          <p14:tracePt t="192647" x="8154988" y="5119688"/>
          <p14:tracePt t="192656" x="8154988" y="5111750"/>
          <p14:tracePt t="192662" x="8154988" y="5095875"/>
          <p14:tracePt t="192671" x="8162925" y="5080000"/>
          <p14:tracePt t="192677" x="8162925" y="5064125"/>
          <p14:tracePt t="192684" x="8162925" y="5048250"/>
          <p14:tracePt t="192692" x="8162925" y="5032375"/>
          <p14:tracePt t="192700" x="8162925" y="5016500"/>
          <p14:tracePt t="192707" x="8162925" y="4992688"/>
          <p14:tracePt t="192716" x="8162925" y="4976813"/>
          <p14:tracePt t="192721" x="8162925" y="4943475"/>
          <p14:tracePt t="192729" x="8147050" y="4919663"/>
          <p14:tracePt t="192737" x="8139113" y="4895850"/>
          <p14:tracePt t="192744" x="8131175" y="4872038"/>
          <p14:tracePt t="192755" x="8123238" y="4848225"/>
          <p14:tracePt t="192759" x="8115300" y="4824413"/>
          <p14:tracePt t="192767" x="8107363" y="4808538"/>
          <p14:tracePt t="192774" x="8091488" y="4800600"/>
          <p14:tracePt t="192784" x="8083550" y="4784725"/>
          <p14:tracePt t="192791" x="8075613" y="4784725"/>
          <p14:tracePt t="192797" x="8059738" y="4768850"/>
          <p14:tracePt t="192806" x="8043863" y="4760913"/>
          <p14:tracePt t="192812" x="8020050" y="4745038"/>
          <p14:tracePt t="192821" x="8004175" y="4737100"/>
          <p14:tracePt t="192829" x="7988300" y="4721225"/>
          <p14:tracePt t="192835" x="7964488" y="4713288"/>
          <p14:tracePt t="192842" x="7932738" y="4705350"/>
          <p14:tracePt t="192850" x="7900988" y="4681538"/>
          <p14:tracePt t="192857" x="7859713" y="4665663"/>
          <p14:tracePt t="192868" x="7820025" y="4641850"/>
          <p14:tracePt t="192874" x="7788275" y="4633913"/>
          <p14:tracePt t="192879" x="7772400" y="4624388"/>
          <p14:tracePt t="192887" x="7716838" y="4600575"/>
          <p14:tracePt t="192894" x="7700963" y="4592638"/>
          <p14:tracePt t="192904" x="7685088" y="4592638"/>
          <p14:tracePt t="192909" x="7677150" y="4592638"/>
          <p14:tracePt t="193061" x="7669213" y="4584700"/>
          <p14:tracePt t="193067" x="7653338" y="4576763"/>
          <p14:tracePt t="193074" x="7613650" y="4568825"/>
          <p14:tracePt t="193084" x="7566025" y="4552950"/>
          <p14:tracePt t="193092" x="7534275" y="4552950"/>
          <p14:tracePt t="193097" x="7477125" y="4545013"/>
          <p14:tracePt t="193105" x="7405688" y="4545013"/>
          <p14:tracePt t="193112" x="7334250" y="4545013"/>
          <p14:tracePt t="193120" x="7246938" y="4545013"/>
          <p14:tracePt t="193128" x="7175500" y="4545013"/>
          <p14:tracePt t="193135" x="7086600" y="4545013"/>
          <p14:tracePt t="193142" x="7015163" y="4545013"/>
          <p14:tracePt t="193149" x="6967538" y="4545013"/>
          <p14:tracePt t="193157" x="6904038" y="4545013"/>
          <p14:tracePt t="193169" x="6864350" y="4545013"/>
          <p14:tracePt t="193172" x="6840538" y="4545013"/>
          <p14:tracePt t="193179" x="6808788" y="4545013"/>
          <p14:tracePt t="193187" x="6784975" y="4552950"/>
          <p14:tracePt t="193194" x="6769100" y="4560888"/>
          <p14:tracePt t="193204" x="6743700" y="4568825"/>
          <p14:tracePt t="193209" x="6719888" y="4568825"/>
          <p14:tracePt t="193218" x="6696075" y="4584700"/>
          <p14:tracePt t="193238" x="6656388" y="4600575"/>
          <p14:tracePt t="193242" x="6640513" y="4600575"/>
          <p14:tracePt t="193248" x="6616700" y="4624388"/>
          <p14:tracePt t="193254" x="6600825" y="4633913"/>
          <p14:tracePt t="193262" x="6569075" y="4641850"/>
          <p14:tracePt t="193273" x="6545263" y="4657725"/>
          <p14:tracePt t="193278" x="6529388" y="4665663"/>
          <p14:tracePt t="193286" x="6505575" y="4681538"/>
          <p14:tracePt t="193291" x="6481763" y="4689475"/>
          <p14:tracePt t="193299" x="6457950" y="4697413"/>
          <p14:tracePt t="193307" x="6442075" y="4713288"/>
          <p14:tracePt t="193317" x="6434138" y="4721225"/>
          <p14:tracePt t="193323" x="6402388" y="4737100"/>
          <p14:tracePt t="193329" x="6392863" y="4745038"/>
          <p14:tracePt t="193337" x="6369050" y="4768850"/>
          <p14:tracePt t="193344" x="6353175" y="4768850"/>
          <p14:tracePt t="193354" x="6337300" y="4792663"/>
          <p14:tracePt t="193359" x="6329363" y="4800600"/>
          <p14:tracePt t="193367" x="6313488" y="4808538"/>
          <p14:tracePt t="193374" x="6297613" y="4824413"/>
          <p14:tracePt t="193382" x="6289675" y="4832350"/>
          <p14:tracePt t="193389" x="6281738" y="4840288"/>
          <p14:tracePt t="193404" x="6265863" y="4848225"/>
          <p14:tracePt t="193412" x="6249988" y="4856163"/>
          <p14:tracePt t="193420" x="6249988" y="4864100"/>
          <p14:tracePt t="193427" x="6234113" y="4872038"/>
          <p14:tracePt t="193436" x="6234113" y="4879975"/>
          <p14:tracePt t="193441" x="6226175" y="4887913"/>
          <p14:tracePt t="193449" x="6218238" y="4895850"/>
          <p14:tracePt t="193456" x="6202363" y="4903788"/>
          <p14:tracePt t="193465" x="6202363" y="4911725"/>
          <p14:tracePt t="193472" x="6194425" y="4911725"/>
          <p14:tracePt t="193480" x="6194425" y="4927600"/>
          <p14:tracePt t="193487" x="6186488" y="4935538"/>
          <p14:tracePt t="193494" x="6186488" y="4943475"/>
          <p14:tracePt t="193504" x="6178550" y="4951413"/>
          <p14:tracePt t="193825" x="6186488" y="4959350"/>
          <p14:tracePt t="193835" x="6249988" y="5016500"/>
          <p14:tracePt t="193839" x="6305550" y="5048250"/>
          <p14:tracePt t="193851" x="6402388" y="5095875"/>
          <p14:tracePt t="193855" x="6473825" y="5119688"/>
          <p14:tracePt t="193864" x="6561138" y="5151438"/>
          <p14:tracePt t="193872" x="6664325" y="5191125"/>
          <p14:tracePt t="193879" x="6751638" y="5222875"/>
          <p14:tracePt t="193885" x="6856413" y="5246688"/>
          <p14:tracePt t="193894" x="6943725" y="5278438"/>
          <p14:tracePt t="193900" x="7007225" y="5302250"/>
          <p14:tracePt t="193907" x="7062788" y="5310188"/>
          <p14:tracePt t="193917" x="7118350" y="5319713"/>
          <p14:tracePt t="193924" x="7143750" y="5327650"/>
          <p14:tracePt t="193931" x="7159625" y="5327650"/>
          <p14:tracePt t="193939" x="7175500" y="5327650"/>
          <p14:tracePt t="194163" x="7183438" y="5319713"/>
          <p14:tracePt t="194174" x="7215188" y="5302250"/>
          <p14:tracePt t="194178" x="7231063" y="5286375"/>
          <p14:tracePt t="194186" x="7270750" y="5262563"/>
          <p14:tracePt t="194192" x="7302500" y="5238750"/>
          <p14:tracePt t="194200" x="7334250" y="5214938"/>
          <p14:tracePt t="194210" x="7373938" y="5191125"/>
          <p14:tracePt t="194219" x="7397750" y="5167313"/>
          <p14:tracePt t="194223" x="7445375" y="5135563"/>
          <p14:tracePt t="194231" x="7493000" y="5103813"/>
          <p14:tracePt t="194240" x="7550150" y="5064125"/>
          <p14:tracePt t="194257" x="7645400" y="5000625"/>
          <p14:tracePt t="194261" x="7677150" y="4976813"/>
          <p14:tracePt t="194271" x="7700963" y="4959350"/>
          <p14:tracePt t="194288" x="7756525" y="4927600"/>
          <p14:tracePt t="194291" x="7788275" y="4895850"/>
          <p14:tracePt t="194299" x="7804150" y="4879975"/>
          <p14:tracePt t="194307" x="7827963" y="4864100"/>
          <p14:tracePt t="194313" x="7827963" y="4856163"/>
          <p14:tracePt t="197653" x="0" y="0"/>
        </p14:tracePtLst>
        <p14:tracePtLst>
          <p14:tracePt t="202684" x="6249988" y="5087938"/>
          <p14:tracePt t="203063" x="6257925" y="5087938"/>
          <p14:tracePt t="203071" x="6257925" y="5080000"/>
          <p14:tracePt t="203078" x="6265863" y="5080000"/>
          <p14:tracePt t="203093" x="6265863" y="5072063"/>
          <p14:tracePt t="203116" x="6273800" y="5072063"/>
          <p14:tracePt t="203169" x="6281738" y="5072063"/>
          <p14:tracePt t="203192" x="6289675" y="5072063"/>
          <p14:tracePt t="203224" x="6289675" y="5064125"/>
          <p14:tracePt t="203244" x="6321425" y="5064125"/>
          <p14:tracePt t="203251" x="6337300" y="5056188"/>
          <p14:tracePt t="203266" x="6345238" y="5056188"/>
          <p14:tracePt t="203275" x="6353175" y="5056188"/>
          <p14:tracePt t="203296" x="6361113" y="5056188"/>
          <p14:tracePt t="203304" x="6369050" y="5056188"/>
          <p14:tracePt t="203334" x="6376988" y="5056188"/>
          <p14:tracePt t="203343" x="6376988" y="5048250"/>
          <p14:tracePt t="203349" x="6384925" y="5048250"/>
          <p14:tracePt t="203364" x="6402388" y="5048250"/>
          <p14:tracePt t="203374" x="6418263" y="5048250"/>
          <p14:tracePt t="203379" x="6434138" y="5040313"/>
          <p14:tracePt t="203386" x="6457950" y="5040313"/>
          <p14:tracePt t="203395" x="6465888" y="5032375"/>
          <p14:tracePt t="203402" x="6481763" y="5032375"/>
          <p14:tracePt t="203410" x="6505575" y="5024438"/>
          <p14:tracePt t="203416" x="6521450" y="5024438"/>
          <p14:tracePt t="203426" x="6529388" y="5016500"/>
          <p14:tracePt t="203432" x="6537325" y="5016500"/>
          <p14:tracePt t="203441" x="6545263" y="5016500"/>
          <p14:tracePt t="203456" x="6553200" y="5016500"/>
          <p14:tracePt t="203463" x="6561138" y="5016500"/>
          <p14:tracePt t="203515" x="6569075" y="5016500"/>
          <p14:tracePt t="203547" x="6577013" y="5016500"/>
          <p14:tracePt t="203560" x="6584950" y="5008563"/>
          <p14:tracePt t="203566" x="6592888" y="5008563"/>
          <p14:tracePt t="203575" x="6608763" y="5008563"/>
          <p14:tracePt t="203591" x="6624638" y="5008563"/>
          <p14:tracePt t="203597" x="6632575" y="5008563"/>
          <p14:tracePt t="203606" x="6640513" y="5008563"/>
          <p14:tracePt t="203619" x="6656388" y="5008563"/>
          <p14:tracePt t="203628" x="6664325" y="5008563"/>
          <p14:tracePt t="203635" x="6688138" y="5008563"/>
          <p14:tracePt t="203643" x="6696075" y="5008563"/>
          <p14:tracePt t="203651" x="6704013" y="5008563"/>
          <p14:tracePt t="203664" x="6711950" y="5008563"/>
          <p14:tracePt t="203679" x="6719888" y="5008563"/>
          <p14:tracePt t="203692" x="6727825" y="5008563"/>
          <p14:tracePt t="203792" x="6735763" y="5008563"/>
          <p14:tracePt t="203816" x="6743700" y="5008563"/>
          <p14:tracePt t="203829" x="6751638" y="5008563"/>
          <p14:tracePt t="203839" x="6759575" y="5008563"/>
          <p14:tracePt t="203845" x="6769100" y="5008563"/>
          <p14:tracePt t="203852" x="6784975" y="5008563"/>
          <p14:tracePt t="203861" x="6792913" y="5008563"/>
          <p14:tracePt t="203867" x="6800850" y="5008563"/>
          <p14:tracePt t="203882" x="6808788" y="5008563"/>
          <p14:tracePt t="204092" x="6816725" y="5008563"/>
          <p14:tracePt t="204152" x="6824663" y="5008563"/>
          <p14:tracePt t="204166" x="6832600" y="5008563"/>
          <p14:tracePt t="204190" x="6840538" y="5008563"/>
          <p14:tracePt t="204204" x="6848475" y="5008563"/>
          <p14:tracePt t="204834" x="6856413" y="5008563"/>
          <p14:tracePt t="204843" x="6864350" y="5008563"/>
          <p14:tracePt t="204849" x="6880225" y="5008563"/>
          <p14:tracePt t="204856" x="6896100" y="5008563"/>
          <p14:tracePt t="204864" x="6911975" y="5000625"/>
          <p14:tracePt t="204874" x="6943725" y="4992688"/>
          <p14:tracePt t="204879" x="6983413" y="4992688"/>
          <p14:tracePt t="204888" x="7038975" y="4992688"/>
          <p14:tracePt t="204895" x="7094538" y="4992688"/>
          <p14:tracePt t="204902" x="7151688" y="4992688"/>
          <p14:tracePt t="204910" x="7199313" y="4992688"/>
          <p14:tracePt t="204916" x="7254875" y="4992688"/>
          <p14:tracePt t="204924" x="7302500" y="4992688"/>
          <p14:tracePt t="204932" x="7342188" y="4992688"/>
          <p14:tracePt t="204939" x="7366000" y="4992688"/>
          <p14:tracePt t="204946" x="7389813" y="4992688"/>
          <p14:tracePt t="204957" x="7397750" y="4992688"/>
          <p14:tracePt t="204961" x="7413625" y="4992688"/>
          <p14:tracePt t="205370" x="7405688" y="4992688"/>
          <p14:tracePt t="205376" x="7389813" y="4992688"/>
          <p14:tracePt t="205381" x="7366000" y="4992688"/>
          <p14:tracePt t="205389" x="7326313" y="4992688"/>
          <p14:tracePt t="205397" x="7278688" y="4992688"/>
          <p14:tracePt t="205408" x="7223125" y="4992688"/>
          <p14:tracePt t="205411" x="7175500" y="4992688"/>
          <p14:tracePt t="205421" x="7143750" y="4992688"/>
          <p14:tracePt t="205427" x="7078663" y="4992688"/>
          <p14:tracePt t="205434" x="7023100" y="4992688"/>
          <p14:tracePt t="205444" x="6967538" y="4992688"/>
          <p14:tracePt t="205449" x="6927850" y="4992688"/>
          <p14:tracePt t="205457" x="6896100" y="4992688"/>
          <p14:tracePt t="205464" x="6880225" y="4992688"/>
          <p14:tracePt t="205481" x="6872288" y="4992688"/>
          <p14:tracePt t="205750" x="6880225" y="4992688"/>
          <p14:tracePt t="205781" x="6880225" y="4984750"/>
          <p14:tracePt t="205794" x="6888163" y="4967288"/>
          <p14:tracePt t="205802" x="6888163" y="4959350"/>
          <p14:tracePt t="205809" x="6888163" y="4943475"/>
          <p14:tracePt t="205817" x="6888163" y="4935538"/>
          <p14:tracePt t="205825" x="6888163" y="4919663"/>
          <p14:tracePt t="205832" x="6888163" y="4911725"/>
          <p14:tracePt t="205847" x="6888163" y="4903788"/>
          <p14:tracePt t="205859" x="6888163" y="4895850"/>
          <p14:tracePt t="205872" x="6888163" y="4887913"/>
          <p14:tracePt t="206119" x="6888163" y="4919663"/>
          <p14:tracePt t="206125" x="6888163" y="4951413"/>
          <p14:tracePt t="206132" x="6888163" y="4976813"/>
          <p14:tracePt t="206141" x="6888163" y="5008563"/>
          <p14:tracePt t="206147" x="6888163" y="5048250"/>
          <p14:tracePt t="206155" x="6888163" y="5064125"/>
          <p14:tracePt t="206162" x="6888163" y="5095875"/>
          <p14:tracePt t="206172" x="6888163" y="5135563"/>
          <p14:tracePt t="206177" x="6888163" y="5175250"/>
          <p14:tracePt t="206185" x="6888163" y="5214938"/>
          <p14:tracePt t="206194" x="6888163" y="5254625"/>
          <p14:tracePt t="206199" x="6888163" y="5278438"/>
          <p14:tracePt t="206208" x="6888163" y="5294313"/>
          <p14:tracePt t="206214" x="6888163" y="5327650"/>
          <p14:tracePt t="206222" x="6888163" y="5351463"/>
          <p14:tracePt t="206229" x="6888163" y="5399088"/>
          <p14:tracePt t="206243" x="6888163" y="5414963"/>
          <p14:tracePt t="206247" x="6888163" y="5430838"/>
          <p14:tracePt t="206253" x="6888163" y="5438775"/>
          <p14:tracePt t="206262" x="6888163" y="5446713"/>
          <p14:tracePt t="206267" x="6888163" y="5454650"/>
          <p14:tracePt t="206282" x="6888163" y="5462588"/>
          <p14:tracePt t="206290" x="6896100" y="5462588"/>
          <p14:tracePt t="206306" x="6896100" y="5470525"/>
          <p14:tracePt t="206313" x="6896100" y="5478463"/>
          <p14:tracePt t="206328" x="6896100" y="5486400"/>
          <p14:tracePt t="206343" x="6896100" y="5502275"/>
          <p14:tracePt t="206359" x="6896100" y="5510213"/>
          <p14:tracePt t="206365" x="6896100" y="5526088"/>
          <p14:tracePt t="206380" x="6896100" y="5534025"/>
          <p14:tracePt t="206387" x="6896100" y="5549900"/>
          <p14:tracePt t="206393" x="6896100" y="5557838"/>
          <p14:tracePt t="206400" x="6896100" y="5565775"/>
          <p14:tracePt t="206408" x="6904038" y="5573713"/>
          <p14:tracePt t="206423" x="6904038" y="5589588"/>
          <p14:tracePt t="206430" x="6904038" y="5597525"/>
          <p14:tracePt t="206439" x="6904038" y="5605463"/>
          <p14:tracePt t="206445" x="6904038" y="5613400"/>
          <p14:tracePt t="206453" x="6904038" y="5621338"/>
          <p14:tracePt t="206461" x="6904038" y="5629275"/>
          <p14:tracePt t="206470" x="6904038" y="5645150"/>
          <p14:tracePt t="206477" x="6904038" y="5653088"/>
          <p14:tracePt t="206487" x="6904038" y="5670550"/>
          <p14:tracePt t="206493" x="6904038" y="5686425"/>
          <p14:tracePt t="206499" x="6904038" y="5702300"/>
          <p14:tracePt t="206509" x="6904038" y="5726113"/>
          <p14:tracePt t="206515" x="6904038" y="5741988"/>
          <p14:tracePt t="206524" x="6904038" y="5765800"/>
          <p14:tracePt t="206531" x="6904038" y="5781675"/>
          <p14:tracePt t="206538" x="6904038" y="5813425"/>
          <p14:tracePt t="206545" x="6904038" y="5837238"/>
          <p14:tracePt t="206553" x="6904038" y="5868988"/>
          <p14:tracePt t="206563" x="6904038" y="5892800"/>
          <p14:tracePt t="206569" x="6904038" y="5924550"/>
          <p14:tracePt t="206577" x="6904038" y="5948363"/>
          <p14:tracePt t="206582" x="6904038" y="5980113"/>
          <p14:tracePt t="206592" x="6904038" y="6005513"/>
          <p14:tracePt t="206598" x="6904038" y="6021388"/>
          <p14:tracePt t="206606" x="6904038" y="6045200"/>
          <p14:tracePt t="206612" x="6904038" y="6069013"/>
          <p14:tracePt t="206624" x="6904038" y="6076950"/>
          <p14:tracePt t="206641" x="6904038" y="6084888"/>
          <p14:tracePt t="206644" x="6904038" y="6092825"/>
          <p14:tracePt t="206665" x="6904038" y="6100763"/>
          <p14:tracePt t="207444" x="0" y="0"/>
        </p14:tracePtLst>
        <p14:tracePtLst>
          <p14:tracePt t="210185" x="6864350" y="4545013"/>
          <p14:tracePt t="210188" x="6864350" y="4537075"/>
          <p14:tracePt t="210196" x="6856413" y="4529138"/>
          <p14:tracePt t="210211" x="6856413" y="4521200"/>
          <p14:tracePt t="210235" x="6856413" y="4513263"/>
          <p14:tracePt t="210250" x="6848475" y="4505325"/>
          <p14:tracePt t="210263" x="6848475" y="4497388"/>
          <p14:tracePt t="210303" x="6848475" y="4489450"/>
          <p14:tracePt t="210309" x="6848475" y="4481513"/>
          <p14:tracePt t="210317" x="6848475" y="4473575"/>
          <p14:tracePt t="210324" x="6848475" y="4465638"/>
          <p14:tracePt t="210333" x="6848475" y="4457700"/>
          <p14:tracePt t="210339" x="6848475" y="4449763"/>
          <p14:tracePt t="210346" x="6848475" y="4441825"/>
          <p14:tracePt t="210355" x="6848475" y="4433888"/>
          <p14:tracePt t="210369" x="6848475" y="4425950"/>
          <p14:tracePt t="210475" x="6824663" y="4425950"/>
          <p14:tracePt t="210483" x="6808788" y="4425950"/>
          <p14:tracePt t="210489" x="6784975" y="4425950"/>
          <p14:tracePt t="210496" x="6751638" y="4433888"/>
          <p14:tracePt t="210506" x="6711950" y="4441825"/>
          <p14:tracePt t="210511" x="6672263" y="4457700"/>
          <p14:tracePt t="210520" x="6632575" y="4473575"/>
          <p14:tracePt t="210527" x="6608763" y="4497388"/>
          <p14:tracePt t="210534" x="6569075" y="4513263"/>
          <p14:tracePt t="210542" x="6545263" y="4537075"/>
          <p14:tracePt t="210549" x="6505575" y="4568825"/>
          <p14:tracePt t="210557" x="6442075" y="4616450"/>
          <p14:tracePt t="210564" x="6418263" y="4657725"/>
          <p14:tracePt t="210571" x="6410325" y="4705350"/>
          <p14:tracePt t="210579" x="6402388" y="4737100"/>
          <p14:tracePt t="210588" x="6384925" y="4792663"/>
          <p14:tracePt t="210595" x="6376988" y="4856163"/>
          <p14:tracePt t="210602" x="6369050" y="4919663"/>
          <p14:tracePt t="210609" x="6369050" y="5000625"/>
          <p14:tracePt t="210618" x="6369050" y="5064125"/>
          <p14:tracePt t="210625" x="6369050" y="5135563"/>
          <p14:tracePt t="210632" x="6369050" y="5191125"/>
          <p14:tracePt t="210640" x="6369050" y="5262563"/>
          <p14:tracePt t="210646" x="6369050" y="5335588"/>
          <p14:tracePt t="210654" x="6392863" y="5414963"/>
          <p14:tracePt t="210662" x="6418263" y="5486400"/>
          <p14:tracePt t="210671" x="6442075" y="5526088"/>
          <p14:tracePt t="210676" x="6473825" y="5589588"/>
          <p14:tracePt t="210686" x="6489700" y="5605463"/>
          <p14:tracePt t="210692" x="6537325" y="5653088"/>
          <p14:tracePt t="210702" x="6569075" y="5694363"/>
          <p14:tracePt t="210707" x="6624638" y="5734050"/>
          <p14:tracePt t="210716" x="6688138" y="5773738"/>
          <p14:tracePt t="210723" x="6743700" y="5789613"/>
          <p14:tracePt t="210729" x="6792913" y="5813425"/>
          <p14:tracePt t="210738" x="6848475" y="5829300"/>
          <p14:tracePt t="210747" x="6927850" y="5853113"/>
          <p14:tracePt t="210752" x="6991350" y="5861050"/>
          <p14:tracePt t="210759" x="7062788" y="5868988"/>
          <p14:tracePt t="210768" x="7118350" y="5868988"/>
          <p14:tracePt t="210775" x="7191375" y="5868988"/>
          <p14:tracePt t="210783" x="7254875" y="5868988"/>
          <p14:tracePt t="210791" x="7326313" y="5868988"/>
          <p14:tracePt t="210797" x="7389813" y="5853113"/>
          <p14:tracePt t="210805" x="7437438" y="5821363"/>
          <p14:tracePt t="210812" x="7461250" y="5797550"/>
          <p14:tracePt t="210820" x="7510463" y="5773738"/>
          <p14:tracePt t="210827" x="7550150" y="5741988"/>
          <p14:tracePt t="210835" x="7589838" y="5710238"/>
          <p14:tracePt t="210842" x="7613650" y="5686425"/>
          <p14:tracePt t="210853" x="7645400" y="5645150"/>
          <p14:tracePt t="210858" x="7693025" y="5589588"/>
          <p14:tracePt t="210865" x="7716838" y="5526088"/>
          <p14:tracePt t="210873" x="7748588" y="5462588"/>
          <p14:tracePt t="210879" x="7772400" y="5407025"/>
          <p14:tracePt t="210888" x="7796213" y="5335588"/>
          <p14:tracePt t="210894" x="7812088" y="5294313"/>
          <p14:tracePt t="210902" x="7827963" y="5246688"/>
          <p14:tracePt t="210909" x="7835900" y="5199063"/>
          <p14:tracePt t="210920" x="7835900" y="5159375"/>
          <p14:tracePt t="210925" x="7835900" y="5103813"/>
          <p14:tracePt t="210935" x="7827963" y="5056188"/>
          <p14:tracePt t="210939" x="7804150" y="5024438"/>
          <p14:tracePt t="210947" x="7772400" y="4976813"/>
          <p14:tracePt t="210955" x="7732713" y="4911725"/>
          <p14:tracePt t="210963" x="7669213" y="4856163"/>
          <p14:tracePt t="210970" x="7605713" y="4800600"/>
          <p14:tracePt t="210977" x="7542213" y="4760913"/>
          <p14:tracePt t="210986" x="7485063" y="4721225"/>
          <p14:tracePt t="210992" x="7429500" y="4697413"/>
          <p14:tracePt t="211004" x="7389813" y="4673600"/>
          <p14:tracePt t="211008" x="7342188" y="4649788"/>
          <p14:tracePt t="211016" x="7302500" y="4641850"/>
          <p14:tracePt t="211023" x="7270750" y="4624388"/>
          <p14:tracePt t="211029" x="7246938" y="4624388"/>
          <p14:tracePt t="211039" x="7231063" y="4624388"/>
          <p14:tracePt t="211045" x="7223125" y="4624388"/>
          <p14:tracePt t="211052" x="7207250" y="4616450"/>
          <p14:tracePt t="211059" x="7191375" y="4616450"/>
          <p14:tracePt t="211069" x="7183438" y="4616450"/>
          <p14:tracePt t="211075" x="7159625" y="4616450"/>
          <p14:tracePt t="211083" x="7143750" y="4616450"/>
          <p14:tracePt t="211090" x="7126288" y="4616450"/>
          <p14:tracePt t="211097" x="7110413" y="4616450"/>
          <p14:tracePt t="211106" x="7078663" y="4616450"/>
          <p14:tracePt t="211112" x="7054850" y="4616450"/>
          <p14:tracePt t="211121" x="7031038" y="4633913"/>
          <p14:tracePt t="211127" x="7007225" y="4649788"/>
          <p14:tracePt t="211135" x="6975475" y="4665663"/>
          <p14:tracePt t="211142" x="6959600" y="4689475"/>
          <p14:tracePt t="211153" x="6935788" y="4705350"/>
          <p14:tracePt t="211157" x="6904038" y="4729163"/>
          <p14:tracePt t="211165" x="6880225" y="4752975"/>
          <p14:tracePt t="211172" x="6848475" y="4792663"/>
          <p14:tracePt t="211179" x="6816725" y="4832350"/>
          <p14:tracePt t="211190" x="6784975" y="4879975"/>
          <p14:tracePt t="211195" x="6769100" y="4927600"/>
          <p14:tracePt t="211202" x="6751638" y="4976813"/>
          <p14:tracePt t="211209" x="6743700" y="5000625"/>
          <p14:tracePt t="211219" x="6727825" y="5040313"/>
          <p14:tracePt t="211240" x="6719888" y="5127625"/>
          <p14:tracePt t="211249" x="6719888" y="5143500"/>
          <p14:tracePt t="211256" x="6719888" y="5159375"/>
          <p14:tracePt t="211263" x="6719888" y="5175250"/>
          <p14:tracePt t="211271" x="6719888" y="5183188"/>
          <p14:tracePt t="211277" x="6719888" y="5191125"/>
          <p14:tracePt t="211285" x="6719888" y="5199063"/>
          <p14:tracePt t="211292" x="6719888" y="5222875"/>
          <p14:tracePt t="211302" x="6719888" y="5238750"/>
          <p14:tracePt t="211308" x="6719888" y="5246688"/>
          <p14:tracePt t="211316" x="6719888" y="5270500"/>
          <p14:tracePt t="211322" x="6727825" y="5286375"/>
          <p14:tracePt t="211330" x="6727825" y="5310188"/>
          <p14:tracePt t="211339" x="6727825" y="5319713"/>
          <p14:tracePt t="211344" x="6735763" y="5327650"/>
          <p14:tracePt t="211352" x="6735763" y="5335588"/>
          <p14:tracePt t="211502" x="0" y="0"/>
        </p14:tracePtLst>
        <p14:tracePtLst>
          <p14:tracePt t="216229" x="6832600" y="3995738"/>
          <p14:tracePt t="216819" x="6840538" y="3995738"/>
          <p14:tracePt t="216826" x="6848475" y="3995738"/>
          <p14:tracePt t="216879" x="6856413" y="3995738"/>
          <p14:tracePt t="217703" x="0" y="0"/>
        </p14:tracePtLst>
        <p14:tracePtLst>
          <p14:tracePt t="224592" x="2535238" y="3906838"/>
          <p14:tracePt t="225031" x="2551113" y="3906838"/>
          <p14:tracePt t="225039" x="2574925" y="3875088"/>
          <p14:tracePt t="225046" x="2654300" y="3827463"/>
          <p14:tracePt t="225054" x="2733675" y="3771900"/>
          <p14:tracePt t="225061" x="2838450" y="3692525"/>
          <p14:tracePt t="225068" x="2997200" y="3571875"/>
          <p14:tracePt t="225076" x="3149600" y="3468688"/>
          <p14:tracePt t="225083" x="3340100" y="3349625"/>
          <p14:tracePt t="225091" x="3508375" y="3252788"/>
          <p14:tracePt t="225099" x="3659188" y="3165475"/>
          <p14:tracePt t="225107" x="3770313" y="3094038"/>
          <p14:tracePt t="225114" x="3851275" y="3046413"/>
          <p14:tracePt t="225122" x="3906838" y="2998788"/>
          <p14:tracePt t="225129" x="3930650" y="2974975"/>
          <p14:tracePt t="225138" x="3938588" y="2959100"/>
          <p14:tracePt t="225144" x="3946525" y="2935288"/>
          <p14:tracePt t="225151" x="3946525" y="2927350"/>
          <p14:tracePt t="225166" x="3946525" y="2919413"/>
          <p14:tracePt t="225174" x="3946525" y="2909888"/>
          <p14:tracePt t="225332" x="3914775" y="2901950"/>
          <p14:tracePt t="225340" x="3890963" y="2901950"/>
          <p14:tracePt t="225347" x="3859213" y="2894013"/>
          <p14:tracePt t="225357" x="3825875" y="2886075"/>
          <p14:tracePt t="225362" x="3778250" y="2886075"/>
          <p14:tracePt t="225370" x="3722688" y="2878138"/>
          <p14:tracePt t="225378" x="3690938" y="2878138"/>
          <p14:tracePt t="225384" x="3635375" y="2878138"/>
          <p14:tracePt t="225392" x="3587750" y="2878138"/>
          <p14:tracePt t="225399" x="3540125" y="2878138"/>
          <p14:tracePt t="225406" x="3500438" y="2878138"/>
          <p14:tracePt t="225414" x="3476625" y="2878138"/>
          <p14:tracePt t="225423" x="3459163" y="2878138"/>
          <p14:tracePt t="225460" x="3451225" y="2878138"/>
          <p14:tracePt t="225662" x="3467100" y="2886075"/>
          <p14:tracePt t="225670" x="3484563" y="2894013"/>
          <p14:tracePt t="225677" x="3500438" y="2909888"/>
          <p14:tracePt t="225684" x="3508375" y="2909888"/>
          <p14:tracePt t="225695" x="3516313" y="2919413"/>
          <p14:tracePt t="225699" x="3524250" y="2927350"/>
          <p14:tracePt t="225714" x="3524250" y="2935288"/>
          <p14:tracePt t="225722" x="3532188" y="2935288"/>
          <p14:tracePt t="226195" x="3532188" y="2943225"/>
          <p14:tracePt t="226202" x="3524250" y="2951163"/>
          <p14:tracePt t="226209" x="3492500" y="2990850"/>
          <p14:tracePt t="226218" x="3459163" y="3006725"/>
          <p14:tracePt t="226226" x="3411538" y="3038475"/>
          <p14:tracePt t="226243" x="3316288" y="3109913"/>
          <p14:tracePt t="226247" x="3268663" y="3141663"/>
          <p14:tracePt t="226256" x="3228975" y="3173413"/>
          <p14:tracePt t="226262" x="3181350" y="3205163"/>
          <p14:tracePt t="226271" x="3133725" y="3236913"/>
          <p14:tracePt t="226277" x="3109913" y="3270250"/>
          <p14:tracePt t="226285" x="3084513" y="3294063"/>
          <p14:tracePt t="226294" x="3068638" y="3325813"/>
          <p14:tracePt t="226299" x="3052763" y="3349625"/>
          <p14:tracePt t="226308" x="3036888" y="3389313"/>
          <p14:tracePt t="226315" x="3021013" y="3413125"/>
          <p14:tracePt t="226322" x="3013075" y="3429000"/>
          <p14:tracePt t="226330" x="2997200" y="3460750"/>
          <p14:tracePt t="226339" x="2973388" y="3500438"/>
          <p14:tracePt t="226345" x="2949575" y="3540125"/>
          <p14:tracePt t="226353" x="2925763" y="3571875"/>
          <p14:tracePt t="226360" x="2909888" y="3613150"/>
          <p14:tracePt t="226367" x="2878138" y="3652838"/>
          <p14:tracePt t="226375" x="2846388" y="3692525"/>
          <p14:tracePt t="226381" x="2830513" y="3716338"/>
          <p14:tracePt t="226390" x="2806700" y="3748088"/>
          <p14:tracePt t="226397" x="2798763" y="3763963"/>
          <p14:tracePt t="226406" x="2774950" y="3787775"/>
          <p14:tracePt t="226412" x="2759075" y="3819525"/>
          <p14:tracePt t="226422" x="2751138" y="3843338"/>
          <p14:tracePt t="226428" x="2741613" y="3859213"/>
          <p14:tracePt t="226434" x="2733675" y="3875088"/>
          <p14:tracePt t="226442" x="2717800" y="3890963"/>
          <p14:tracePt t="226457" x="2709863" y="3898900"/>
          <p14:tracePt t="226465" x="2709863" y="3906838"/>
          <p14:tracePt t="226472" x="2709863" y="3914775"/>
          <p14:tracePt t="226900" x="2701925" y="3914775"/>
          <p14:tracePt t="226907" x="2693988" y="3914775"/>
          <p14:tracePt t="226914" x="2686050" y="3930650"/>
          <p14:tracePt t="226924" x="2678113" y="3930650"/>
          <p14:tracePt t="226929" x="2662238" y="3948113"/>
          <p14:tracePt t="226938" x="2654300" y="3948113"/>
          <p14:tracePt t="226944" x="2638425" y="3963988"/>
          <p14:tracePt t="226952" x="2622550" y="3963988"/>
          <p14:tracePt t="226959" x="2614613" y="3971925"/>
          <p14:tracePt t="226967" x="2606675" y="3979863"/>
          <p14:tracePt t="227064" x="2598738" y="3979863"/>
          <p14:tracePt t="227073" x="2590800" y="3979863"/>
          <p14:tracePt t="227079" x="2574925" y="3979863"/>
          <p14:tracePt t="227088" x="2559050" y="3979863"/>
          <p14:tracePt t="227094" x="2543175" y="3956050"/>
          <p14:tracePt t="227102" x="2535238" y="3930650"/>
          <p14:tracePt t="227110" x="2527300" y="3898900"/>
          <p14:tracePt t="227117" x="2519363" y="3875088"/>
          <p14:tracePt t="227125" x="2519363" y="3851275"/>
          <p14:tracePt t="227131" x="2511425" y="3827463"/>
          <p14:tracePt t="227140" x="2503488" y="3803650"/>
          <p14:tracePt t="227147" x="2503488" y="3795713"/>
          <p14:tracePt t="227154" x="2503488" y="3779838"/>
          <p14:tracePt t="227161" x="2495550" y="3763963"/>
          <p14:tracePt t="227172" x="2495550" y="3756025"/>
          <p14:tracePt t="227252" x="2487613" y="3787775"/>
          <p14:tracePt t="227262" x="2487613" y="3811588"/>
          <p14:tracePt t="227268" x="2487613" y="3835400"/>
          <p14:tracePt t="227276" x="2487613" y="3867150"/>
          <p14:tracePt t="227282" x="2487613" y="3890963"/>
          <p14:tracePt t="227290" x="2487613" y="3930650"/>
          <p14:tracePt t="227300" x="2487613" y="3971925"/>
          <p14:tracePt t="227305" x="2495550" y="4019550"/>
          <p14:tracePt t="227312" x="2503488" y="4051300"/>
          <p14:tracePt t="227321" x="2535238" y="4090988"/>
          <p14:tracePt t="227327" x="2551113" y="4106863"/>
          <p14:tracePt t="227339" x="2566988" y="4122738"/>
          <p14:tracePt t="227344" x="2582863" y="4130675"/>
          <p14:tracePt t="227350" x="2598738" y="4138613"/>
          <p14:tracePt t="227358" x="2614613" y="4154488"/>
          <p14:tracePt t="227365" x="2630488" y="4154488"/>
          <p14:tracePt t="227372" x="2638425" y="4154488"/>
          <p14:tracePt t="227380" x="2646363" y="4154488"/>
          <p14:tracePt t="227389" x="2670175" y="4146550"/>
          <p14:tracePt t="227395" x="2686050" y="4130675"/>
          <p14:tracePt t="227404" x="2709863" y="4098925"/>
          <p14:tracePt t="227411" x="2725738" y="4075113"/>
          <p14:tracePt t="227418" x="2751138" y="4035425"/>
          <p14:tracePt t="227427" x="2774950" y="3987800"/>
          <p14:tracePt t="227432" x="2790825" y="3956050"/>
          <p14:tracePt t="227440" x="2798763" y="3930650"/>
          <p14:tracePt t="227449" x="2806700" y="3914775"/>
          <p14:tracePt t="227456" x="2814638" y="3914775"/>
          <p14:tracePt t="230735" x="0" y="0"/>
        </p14:tracePtLst>
        <p14:tracePtLst>
          <p14:tracePt t="244316" x="3492500" y="3571875"/>
          <p14:tracePt t="244848" x="3508375" y="3571875"/>
          <p14:tracePt t="244855" x="3532188" y="3571875"/>
          <p14:tracePt t="244862" x="3563938" y="3556000"/>
          <p14:tracePt t="244872" x="3579813" y="3556000"/>
          <p14:tracePt t="244884" x="3587750" y="3556000"/>
          <p14:tracePt t="244892" x="3595688" y="3556000"/>
          <p14:tracePt t="244899" x="3611563" y="3556000"/>
          <p14:tracePt t="244909" x="3627438" y="3548063"/>
          <p14:tracePt t="244915" x="3643313" y="3540125"/>
          <p14:tracePt t="244922" x="3659188" y="3540125"/>
          <p14:tracePt t="244930" x="3667125" y="3540125"/>
          <p14:tracePt t="244945" x="3675063" y="3532188"/>
          <p14:tracePt t="244984" x="3675063" y="3524250"/>
          <p14:tracePt t="244991" x="3683000" y="3524250"/>
          <p14:tracePt t="244998" x="3690938" y="3524250"/>
          <p14:tracePt t="245013" x="3698875" y="3524250"/>
          <p14:tracePt t="245193" x="3714750" y="3516313"/>
          <p14:tracePt t="245200" x="3730625" y="3508375"/>
          <p14:tracePt t="245209" x="3738563" y="3500438"/>
          <p14:tracePt t="245215" x="3754438" y="3492500"/>
          <p14:tracePt t="245231" x="3762375" y="3492500"/>
          <p14:tracePt t="245242" x="3770313" y="3492500"/>
          <p14:tracePt t="245248" x="3778250" y="3484563"/>
          <p14:tracePt t="245253" x="3786188" y="3484563"/>
          <p14:tracePt t="245298" x="3794125" y="3484563"/>
          <p14:tracePt t="245329" x="3794125" y="3476625"/>
          <p14:tracePt t="245336" x="3794125" y="3460750"/>
          <p14:tracePt t="245343" x="3794125" y="3421063"/>
          <p14:tracePt t="245351" x="3794125" y="3397250"/>
          <p14:tracePt t="245360" x="3778250" y="3373438"/>
          <p14:tracePt t="245365" x="3778250" y="3349625"/>
          <p14:tracePt t="245374" x="3770313" y="3325813"/>
          <p14:tracePt t="245381" x="3754438" y="3302000"/>
          <p14:tracePt t="245391" x="3754438" y="3278188"/>
          <p14:tracePt t="245396" x="3738563" y="3262313"/>
          <p14:tracePt t="245404" x="3722688" y="3228975"/>
          <p14:tracePt t="245412" x="3714750" y="3205163"/>
          <p14:tracePt t="245419" x="3698875" y="3189288"/>
          <p14:tracePt t="245435" x="3690938" y="3181350"/>
          <p14:tracePt t="245441" x="3690938" y="3173413"/>
          <p14:tracePt t="245472" x="3683000" y="3173413"/>
          <p14:tracePt t="245487" x="3675063" y="3173413"/>
          <p14:tracePt t="245493" x="3667125" y="3173413"/>
          <p14:tracePt t="245513" x="3659188" y="3173413"/>
          <p14:tracePt t="245523" x="3643313" y="3181350"/>
          <p14:tracePt t="245540" x="3635375" y="3181350"/>
          <p14:tracePt t="245547" x="3619500" y="3197225"/>
          <p14:tracePt t="245554" x="3611563" y="3205163"/>
          <p14:tracePt t="245562" x="3595688" y="3221038"/>
          <p14:tracePt t="245569" x="3587750" y="3228975"/>
          <p14:tracePt t="245577" x="3571875" y="3244850"/>
          <p14:tracePt t="245583" x="3563938" y="3262313"/>
          <p14:tracePt t="245593" x="3556000" y="3270250"/>
          <p14:tracePt t="245598" x="3556000" y="3278188"/>
          <p14:tracePt t="245607" x="3548063" y="3286125"/>
          <p14:tracePt t="245613" x="3540125" y="3302000"/>
          <p14:tracePt t="245624" x="3524250" y="3317875"/>
          <p14:tracePt t="245629" x="3508375" y="3389313"/>
          <p14:tracePt t="245637" x="3500438" y="3405188"/>
          <p14:tracePt t="245644" x="3500438" y="3436938"/>
          <p14:tracePt t="245652" x="3500438" y="3468688"/>
          <p14:tracePt t="245659" x="3500438" y="3500438"/>
          <p14:tracePt t="245667" x="3500438" y="3524250"/>
          <p14:tracePt t="245673" x="3500438" y="3548063"/>
          <p14:tracePt t="245682" x="3500438" y="3563938"/>
          <p14:tracePt t="245690" x="3500438" y="3587750"/>
          <p14:tracePt t="245696" x="3500438" y="3595688"/>
          <p14:tracePt t="245704" x="3500438" y="3613150"/>
          <p14:tracePt t="245711" x="3500438" y="3621088"/>
          <p14:tracePt t="245719" x="3508375" y="3636963"/>
          <p14:tracePt t="245728" x="3516313" y="3644900"/>
          <p14:tracePt t="245733" x="3524250" y="3644900"/>
          <p14:tracePt t="245743" x="3540125" y="3644900"/>
          <p14:tracePt t="245748" x="3548063" y="3652838"/>
          <p14:tracePt t="245756" x="3563938" y="3652838"/>
          <p14:tracePt t="245763" x="3579813" y="3660775"/>
          <p14:tracePt t="245773" x="3587750" y="3660775"/>
          <p14:tracePt t="245779" x="3603625" y="3660775"/>
          <p14:tracePt t="245787" x="3611563" y="3660775"/>
          <p14:tracePt t="245795" x="3627438" y="3660775"/>
          <p14:tracePt t="245801" x="3651250" y="3660775"/>
          <p14:tracePt t="245811" x="3683000" y="3660775"/>
          <p14:tracePt t="245816" x="3714750" y="3660775"/>
          <p14:tracePt t="245823" x="3762375" y="3660775"/>
          <p14:tracePt t="245831" x="3825875" y="3660775"/>
          <p14:tracePt t="245841" x="3890963" y="3660775"/>
          <p14:tracePt t="245848" x="3930650" y="3660775"/>
          <p14:tracePt t="245854" x="4002088" y="3660775"/>
          <p14:tracePt t="245861" x="4065588" y="3660775"/>
          <p14:tracePt t="245868" x="4121150" y="3660775"/>
          <p14:tracePt t="245878" x="4160838" y="3660775"/>
          <p14:tracePt t="245883" x="4200525" y="3660775"/>
          <p14:tracePt t="245892" x="4249738" y="3660775"/>
          <p14:tracePt t="245898" x="4281488" y="3660775"/>
          <p14:tracePt t="245907" x="4313238" y="3660775"/>
          <p14:tracePt t="245914" x="4344988" y="3636963"/>
          <p14:tracePt t="245923" x="4368800" y="3605213"/>
          <p14:tracePt t="245928" x="4392613" y="3587750"/>
          <p14:tracePt t="245937" x="4416425" y="3540125"/>
          <p14:tracePt t="245944" x="4432300" y="3484563"/>
          <p14:tracePt t="245952" x="4440238" y="3444875"/>
          <p14:tracePt t="245959" x="4448175" y="3389313"/>
          <p14:tracePt t="245966" x="4448175" y="3333750"/>
          <p14:tracePt t="245975" x="4448175" y="3270250"/>
          <p14:tracePt t="245981" x="4448175" y="3228975"/>
          <p14:tracePt t="245988" x="4448175" y="3181350"/>
          <p14:tracePt t="245999" x="4432300" y="3133725"/>
          <p14:tracePt t="246006" x="4416425" y="3086100"/>
          <p14:tracePt t="246011" x="4408488" y="3062288"/>
          <p14:tracePt t="246018" x="4384675" y="3030538"/>
          <p14:tracePt t="246028" x="4376738" y="2998788"/>
          <p14:tracePt t="246033" x="4360863" y="2982913"/>
          <p14:tracePt t="246042" x="4352925" y="2959100"/>
          <p14:tracePt t="246048" x="4313238" y="2927350"/>
          <p14:tracePt t="246056" x="4297363" y="2919413"/>
          <p14:tracePt t="246064" x="4281488" y="2919413"/>
          <p14:tracePt t="246078" x="4265613" y="2919413"/>
          <p14:tracePt t="246087" x="4249738" y="2919413"/>
          <p14:tracePt t="246094" x="4241800" y="2919413"/>
          <p14:tracePt t="246104" x="4233863" y="2919413"/>
          <p14:tracePt t="246109" x="4217988" y="2927350"/>
          <p14:tracePt t="246117" x="4210050" y="2927350"/>
          <p14:tracePt t="246123" x="4200525" y="2927350"/>
          <p14:tracePt t="246131" x="4176713" y="2943225"/>
          <p14:tracePt t="246140" x="4152900" y="2951163"/>
          <p14:tracePt t="246146" x="4129088" y="2951163"/>
          <p14:tracePt t="246156" x="4097338" y="2967038"/>
          <p14:tracePt t="246162" x="4073525" y="2982913"/>
          <p14:tracePt t="246169" x="4033838" y="2998788"/>
          <p14:tracePt t="246180" x="4002088" y="3014663"/>
          <p14:tracePt t="246183" x="3962400" y="3046413"/>
          <p14:tracePt t="246192" x="3914775" y="3078163"/>
          <p14:tracePt t="246198" x="3867150" y="3109913"/>
          <p14:tracePt t="246207" x="3833813" y="3133725"/>
          <p14:tracePt t="246214" x="3802063" y="3165475"/>
          <p14:tracePt t="246223" x="3770313" y="3181350"/>
          <p14:tracePt t="246231" x="3730625" y="3205163"/>
          <p14:tracePt t="246238" x="3706813" y="3228975"/>
          <p14:tracePt t="246243" x="3683000" y="3244850"/>
          <p14:tracePt t="246252" x="3651250" y="3270250"/>
          <p14:tracePt t="246260" x="3643313" y="3286125"/>
          <p14:tracePt t="246266" x="3619500" y="3302000"/>
          <p14:tracePt t="246273" x="3595688" y="3325813"/>
          <p14:tracePt t="246281" x="3571875" y="3357563"/>
          <p14:tracePt t="246290" x="3556000" y="3373438"/>
          <p14:tracePt t="246298" x="3524250" y="3397250"/>
          <p14:tracePt t="246305" x="3516313" y="3429000"/>
          <p14:tracePt t="246311" x="3492500" y="3460750"/>
          <p14:tracePt t="246319" x="3476625" y="3484563"/>
          <p14:tracePt t="246330" x="3476625" y="3500438"/>
          <p14:tracePt t="246334" x="3451225" y="3524250"/>
          <p14:tracePt t="246343" x="3443288" y="3548063"/>
          <p14:tracePt t="246348" x="3435350" y="3579813"/>
          <p14:tracePt t="246356" x="3427413" y="3587750"/>
          <p14:tracePt t="246366" x="3419475" y="3613150"/>
          <p14:tracePt t="246373" x="3411538" y="3629025"/>
          <p14:tracePt t="246379" x="3411538" y="3644900"/>
          <p14:tracePt t="246388" x="3403600" y="3676650"/>
          <p14:tracePt t="246394" x="3403600" y="3692525"/>
          <p14:tracePt t="246406" x="3403600" y="3708400"/>
          <p14:tracePt t="246410" x="3403600" y="3740150"/>
          <p14:tracePt t="246416" x="3403600" y="3756025"/>
          <p14:tracePt t="246424" x="3403600" y="3763963"/>
          <p14:tracePt t="246431" x="3411538" y="3771900"/>
          <p14:tracePt t="246441" x="3419475" y="3779838"/>
          <p14:tracePt t="246446" x="3435350" y="3795713"/>
          <p14:tracePt t="246456" x="3443288" y="3795713"/>
          <p14:tracePt t="246461" x="3451225" y="3795713"/>
          <p14:tracePt t="246469" x="3476625" y="3803650"/>
          <p14:tracePt t="246484" x="3500438" y="3803650"/>
          <p14:tracePt t="246492" x="3516313" y="3803650"/>
          <p14:tracePt t="246498" x="3532188" y="3803650"/>
          <p14:tracePt t="246507" x="3556000" y="3803650"/>
          <p14:tracePt t="246515" x="3579813" y="3803650"/>
          <p14:tracePt t="246522" x="3595688" y="3803650"/>
          <p14:tracePt t="246528" x="3611563" y="3803650"/>
          <p14:tracePt t="246537" x="3635375" y="3803650"/>
          <p14:tracePt t="246544" x="3659188" y="3803650"/>
          <p14:tracePt t="246552" x="3690938" y="3795713"/>
          <p14:tracePt t="246560" x="3714750" y="3795713"/>
          <p14:tracePt t="246566" x="3738563" y="3795713"/>
          <p14:tracePt t="246575" x="3754438" y="3787775"/>
          <p14:tracePt t="246582" x="3778250" y="3779838"/>
          <p14:tracePt t="246592" x="3786188" y="3779838"/>
          <p14:tracePt t="246596" x="3802063" y="3779838"/>
          <p14:tracePt t="246606" x="3810000" y="3771900"/>
          <p14:tracePt t="246611" x="3817938" y="3771900"/>
          <p14:tracePt t="246619" x="3817938" y="3763963"/>
          <p14:tracePt t="246629" x="3825875" y="3763963"/>
          <p14:tracePt t="246642" x="3825875" y="3756025"/>
          <p14:tracePt t="246678" x="3833813" y="3756025"/>
          <p14:tracePt t="247249" x="3833813" y="3748088"/>
          <p14:tracePt t="247257" x="3833813" y="3740150"/>
          <p14:tracePt t="247263" x="3833813" y="3732213"/>
          <p14:tracePt t="247279" x="3833813" y="3724275"/>
          <p14:tracePt t="247287" x="3833813" y="3716338"/>
          <p14:tracePt t="247309" x="3833813" y="3708400"/>
          <p14:tracePt t="247331" x="3833813" y="3700463"/>
          <p14:tracePt t="247356" x="3833813" y="3692525"/>
          <p14:tracePt t="247378" x="3833813" y="3684588"/>
          <p14:tracePt t="247383" x="3833813" y="3676650"/>
          <p14:tracePt t="247398" x="3833813" y="3668713"/>
          <p14:tracePt t="247408" x="3833813" y="3660775"/>
          <p14:tracePt t="247414" x="3843338" y="3652838"/>
          <p14:tracePt t="247423" x="3843338" y="3636963"/>
          <p14:tracePt t="247428" x="3843338" y="3629025"/>
          <p14:tracePt t="247442" x="3851275" y="3613150"/>
          <p14:tracePt t="247446" x="3859213" y="3595688"/>
          <p14:tracePt t="247452" x="3859213" y="3579813"/>
          <p14:tracePt t="247460" x="3859213" y="3571875"/>
          <p14:tracePt t="247469" x="3859213" y="3556000"/>
          <p14:tracePt t="247474" x="3867150" y="3540125"/>
          <p14:tracePt t="247484" x="3867150" y="3524250"/>
          <p14:tracePt t="247490" x="3875088" y="3516313"/>
          <p14:tracePt t="247498" x="3875088" y="3508375"/>
          <p14:tracePt t="247514" x="3875088" y="3500438"/>
          <p14:tracePt t="247534" x="3875088" y="3492500"/>
          <p14:tracePt t="248262" x="3859213" y="3492500"/>
          <p14:tracePt t="248270" x="3843338" y="3476625"/>
          <p14:tracePt t="248276" x="3810000" y="3452813"/>
          <p14:tracePt t="248283" x="3754438" y="3436938"/>
          <p14:tracePt t="248292" x="3706813" y="3421063"/>
          <p14:tracePt t="248298" x="3651250" y="3397250"/>
          <p14:tracePt t="248307" x="3603625" y="3397250"/>
          <p14:tracePt t="248313" x="3563938" y="3381375"/>
          <p14:tracePt t="248320" x="3524250" y="3373438"/>
          <p14:tracePt t="248328" x="3500438" y="3357563"/>
          <p14:tracePt t="248337" x="3476625" y="3349625"/>
          <p14:tracePt t="248344" x="3459163" y="3349625"/>
          <p14:tracePt t="248351" x="3443288" y="3341688"/>
          <p14:tracePt t="248358" x="3435350" y="3341688"/>
          <p14:tracePt t="248366" x="3427413" y="3333750"/>
          <p14:tracePt t="249288" x="3435350" y="3333750"/>
          <p14:tracePt t="249296" x="3443288" y="3333750"/>
          <p14:tracePt t="249303" x="3467100" y="3333750"/>
          <p14:tracePt t="249311" x="3484563" y="3333750"/>
          <p14:tracePt t="249320" x="3508375" y="3341688"/>
          <p14:tracePt t="249325" x="3532188" y="3349625"/>
          <p14:tracePt t="249334" x="3556000" y="3349625"/>
          <p14:tracePt t="249344" x="3587750" y="3349625"/>
          <p14:tracePt t="249349" x="3611563" y="3357563"/>
          <p14:tracePt t="249357" x="3635375" y="3357563"/>
          <p14:tracePt t="249363" x="3659188" y="3357563"/>
          <p14:tracePt t="249372" x="3675063" y="3357563"/>
          <p14:tracePt t="249378" x="3698875" y="3357563"/>
          <p14:tracePt t="249388" x="3706813" y="3357563"/>
          <p14:tracePt t="249689" x="3714750" y="3349625"/>
          <p14:tracePt t="249694" x="3722688" y="3349625"/>
          <p14:tracePt t="249703" x="3754438" y="3325813"/>
          <p14:tracePt t="249708" x="3778250" y="3302000"/>
          <p14:tracePt t="249718" x="3825875" y="3252788"/>
          <p14:tracePt t="249725" x="3883025" y="3197225"/>
          <p14:tracePt t="249731" x="3954463" y="3117850"/>
          <p14:tracePt t="249739" x="4017963" y="3038475"/>
          <p14:tracePt t="249746" x="4081463" y="2943225"/>
          <p14:tracePt t="249754" x="4176713" y="2822575"/>
          <p14:tracePt t="249761" x="4289425" y="2647950"/>
          <p14:tracePt t="249768" x="4400550" y="2455863"/>
          <p14:tracePt t="249775" x="4495800" y="2289175"/>
          <p14:tracePt t="249783" x="4576763" y="2144713"/>
          <p14:tracePt t="249792" x="4640263" y="2001838"/>
          <p14:tracePt t="249798" x="4703763" y="1881188"/>
          <p14:tracePt t="249806" x="4735513" y="1793875"/>
          <p14:tracePt t="249815" x="4791075" y="1666875"/>
          <p14:tracePt t="249821" x="4822825" y="1563688"/>
          <p14:tracePt t="249828" x="4862513" y="1458913"/>
          <p14:tracePt t="249838" x="4878388" y="1371600"/>
          <p14:tracePt t="249843" x="4894263" y="1292225"/>
          <p14:tracePt t="249851" x="4902200" y="1244600"/>
          <p14:tracePt t="249858" x="4910138" y="1212850"/>
          <p14:tracePt t="249867" x="4910138" y="1204913"/>
          <p14:tracePt t="249875" x="4910138" y="1195388"/>
          <p14:tracePt t="250075" x="4926013" y="1195388"/>
          <p14:tracePt t="250083" x="4967288" y="1171575"/>
          <p14:tracePt t="250090" x="5006975" y="1147763"/>
          <p14:tracePt t="250097" x="5038725" y="1123950"/>
          <p14:tracePt t="250105" x="5094288" y="1100138"/>
          <p14:tracePt t="250113" x="5141913" y="1076325"/>
          <p14:tracePt t="250124" x="5189538" y="1060450"/>
          <p14:tracePt t="250128" x="5237163" y="1044575"/>
          <p14:tracePt t="250138" x="5276850" y="1028700"/>
          <p14:tracePt t="250143" x="5318125" y="1012825"/>
          <p14:tracePt t="250153" x="5341938" y="1004888"/>
          <p14:tracePt t="250158" x="5365750" y="996950"/>
          <p14:tracePt t="250167" x="5373688" y="996950"/>
          <p14:tracePt t="250174" x="5389563" y="996950"/>
          <p14:tracePt t="250181" x="5405438" y="981075"/>
          <p14:tracePt t="250191" x="5421313" y="973138"/>
          <p14:tracePt t="250204" x="5429250" y="973138"/>
          <p14:tracePt t="250220" x="5429250" y="965200"/>
          <p14:tracePt t="250239" x="5437188" y="965200"/>
          <p14:tracePt t="250257" x="5445125" y="965200"/>
          <p14:tracePt t="250272" x="5453063" y="965200"/>
          <p14:tracePt t="250278" x="5453063" y="957263"/>
          <p14:tracePt t="250288" x="5461000" y="957263"/>
          <p14:tracePt t="250302" x="5468938" y="957263"/>
          <p14:tracePt t="250308" x="5476875" y="949325"/>
          <p14:tracePt t="251725" x="5484813" y="949325"/>
          <p14:tracePt t="251732" x="5492750" y="949325"/>
          <p14:tracePt t="251740" x="5516563" y="973138"/>
          <p14:tracePt t="251747" x="5548313" y="989013"/>
          <p14:tracePt t="251755" x="5572125" y="1004888"/>
          <p14:tracePt t="251762" x="5611813" y="1036638"/>
          <p14:tracePt t="251769" x="5635625" y="1044575"/>
          <p14:tracePt t="251777" x="5659438" y="1060450"/>
          <p14:tracePt t="251786" x="5684838" y="1076325"/>
          <p14:tracePt t="251792" x="5692775" y="1084263"/>
          <p14:tracePt t="251800" x="5700713" y="1084263"/>
          <p14:tracePt t="251807" x="5700713" y="1092200"/>
          <p14:tracePt t="252147" x="5700713" y="1123950"/>
          <p14:tracePt t="252153" x="5692775" y="1155700"/>
          <p14:tracePt t="252161" x="5692775" y="1171575"/>
          <p14:tracePt t="252168" x="5684838" y="1195388"/>
          <p14:tracePt t="252175" x="5667375" y="1236663"/>
          <p14:tracePt t="252183" x="5667375" y="1260475"/>
          <p14:tracePt t="252190" x="5667375" y="1292225"/>
          <p14:tracePt t="252198" x="5659438" y="1316038"/>
          <p14:tracePt t="252205" x="5651500" y="1339850"/>
          <p14:tracePt t="252212" x="5651500" y="1363663"/>
          <p14:tracePt t="252220" x="5651500" y="1387475"/>
          <p14:tracePt t="252237" x="5651500" y="1411288"/>
          <p14:tracePt t="252242" x="5651500" y="1435100"/>
          <p14:tracePt t="252251" x="5643563" y="1443038"/>
          <p14:tracePt t="252257" x="5643563" y="1450975"/>
          <p14:tracePt t="252267" x="5643563" y="1466850"/>
          <p14:tracePt t="252272" x="5643563" y="1482725"/>
          <p14:tracePt t="252280" x="5643563" y="1506538"/>
          <p14:tracePt t="252287" x="5643563" y="1514475"/>
          <p14:tracePt t="252295" x="5643563" y="1547813"/>
          <p14:tracePt t="252304" x="5643563" y="1571625"/>
          <p14:tracePt t="252310" x="5635625" y="1595438"/>
          <p14:tracePt t="252319" x="5635625" y="1627188"/>
          <p14:tracePt t="252325" x="5635625" y="1674813"/>
          <p14:tracePt t="252336" x="5635625" y="1698625"/>
          <p14:tracePt t="252343" x="5635625" y="1730375"/>
          <p14:tracePt t="252350" x="5635625" y="1754188"/>
          <p14:tracePt t="252357" x="5635625" y="1762125"/>
          <p14:tracePt t="252365" x="5635625" y="1770063"/>
          <p14:tracePt t="252376" x="5635625" y="1778000"/>
          <p14:tracePt t="254082" x="5627688" y="1778000"/>
          <p14:tracePt t="254092" x="5611813" y="1778000"/>
          <p14:tracePt t="254096" x="5524500" y="1778000"/>
          <p14:tracePt t="254104" x="5461000" y="1778000"/>
          <p14:tracePt t="254111" x="5397500" y="1778000"/>
          <p14:tracePt t="254119" x="5341938" y="1778000"/>
          <p14:tracePt t="254127" x="5284788" y="1778000"/>
          <p14:tracePt t="254134" x="5237163" y="1778000"/>
          <p14:tracePt t="254141" x="5181600" y="1778000"/>
          <p14:tracePt t="254150" x="5118100" y="1785938"/>
          <p14:tracePt t="254155" x="5078413" y="1785938"/>
          <p14:tracePt t="254168" x="5046663" y="1793875"/>
          <p14:tracePt t="254171" x="5038725" y="1801813"/>
          <p14:tracePt t="254178" x="5030788" y="1801813"/>
          <p14:tracePt t="254193" x="5030788" y="1809750"/>
          <p14:tracePt t="254306" x="5022850" y="1809750"/>
          <p14:tracePt t="254314" x="5006975" y="1809750"/>
          <p14:tracePt t="254320" x="4999038" y="1809750"/>
          <p14:tracePt t="254328" x="4983163" y="1809750"/>
          <p14:tracePt t="254336" x="4967288" y="1809750"/>
          <p14:tracePt t="254343" x="4951413" y="1817688"/>
          <p14:tracePt t="254352" x="4926013" y="1825625"/>
          <p14:tracePt t="254358" x="4902200" y="1825625"/>
          <p14:tracePt t="254366" x="4878388" y="1833563"/>
          <p14:tracePt t="254373" x="4862513" y="1841500"/>
          <p14:tracePt t="254382" x="4846638" y="1849438"/>
          <p14:tracePt t="254390" x="4838700" y="1849438"/>
          <p14:tracePt t="254397" x="4830763" y="1849438"/>
          <p14:tracePt t="254403" x="4822825" y="1849438"/>
          <p14:tracePt t="254435" x="4814888" y="1849438"/>
          <p14:tracePt t="254466" x="4806950" y="1849438"/>
          <p14:tracePt t="254472" x="4806950" y="1841500"/>
          <p14:tracePt t="254569" x="4806950" y="1833563"/>
          <p14:tracePt t="254584" x="4806950" y="1825625"/>
          <p14:tracePt t="254591" x="4830763" y="1817688"/>
          <p14:tracePt t="254599" x="4854575" y="1809750"/>
          <p14:tracePt t="254606" x="4894263" y="1785938"/>
          <p14:tracePt t="254618" x="4918075" y="1770063"/>
          <p14:tracePt t="254621" x="4959350" y="1754188"/>
          <p14:tracePt t="254629" x="4999038" y="1730375"/>
          <p14:tracePt t="254638" x="5022850" y="1706563"/>
          <p14:tracePt t="254644" x="5046663" y="1690688"/>
          <p14:tracePt t="254654" x="5070475" y="1690688"/>
          <p14:tracePt t="254659" x="5086350" y="1682750"/>
          <p14:tracePt t="254666" x="5094288" y="1682750"/>
          <p14:tracePt t="254673" x="5102225" y="1682750"/>
          <p14:tracePt t="254682" x="5118100" y="1682750"/>
          <p14:tracePt t="254690" x="5126038" y="1682750"/>
          <p14:tracePt t="254697" x="5133975" y="1682750"/>
          <p14:tracePt t="254704" x="5141913" y="1690688"/>
          <p14:tracePt t="254711" x="5149850" y="1706563"/>
          <p14:tracePt t="254721" x="5149850" y="1722438"/>
          <p14:tracePt t="254726" x="5157788" y="1746250"/>
          <p14:tracePt t="254735" x="5165725" y="1778000"/>
          <p14:tracePt t="254741" x="5165725" y="1809750"/>
          <p14:tracePt t="254751" x="5173663" y="1825625"/>
          <p14:tracePt t="254756" x="5173663" y="1841500"/>
          <p14:tracePt t="254766" x="5173663" y="1849438"/>
          <p14:tracePt t="254771" x="5173663" y="1857375"/>
          <p14:tracePt t="254779" x="5165725" y="1865313"/>
          <p14:tracePt t="254793" x="5157788" y="1865313"/>
          <p14:tracePt t="254803" x="5149850" y="1865313"/>
          <p14:tracePt t="254808" x="5133975" y="1865313"/>
          <p14:tracePt t="254817" x="5118100" y="1865313"/>
          <p14:tracePt t="254824" x="5102225" y="1865313"/>
          <p14:tracePt t="254832" x="5078413" y="1857375"/>
          <p14:tracePt t="254839" x="5054600" y="1841500"/>
          <p14:tracePt t="254847" x="5030788" y="1825625"/>
          <p14:tracePt t="254854" x="4999038" y="1817688"/>
          <p14:tracePt t="254861" x="4975225" y="1801813"/>
          <p14:tracePt t="254870" x="4951413" y="1785938"/>
          <p14:tracePt t="254877" x="4933950" y="1778000"/>
          <p14:tracePt t="254884" x="4933950" y="1770063"/>
          <p14:tracePt t="254892" x="4926013" y="1754188"/>
          <p14:tracePt t="254899" x="4918075" y="1754188"/>
          <p14:tracePt t="254906" x="4918075" y="1746250"/>
          <p14:tracePt t="254916" x="4918075" y="1738313"/>
          <p14:tracePt t="254929" x="4918075" y="1730375"/>
          <p14:tracePt t="254937" x="4918075" y="1722438"/>
          <p14:tracePt t="254952" x="4918075" y="1706563"/>
          <p14:tracePt t="254958" x="4918075" y="1690688"/>
          <p14:tracePt t="254969" x="4918075" y="1666875"/>
          <p14:tracePt t="254973" x="4918075" y="1619250"/>
          <p14:tracePt t="254982" x="4918075" y="1587500"/>
          <p14:tracePt t="254989" x="4918075" y="1547813"/>
          <p14:tracePt t="254998" x="4918075" y="1490663"/>
          <p14:tracePt t="255004" x="4918075" y="1450975"/>
          <p14:tracePt t="255012" x="4918075" y="1387475"/>
          <p14:tracePt t="255020" x="4918075" y="1339850"/>
          <p14:tracePt t="255026" x="4918075" y="1268413"/>
          <p14:tracePt t="255035" x="4910138" y="1236663"/>
          <p14:tracePt t="255041" x="4902200" y="1179513"/>
          <p14:tracePt t="255049" x="4886325" y="1131888"/>
          <p14:tracePt t="255056" x="4878388" y="1084263"/>
          <p14:tracePt t="255066" x="4862513" y="1036638"/>
          <p14:tracePt t="255071" x="4838700" y="996950"/>
          <p14:tracePt t="255079" x="4814888" y="957263"/>
          <p14:tracePt t="255086" x="4806950" y="941388"/>
          <p14:tracePt t="255093" x="4791075" y="909638"/>
          <p14:tracePt t="255101" x="4775200" y="901700"/>
          <p14:tracePt t="255108" x="4775200" y="893763"/>
          <p14:tracePt t="255124" x="4767263" y="893763"/>
          <p14:tracePt t="255133" x="4767263" y="885825"/>
          <p14:tracePt t="255185" x="4751388" y="869950"/>
          <p14:tracePt t="255192" x="4735513" y="852488"/>
          <p14:tracePt t="255200" x="4719638" y="844550"/>
          <p14:tracePt t="255206" x="4711700" y="828675"/>
          <p14:tracePt t="255216" x="4703763" y="828675"/>
          <p14:tracePt t="255275" x="4711700" y="828675"/>
          <p14:tracePt t="255281" x="4735513" y="828675"/>
          <p14:tracePt t="255292" x="4759325" y="836613"/>
          <p14:tracePt t="255299" x="4783138" y="836613"/>
          <p14:tracePt t="255304" x="4799013" y="836613"/>
          <p14:tracePt t="255312" x="4814888" y="836613"/>
          <p14:tracePt t="255326" x="4822825" y="844550"/>
          <p14:tracePt t="255439" x="4822825" y="852488"/>
          <p14:tracePt t="255455" x="4822825" y="869950"/>
          <p14:tracePt t="255462" x="4822825" y="877888"/>
          <p14:tracePt t="255474" x="4822825" y="893763"/>
          <p14:tracePt t="255477" x="4822825" y="901700"/>
          <p14:tracePt t="255485" x="4822825" y="909638"/>
          <p14:tracePt t="255492" x="4822825" y="925513"/>
          <p14:tracePt t="255508" x="4822825" y="933450"/>
          <p14:tracePt t="255605" x="4822825" y="941388"/>
          <p14:tracePt t="255613" x="4822825" y="957263"/>
          <p14:tracePt t="255624" x="4822825" y="965200"/>
          <p14:tracePt t="255628" x="4822825" y="981075"/>
          <p14:tracePt t="255636" x="4806950" y="1020763"/>
          <p14:tracePt t="255641" x="4791075" y="1076325"/>
          <p14:tracePt t="255650" x="4767263" y="1147763"/>
          <p14:tracePt t="255658" x="4735513" y="1244600"/>
          <p14:tracePt t="255666" x="4695825" y="1323975"/>
          <p14:tracePt t="255672" x="4656138" y="1419225"/>
          <p14:tracePt t="255680" x="4592638" y="1571625"/>
          <p14:tracePt t="255688" x="4511675" y="1770063"/>
          <p14:tracePt t="255698" x="4400550" y="2033588"/>
          <p14:tracePt t="255703" x="4313238" y="2224088"/>
          <p14:tracePt t="255709" x="4241800" y="2400300"/>
          <p14:tracePt t="255718" x="4168775" y="2527300"/>
          <p14:tracePt t="255725" x="4137025" y="2608263"/>
          <p14:tracePt t="255733" x="4097338" y="2687638"/>
          <p14:tracePt t="255741" x="4057650" y="2759075"/>
          <p14:tracePt t="255751" x="4025900" y="2846388"/>
          <p14:tracePt t="255755" x="3986213" y="2927350"/>
          <p14:tracePt t="255762" x="3962400" y="2982913"/>
          <p14:tracePt t="255770" x="3946525" y="3030538"/>
          <p14:tracePt t="255777" x="3930650" y="3070225"/>
          <p14:tracePt t="255786" x="3930650" y="3086100"/>
          <p14:tracePt t="255800" x="3930650" y="3094038"/>
          <p14:tracePt t="255913" x="3930650" y="3101975"/>
          <p14:tracePt t="255923" x="3922713" y="3109913"/>
          <p14:tracePt t="255927" x="3914775" y="3117850"/>
          <p14:tracePt t="255935" x="3914775" y="3125788"/>
          <p14:tracePt t="255941" x="3914775" y="3141663"/>
          <p14:tracePt t="255949" x="3906838" y="3165475"/>
          <p14:tracePt t="255957" x="3890963" y="3189288"/>
          <p14:tracePt t="255966" x="3875088" y="3236913"/>
          <p14:tracePt t="255971" x="3859213" y="3286125"/>
          <p14:tracePt t="255979" x="3851275" y="3333750"/>
          <p14:tracePt t="255987" x="3843338" y="3365500"/>
          <p14:tracePt t="255999" x="3817938" y="3405188"/>
          <p14:tracePt t="256004" x="3802063" y="3429000"/>
          <p14:tracePt t="256009" x="3778250" y="3460750"/>
          <p14:tracePt t="256018" x="3778250" y="3492500"/>
          <p14:tracePt t="256024" x="3762375" y="3516313"/>
          <p14:tracePt t="256034" x="3746500" y="3532188"/>
          <p14:tracePt t="256039" x="3746500" y="3540125"/>
          <p14:tracePt t="256051" x="3746500" y="3556000"/>
          <p14:tracePt t="256055" x="3738563" y="3563938"/>
          <p14:tracePt t="256064" x="3738563" y="3571875"/>
          <p14:tracePt t="256325" x="3738563" y="3556000"/>
          <p14:tracePt t="256333" x="3738563" y="3532188"/>
          <p14:tracePt t="256339" x="3730625" y="3524250"/>
          <p14:tracePt t="256349" x="3722688" y="3508375"/>
          <p14:tracePt t="256354" x="3714750" y="3492500"/>
          <p14:tracePt t="256362" x="3706813" y="3468688"/>
          <p14:tracePt t="256370" x="3690938" y="3444875"/>
          <p14:tracePt t="256377" x="3667125" y="3405188"/>
          <p14:tracePt t="256385" x="3643313" y="3357563"/>
          <p14:tracePt t="256391" x="3619500" y="3317875"/>
          <p14:tracePt t="256399" x="3603625" y="3294063"/>
          <p14:tracePt t="256408" x="3587750" y="3270250"/>
          <p14:tracePt t="256415" x="3571875" y="3236913"/>
          <p14:tracePt t="256423" x="3540125" y="3181350"/>
          <p14:tracePt t="256429" x="3532188" y="3165475"/>
          <p14:tracePt t="256438" x="3516313" y="3149600"/>
          <p14:tracePt t="256445" x="3516313" y="3125788"/>
          <p14:tracePt t="256453" x="3500438" y="3109913"/>
          <p14:tracePt t="256459" x="3492500" y="3094038"/>
          <p14:tracePt t="256469" x="3484563" y="3086100"/>
          <p14:tracePt t="256474" x="3467100" y="3062288"/>
          <p14:tracePt t="256483" x="3451225" y="3046413"/>
          <p14:tracePt t="256489" x="3443288" y="3030538"/>
          <p14:tracePt t="256499" x="3419475" y="3014663"/>
          <p14:tracePt t="256505" x="3403600" y="2990850"/>
          <p14:tracePt t="256513" x="3387725" y="2974975"/>
          <p14:tracePt t="256519" x="3355975" y="2951163"/>
          <p14:tracePt t="256527" x="3332163" y="2935288"/>
          <p14:tracePt t="256535" x="3292475" y="2909888"/>
          <p14:tracePt t="256542" x="3244850" y="2894013"/>
          <p14:tracePt t="256549" x="3213100" y="2878138"/>
          <p14:tracePt t="256557" x="3173413" y="2870200"/>
          <p14:tracePt t="256566" x="3141663" y="2862263"/>
          <p14:tracePt t="256573" x="3117850" y="2862263"/>
          <p14:tracePt t="256581" x="3100388" y="2862263"/>
          <p14:tracePt t="256587" x="3076575" y="2854325"/>
          <p14:tracePt t="256594" x="3068638" y="2854325"/>
          <p14:tracePt t="256604" x="3060700" y="2854325"/>
          <p14:tracePt t="256609" x="3052763" y="2854325"/>
          <p14:tracePt t="256783" x="3052763" y="2846388"/>
          <p14:tracePt t="256790" x="3044825" y="2814638"/>
          <p14:tracePt t="256797" x="3044825" y="2782888"/>
          <p14:tracePt t="256805" x="3044825" y="2727325"/>
          <p14:tracePt t="256815" x="3044825" y="2671763"/>
          <p14:tracePt t="256820" x="3044825" y="2600325"/>
          <p14:tracePt t="256827" x="3044825" y="2519363"/>
          <p14:tracePt t="256835" x="3044825" y="2455863"/>
          <p14:tracePt t="256841" x="3052763" y="2416175"/>
          <p14:tracePt t="256852" x="3068638" y="2352675"/>
          <p14:tracePt t="256857" x="3084513" y="2312988"/>
          <p14:tracePt t="256865" x="3109913" y="2273300"/>
          <p14:tracePt t="256871" x="3125788" y="2249488"/>
          <p14:tracePt t="256881" x="3141663" y="2233613"/>
          <p14:tracePt t="256895" x="3149600" y="2233613"/>
          <p14:tracePt t="256909" x="3157538" y="2233613"/>
          <p14:tracePt t="256918" x="3173413" y="2249488"/>
          <p14:tracePt t="256925" x="3197225" y="2305050"/>
          <p14:tracePt t="256931" x="3228975" y="2360613"/>
          <p14:tracePt t="256941" x="3260725" y="2408238"/>
          <p14:tracePt t="256947" x="3292475" y="2455863"/>
          <p14:tracePt t="256954" x="3316288" y="2503488"/>
          <p14:tracePt t="256966" x="3332163" y="2551113"/>
          <p14:tracePt t="256971" x="3348038" y="2584450"/>
          <p14:tracePt t="256977" x="3355975" y="2632075"/>
          <p14:tracePt t="256985" x="3355975" y="2663825"/>
          <p14:tracePt t="256992" x="3355975" y="2695575"/>
          <p14:tracePt t="257002" x="3340100" y="2727325"/>
          <p14:tracePt t="257008" x="3324225" y="2774950"/>
          <p14:tracePt t="257016" x="3268663" y="2814638"/>
          <p14:tracePt t="257022" x="3213100" y="2854325"/>
          <p14:tracePt t="257031" x="3141663" y="2894013"/>
          <p14:tracePt t="257039" x="3084513" y="2919413"/>
          <p14:tracePt t="257045" x="3005138" y="2967038"/>
          <p14:tracePt t="257051" x="2917825" y="3006725"/>
          <p14:tracePt t="257059" x="2862263" y="3030538"/>
          <p14:tracePt t="257068" x="2767013" y="3062288"/>
          <p14:tracePt t="257075" x="2709863" y="3070225"/>
          <p14:tracePt t="257082" x="2678113" y="3070225"/>
          <p14:tracePt t="257090" x="2654300" y="3070225"/>
          <p14:tracePt t="257099" x="2638425" y="3070225"/>
          <p14:tracePt t="257105" x="2630488" y="3070225"/>
          <p14:tracePt t="257117" x="2622550" y="3062288"/>
          <p14:tracePt t="257121" x="2614613" y="3062288"/>
          <p14:tracePt t="257127" x="2614613" y="3038475"/>
          <p14:tracePt t="257136" x="2614613" y="3006725"/>
          <p14:tracePt t="257141" x="2630488" y="2959100"/>
          <p14:tracePt t="257153" x="2654300" y="2901950"/>
          <p14:tracePt t="257157" x="2686050" y="2854325"/>
          <p14:tracePt t="257165" x="2717800" y="2814638"/>
          <p14:tracePt t="257172" x="2759075" y="2767013"/>
          <p14:tracePt t="257181" x="2798763" y="2727325"/>
          <p14:tracePt t="257194" x="2870200" y="2647950"/>
          <p14:tracePt t="257202" x="2909888" y="2608263"/>
          <p14:tracePt t="257208" x="2933700" y="2592388"/>
          <p14:tracePt t="257216" x="2941638" y="2584450"/>
          <p14:tracePt t="257237" x="2989263" y="2551113"/>
          <p14:tracePt t="257241" x="3013075" y="2535238"/>
          <p14:tracePt t="257248" x="3021013" y="2527300"/>
          <p14:tracePt t="257256" x="3036888" y="2519363"/>
          <p14:tracePt t="257268" x="3044825" y="2519363"/>
          <p14:tracePt t="257504" x="3052763" y="2535238"/>
          <p14:tracePt t="257510" x="3052763" y="2559050"/>
          <p14:tracePt t="257518" x="3052763" y="2600325"/>
          <p14:tracePt t="257525" x="3052763" y="2616200"/>
          <p14:tracePt t="257532" x="3052763" y="2640013"/>
          <p14:tracePt t="257539" x="3052763" y="2655888"/>
          <p14:tracePt t="257548" x="3052763" y="2679700"/>
          <p14:tracePt t="257554" x="3052763" y="2687638"/>
          <p14:tracePt t="257568" x="3052763" y="2695575"/>
          <p14:tracePt t="257641" x="3052763" y="2679700"/>
          <p14:tracePt t="257647" x="3052763" y="2671763"/>
          <p14:tracePt t="257653" x="3052763" y="2663825"/>
          <p14:tracePt t="257660" x="3052763" y="2655888"/>
          <p14:tracePt t="257668" x="3052763" y="2647950"/>
          <p14:tracePt t="257675" x="3052763" y="2640013"/>
          <p14:tracePt t="257682" x="3060700" y="2640013"/>
          <p14:tracePt t="257690" x="3060700" y="2632075"/>
          <p14:tracePt t="257698" x="3068638" y="2632075"/>
          <p14:tracePt t="257760" x="3076575" y="2624138"/>
          <p14:tracePt t="257768" x="3092450" y="2624138"/>
          <p14:tracePt t="257773" x="3100388" y="2624138"/>
          <p14:tracePt t="257780" x="3109913" y="2624138"/>
          <p14:tracePt t="257793" x="3117850" y="2624138"/>
          <p14:tracePt t="257797" x="3141663" y="2624138"/>
          <p14:tracePt t="257802" x="3157538" y="2624138"/>
          <p14:tracePt t="257810" x="3189288" y="2624138"/>
          <p14:tracePt t="257817" x="3213100" y="2624138"/>
          <p14:tracePt t="257827" x="3236913" y="2624138"/>
          <p14:tracePt t="257832" x="3260725" y="2632075"/>
          <p14:tracePt t="257839" x="3284538" y="2632075"/>
          <p14:tracePt t="257848" x="3300413" y="2632075"/>
          <p14:tracePt t="257854" x="3308350" y="2632075"/>
          <p14:tracePt t="257870" x="3316288" y="2632075"/>
          <p14:tracePt t="257968" x="3324225" y="2632075"/>
          <p14:tracePt t="257975" x="3340100" y="2632075"/>
          <p14:tracePt t="257989" x="3355975" y="2632075"/>
          <p14:tracePt t="257997" x="3363913" y="2640013"/>
          <p14:tracePt t="258013" x="3379788" y="2640013"/>
          <p14:tracePt t="258019" x="3387725" y="2640013"/>
          <p14:tracePt t="258029" x="3395663" y="2640013"/>
          <p14:tracePt t="258042" x="3403600" y="2640013"/>
          <p14:tracePt t="258089" x="3411538" y="2640013"/>
          <p14:tracePt t="258178" x="3379788" y="2640013"/>
          <p14:tracePt t="258187" x="3348038" y="2640013"/>
          <p14:tracePt t="258191" x="3316288" y="2640013"/>
          <p14:tracePt t="258201" x="3268663" y="2647950"/>
          <p14:tracePt t="258206" x="3213100" y="2655888"/>
          <p14:tracePt t="258214" x="3157538" y="2663825"/>
          <p14:tracePt t="258221" x="3117850" y="2671763"/>
          <p14:tracePt t="258229" x="3092450" y="2671763"/>
          <p14:tracePt t="258237" x="3068638" y="2671763"/>
          <p14:tracePt t="258254" x="3060700" y="2671763"/>
          <p14:tracePt t="258260" x="3052763" y="2671763"/>
          <p14:tracePt t="258365" x="3052763" y="2663825"/>
          <p14:tracePt t="258378" x="3052763" y="2655888"/>
          <p14:tracePt t="258522" x="3052763" y="2679700"/>
          <p14:tracePt t="258529" x="3052763" y="2695575"/>
          <p14:tracePt t="258537" x="3052763" y="2711450"/>
          <p14:tracePt t="258547" x="3052763" y="2719388"/>
          <p14:tracePt t="258551" x="3052763" y="2727325"/>
          <p14:tracePt t="258560" x="3052763" y="2751138"/>
          <p14:tracePt t="258570" x="3052763" y="2774950"/>
          <p14:tracePt t="258574" x="3052763" y="2798763"/>
          <p14:tracePt t="258582" x="3052763" y="2814638"/>
          <p14:tracePt t="258589" x="3052763" y="2838450"/>
          <p14:tracePt t="258597" x="3052763" y="2854325"/>
          <p14:tracePt t="258606" x="3052763" y="2870200"/>
          <p14:tracePt t="258613" x="3052763" y="2886075"/>
          <p14:tracePt t="258619" x="3052763" y="2894013"/>
          <p14:tracePt t="258627" x="3052763" y="2909888"/>
          <p14:tracePt t="258634" x="3052763" y="2919413"/>
          <p14:tracePt t="258647" x="3052763" y="2927350"/>
          <p14:tracePt t="258652" x="3052763" y="2935288"/>
          <p14:tracePt t="261195" x="3100388" y="2927350"/>
          <p14:tracePt t="261197" x="3173413" y="2894013"/>
          <p14:tracePt t="261198" x="3228975" y="2870200"/>
          <p14:tracePt t="261199" x="3363913" y="2830513"/>
          <p14:tracePt t="261201" x="3556000" y="2774950"/>
          <p14:tracePt t="261212" x="3825875" y="2663825"/>
          <p14:tracePt t="261219" x="3833813" y="2655888"/>
          <p14:tracePt t="261228" x="3833813" y="2640013"/>
          <p14:tracePt t="261244" x="3843338" y="2632075"/>
          <p14:tracePt t="261423" x="3867150" y="2616200"/>
          <p14:tracePt t="261429" x="3890963" y="2608263"/>
          <p14:tracePt t="261437" x="3938588" y="2584450"/>
          <p14:tracePt t="261445" x="3970338" y="2551113"/>
          <p14:tracePt t="261452" x="3994150" y="2535238"/>
          <p14:tracePt t="261460" x="4025900" y="2511425"/>
          <p14:tracePt t="261467" x="4041775" y="2495550"/>
          <p14:tracePt t="261475" x="4049713" y="2487613"/>
          <p14:tracePt t="261482" x="4057650" y="2479675"/>
          <p14:tracePt t="261491" x="4065588" y="2471738"/>
          <p14:tracePt t="261505" x="4065588" y="2463800"/>
          <p14:tracePt t="261520" x="4065588" y="2455863"/>
          <p14:tracePt t="261527" x="4065588" y="2447925"/>
          <p14:tracePt t="261535" x="4065588" y="2439988"/>
          <p14:tracePt t="261545" x="4073525" y="2432050"/>
          <p14:tracePt t="261550" x="4073525" y="2424113"/>
          <p14:tracePt t="261566" x="4073525" y="2416175"/>
          <p14:tracePt t="261581" x="4073525" y="2408238"/>
          <p14:tracePt t="261590" x="4073525" y="2400300"/>
          <p14:tracePt t="261687" x="4073525" y="2392363"/>
          <p14:tracePt t="261702" x="4073525" y="2384425"/>
          <p14:tracePt t="261716" x="4073525" y="2376488"/>
          <p14:tracePt t="261731" x="4073525" y="2368550"/>
          <p14:tracePt t="261753" x="4065588" y="2368550"/>
          <p14:tracePt t="261762" x="4065588" y="2360613"/>
          <p14:tracePt t="261783" x="4065588" y="2352675"/>
          <p14:tracePt t="261798" x="4057650" y="2344738"/>
          <p14:tracePt t="261818" x="4049713" y="2344738"/>
          <p14:tracePt t="261822" x="4049713" y="2336800"/>
          <p14:tracePt t="262054" x="4041775" y="2336800"/>
          <p14:tracePt t="262068" x="4025900" y="2360613"/>
          <p14:tracePt t="262077" x="4017963" y="2376488"/>
          <p14:tracePt t="262084" x="3994150" y="2392363"/>
          <p14:tracePt t="262093" x="3986213" y="2424113"/>
          <p14:tracePt t="262098" x="3962400" y="2447925"/>
          <p14:tracePt t="262108" x="3946525" y="2479675"/>
          <p14:tracePt t="262116" x="3930650" y="2495550"/>
          <p14:tracePt t="262121" x="3914775" y="2519363"/>
          <p14:tracePt t="262129" x="3898900" y="2535238"/>
          <p14:tracePt t="262136" x="3890963" y="2559050"/>
          <p14:tracePt t="262145" x="3883025" y="2576513"/>
          <p14:tracePt t="262152" x="3875088" y="2584450"/>
          <p14:tracePt t="262161" x="3867150" y="2600325"/>
          <p14:tracePt t="262167" x="3867150" y="2616200"/>
          <p14:tracePt t="262174" x="3859213" y="2632075"/>
          <p14:tracePt t="262181" x="3851275" y="2640013"/>
          <p14:tracePt t="262194" x="3843338" y="2655888"/>
          <p14:tracePt t="262197" x="3843338" y="2671763"/>
          <p14:tracePt t="262203" x="3825875" y="2679700"/>
          <p14:tracePt t="262212" x="3825875" y="2695575"/>
          <p14:tracePt t="262219" x="3817938" y="2703513"/>
          <p14:tracePt t="262230" x="3810000" y="2711450"/>
          <p14:tracePt t="262236" x="3810000" y="2735263"/>
          <p14:tracePt t="262242" x="3794125" y="2751138"/>
          <p14:tracePt t="262248" x="3786188" y="2767013"/>
          <p14:tracePt t="262257" x="3770313" y="2782888"/>
          <p14:tracePt t="262269" x="3762375" y="2806700"/>
          <p14:tracePt t="262272" x="3754438" y="2814638"/>
          <p14:tracePt t="262279" x="3746500" y="2830513"/>
          <p14:tracePt t="262286" x="3730625" y="2846388"/>
          <p14:tracePt t="262295" x="3722688" y="2862263"/>
          <p14:tracePt t="262302" x="3714750" y="2862263"/>
          <p14:tracePt t="262311" x="3706813" y="2878138"/>
          <p14:tracePt t="262316" x="3690938" y="2894013"/>
          <p14:tracePt t="262331" x="3675063" y="2909888"/>
          <p14:tracePt t="262342" x="3667125" y="2919413"/>
          <p14:tracePt t="262346" x="3651250" y="2943225"/>
          <p14:tracePt t="262354" x="3635375" y="2959100"/>
          <p14:tracePt t="262362" x="3619500" y="2982913"/>
          <p14:tracePt t="262368" x="3595688" y="2998788"/>
          <p14:tracePt t="262380" x="3587750" y="3014663"/>
          <p14:tracePt t="262385" x="3563938" y="3030538"/>
          <p14:tracePt t="262392" x="3540125" y="3054350"/>
          <p14:tracePt t="262398" x="3524250" y="3078163"/>
          <p14:tracePt t="262408" x="3508375" y="3086100"/>
          <p14:tracePt t="262413" x="3484563" y="3109913"/>
          <p14:tracePt t="262424" x="3476625" y="3117850"/>
          <p14:tracePt t="262429" x="3459163" y="3133725"/>
          <p14:tracePt t="262436" x="3451225" y="3141663"/>
          <p14:tracePt t="262444" x="3435350" y="3149600"/>
          <p14:tracePt t="262452" x="3427413" y="3165475"/>
          <p14:tracePt t="262461" x="3419475" y="3173413"/>
          <p14:tracePt t="262467" x="3411538" y="3173413"/>
          <p14:tracePt t="262474" x="3403600" y="3181350"/>
          <p14:tracePt t="262481" x="3403600" y="3189288"/>
          <p14:tracePt t="262488" x="3395663" y="3189288"/>
          <p14:tracePt t="262496" x="3387725" y="3197225"/>
          <p14:tracePt t="262504" x="3371850" y="3213100"/>
          <p14:tracePt t="262512" x="3355975" y="3221038"/>
          <p14:tracePt t="262519" x="3348038" y="3244850"/>
          <p14:tracePt t="262528" x="3332163" y="3252788"/>
          <p14:tracePt t="262536" x="3316288" y="3270250"/>
          <p14:tracePt t="262542" x="3300413" y="3278188"/>
          <p14:tracePt t="262549" x="3284538" y="3294063"/>
          <p14:tracePt t="262557" x="3268663" y="3309938"/>
          <p14:tracePt t="262566" x="3252788" y="3317875"/>
          <p14:tracePt t="262571" x="3236913" y="3333750"/>
          <p14:tracePt t="262580" x="3228975" y="3333750"/>
          <p14:tracePt t="262586" x="3228975" y="3341688"/>
          <p14:tracePt t="262593" x="3213100" y="3349625"/>
          <p14:tracePt t="262601" x="3205163" y="3365500"/>
          <p14:tracePt t="262610" x="3197225" y="3373438"/>
          <p14:tracePt t="262616" x="3189288" y="3389313"/>
          <p14:tracePt t="262628" x="3173413" y="3389313"/>
          <p14:tracePt t="262632" x="3165475" y="3405188"/>
          <p14:tracePt t="262640" x="3157538" y="3413125"/>
          <p14:tracePt t="262647" x="3149600" y="3421063"/>
          <p14:tracePt t="262654" x="3133725" y="3444875"/>
          <p14:tracePt t="262662" x="3117850" y="3452813"/>
          <p14:tracePt t="262669" x="3100388" y="3476625"/>
          <p14:tracePt t="262678" x="3092450" y="3476625"/>
          <p14:tracePt t="262684" x="3076575" y="3492500"/>
          <p14:tracePt t="262693" x="3068638" y="3500438"/>
          <p14:tracePt t="262700" x="3052763" y="3508375"/>
          <p14:tracePt t="262707" x="3036888" y="3532188"/>
          <p14:tracePt t="262715" x="3028950" y="3540125"/>
          <p14:tracePt t="262721" x="3005138" y="3556000"/>
          <p14:tracePt t="262729" x="2997200" y="3571875"/>
          <p14:tracePt t="262737" x="2981325" y="3579813"/>
          <p14:tracePt t="262745" x="2965450" y="3595688"/>
          <p14:tracePt t="262753" x="2965450" y="3605213"/>
          <p14:tracePt t="262759" x="2941638" y="3621088"/>
          <p14:tracePt t="262767" x="2933700" y="3636963"/>
          <p14:tracePt t="262776" x="2925763" y="3636963"/>
          <p14:tracePt t="262782" x="2925763" y="3644900"/>
          <p14:tracePt t="262790" x="2909888" y="3652838"/>
          <p14:tracePt t="262799" x="2901950" y="3668713"/>
          <p14:tracePt t="262804" x="2894013" y="3676650"/>
          <p14:tracePt t="262814" x="2878138" y="3692525"/>
          <p14:tracePt t="262819" x="2878138" y="3700463"/>
          <p14:tracePt t="262828" x="2862263" y="3716338"/>
          <p14:tracePt t="262836" x="2838450" y="3740150"/>
          <p14:tracePt t="262844" x="2830513" y="3748088"/>
          <p14:tracePt t="262857" x="2822575" y="3756025"/>
          <p14:tracePt t="262866" x="2822575" y="3763963"/>
          <p14:tracePt t="262887" x="2814638" y="3763963"/>
          <p14:tracePt t="262894" x="2814638" y="3771900"/>
          <p14:tracePt t="262907" x="2806700" y="3779838"/>
          <p14:tracePt t="262926" x="2798763" y="3795713"/>
          <p14:tracePt t="262940" x="2798763" y="3803650"/>
          <p14:tracePt t="262947" x="2790825" y="3803650"/>
          <p14:tracePt t="262954" x="2790825" y="3811588"/>
          <p14:tracePt t="262969" x="2790825" y="3819525"/>
          <p14:tracePt t="262977" x="2782888" y="3827463"/>
          <p14:tracePt t="262993" x="2782888" y="3835400"/>
          <p14:tracePt t="263000" x="2774950" y="3835400"/>
          <p14:tracePt t="263016" x="2774950" y="3843338"/>
          <p14:tracePt t="263029" x="2774950" y="3851275"/>
          <p14:tracePt t="263047" x="2774950" y="3859213"/>
          <p14:tracePt t="263066" x="2767013" y="3859213"/>
          <p14:tracePt t="263263" x="2774950" y="3859213"/>
          <p14:tracePt t="263271" x="2790825" y="3843338"/>
          <p14:tracePt t="263281" x="2798763" y="3819525"/>
          <p14:tracePt t="263284" x="2822575" y="3795713"/>
          <p14:tracePt t="263294" x="2846388" y="3763963"/>
          <p14:tracePt t="263302" x="2886075" y="3732213"/>
          <p14:tracePt t="263311" x="2917825" y="3692525"/>
          <p14:tracePt t="263316" x="2957513" y="3644900"/>
          <p14:tracePt t="263327" x="2989263" y="3595688"/>
          <p14:tracePt t="263331" x="3028950" y="3540125"/>
          <p14:tracePt t="263337" x="3060700" y="3492500"/>
          <p14:tracePt t="263346" x="3092450" y="3436938"/>
          <p14:tracePt t="263354" x="3125788" y="3389313"/>
          <p14:tracePt t="263359" x="3173413" y="3333750"/>
          <p14:tracePt t="263367" x="3197225" y="3286125"/>
          <p14:tracePt t="263375" x="3213100" y="3244850"/>
          <p14:tracePt t="263381" x="3236913" y="3197225"/>
          <p14:tracePt t="263387" x="3252788" y="3165475"/>
          <p14:tracePt t="263394" x="3276600" y="3125788"/>
          <p14:tracePt t="263402" x="3292475" y="3101975"/>
          <p14:tracePt t="263409" x="3300413" y="3086100"/>
          <p14:tracePt t="263417" x="3308350" y="3062288"/>
          <p14:tracePt t="263424" x="3316288" y="3054350"/>
          <p14:tracePt t="263432" x="3324225" y="3038475"/>
          <p14:tracePt t="263439" x="3332163" y="3022600"/>
          <p14:tracePt t="263447" x="3340100" y="3014663"/>
          <p14:tracePt t="263455" x="3355975" y="2998788"/>
          <p14:tracePt t="263462" x="3363913" y="2982913"/>
          <p14:tracePt t="263470" x="3371850" y="2974975"/>
          <p14:tracePt t="263479" x="3379788" y="2967038"/>
          <p14:tracePt t="263487" x="3395663" y="2943225"/>
          <p14:tracePt t="263497" x="3411538" y="2927350"/>
          <p14:tracePt t="263506" x="3419475" y="2919413"/>
          <p14:tracePt t="263509" x="3435350" y="2894013"/>
          <p14:tracePt t="263517" x="3443288" y="2886075"/>
          <p14:tracePt t="263526" x="3459163" y="2878138"/>
          <p14:tracePt t="263535" x="3459163" y="2862263"/>
          <p14:tracePt t="263539" x="3476625" y="2854325"/>
          <p14:tracePt t="263547" x="3476625" y="2846388"/>
          <p14:tracePt t="263554" x="3492500" y="2838450"/>
          <p14:tracePt t="263563" x="3500438" y="2830513"/>
          <p14:tracePt t="263572" x="3516313" y="2814638"/>
          <p14:tracePt t="263578" x="3516313" y="2806700"/>
          <p14:tracePt t="263584" x="3524250" y="2806700"/>
          <p14:tracePt t="263593" x="3540125" y="2782888"/>
          <p14:tracePt t="263599" x="3548063" y="2782888"/>
          <p14:tracePt t="263611" x="3571875" y="2751138"/>
          <p14:tracePt t="263615" x="3587750" y="2735263"/>
          <p14:tracePt t="263622" x="3611563" y="2695575"/>
          <p14:tracePt t="263629" x="3627438" y="2671763"/>
          <p14:tracePt t="263636" x="3651250" y="2647950"/>
          <p14:tracePt t="263646" x="3683000" y="2616200"/>
          <p14:tracePt t="263652" x="3706813" y="2576513"/>
          <p14:tracePt t="263659" x="3738563" y="2551113"/>
          <p14:tracePt t="263667" x="3770313" y="2511425"/>
          <p14:tracePt t="263676" x="3794125" y="2479675"/>
          <p14:tracePt t="263688" x="3817938" y="2463800"/>
          <p14:tracePt t="263693" x="3833813" y="2432050"/>
          <p14:tracePt t="263697" x="3859213" y="2408238"/>
          <p14:tracePt t="263705" x="3875088" y="2384425"/>
          <p14:tracePt t="263712" x="3883025" y="2352675"/>
          <p14:tracePt t="263721" x="3890963" y="2352675"/>
          <p14:tracePt t="263730" x="3890963" y="2336800"/>
          <p14:tracePt t="263742" x="3890963" y="2328863"/>
          <p14:tracePt t="263750" x="3898900" y="2328863"/>
          <p14:tracePt t="263762" x="3898900" y="2320925"/>
          <p14:tracePt t="263771" x="3898900" y="2312988"/>
          <p14:tracePt t="263778" x="3906838" y="2312988"/>
          <p14:tracePt t="263794" x="3906838" y="2305050"/>
          <p14:tracePt t="263892" x="3906838" y="2297113"/>
          <p14:tracePt t="263931" x="3914775" y="2297113"/>
          <p14:tracePt t="263948" x="3914775" y="2289175"/>
          <p14:tracePt t="263983" x="3922713" y="2289175"/>
          <p14:tracePt t="264098" x="3914775" y="2312988"/>
          <p14:tracePt t="264103" x="3906838" y="2336800"/>
          <p14:tracePt t="264110" x="3898900" y="2360613"/>
          <p14:tracePt t="264117" x="3890963" y="2384425"/>
          <p14:tracePt t="264129" x="3875088" y="2408238"/>
          <p14:tracePt t="264135" x="3867150" y="2432050"/>
          <p14:tracePt t="264141" x="3851275" y="2447925"/>
          <p14:tracePt t="264147" x="3843338" y="2471738"/>
          <p14:tracePt t="264154" x="3833813" y="2495550"/>
          <p14:tracePt t="264162" x="3825875" y="2511425"/>
          <p14:tracePt t="264173" x="3817938" y="2527300"/>
          <p14:tracePt t="264179" x="3802063" y="2543175"/>
          <p14:tracePt t="264186" x="3802063" y="2566988"/>
          <p14:tracePt t="264192" x="3786188" y="2592388"/>
          <p14:tracePt t="264199" x="3770313" y="2608263"/>
          <p14:tracePt t="264209" x="3762375" y="2632075"/>
          <p14:tracePt t="264216" x="3746500" y="2647950"/>
          <p14:tracePt t="264222" x="3738563" y="2671763"/>
          <p14:tracePt t="264234" x="3722688" y="2687638"/>
          <p14:tracePt t="264238" x="3714750" y="2703513"/>
          <p14:tracePt t="264247" x="3706813" y="2719388"/>
          <p14:tracePt t="264253" x="3698875" y="2735263"/>
          <p14:tracePt t="264260" x="3690938" y="2743200"/>
          <p14:tracePt t="264267" x="3683000" y="2759075"/>
          <p14:tracePt t="264274" x="3667125" y="2782888"/>
          <p14:tracePt t="264281" x="3651250" y="2798763"/>
          <p14:tracePt t="264287" x="3643313" y="2814638"/>
          <p14:tracePt t="264295" x="3627438" y="2838450"/>
          <p14:tracePt t="264302" x="3611563" y="2862263"/>
          <p14:tracePt t="264310" x="3595688" y="2886075"/>
          <p14:tracePt t="264317" x="3579813" y="2894013"/>
          <p14:tracePt t="264325" x="3563938" y="2927350"/>
          <p14:tracePt t="264332" x="3548063" y="2951163"/>
          <p14:tracePt t="264340" x="3524250" y="2974975"/>
          <p14:tracePt t="264347" x="3508375" y="2998788"/>
          <p14:tracePt t="264355" x="3492500" y="3022600"/>
          <p14:tracePt t="264362" x="3484563" y="3038475"/>
          <p14:tracePt t="264371" x="3476625" y="3062288"/>
          <p14:tracePt t="264377" x="3451225" y="3078163"/>
          <p14:tracePt t="264385" x="3435350" y="3101975"/>
          <p14:tracePt t="264394" x="3411538" y="3125788"/>
          <p14:tracePt t="264400" x="3395663" y="3149600"/>
          <p14:tracePt t="264409" x="3371850" y="3181350"/>
          <p14:tracePt t="264416" x="3340100" y="3213100"/>
          <p14:tracePt t="264424" x="3316288" y="3244850"/>
          <p14:tracePt t="264431" x="3292475" y="3262313"/>
          <p14:tracePt t="264440" x="3276600" y="3294063"/>
          <p14:tracePt t="264446" x="3252788" y="3309938"/>
          <p14:tracePt t="264453" x="3236913" y="3341688"/>
          <p14:tracePt t="264463" x="3213100" y="3357563"/>
          <p14:tracePt t="264468" x="3197225" y="3373438"/>
          <p14:tracePt t="264477" x="3189288" y="3389313"/>
          <p14:tracePt t="264483" x="3173413" y="3397250"/>
          <p14:tracePt t="264492" x="3157538" y="3413125"/>
          <p14:tracePt t="264498" x="3149600" y="3421063"/>
          <p14:tracePt t="264508" x="3149600" y="3429000"/>
          <p14:tracePt t="264513" x="3141663" y="3429000"/>
          <p14:tracePt t="264521" x="3141663" y="3436938"/>
          <p14:tracePt t="264528" x="3133725" y="3444875"/>
          <p14:tracePt t="264545" x="3125788" y="3452813"/>
          <p14:tracePt t="264551" x="3117850" y="3460750"/>
          <p14:tracePt t="264567" x="3117850" y="3468688"/>
          <p14:tracePt t="264574" x="3109913" y="3468688"/>
          <p14:tracePt t="264581" x="3100388" y="3484563"/>
          <p14:tracePt t="264598" x="3092450" y="3492500"/>
          <p14:tracePt t="264615" x="3084513" y="3500438"/>
          <p14:tracePt t="264630" x="3084513" y="3508375"/>
          <p14:tracePt t="264634" x="3076575" y="3516313"/>
          <p14:tracePt t="264642" x="3068638" y="3524250"/>
          <p14:tracePt t="264651" x="3068638" y="3532188"/>
          <p14:tracePt t="264658" x="3052763" y="3540125"/>
          <p14:tracePt t="264665" x="3044825" y="3556000"/>
          <p14:tracePt t="264675" x="3036888" y="3571875"/>
          <p14:tracePt t="264681" x="3021013" y="3587750"/>
          <p14:tracePt t="264691" x="3013075" y="3595688"/>
          <p14:tracePt t="264698" x="2997200" y="3613150"/>
          <p14:tracePt t="264704" x="2997200" y="3621088"/>
          <p14:tracePt t="264711" x="2989263" y="3629025"/>
          <p14:tracePt t="264726" x="2981325" y="3636963"/>
          <p14:tracePt t="264740" x="2981325" y="3644900"/>
          <p14:tracePt t="264748" x="2973388" y="3644900"/>
          <p14:tracePt t="264764" x="2973388" y="3652838"/>
          <p14:tracePt t="264769" x="2973388" y="3660775"/>
          <p14:tracePt t="264792" x="2965450" y="3668713"/>
          <p14:tracePt t="264815" x="2965450" y="3676650"/>
          <p14:tracePt t="266193" x="2997200" y="3644900"/>
          <p14:tracePt t="266201" x="3044825" y="3595688"/>
          <p14:tracePt t="266209" x="3109913" y="3532188"/>
          <p14:tracePt t="266216" x="3165475" y="3476625"/>
          <p14:tracePt t="266223" x="3244850" y="3405188"/>
          <p14:tracePt t="266231" x="3324225" y="3349625"/>
          <p14:tracePt t="266242" x="3395663" y="3294063"/>
          <p14:tracePt t="266251" x="3467100" y="3228975"/>
          <p14:tracePt t="266254" x="3524250" y="3181350"/>
          <p14:tracePt t="266261" x="3563938" y="3141663"/>
          <p14:tracePt t="266268" x="3603625" y="3101975"/>
          <p14:tracePt t="266277" x="3619500" y="3078163"/>
          <p14:tracePt t="266283" x="3635375" y="3070225"/>
          <p14:tracePt t="266293" x="3635375" y="3062288"/>
          <p14:tracePt t="266306" x="3643313" y="3062288"/>
          <p14:tracePt t="266562" x="3651250" y="3062288"/>
          <p14:tracePt t="266569" x="3667125" y="3054350"/>
          <p14:tracePt t="266578" x="3714750" y="3038475"/>
          <p14:tracePt t="266583" x="3738563" y="3030538"/>
          <p14:tracePt t="266596" x="3762375" y="3030538"/>
          <p14:tracePt t="266599" x="3802063" y="3014663"/>
          <p14:tracePt t="266606" x="3851275" y="3006725"/>
          <p14:tracePt t="266613" x="3890963" y="2990850"/>
          <p14:tracePt t="266625" x="3906838" y="2982913"/>
          <p14:tracePt t="266631" x="3922713" y="2974975"/>
          <p14:tracePt t="266637" x="3930650" y="2974975"/>
          <p14:tracePt t="266644" x="3938588" y="2974975"/>
          <p14:tracePt t="266651" x="3946525" y="2967038"/>
          <p14:tracePt t="266870" x="3954463" y="2967038"/>
          <p14:tracePt t="266878" x="3954463" y="2959100"/>
          <p14:tracePt t="266883" x="3962400" y="2959100"/>
          <p14:tracePt t="266907" x="3962400" y="2951163"/>
          <p14:tracePt t="267312" x="3970338" y="2951163"/>
          <p14:tracePt t="267319" x="3994150" y="2951163"/>
          <p14:tracePt t="267326" x="4002088" y="2943225"/>
          <p14:tracePt t="267333" x="4017963" y="2935288"/>
          <p14:tracePt t="267344" x="4033838" y="2935288"/>
          <p14:tracePt t="267348" x="4057650" y="2935288"/>
          <p14:tracePt t="267357" x="4081463" y="2927350"/>
          <p14:tracePt t="267364" x="4121150" y="2919413"/>
          <p14:tracePt t="267372" x="4160838" y="2919413"/>
          <p14:tracePt t="267379" x="4192588" y="2919413"/>
          <p14:tracePt t="267387" x="4241800" y="2919413"/>
          <p14:tracePt t="267394" x="4273550" y="2919413"/>
          <p14:tracePt t="267401" x="4321175" y="2935288"/>
          <p14:tracePt t="267409" x="4344988" y="2935288"/>
          <p14:tracePt t="267416" x="4368800" y="2935288"/>
          <p14:tracePt t="267424" x="4376738" y="2943225"/>
          <p14:tracePt t="267431" x="4384675" y="2943225"/>
          <p14:tracePt t="268579" x="4305300" y="2935288"/>
          <p14:tracePt t="268586" x="4241800" y="2935288"/>
          <p14:tracePt t="268594" x="4184650" y="2935288"/>
          <p14:tracePt t="268602" x="4144963" y="2935288"/>
          <p14:tracePt t="268611" x="4089400" y="2935288"/>
          <p14:tracePt t="268616" x="4049713" y="2935288"/>
          <p14:tracePt t="268624" x="4025900" y="2935288"/>
          <p14:tracePt t="268631" x="4002088" y="2935288"/>
          <p14:tracePt t="268640" x="3986213" y="2935288"/>
          <p14:tracePt t="268730" x="3978275" y="2935288"/>
          <p14:tracePt t="268744" x="3954463" y="2927350"/>
          <p14:tracePt t="268752" x="3946525" y="2919413"/>
          <p14:tracePt t="268760" x="3922713" y="2919413"/>
          <p14:tracePt t="268766" x="3898900" y="2919413"/>
          <p14:tracePt t="268776" x="3875088" y="2919413"/>
          <p14:tracePt t="268781" x="3843338" y="2909888"/>
          <p14:tracePt t="268790" x="3817938" y="2909888"/>
          <p14:tracePt t="268796" x="3802063" y="2901950"/>
          <p14:tracePt t="268803" x="3786188" y="2894013"/>
          <p14:tracePt t="268811" x="3770313" y="2894013"/>
          <p14:tracePt t="268820" x="3762375" y="2894013"/>
          <p14:tracePt t="268834" x="3754438" y="2894013"/>
          <p14:tracePt t="268924" x="3722688" y="2886075"/>
          <p14:tracePt t="268931" x="3690938" y="2878138"/>
          <p14:tracePt t="268940" x="3651250" y="2870200"/>
          <p14:tracePt t="268946" x="3619500" y="2854325"/>
          <p14:tracePt t="268955" x="3595688" y="2846388"/>
          <p14:tracePt t="268961" x="3556000" y="2846388"/>
          <p14:tracePt t="268971" x="3500438" y="2830513"/>
          <p14:tracePt t="268976" x="3451225" y="2814638"/>
          <p14:tracePt t="268984" x="3411538" y="2806700"/>
          <p14:tracePt t="268992" x="3371850" y="2790825"/>
          <p14:tracePt t="268998" x="3340100" y="2782888"/>
          <p14:tracePt t="269005" x="3324225" y="2774950"/>
          <p14:tracePt t="269012" x="3300413" y="2774950"/>
          <p14:tracePt t="269020" x="3284538" y="2774950"/>
          <p14:tracePt t="269026" x="3268663" y="2774950"/>
          <p14:tracePt t="269064" x="3260725" y="2774950"/>
          <p14:tracePt t="269222" x="3244850" y="2774950"/>
          <p14:tracePt t="269230" x="3228975" y="2774950"/>
          <p14:tracePt t="269237" x="3221038" y="2774950"/>
          <p14:tracePt t="269245" x="3205163" y="2774950"/>
          <p14:tracePt t="269253" x="3189288" y="2774950"/>
          <p14:tracePt t="269259" x="3165475" y="2774950"/>
          <p14:tracePt t="269268" x="3141663" y="2774950"/>
          <p14:tracePt t="269274" x="3133725" y="2774950"/>
          <p14:tracePt t="269282" x="3109913" y="2767013"/>
          <p14:tracePt t="269290" x="3084513" y="2767013"/>
          <p14:tracePt t="269297" x="3076575" y="2759075"/>
          <p14:tracePt t="269305" x="3068638" y="2759075"/>
          <p14:tracePt t="269312" x="3060700" y="2759075"/>
          <p14:tracePt t="270309" x="3052763" y="2751138"/>
          <p14:tracePt t="270325" x="3044825" y="2743200"/>
          <p14:tracePt t="270332" x="3036888" y="2743200"/>
          <p14:tracePt t="270347" x="3036888" y="2735263"/>
          <p14:tracePt t="270355" x="3028950" y="2735263"/>
          <p14:tracePt t="270791" x="3021013" y="2735263"/>
          <p14:tracePt t="270912" x="3013075" y="2735263"/>
          <p14:tracePt t="270921" x="3005138" y="2735263"/>
          <p14:tracePt t="270936" x="2997200" y="2735263"/>
          <p14:tracePt t="270941" x="2989263" y="2735263"/>
          <p14:tracePt t="270948" x="2981325" y="2735263"/>
          <p14:tracePt t="270963" x="2973388" y="2735263"/>
          <p14:tracePt t="270978" x="2965450" y="2735263"/>
          <p14:tracePt t="271004" x="2957513" y="2735263"/>
          <p14:tracePt t="271197" x="2949575" y="2735263"/>
          <p14:tracePt t="271204" x="2949575" y="2727325"/>
          <p14:tracePt t="271361" x="2949575" y="2719388"/>
          <p14:tracePt t="271399" x="2949575" y="2711450"/>
          <p14:tracePt t="271438" x="2949575" y="2703513"/>
          <p14:tracePt t="271468" x="2941638" y="2695575"/>
          <p14:tracePt t="271512" x="2933700" y="2687638"/>
          <p14:tracePt t="271551" x="2925763" y="2687638"/>
          <p14:tracePt t="271572" x="2917825" y="2687638"/>
          <p14:tracePt t="271578" x="2917825" y="2679700"/>
          <p14:tracePt t="271588" x="2909888" y="2679700"/>
          <p14:tracePt t="271663" x="2901950" y="2679700"/>
          <p14:tracePt t="271794" x="2894013" y="2679700"/>
          <p14:tracePt t="271833" x="2886075" y="2679700"/>
          <p14:tracePt t="272569" x="2901950" y="2679700"/>
          <p14:tracePt t="272576" x="2925763" y="2671763"/>
          <p14:tracePt t="272584" x="2949575" y="2671763"/>
          <p14:tracePt t="272591" x="2973388" y="2671763"/>
          <p14:tracePt t="272600" x="2997200" y="2671763"/>
          <p14:tracePt t="272606" x="3013075" y="2671763"/>
          <p14:tracePt t="272614" x="3036888" y="2671763"/>
          <p14:tracePt t="272622" x="3060700" y="2671763"/>
          <p14:tracePt t="272628" x="3068638" y="2671763"/>
          <p14:tracePt t="272637" x="3084513" y="2671763"/>
          <p14:tracePt t="272735" x="3092450" y="2671763"/>
          <p14:tracePt t="272741" x="3100388" y="2671763"/>
          <p14:tracePt t="272753" x="3117850" y="2671763"/>
          <p14:tracePt t="272756" x="3125788" y="2671763"/>
          <p14:tracePt t="272764" x="3141663" y="2671763"/>
          <p14:tracePt t="272771" x="3157538" y="2663825"/>
          <p14:tracePt t="272779" x="3173413" y="2655888"/>
          <p14:tracePt t="272789" x="3197225" y="2655888"/>
          <p14:tracePt t="272794" x="3213100" y="2655888"/>
          <p14:tracePt t="272800" x="3236913" y="2655888"/>
          <p14:tracePt t="272808" x="3252788" y="2655888"/>
          <p14:tracePt t="272818" x="3268663" y="2655888"/>
          <p14:tracePt t="272826" x="3276600" y="2655888"/>
          <p14:tracePt t="272831" x="3284538" y="2655888"/>
          <p14:tracePt t="272838" x="3292475" y="2655888"/>
          <p14:tracePt t="272892" x="3300413" y="2655888"/>
          <p14:tracePt t="272914" x="3316288" y="2655888"/>
          <p14:tracePt t="272922" x="3340100" y="2655888"/>
          <p14:tracePt t="272929" x="3355975" y="2655888"/>
          <p14:tracePt t="272937" x="3371850" y="2655888"/>
          <p14:tracePt t="272945" x="3387725" y="2655888"/>
          <p14:tracePt t="272951" x="3411538" y="2655888"/>
          <p14:tracePt t="272959" x="3435350" y="2655888"/>
          <p14:tracePt t="272971" x="3459163" y="2655888"/>
          <p14:tracePt t="272975" x="3492500" y="2655888"/>
          <p14:tracePt t="272982" x="3516313" y="2655888"/>
          <p14:tracePt t="272989" x="3524250" y="2655888"/>
          <p14:tracePt t="272997" x="3556000" y="2655888"/>
          <p14:tracePt t="273005" x="3579813" y="2655888"/>
          <p14:tracePt t="273013" x="3603625" y="2647950"/>
          <p14:tracePt t="273019" x="3619500" y="2647950"/>
          <p14:tracePt t="273027" x="3659188" y="2647950"/>
          <p14:tracePt t="273454" x="3698875" y="2679700"/>
          <p14:tracePt t="273463" x="3778250" y="2751138"/>
          <p14:tracePt t="273470" x="3859213" y="2814638"/>
          <p14:tracePt t="273476" x="3962400" y="2886075"/>
          <p14:tracePt t="273484" x="4057650" y="2967038"/>
          <p14:tracePt t="273491" x="4137025" y="3030538"/>
          <p14:tracePt t="273502" x="4210050" y="3078163"/>
          <p14:tracePt t="273508" x="4265613" y="3117850"/>
          <p14:tracePt t="273515" x="4313238" y="3157538"/>
          <p14:tracePt t="273522" x="4344988" y="3189288"/>
          <p14:tracePt t="273529" x="4352925" y="3205163"/>
          <p14:tracePt t="273538" x="4360863" y="3221038"/>
          <p14:tracePt t="273542" x="4360863" y="3228975"/>
          <p14:tracePt t="273557" x="4360863" y="3244850"/>
          <p14:tracePt t="273567" x="4360863" y="3252788"/>
          <p14:tracePt t="273573" x="4360863" y="3262313"/>
          <p14:tracePt t="273581" x="4352925" y="3278188"/>
          <p14:tracePt t="273588" x="4344988" y="3278188"/>
          <p14:tracePt t="273595" x="4344988" y="3286125"/>
          <p14:tracePt t="273610" x="4344988" y="3294063"/>
          <p14:tracePt t="273625" x="4344988" y="3302000"/>
          <p14:tracePt t="273633" x="4337050" y="3302000"/>
          <p14:tracePt t="273652" x="4337050" y="3309938"/>
          <p14:tracePt t="273657" x="4329113" y="3309938"/>
          <p14:tracePt t="273665" x="4321175" y="3317875"/>
          <p14:tracePt t="273671" x="4305300" y="3325813"/>
          <p14:tracePt t="273672" x="0" y="0"/>
        </p14:tracePtLst>
        <p14:tracePtLst>
          <p14:tracePt t="274183" x="3962400" y="3524250"/>
          <p14:tracePt t="274295" x="3954463" y="3524250"/>
          <p14:tracePt t="274301" x="3914775" y="3516313"/>
          <p14:tracePt t="274309" x="3875088" y="3508375"/>
          <p14:tracePt t="274319" x="3825875" y="3508375"/>
          <p14:tracePt t="274324" x="3794125" y="3508375"/>
          <p14:tracePt t="274334" x="3738563" y="3500438"/>
          <p14:tracePt t="274339" x="3690938" y="3492500"/>
          <p14:tracePt t="274347" x="3635375" y="3476625"/>
          <p14:tracePt t="274358" x="3579813" y="3468688"/>
          <p14:tracePt t="274362" x="3532188" y="3468688"/>
          <p14:tracePt t="274370" x="3500438" y="3452813"/>
          <p14:tracePt t="274377" x="3476625" y="3452813"/>
          <p14:tracePt t="274385" x="3451225" y="3452813"/>
          <p14:tracePt t="274394" x="3443288" y="3452813"/>
          <p14:tracePt t="274400" x="3435350" y="3452813"/>
          <p14:tracePt t="274507" x="3427413" y="3452813"/>
          <p14:tracePt t="274511" x="3419475" y="3452813"/>
          <p14:tracePt t="274520" x="3403600" y="3452813"/>
          <p14:tracePt t="274526" x="3395663" y="3452813"/>
          <p14:tracePt t="274534" x="3379788" y="3452813"/>
          <p14:tracePt t="274543" x="3355975" y="3452813"/>
          <p14:tracePt t="274550" x="3332163" y="3444875"/>
          <p14:tracePt t="274556" x="3308350" y="3444875"/>
          <p14:tracePt t="274564" x="3292475" y="3444875"/>
          <p14:tracePt t="274571" x="3260725" y="3436938"/>
          <p14:tracePt t="274584" x="3221038" y="3436938"/>
          <p14:tracePt t="274587" x="3181350" y="3429000"/>
          <p14:tracePt t="274594" x="3149600" y="3429000"/>
          <p14:tracePt t="274602" x="3125788" y="3429000"/>
          <p14:tracePt t="274609" x="3109913" y="3429000"/>
          <p14:tracePt t="274617" x="3100388" y="3429000"/>
          <p14:tracePt t="274625" x="3084513" y="3429000"/>
          <p14:tracePt t="274633" x="3068638" y="3429000"/>
          <p14:tracePt t="274647" x="3060700" y="3429000"/>
          <p14:tracePt t="275748" x="0" y="0"/>
        </p14:tracePtLst>
        <p14:tracePtLst>
          <p14:tracePt t="276544" x="3292475" y="3213100"/>
          <p14:tracePt t="276557" x="3284538" y="3221038"/>
          <p14:tracePt t="276580" x="3276600" y="3221038"/>
          <p14:tracePt t="276656" x="3268663" y="3228975"/>
          <p14:tracePt t="276664" x="3252788" y="3228975"/>
          <p14:tracePt t="276671" x="3236913" y="3236913"/>
          <p14:tracePt t="276679" x="3221038" y="3252788"/>
          <p14:tracePt t="276686" x="3197225" y="3262313"/>
          <p14:tracePt t="276694" x="3181350" y="3270250"/>
          <p14:tracePt t="276701" x="3157538" y="3278188"/>
          <p14:tracePt t="276708" x="3141663" y="3294063"/>
          <p14:tracePt t="276717" x="3133725" y="3302000"/>
          <p14:tracePt t="276723" x="3117850" y="3309938"/>
          <p14:tracePt t="276730" x="3117850" y="3317875"/>
          <p14:tracePt t="276738" x="3109913" y="3317875"/>
          <p14:tracePt t="276753" x="3109913" y="3325813"/>
          <p14:tracePt t="276762" x="3100388" y="3325813"/>
          <p14:tracePt t="276769" x="3092450" y="3333750"/>
          <p14:tracePt t="276784" x="3084513" y="3349625"/>
          <p14:tracePt t="276791" x="3076575" y="3365500"/>
          <p14:tracePt t="276799" x="3068638" y="3373438"/>
          <p14:tracePt t="276805" x="3052763" y="3389313"/>
          <p14:tracePt t="276815" x="3044825" y="3397250"/>
          <p14:tracePt t="276821" x="3013075" y="3421063"/>
          <p14:tracePt t="276830" x="2997200" y="3436938"/>
          <p14:tracePt t="276835" x="2973388" y="3452813"/>
          <p14:tracePt t="276844" x="2949575" y="3476625"/>
          <p14:tracePt t="276852" x="2941638" y="3484563"/>
          <p14:tracePt t="276858" x="2925763" y="3500438"/>
          <p14:tracePt t="276867" x="2917825" y="3508375"/>
          <p14:tracePt t="276873" x="2909888" y="3516313"/>
          <p14:tracePt t="276882" x="2901950" y="3532188"/>
          <p14:tracePt t="276888" x="2894013" y="3540125"/>
          <p14:tracePt t="276898" x="2886075" y="3548063"/>
          <p14:tracePt t="276903" x="2870200" y="3563938"/>
          <p14:tracePt t="276919" x="2862263" y="3579813"/>
          <p14:tracePt t="276926" x="2854325" y="3587750"/>
          <p14:tracePt t="276937" x="2838450" y="3605213"/>
          <p14:tracePt t="276941" x="2830513" y="3621088"/>
          <p14:tracePt t="276949" x="2822575" y="3636963"/>
          <p14:tracePt t="276956" x="2798763" y="3652838"/>
          <p14:tracePt t="276964" x="2782888" y="3676650"/>
          <p14:tracePt t="276973" x="2759075" y="3700463"/>
          <p14:tracePt t="276980" x="2733675" y="3732213"/>
          <p14:tracePt t="276986" x="2701925" y="3756025"/>
          <p14:tracePt t="276994" x="2686050" y="3779838"/>
          <p14:tracePt t="277003" x="2654300" y="3811588"/>
          <p14:tracePt t="277009" x="2638425" y="3835400"/>
          <p14:tracePt t="277017" x="2614613" y="3843338"/>
          <p14:tracePt t="277023" x="2606675" y="3867150"/>
          <p14:tracePt t="277031" x="2590800" y="3875088"/>
          <p14:tracePt t="277038" x="2590800" y="3883025"/>
          <p14:tracePt t="277047" x="2574925" y="3890963"/>
          <p14:tracePt t="277054" x="2574925" y="3898900"/>
          <p14:tracePt t="277065" x="2566988" y="3914775"/>
          <p14:tracePt t="277069" x="2559050" y="3930650"/>
          <p14:tracePt t="277076" x="2551113" y="3938588"/>
          <p14:tracePt t="277085" x="2543175" y="3956050"/>
          <p14:tracePt t="277091" x="2535238" y="3971925"/>
          <p14:tracePt t="277099" x="2527300" y="3979863"/>
          <p14:tracePt t="277106" x="2519363" y="3995738"/>
          <p14:tracePt t="277115" x="2519363" y="4003675"/>
          <p14:tracePt t="277121" x="2511425" y="4011613"/>
          <p14:tracePt t="277130" x="2511425" y="4027488"/>
          <p14:tracePt t="277136" x="2503488" y="4027488"/>
          <p14:tracePt t="277145" x="2503488" y="4035425"/>
          <p14:tracePt t="277168" x="2503488" y="4043363"/>
          <p14:tracePt t="277398" x="0" y="0"/>
        </p14:tracePtLst>
        <p14:tracePtLst>
          <p14:tracePt t="287310" x="3690938" y="4378325"/>
          <p14:tracePt t="287554" x="3683000" y="4378325"/>
          <p14:tracePt t="287561" x="3683000" y="4386263"/>
          <p14:tracePt t="287569" x="3683000" y="4394200"/>
          <p14:tracePt t="287576" x="3675063" y="4402138"/>
          <p14:tracePt t="287591" x="3667125" y="4402138"/>
          <p14:tracePt t="287598" x="3667125" y="4410075"/>
          <p14:tracePt t="289511" x="3667125" y="4418013"/>
          <p14:tracePt t="289518" x="3667125" y="4425950"/>
          <p14:tracePt t="289526" x="3683000" y="4457700"/>
          <p14:tracePt t="289535" x="3690938" y="4465638"/>
          <p14:tracePt t="289594" x="3690938" y="4473575"/>
          <p14:tracePt t="289962" x="3698875" y="4473575"/>
          <p14:tracePt t="289971" x="3714750" y="4489450"/>
          <p14:tracePt t="289976" x="3730625" y="4505325"/>
          <p14:tracePt t="289985" x="3738563" y="4505325"/>
          <p14:tracePt t="289991" x="3746500" y="4513263"/>
          <p14:tracePt t="289999" x="3754438" y="4513263"/>
          <p14:tracePt t="290006" x="3762375" y="4513263"/>
          <p14:tracePt t="290832" x="3762375" y="4521200"/>
          <p14:tracePt t="291042" x="3762375" y="4529138"/>
          <p14:tracePt t="291057" x="3770313" y="4529138"/>
          <p14:tracePt t="291373" x="3754438" y="4529138"/>
          <p14:tracePt t="291379" x="3714750" y="4529138"/>
          <p14:tracePt t="291387" x="3683000" y="4537075"/>
          <p14:tracePt t="291394" x="3635375" y="4545013"/>
          <p14:tracePt t="291401" x="3595688" y="4552950"/>
          <p14:tracePt t="291409" x="3540125" y="4552950"/>
          <p14:tracePt t="291417" x="3500438" y="4560888"/>
          <p14:tracePt t="291423" x="3451225" y="4568825"/>
          <p14:tracePt t="291431" x="3435350" y="4576763"/>
          <p14:tracePt t="291438" x="3427413" y="4584700"/>
          <p14:tracePt t="291605" x="3435350" y="4584700"/>
          <p14:tracePt t="291612" x="3451225" y="4584700"/>
          <p14:tracePt t="291620" x="3459163" y="4584700"/>
          <p14:tracePt t="291627" x="3476625" y="4584700"/>
          <p14:tracePt t="291635" x="3492500" y="4584700"/>
          <p14:tracePt t="291642" x="3508375" y="4584700"/>
          <p14:tracePt t="291652" x="3532188" y="4584700"/>
          <p14:tracePt t="291657" x="3556000" y="4584700"/>
          <p14:tracePt t="291664" x="3571875" y="4584700"/>
          <p14:tracePt t="291671" x="3587750" y="4584700"/>
          <p14:tracePt t="291690" x="3595688" y="4584700"/>
          <p14:tracePt t="291694" x="3603625" y="4584700"/>
          <p14:tracePt t="291709" x="3611563" y="4584700"/>
          <p14:tracePt t="291770" x="3619500" y="4584700"/>
          <p14:tracePt t="291785" x="3635375" y="4584700"/>
          <p14:tracePt t="291792" x="3659188" y="4584700"/>
          <p14:tracePt t="291803" x="3675063" y="4584700"/>
          <p14:tracePt t="291807" x="3690938" y="4584700"/>
          <p14:tracePt t="291816" x="3722688" y="4592638"/>
          <p14:tracePt t="291822" x="3754438" y="4592638"/>
          <p14:tracePt t="291830" x="3778250" y="4600575"/>
          <p14:tracePt t="291842" x="3802063" y="4600575"/>
          <p14:tracePt t="291845" x="3817938" y="4600575"/>
          <p14:tracePt t="291852" x="3833813" y="4600575"/>
          <p14:tracePt t="291869" x="3843338" y="4600575"/>
          <p14:tracePt t="292889" x="3851275" y="4592638"/>
          <p14:tracePt t="292895" x="3851275" y="4568825"/>
          <p14:tracePt t="292903" x="3859213" y="4560888"/>
          <p14:tracePt t="292909" x="3859213" y="4545013"/>
          <p14:tracePt t="292924" x="3859213" y="4537075"/>
          <p14:tracePt t="293097" x="3859213" y="4529138"/>
          <p14:tracePt t="293104" x="3859213" y="4505325"/>
          <p14:tracePt t="293111" x="3859213" y="4465638"/>
          <p14:tracePt t="293119" x="3859213" y="4425950"/>
          <p14:tracePt t="293126" x="3833813" y="4370388"/>
          <p14:tracePt t="293135" x="3817938" y="4314825"/>
          <p14:tracePt t="293141" x="3794125" y="4233863"/>
          <p14:tracePt t="293150" x="3754438" y="4154488"/>
          <p14:tracePt t="293157" x="3714750" y="4090988"/>
          <p14:tracePt t="293165" x="3683000" y="4027488"/>
          <p14:tracePt t="293172" x="3643313" y="3987800"/>
          <p14:tracePt t="293179" x="3619500" y="3963988"/>
          <p14:tracePt t="293188" x="3595688" y="3948113"/>
          <p14:tracePt t="293194" x="3579813" y="3938588"/>
          <p14:tracePt t="293202" x="3571875" y="3930650"/>
          <p14:tracePt t="293209" x="3556000" y="3930650"/>
          <p14:tracePt t="293220" x="3540125" y="3930650"/>
          <p14:tracePt t="293238" x="3532188" y="3930650"/>
          <p14:tracePt t="293240" x="3524250" y="3930650"/>
          <p14:tracePt t="293247" x="3508375" y="3938588"/>
          <p14:tracePt t="293256" x="3500438" y="3948113"/>
          <p14:tracePt t="293261" x="3484563" y="3956050"/>
          <p14:tracePt t="293270" x="3459163" y="3963988"/>
          <p14:tracePt t="293276" x="3435350" y="3979863"/>
          <p14:tracePt t="293285" x="3419475" y="3979863"/>
          <p14:tracePt t="293292" x="3395663" y="4003675"/>
          <p14:tracePt t="293300" x="3348038" y="4011613"/>
          <p14:tracePt t="293306" x="3316288" y="4019550"/>
          <p14:tracePt t="293315" x="3276600" y="4019550"/>
          <p14:tracePt t="293322" x="3236913" y="4027488"/>
          <p14:tracePt t="293330" x="3189288" y="4035425"/>
          <p14:tracePt t="293337" x="3165475" y="4043363"/>
          <p14:tracePt t="293344" x="3141663" y="4043363"/>
          <p14:tracePt t="293352" x="3109913" y="4043363"/>
          <p14:tracePt t="293359" x="3052763" y="4043363"/>
          <p14:tracePt t="293368" x="3036888" y="4043363"/>
          <p14:tracePt t="293375" x="3021013" y="4043363"/>
          <p14:tracePt t="293382" x="3013075" y="4043363"/>
          <p14:tracePt t="293389" x="3005138" y="4043363"/>
          <p14:tracePt t="293397" x="2989263" y="4043363"/>
          <p14:tracePt t="293406" x="2981325" y="4043363"/>
          <p14:tracePt t="293412" x="2965450" y="4043363"/>
          <p14:tracePt t="293420" x="2949575" y="4043363"/>
          <p14:tracePt t="293427" x="2941638" y="4043363"/>
          <p14:tracePt t="293436" x="2925763" y="4043363"/>
          <p14:tracePt t="293442" x="2917825" y="4043363"/>
          <p14:tracePt t="293450" x="2909888" y="4043363"/>
          <p14:tracePt t="293457" x="2901950" y="4043363"/>
          <p14:tracePt t="293466" x="2894013" y="4043363"/>
          <p14:tracePt t="293471" x="2886075" y="4043363"/>
          <p14:tracePt t="293480" x="2878138" y="4043363"/>
          <p14:tracePt t="293487" x="2870200" y="4051300"/>
          <p14:tracePt t="293503" x="2862263" y="4051300"/>
          <p14:tracePt t="293509" x="2854325" y="4051300"/>
          <p14:tracePt t="293713" x="2862263" y="4051300"/>
          <p14:tracePt t="293719" x="2886075" y="4051300"/>
          <p14:tracePt t="293727" x="2925763" y="4051300"/>
          <p14:tracePt t="293735" x="2973388" y="4051300"/>
          <p14:tracePt t="293742" x="3036888" y="4051300"/>
          <p14:tracePt t="293752" x="3109913" y="4051300"/>
          <p14:tracePt t="293756" x="3189288" y="4051300"/>
          <p14:tracePt t="293767" x="3236913" y="4051300"/>
          <p14:tracePt t="293772" x="3324225" y="4051300"/>
          <p14:tracePt t="293784" x="3395663" y="4051300"/>
          <p14:tracePt t="293788" x="3476625" y="4051300"/>
          <p14:tracePt t="293794" x="3540125" y="4051300"/>
          <p14:tracePt t="293803" x="3595688" y="4043363"/>
          <p14:tracePt t="293809" x="3635375" y="4035425"/>
          <p14:tracePt t="293818" x="3675063" y="4027488"/>
          <p14:tracePt t="293824" x="3706813" y="4019550"/>
          <p14:tracePt t="293834" x="3738563" y="4011613"/>
          <p14:tracePt t="293840" x="3770313" y="4003675"/>
          <p14:tracePt t="293848" x="3770313" y="3995738"/>
          <p14:tracePt t="293854" x="3786188" y="3995738"/>
          <p14:tracePt t="293863" x="3794125" y="3995738"/>
          <p14:tracePt t="293870" x="3810000" y="3987800"/>
          <p14:tracePt t="293878" x="3825875" y="3979863"/>
          <p14:tracePt t="293885" x="3843338" y="3979863"/>
          <p14:tracePt t="293893" x="3859213" y="3971925"/>
          <p14:tracePt t="293900" x="3883025" y="3971925"/>
          <p14:tracePt t="293907" x="3906838" y="3971925"/>
          <p14:tracePt t="293916" x="3930650" y="3971925"/>
          <p14:tracePt t="293923" x="3946525" y="3971925"/>
          <p14:tracePt t="293931" x="3970338" y="3971925"/>
          <p14:tracePt t="293938" x="3994150" y="3971925"/>
          <p14:tracePt t="293944" x="4017963" y="3971925"/>
          <p14:tracePt t="293953" x="4049713" y="3971925"/>
          <p14:tracePt t="293959" x="4089400" y="3971925"/>
          <p14:tracePt t="293972" x="4113213" y="3971925"/>
          <p14:tracePt t="293983" x="4137025" y="3971925"/>
          <p14:tracePt t="293989" x="4160838" y="3971925"/>
          <p14:tracePt t="293999" x="4184650" y="3971925"/>
          <p14:tracePt t="294007" x="4200525" y="3971925"/>
          <p14:tracePt t="294012" x="4217988" y="3971925"/>
          <p14:tracePt t="294020" x="4241800" y="3971925"/>
          <p14:tracePt t="294027" x="4257675" y="3971925"/>
          <p14:tracePt t="294036" x="4281488" y="3971925"/>
          <p14:tracePt t="294043" x="4297363" y="3971925"/>
          <p14:tracePt t="294050" x="4337050" y="3971925"/>
          <p14:tracePt t="294057" x="4360863" y="3971925"/>
          <p14:tracePt t="294067" x="4384675" y="3971925"/>
          <p14:tracePt t="294072" x="4408488" y="3971925"/>
          <p14:tracePt t="294081" x="4424363" y="3979863"/>
          <p14:tracePt t="294088" x="4448175" y="3979863"/>
          <p14:tracePt t="294094" x="4471988" y="3979863"/>
          <p14:tracePt t="294103" x="4495800" y="3979863"/>
          <p14:tracePt t="294109" x="4511675" y="3979863"/>
          <p14:tracePt t="294119" x="4527550" y="3979863"/>
          <p14:tracePt t="294125" x="4543425" y="3979863"/>
          <p14:tracePt t="294133" x="4551363" y="3979863"/>
          <p14:tracePt t="294140" x="4567238" y="3979863"/>
          <p14:tracePt t="294148" x="4576763" y="3979863"/>
          <p14:tracePt t="294155" x="4584700" y="3979863"/>
          <p14:tracePt t="294163" x="4600575" y="3979863"/>
          <p14:tracePt t="294172" x="4608513" y="3979863"/>
          <p14:tracePt t="294177" x="4616450" y="3979863"/>
          <p14:tracePt t="294188" x="4632325" y="3979863"/>
          <p14:tracePt t="294192" x="4648200" y="3979863"/>
          <p14:tracePt t="294200" x="4672013" y="3979863"/>
          <p14:tracePt t="294207" x="4695825" y="3979863"/>
          <p14:tracePt t="294217" x="4711700" y="3979863"/>
          <p14:tracePt t="294222" x="4719638" y="3979863"/>
          <p14:tracePt t="294255" x="4727575" y="3979863"/>
          <p14:tracePt t="294425" x="4719638" y="3979863"/>
          <p14:tracePt t="294432" x="4687888" y="3979863"/>
          <p14:tracePt t="294440" x="4648200" y="3979863"/>
          <p14:tracePt t="294448" x="4616450" y="3979863"/>
          <p14:tracePt t="294455" x="4567238" y="3979863"/>
          <p14:tracePt t="294462" x="4511675" y="3979863"/>
          <p14:tracePt t="294471" x="4456113" y="3987800"/>
          <p14:tracePt t="294477" x="4400550" y="3987800"/>
          <p14:tracePt t="294485" x="4337050" y="3995738"/>
          <p14:tracePt t="294493" x="4273550" y="3995738"/>
          <p14:tracePt t="294500" x="4241800" y="4003675"/>
          <p14:tracePt t="294508" x="4200525" y="4011613"/>
          <p14:tracePt t="294517" x="4176713" y="4011613"/>
          <p14:tracePt t="294524" x="4152900" y="4011613"/>
          <p14:tracePt t="294530" x="4129088" y="4011613"/>
          <p14:tracePt t="294539" x="4105275" y="4011613"/>
          <p14:tracePt t="294547" x="4097338" y="4011613"/>
          <p14:tracePt t="294553" x="4089400" y="4011613"/>
          <p14:tracePt t="294560" x="4073525" y="4011613"/>
          <p14:tracePt t="294567" x="4057650" y="4011613"/>
          <p14:tracePt t="294573" x="4041775" y="4011613"/>
          <p14:tracePt t="294580" x="4033838" y="4011613"/>
          <p14:tracePt t="294588" x="4017963" y="4011613"/>
          <p14:tracePt t="294595" x="4010025" y="4011613"/>
          <p14:tracePt t="294603" x="3994150" y="4011613"/>
          <p14:tracePt t="294610" x="3978275" y="4019550"/>
          <p14:tracePt t="294618" x="3962400" y="4019550"/>
          <p14:tracePt t="294625" x="3938588" y="4019550"/>
          <p14:tracePt t="294632" x="3922713" y="4019550"/>
          <p14:tracePt t="294641" x="3906838" y="4019550"/>
          <p14:tracePt t="294650" x="3883025" y="4019550"/>
          <p14:tracePt t="294658" x="3867150" y="4019550"/>
          <p14:tracePt t="294668" x="3843338" y="4019550"/>
          <p14:tracePt t="294674" x="3825875" y="4019550"/>
          <p14:tracePt t="294681" x="3802063" y="4019550"/>
          <p14:tracePt t="294690" x="3794125" y="4019550"/>
          <p14:tracePt t="294695" x="3786188" y="4019550"/>
          <p14:tracePt t="294703" x="3770313" y="4019550"/>
          <p14:tracePt t="294718" x="3762375" y="4019550"/>
          <p14:tracePt t="294756" x="3754438" y="4019550"/>
          <p14:tracePt t="295078" x="3778250" y="4019550"/>
          <p14:tracePt t="295088" x="3802063" y="4019550"/>
          <p14:tracePt t="295093" x="3825875" y="4019550"/>
          <p14:tracePt t="295100" x="3875088" y="4011613"/>
          <p14:tracePt t="295107" x="3906838" y="4003675"/>
          <p14:tracePt t="295117" x="3954463" y="3995738"/>
          <p14:tracePt t="295127" x="3986213" y="3987800"/>
          <p14:tracePt t="295131" x="4010025" y="3979863"/>
          <p14:tracePt t="295143" x="4017963" y="3971925"/>
          <p14:tracePt t="295146" x="4033838" y="3971925"/>
          <p14:tracePt t="295453" x="4025900" y="3971925"/>
          <p14:tracePt t="295465" x="4017963" y="3979863"/>
          <p14:tracePt t="295470" x="4010025" y="3979863"/>
          <p14:tracePt t="295475" x="4002088" y="3987800"/>
          <p14:tracePt t="295490" x="3994150" y="3987800"/>
          <p14:tracePt t="295505" x="3994150" y="3995738"/>
          <p14:tracePt t="295918" x="3994150" y="4003675"/>
          <p14:tracePt t="295927" x="4002088" y="4011613"/>
          <p14:tracePt t="295933" x="4033838" y="4035425"/>
          <p14:tracePt t="295940" x="4057650" y="4059238"/>
          <p14:tracePt t="295948" x="4081463" y="4083050"/>
          <p14:tracePt t="295956" x="4097338" y="4106863"/>
          <p14:tracePt t="295963" x="4121150" y="4122738"/>
          <p14:tracePt t="295972" x="4137025" y="4146550"/>
          <p14:tracePt t="295978" x="4160838" y="4178300"/>
          <p14:tracePt t="295985" x="4176713" y="4202113"/>
          <p14:tracePt t="295992" x="4200525" y="4225925"/>
          <p14:tracePt t="296002" x="4210050" y="4241800"/>
          <p14:tracePt t="296008" x="4225925" y="4249738"/>
          <p14:tracePt t="296345" x="4249738" y="4249738"/>
          <p14:tracePt t="296355" x="4265613" y="4249738"/>
          <p14:tracePt t="296360" x="4289425" y="4241800"/>
          <p14:tracePt t="296369" x="4305300" y="4233863"/>
          <p14:tracePt t="296375" x="4329113" y="4225925"/>
          <p14:tracePt t="296383" x="4352925" y="4217988"/>
          <p14:tracePt t="296391" x="4352925" y="4210050"/>
          <p14:tracePt t="296399" x="4368800" y="4210050"/>
          <p14:tracePt t="298792" x="0" y="0"/>
        </p14:tracePtLst>
      </p14:laserTraceLst>
    </p:ext>
    <p:ext uri="{E180D4A7-C9FB-4DFB-919C-405C955672EB}">
      <p14:showEvtLst xmlns:p14="http://schemas.microsoft.com/office/powerpoint/2010/main">
        <p14:playEvt time="217" objId="5"/>
        <p14:stopEvt time="322632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FEB47B-914D-45D5-BDA8-596CC3B8C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284D56-7F31-4D2D-B34B-C3FA7CF0B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638" y="0"/>
            <a:ext cx="9191276" cy="6858000"/>
          </a:xfrm>
          <a:prstGeom prst="rect">
            <a:avLst/>
          </a:prstGeom>
        </p:spPr>
      </p:pic>
      <p:pic>
        <p:nvPicPr>
          <p:cNvPr id="5" name="mm3p6s9">
            <a:hlinkClick r:id="" action="ppaction://media"/>
            <a:extLst>
              <a:ext uri="{FF2B5EF4-FFF2-40B4-BE49-F238E27FC236}">
                <a16:creationId xmlns:a16="http://schemas.microsoft.com/office/drawing/2014/main" id="{848F8109-C9E0-47C6-AFBB-B64A3F8C17F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530" y="573332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9917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595"/>
    </mc:Choice>
    <mc:Fallback>
      <p:transition spd="slow" advTm="122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92" x="2017713" y="3357563"/>
          <p14:tracePt t="6333" x="2008188" y="3357563"/>
          <p14:tracePt t="6343" x="2000250" y="3357563"/>
          <p14:tracePt t="6349" x="1992313" y="3357563"/>
          <p14:tracePt t="6356" x="1984375" y="3357563"/>
          <p14:tracePt t="6363" x="1968500" y="3365500"/>
          <p14:tracePt t="6371" x="1960563" y="3373438"/>
          <p14:tracePt t="6378" x="1944688" y="3373438"/>
          <p14:tracePt t="6520" x="1952625" y="3373438"/>
          <p14:tracePt t="6543" x="1960563" y="3373438"/>
          <p14:tracePt t="6911" x="1960563" y="3365500"/>
          <p14:tracePt t="6918" x="1960563" y="3357563"/>
          <p14:tracePt t="6926" x="1960563" y="3349625"/>
          <p14:tracePt t="6941" x="1960563" y="3333750"/>
          <p14:tracePt t="6956" x="1960563" y="3325813"/>
          <p14:tracePt t="6971" x="1960563" y="3317875"/>
          <p14:tracePt t="7406" x="0" y="0"/>
        </p14:tracePtLst>
        <p14:tracePtLst>
          <p14:tracePt t="8015" x="669925" y="2160588"/>
          <p14:tracePt t="8021" x="685800" y="2152650"/>
          <p14:tracePt t="8028" x="693738" y="2152650"/>
          <p14:tracePt t="8036" x="701675" y="2152650"/>
          <p14:tracePt t="8043" x="717550" y="2152650"/>
          <p14:tracePt t="8058" x="725488" y="2152650"/>
          <p14:tracePt t="8081" x="733425" y="2152650"/>
          <p14:tracePt t="8096" x="741363" y="2152650"/>
          <p14:tracePt t="8104" x="749300" y="2152650"/>
          <p14:tracePt t="8111" x="757238" y="2152650"/>
          <p14:tracePt t="8118" x="773113" y="2152650"/>
          <p14:tracePt t="8126" x="788988" y="2152650"/>
          <p14:tracePt t="8133" x="820738" y="2152650"/>
          <p14:tracePt t="8141" x="836613" y="2152650"/>
          <p14:tracePt t="8148" x="868363" y="2152650"/>
          <p14:tracePt t="8156" x="917575" y="2152650"/>
          <p14:tracePt t="8164" x="949325" y="2160588"/>
          <p14:tracePt t="8171" x="1004888" y="2168525"/>
          <p14:tracePt t="8178" x="1068388" y="2168525"/>
          <p14:tracePt t="8186" x="1116013" y="2168525"/>
          <p14:tracePt t="8193" x="1187450" y="2168525"/>
          <p14:tracePt t="8201" x="1258888" y="2168525"/>
          <p14:tracePt t="8208" x="1347788" y="2168525"/>
          <p14:tracePt t="8216" x="1419225" y="2168525"/>
          <p14:tracePt t="8223" x="1506538" y="2168525"/>
          <p14:tracePt t="8231" x="1554163" y="2168525"/>
          <p14:tracePt t="8239" x="1585913" y="2176463"/>
          <p14:tracePt t="8246" x="1625600" y="2184400"/>
          <p14:tracePt t="8253" x="1658938" y="2192338"/>
          <p14:tracePt t="8261" x="1698625" y="2200275"/>
          <p14:tracePt t="8269" x="1730375" y="2208213"/>
          <p14:tracePt t="8277" x="1778000" y="2216150"/>
          <p14:tracePt t="8283" x="1809750" y="2233613"/>
          <p14:tracePt t="8291" x="1857375" y="2241550"/>
          <p14:tracePt t="8299" x="1912938" y="2257425"/>
          <p14:tracePt t="8305" x="1976438" y="2265363"/>
          <p14:tracePt t="8315" x="2057400" y="2273300"/>
          <p14:tracePt t="8321" x="2105025" y="2273300"/>
          <p14:tracePt t="8328" x="2184400" y="2273300"/>
          <p14:tracePt t="8336" x="2247900" y="2273300"/>
          <p14:tracePt t="8343" x="2287588" y="2273300"/>
          <p14:tracePt t="8352" x="2351088" y="2273300"/>
          <p14:tracePt t="8358" x="2400300" y="2273300"/>
          <p14:tracePt t="8366" x="2439988" y="2273300"/>
          <p14:tracePt t="8373" x="2487613" y="2273300"/>
          <p14:tracePt t="8381" x="2519363" y="2273300"/>
          <p14:tracePt t="8389" x="2543175" y="2273300"/>
          <p14:tracePt t="8396" x="2559050" y="2273300"/>
          <p14:tracePt t="8404" x="2566988" y="2273300"/>
          <p14:tracePt t="8411" x="2582863" y="2273300"/>
          <p14:tracePt t="8419" x="2590800" y="2273300"/>
          <p14:tracePt t="8426" x="2606675" y="2273300"/>
          <p14:tracePt t="8433" x="2622550" y="2273300"/>
          <p14:tracePt t="8441" x="2630488" y="2273300"/>
          <p14:tracePt t="8449" x="2670175" y="2281238"/>
          <p14:tracePt t="8456" x="2709863" y="2289175"/>
          <p14:tracePt t="8465" x="2741613" y="2289175"/>
          <p14:tracePt t="8471" x="2767013" y="2289175"/>
          <p14:tracePt t="8478" x="2798763" y="2289175"/>
          <p14:tracePt t="8486" x="2830513" y="2289175"/>
          <p14:tracePt t="8494" x="2854325" y="2289175"/>
          <p14:tracePt t="8501" x="2862263" y="2289175"/>
          <p14:tracePt t="8508" x="2870200" y="2289175"/>
          <p14:tracePt t="8538" x="2878138" y="2289175"/>
          <p14:tracePt t="8576" x="0" y="0"/>
        </p14:tracePtLst>
        <p14:tracePtLst>
          <p14:tracePt t="9253" x="741363" y="4513263"/>
          <p14:tracePt t="9296" x="749300" y="4513263"/>
          <p14:tracePt t="9326" x="757238" y="4513263"/>
          <p14:tracePt t="9333" x="765175" y="4513263"/>
          <p14:tracePt t="9341" x="773113" y="4513263"/>
          <p14:tracePt t="9349" x="781050" y="4513263"/>
          <p14:tracePt t="9356" x="804863" y="4513263"/>
          <p14:tracePt t="9363" x="820738" y="4513263"/>
          <p14:tracePt t="9370" x="852488" y="4513263"/>
          <p14:tracePt t="9378" x="876300" y="4521200"/>
          <p14:tracePt t="9386" x="933450" y="4529138"/>
          <p14:tracePt t="9393" x="965200" y="4529138"/>
          <p14:tracePt t="9401" x="1036638" y="4537075"/>
          <p14:tracePt t="9408" x="1100138" y="4545013"/>
          <p14:tracePt t="9416" x="1187450" y="4560888"/>
          <p14:tracePt t="9423" x="1235075" y="4568825"/>
          <p14:tracePt t="9432" x="1339850" y="4592638"/>
          <p14:tracePt t="9439" x="1419225" y="4600575"/>
          <p14:tracePt t="9447" x="1490663" y="4616450"/>
          <p14:tracePt t="9454" x="1570038" y="4624388"/>
          <p14:tracePt t="9461" x="1658938" y="4633913"/>
          <p14:tracePt t="9468" x="1746250" y="4633913"/>
          <p14:tracePt t="9476" x="1825625" y="4633913"/>
          <p14:tracePt t="9483" x="1905000" y="4633913"/>
          <p14:tracePt t="9491" x="1968500" y="4633913"/>
          <p14:tracePt t="9499" x="2000250" y="4633913"/>
          <p14:tracePt t="9506" x="2033588" y="4633913"/>
          <p14:tracePt t="9513" x="2081213" y="4641850"/>
          <p14:tracePt t="9521" x="2112963" y="4649788"/>
          <p14:tracePt t="9528" x="2160588" y="4657725"/>
          <p14:tracePt t="9536" x="2184400" y="4657725"/>
          <p14:tracePt t="9543" x="2216150" y="4665663"/>
          <p14:tracePt t="9551" x="2247900" y="4673600"/>
          <p14:tracePt t="9558" x="2295525" y="4681538"/>
          <p14:tracePt t="9566" x="2335213" y="4689475"/>
          <p14:tracePt t="9574" x="2392363" y="4689475"/>
          <p14:tracePt t="9581" x="2455863" y="4697413"/>
          <p14:tracePt t="9588" x="2511425" y="4705350"/>
          <p14:tracePt t="9596" x="2574925" y="4705350"/>
          <p14:tracePt t="9604" x="2622550" y="4713288"/>
          <p14:tracePt t="9611" x="2670175" y="4713288"/>
          <p14:tracePt t="9618" x="2725738" y="4721225"/>
          <p14:tracePt t="9626" x="2774950" y="4729163"/>
          <p14:tracePt t="9634" x="2806700" y="4729163"/>
          <p14:tracePt t="9641" x="2838450" y="4729163"/>
          <p14:tracePt t="9648" x="2854325" y="4729163"/>
          <p14:tracePt t="9656" x="2870200" y="4729163"/>
          <p14:tracePt t="9821" x="2878138" y="4729163"/>
          <p14:tracePt t="9828" x="2894013" y="4729163"/>
          <p14:tracePt t="9836" x="2949575" y="4737100"/>
          <p14:tracePt t="9843" x="2997200" y="4737100"/>
          <p14:tracePt t="9851" x="3044825" y="4737100"/>
          <p14:tracePt t="9858" x="3100388" y="4737100"/>
          <p14:tracePt t="9866" x="3157538" y="4737100"/>
          <p14:tracePt t="9874" x="3221038" y="4737100"/>
          <p14:tracePt t="9881" x="3260725" y="4737100"/>
          <p14:tracePt t="9888" x="3308350" y="4729163"/>
          <p14:tracePt t="9896" x="3332163" y="4729163"/>
          <p14:tracePt t="9903" x="3348038" y="4721225"/>
          <p14:tracePt t="9911" x="3355975" y="4721225"/>
          <p14:tracePt t="9926" x="3363913" y="4721225"/>
          <p14:tracePt t="9934" x="3363913" y="4713288"/>
          <p14:tracePt t="10054" x="0" y="0"/>
        </p14:tracePtLst>
        <p14:tracePtLst>
          <p14:tracePt t="12223" x="4975225" y="1466850"/>
          <p14:tracePt t="12903" x="4983163" y="1466850"/>
          <p14:tracePt t="12912" x="4999038" y="1466850"/>
          <p14:tracePt t="12918" x="5006975" y="1466850"/>
          <p14:tracePt t="12926" x="5014913" y="1466850"/>
          <p14:tracePt t="12934" x="5022850" y="1466850"/>
          <p14:tracePt t="12949" x="5030788" y="1466850"/>
          <p14:tracePt t="12956" x="5038725" y="1466850"/>
          <p14:tracePt t="13001" x="5046663" y="1466850"/>
          <p14:tracePt t="13016" x="5062538" y="1466850"/>
          <p14:tracePt t="13023" x="5078413" y="1458913"/>
          <p14:tracePt t="13031" x="5102225" y="1450975"/>
          <p14:tracePt t="13038" x="5118100" y="1450975"/>
          <p14:tracePt t="13046" x="5126038" y="1450975"/>
          <p14:tracePt t="13061" x="5133975" y="1450975"/>
          <p14:tracePt t="13218" x="5118100" y="1450975"/>
          <p14:tracePt t="13226" x="5118100" y="1458913"/>
          <p14:tracePt t="13234" x="5110163" y="1458913"/>
          <p14:tracePt t="13241" x="5102225" y="1466850"/>
          <p14:tracePt t="13248" x="5094288" y="1466850"/>
          <p14:tracePt t="13256" x="5086350" y="1474788"/>
          <p14:tracePt t="13263" x="5078413" y="1474788"/>
          <p14:tracePt t="13271" x="5078413" y="1482725"/>
          <p14:tracePt t="15787" x="5054600" y="1482725"/>
          <p14:tracePt t="15788" x="5038725" y="1482725"/>
          <p14:tracePt t="15788" x="5030788" y="1482725"/>
          <p14:tracePt t="15789" x="5030788" y="1490663"/>
          <p14:tracePt t="15790" x="5022850" y="1490663"/>
          <p14:tracePt t="17909" x="5110163" y="1427163"/>
          <p14:tracePt t="17910" x="5310188" y="1371600"/>
          <p14:tracePt t="17911" x="5365750" y="1363663"/>
          <p14:tracePt t="17913" x="5437188" y="1355725"/>
          <p14:tracePt t="17914" x="5524500" y="1347788"/>
          <p14:tracePt t="17921" x="5603875" y="1331913"/>
          <p14:tracePt t="17929" x="5676900" y="1323975"/>
          <p14:tracePt t="17936" x="5732463" y="1323975"/>
          <p14:tracePt t="17944" x="5780088" y="1316038"/>
          <p14:tracePt t="17951" x="5811838" y="1316038"/>
          <p14:tracePt t="17958" x="5835650" y="1316038"/>
          <p14:tracePt t="18611" x="5851525" y="1371600"/>
          <p14:tracePt t="18618" x="5859463" y="1395413"/>
          <p14:tracePt t="18626" x="5867400" y="1427163"/>
          <p14:tracePt t="18634" x="5867400" y="1443038"/>
          <p14:tracePt t="18641" x="5875338" y="1466850"/>
          <p14:tracePt t="18649" x="5883275" y="1474788"/>
          <p14:tracePt t="18656" x="5883275" y="1482725"/>
          <p14:tracePt t="21503" x="5859463" y="1514475"/>
          <p14:tracePt t="21504" x="5811838" y="1571625"/>
          <p14:tracePt t="21504" x="5803900" y="1579563"/>
          <p14:tracePt t="21506" x="5788025" y="1595438"/>
          <p14:tracePt t="21507" x="5780088" y="1603375"/>
          <p14:tracePt t="22608" x="5780088" y="1587500"/>
          <p14:tracePt t="22616" x="5795963" y="1579563"/>
          <p14:tracePt t="22623" x="5811838" y="1563688"/>
          <p14:tracePt t="22631" x="5819775" y="1555750"/>
          <p14:tracePt t="22638" x="5843588" y="1538288"/>
          <p14:tracePt t="22646" x="5859463" y="1522413"/>
          <p14:tracePt t="22654" x="5875338" y="1514475"/>
          <p14:tracePt t="22661" x="5883275" y="1498600"/>
          <p14:tracePt t="22669" x="5899150" y="1490663"/>
          <p14:tracePt t="22685" x="5907088" y="1482725"/>
          <p14:tracePt t="22691" x="5915025" y="1482725"/>
          <p14:tracePt t="23118" x="5915025" y="1474788"/>
          <p14:tracePt t="30690" x="5930900" y="1474788"/>
          <p14:tracePt t="30692" x="5946775" y="1466850"/>
          <p14:tracePt t="30693" x="5954713" y="1466850"/>
          <p14:tracePt t="30694" x="5962650" y="1458913"/>
          <p14:tracePt t="30695" x="5970588" y="1458913"/>
          <p14:tracePt t="30897" x="5978525" y="1458913"/>
          <p14:tracePt t="30912" x="5986463" y="1458913"/>
          <p14:tracePt t="30927" x="5986463" y="1450975"/>
          <p14:tracePt t="30942" x="5994400" y="1450975"/>
          <p14:tracePt t="30957" x="6002338" y="1450975"/>
          <p14:tracePt t="30987" x="6010275" y="1450975"/>
          <p14:tracePt t="31009" x="6018213" y="1450975"/>
          <p14:tracePt t="31024" x="6026150" y="1450975"/>
          <p14:tracePt t="31031" x="6034088" y="1450975"/>
          <p14:tracePt t="31047" x="6043613" y="1450975"/>
          <p14:tracePt t="33773" x="6091238" y="1443038"/>
          <p14:tracePt t="33774" x="6162675" y="1427163"/>
          <p14:tracePt t="33775" x="6202363" y="1427163"/>
          <p14:tracePt t="33776" x="6218238" y="1427163"/>
          <p14:tracePt t="33777" x="6242050" y="1427163"/>
          <p14:tracePt t="33778" x="6249988" y="1427163"/>
          <p14:tracePt t="33859" x="6257925" y="1427163"/>
          <p14:tracePt t="33874" x="6273800" y="1427163"/>
          <p14:tracePt t="33882" x="6297613" y="1427163"/>
          <p14:tracePt t="33889" x="6313488" y="1427163"/>
          <p14:tracePt t="33897" x="6329363" y="1427163"/>
          <p14:tracePt t="33905" x="6345238" y="1427163"/>
          <p14:tracePt t="33912" x="6376988" y="1427163"/>
          <p14:tracePt t="33920" x="6384925" y="1427163"/>
          <p14:tracePt t="33927" x="6402388" y="1427163"/>
          <p14:tracePt t="33934" x="6426200" y="1427163"/>
          <p14:tracePt t="33943" x="6434138" y="1427163"/>
          <p14:tracePt t="33949" x="6442075" y="1427163"/>
          <p14:tracePt t="33958" x="6450013" y="1427163"/>
          <p14:tracePt t="34512" x="6473825" y="1435100"/>
          <p14:tracePt t="34519" x="6497638" y="1443038"/>
          <p14:tracePt t="34527" x="6513513" y="1443038"/>
          <p14:tracePt t="34534" x="6537325" y="1450975"/>
          <p14:tracePt t="34542" x="6569075" y="1466850"/>
          <p14:tracePt t="34549" x="6608763" y="1474788"/>
          <p14:tracePt t="34557" x="6648450" y="1482725"/>
          <p14:tracePt t="34564" x="6680200" y="1490663"/>
          <p14:tracePt t="34572" x="6719888" y="1498600"/>
          <p14:tracePt t="34579" x="6735763" y="1498600"/>
          <p14:tracePt t="34587" x="6751638" y="1498600"/>
          <p14:tracePt t="34594" x="6751638" y="1506538"/>
          <p14:tracePt t="35059" x="6751638" y="1490663"/>
          <p14:tracePt t="35067" x="6759575" y="1482725"/>
          <p14:tracePt t="35075" x="6759575" y="1474788"/>
          <p14:tracePt t="35089" x="6759575" y="1466850"/>
          <p14:tracePt t="36424" x="6769100" y="1466850"/>
          <p14:tracePt t="36432" x="6777038" y="1466850"/>
          <p14:tracePt t="36440" x="6784975" y="1458913"/>
          <p14:tracePt t="36447" x="6792913" y="1450975"/>
          <p14:tracePt t="36701" x="6800850" y="1450975"/>
          <p14:tracePt t="36716" x="6808788" y="1450975"/>
          <p14:tracePt t="36732" x="6808788" y="1443038"/>
          <p14:tracePt t="36747" x="6816725" y="1443038"/>
          <p14:tracePt t="36807" x="6824663" y="1443038"/>
          <p14:tracePt t="36852" x="6832600" y="1443038"/>
          <p14:tracePt t="38096" x="6832600" y="1450975"/>
          <p14:tracePt t="38105" x="6832600" y="1458913"/>
          <p14:tracePt t="38119" x="6832600" y="1466850"/>
          <p14:tracePt t="38127" x="6832600" y="1474788"/>
          <p14:tracePt t="38254" x="6832600" y="1482725"/>
          <p14:tracePt t="38269" x="6832600" y="1490663"/>
          <p14:tracePt t="38277" x="6832600" y="1498600"/>
          <p14:tracePt t="38284" x="6832600" y="1506538"/>
          <p14:tracePt t="38292" x="6832600" y="1514475"/>
          <p14:tracePt t="41918" x="6888163" y="1674813"/>
          <p14:tracePt t="41919" x="6967538" y="1865313"/>
          <p14:tracePt t="41920" x="7031038" y="2017713"/>
          <p14:tracePt t="41920" x="7062788" y="2065338"/>
          <p14:tracePt t="41922" x="7086600" y="2112963"/>
          <p14:tracePt t="41923" x="7143750" y="2192338"/>
          <p14:tracePt t="41924" x="7151688" y="2208213"/>
          <p14:tracePt t="41937" x="7159625" y="2208213"/>
          <p14:tracePt t="42005" x="7159625" y="2216150"/>
          <p14:tracePt t="42012" x="7159625" y="2224088"/>
          <p14:tracePt t="42020" x="7159625" y="2241550"/>
          <p14:tracePt t="42027" x="7159625" y="2257425"/>
          <p14:tracePt t="42035" x="7159625" y="2289175"/>
          <p14:tracePt t="42043" x="7151688" y="2320925"/>
          <p14:tracePt t="42050" x="7143750" y="2376488"/>
          <p14:tracePt t="42057" x="7118350" y="2432050"/>
          <p14:tracePt t="42065" x="7102475" y="2495550"/>
          <p14:tracePt t="42072" x="7070725" y="2566988"/>
          <p14:tracePt t="42079" x="7054850" y="2632075"/>
          <p14:tracePt t="42088" x="7031038" y="2687638"/>
          <p14:tracePt t="42095" x="7015163" y="2735263"/>
          <p14:tracePt t="42103" x="6991350" y="2782888"/>
          <p14:tracePt t="42110" x="6975475" y="2822575"/>
          <p14:tracePt t="42117" x="6959600" y="2854325"/>
          <p14:tracePt t="42125" x="6951663" y="2878138"/>
          <p14:tracePt t="42132" x="6951663" y="2894013"/>
          <p14:tracePt t="42140" x="6943725" y="2909888"/>
          <p14:tracePt t="42147" x="6935788" y="2927350"/>
          <p14:tracePt t="42155" x="6935788" y="2935288"/>
          <p14:tracePt t="42162" x="6935788" y="2951163"/>
          <p14:tracePt t="42177" x="6935788" y="2959100"/>
          <p14:tracePt t="42192" x="6935788" y="2967038"/>
          <p14:tracePt t="42199" x="6935788" y="2974975"/>
          <p14:tracePt t="42207" x="6927850" y="2982913"/>
          <p14:tracePt t="42214" x="6927850" y="2990850"/>
          <p14:tracePt t="42230" x="6927850" y="3006725"/>
          <p14:tracePt t="42245" x="6919913" y="3014663"/>
          <p14:tracePt t="42253" x="6919913" y="3022600"/>
          <p14:tracePt t="42259" x="6911975" y="3030538"/>
          <p14:tracePt t="42268" x="6911975" y="3038475"/>
          <p14:tracePt t="42282" x="6911975" y="3046413"/>
          <p14:tracePt t="42387" x="6911975" y="3054350"/>
          <p14:tracePt t="42402" x="6911975" y="3062288"/>
          <p14:tracePt t="42425" x="6911975" y="3070225"/>
          <p14:tracePt t="42597" x="6911975" y="3078163"/>
          <p14:tracePt t="42605" x="6911975" y="3086100"/>
          <p14:tracePt t="42627" x="6911975" y="3094038"/>
          <p14:tracePt t="42657" x="6911975" y="3101975"/>
          <p14:tracePt t="42680" x="6911975" y="3109913"/>
          <p14:tracePt t="42687" x="6911975" y="3117850"/>
          <p14:tracePt t="42694" x="6904038" y="3117850"/>
          <p14:tracePt t="42702" x="6904038" y="3125788"/>
          <p14:tracePt t="42709" x="6904038" y="3133725"/>
          <p14:tracePt t="42717" x="6904038" y="3141663"/>
          <p14:tracePt t="42725" x="6904038" y="3149600"/>
          <p14:tracePt t="42732" x="6904038" y="3157538"/>
          <p14:tracePt t="42747" x="6904038" y="3165475"/>
          <p14:tracePt t="42755" x="6896100" y="3173413"/>
          <p14:tracePt t="42762" x="6896100" y="3181350"/>
          <p14:tracePt t="42777" x="6896100" y="3189288"/>
          <p14:tracePt t="42786" x="6896100" y="3197225"/>
          <p14:tracePt t="42792" x="6888163" y="3197225"/>
          <p14:tracePt t="43249" x="6888163" y="3205163"/>
          <p14:tracePt t="43272" x="6888163" y="3213100"/>
          <p14:tracePt t="43288" x="6888163" y="3221038"/>
          <p14:tracePt t="43294" x="6888163" y="3228975"/>
          <p14:tracePt t="43310" x="6880225" y="3236913"/>
          <p14:tracePt t="43317" x="6880225" y="3244850"/>
          <p14:tracePt t="43325" x="6872288" y="3252788"/>
          <p14:tracePt t="43332" x="6864350" y="3270250"/>
          <p14:tracePt t="43347" x="6848475" y="3278188"/>
          <p14:tracePt t="43362" x="6848475" y="3286125"/>
          <p14:tracePt t="43370" x="6840538" y="3286125"/>
          <p14:tracePt t="43534" x="6832600" y="3270250"/>
          <p14:tracePt t="43550" x="6824663" y="3262313"/>
          <p14:tracePt t="43557" x="6816725" y="3252788"/>
          <p14:tracePt t="43572" x="6816725" y="3244850"/>
          <p14:tracePt t="43580" x="6808788" y="3236913"/>
          <p14:tracePt t="43595" x="6808788" y="3228975"/>
          <p14:tracePt t="43789" x="6800850" y="3228975"/>
          <p14:tracePt t="43827" x="6769100" y="3228975"/>
          <p14:tracePt t="43835" x="6711950" y="3228975"/>
          <p14:tracePt t="43842" x="6648450" y="3228975"/>
          <p14:tracePt t="43850" x="6569075" y="3228975"/>
          <p14:tracePt t="43858" x="6384925" y="3236913"/>
          <p14:tracePt t="43865" x="6257925" y="3236913"/>
          <p14:tracePt t="43872" x="6018213" y="3236913"/>
          <p14:tracePt t="43879" x="5732463" y="3244850"/>
          <p14:tracePt t="43887" x="5421313" y="3262313"/>
          <p14:tracePt t="43895" x="5110163" y="3302000"/>
          <p14:tracePt t="43903" x="4775200" y="3365500"/>
          <p14:tracePt t="43910" x="4503738" y="3405188"/>
          <p14:tracePt t="43918" x="4360863" y="3421063"/>
          <p14:tracePt t="43925" x="4176713" y="3444875"/>
          <p14:tracePt t="43932" x="4033838" y="3460750"/>
          <p14:tracePt t="43939" x="3938588" y="3468688"/>
          <p14:tracePt t="43947" x="3859213" y="3468688"/>
          <p14:tracePt t="43954" x="3794125" y="3468688"/>
          <p14:tracePt t="43962" x="3714750" y="3476625"/>
          <p14:tracePt t="43970" x="3683000" y="3484563"/>
          <p14:tracePt t="43977" x="3635375" y="3484563"/>
          <p14:tracePt t="43985" x="3603625" y="3492500"/>
          <p14:tracePt t="43992" x="3556000" y="3508375"/>
          <p14:tracePt t="43999" x="3500438" y="3524250"/>
          <p14:tracePt t="44007" x="3443288" y="3540125"/>
          <p14:tracePt t="44015" x="3387725" y="3556000"/>
          <p14:tracePt t="44022" x="3332163" y="3563938"/>
          <p14:tracePt t="44030" x="3260725" y="3579813"/>
          <p14:tracePt t="44037" x="3173413" y="3587750"/>
          <p14:tracePt t="44045" x="3109913" y="3587750"/>
          <p14:tracePt t="44052" x="3005138" y="3613150"/>
          <p14:tracePt t="44060" x="2909888" y="3613150"/>
          <p14:tracePt t="44068" x="2774950" y="3629025"/>
          <p14:tracePt t="44075" x="2662238" y="3644900"/>
          <p14:tracePt t="44082" x="2590800" y="3660775"/>
          <p14:tracePt t="44089" x="2479675" y="3700463"/>
          <p14:tracePt t="44097" x="2408238" y="3724275"/>
          <p14:tracePt t="44104" x="2319338" y="3771900"/>
          <p14:tracePt t="44112" x="2247900" y="3795713"/>
          <p14:tracePt t="44120" x="2168525" y="3827463"/>
          <p14:tracePt t="44127" x="2112963" y="3851275"/>
          <p14:tracePt t="44134" x="2065338" y="3867150"/>
          <p14:tracePt t="44142" x="2008188" y="3890963"/>
          <p14:tracePt t="44151" x="1968500" y="3906838"/>
          <p14:tracePt t="44157" x="1928813" y="3922713"/>
          <p14:tracePt t="44165" x="1905000" y="3930650"/>
          <p14:tracePt t="44172" x="1897063" y="3938588"/>
          <p14:tracePt t="44180" x="1889125" y="3938588"/>
          <p14:tracePt t="44188" x="1881188" y="3938588"/>
          <p14:tracePt t="44203" x="1873250" y="3938588"/>
          <p14:tracePt t="44209" x="1857375" y="3938588"/>
          <p14:tracePt t="44218" x="1833563" y="3938588"/>
          <p14:tracePt t="44225" x="1809750" y="3938588"/>
          <p14:tracePt t="44232" x="1793875" y="3938588"/>
          <p14:tracePt t="44239" x="1770063" y="3938588"/>
          <p14:tracePt t="44247" x="1746250" y="3938588"/>
          <p14:tracePt t="44255" x="1714500" y="3938588"/>
          <p14:tracePt t="44262" x="1682750" y="3938588"/>
          <p14:tracePt t="44270" x="1651000" y="3938588"/>
          <p14:tracePt t="44277" x="1625600" y="3938588"/>
          <p14:tracePt t="44284" x="1609725" y="3938588"/>
          <p14:tracePt t="44292" x="1593850" y="3938588"/>
          <p14:tracePt t="44299" x="1562100" y="3938588"/>
          <p14:tracePt t="44307" x="1546225" y="3938588"/>
          <p14:tracePt t="44314" x="1538288" y="3938588"/>
          <p14:tracePt t="44322" x="1530350" y="3938588"/>
          <p14:tracePt t="44330" x="1530350" y="3930650"/>
          <p14:tracePt t="44337" x="1522413" y="3922713"/>
          <p14:tracePt t="44345" x="1514475" y="3922713"/>
          <p14:tracePt t="44353" x="1514475" y="3914775"/>
          <p14:tracePt t="44360" x="1506538" y="3906838"/>
          <p14:tracePt t="44368" x="1498600" y="3898900"/>
          <p14:tracePt t="44374" x="1490663" y="3883025"/>
          <p14:tracePt t="44382" x="1474788" y="3867150"/>
          <p14:tracePt t="44390" x="1458913" y="3851275"/>
          <p14:tracePt t="44397" x="1443038" y="3835400"/>
          <p14:tracePt t="44405" x="1427163" y="3819525"/>
          <p14:tracePt t="44412" x="1403350" y="3803650"/>
          <p14:tracePt t="44420" x="1371600" y="3795713"/>
          <p14:tracePt t="44427" x="1355725" y="3787775"/>
          <p14:tracePt t="44434" x="1347788" y="3779838"/>
          <p14:tracePt t="44442" x="1339850" y="3779838"/>
          <p14:tracePt t="44449" x="1331913" y="3779838"/>
          <p14:tracePt t="44465" x="1323975" y="3779838"/>
          <p14:tracePt t="44487" x="1323975" y="3771900"/>
          <p14:tracePt t="44510" x="1323975" y="3763963"/>
          <p14:tracePt t="44517" x="1316038" y="3763963"/>
          <p14:tracePt t="44525" x="1316038" y="3756025"/>
          <p14:tracePt t="44540" x="1300163" y="3740150"/>
          <p14:tracePt t="44555" x="1292225" y="3732213"/>
          <p14:tracePt t="44562" x="1292225" y="3708400"/>
          <p14:tracePt t="44570" x="1284288" y="3700463"/>
          <p14:tracePt t="44577" x="1266825" y="3692525"/>
          <p14:tracePt t="44584" x="1258888" y="3676650"/>
          <p14:tracePt t="44592" x="1243013" y="3652838"/>
          <p14:tracePt t="44600" x="1243013" y="3644900"/>
          <p14:tracePt t="44607" x="1235075" y="3644900"/>
          <p14:tracePt t="44712" x="1235075" y="3636963"/>
          <p14:tracePt t="44720" x="1235075" y="3629025"/>
          <p14:tracePt t="44727" x="1227138" y="3629025"/>
          <p14:tracePt t="44735" x="1227138" y="3621088"/>
          <p14:tracePt t="44742" x="1227138" y="3613150"/>
          <p14:tracePt t="44750" x="1219200" y="3613150"/>
          <p14:tracePt t="44757" x="1211263" y="3605213"/>
          <p14:tracePt t="44765" x="1211263" y="3595688"/>
          <p14:tracePt t="44772" x="1211263" y="3587750"/>
          <p14:tracePt t="44781" x="1203325" y="3587750"/>
          <p14:tracePt t="44810" x="1195388" y="3587750"/>
          <p14:tracePt t="44817" x="1187450" y="3579813"/>
          <p14:tracePt t="44833" x="1179513" y="3571875"/>
          <p14:tracePt t="44840" x="1163638" y="3563938"/>
          <p14:tracePt t="44847" x="1147763" y="3556000"/>
          <p14:tracePt t="44855" x="1131888" y="3540125"/>
          <p14:tracePt t="44862" x="1116013" y="3540125"/>
          <p14:tracePt t="44870" x="1100138" y="3524250"/>
          <p14:tracePt t="44877" x="1092200" y="3524250"/>
          <p14:tracePt t="44885" x="1076325" y="3516313"/>
          <p14:tracePt t="44893" x="1068388" y="3508375"/>
          <p14:tracePt t="44907" x="1060450" y="3508375"/>
          <p14:tracePt t="45274" x="1060450" y="3516313"/>
          <p14:tracePt t="45283" x="1060450" y="3524250"/>
          <p14:tracePt t="45289" x="1060450" y="3532188"/>
          <p14:tracePt t="45297" x="1060450" y="3540125"/>
          <p14:tracePt t="45304" x="1052513" y="3556000"/>
          <p14:tracePt t="45314" x="1052513" y="3563938"/>
          <p14:tracePt t="45319" x="1052513" y="3571875"/>
          <p14:tracePt t="45394" x="1044575" y="3571875"/>
          <p14:tracePt t="45499" x="1044575" y="3563938"/>
          <p14:tracePt t="45507" x="1044575" y="3556000"/>
          <p14:tracePt t="45515" x="1044575" y="3548063"/>
          <p14:tracePt t="45522" x="1044575" y="3540125"/>
          <p14:tracePt t="45529" x="1044575" y="3532188"/>
          <p14:tracePt t="45545" x="1044575" y="3524250"/>
          <p14:tracePt t="45552" x="1044575" y="3516313"/>
          <p14:tracePt t="45560" x="1044575" y="3508375"/>
          <p14:tracePt t="45575" x="1044575" y="3500438"/>
          <p14:tracePt t="45582" x="1052513" y="3500438"/>
          <p14:tracePt t="45590" x="1052513" y="3492500"/>
          <p14:tracePt t="45605" x="1052513" y="3484563"/>
          <p14:tracePt t="45627" x="1052513" y="3476625"/>
          <p14:tracePt t="45694" x="1052513" y="3468688"/>
          <p14:tracePt t="46160" x="1052513" y="3460750"/>
          <p14:tracePt t="46189" x="1052513" y="3452813"/>
          <p14:tracePt t="50342" x="1052513" y="3476625"/>
          <p14:tracePt t="50343" x="1052513" y="3492500"/>
          <p14:tracePt t="50412" x="1052513" y="3516313"/>
          <p14:tracePt t="50420" x="1052513" y="3532188"/>
          <p14:tracePt t="50428" x="1052513" y="3540125"/>
          <p14:tracePt t="50443" x="1052513" y="3556000"/>
          <p14:tracePt t="50457" x="1052513" y="3563938"/>
          <p14:tracePt t="50465" x="1060450" y="3563938"/>
          <p14:tracePt t="50473" x="1060450" y="3571875"/>
          <p14:tracePt t="50488" x="1060450" y="3587750"/>
          <p14:tracePt t="50495" x="1068388" y="3587750"/>
          <p14:tracePt t="50503" x="1068388" y="3595688"/>
          <p14:tracePt t="50518" x="1068388" y="3605213"/>
          <p14:tracePt t="50525" x="1068388" y="3613150"/>
          <p14:tracePt t="50532" x="1076325" y="3613150"/>
          <p14:tracePt t="50540" x="1076325" y="3621088"/>
          <p14:tracePt t="50548" x="1084263" y="3621088"/>
          <p14:tracePt t="50555" x="1084263" y="3629025"/>
          <p14:tracePt t="50570" x="1092200" y="3644900"/>
          <p14:tracePt t="50585" x="1100138" y="3652838"/>
          <p14:tracePt t="50593" x="1108075" y="3660775"/>
          <p14:tracePt t="50600" x="1108075" y="3668713"/>
          <p14:tracePt t="50607" x="1116013" y="3684588"/>
          <p14:tracePt t="50615" x="1123950" y="3684588"/>
          <p14:tracePt t="50623" x="1131888" y="3700463"/>
          <p14:tracePt t="50638" x="1147763" y="3716338"/>
          <p14:tracePt t="50645" x="1147763" y="3724275"/>
          <p14:tracePt t="50660" x="1147763" y="3732213"/>
          <p14:tracePt t="50668" x="1155700" y="3732213"/>
          <p14:tracePt t="50682" x="1155700" y="3740150"/>
          <p14:tracePt t="50698" x="1155700" y="3748088"/>
          <p14:tracePt t="50704" x="1163638" y="3748088"/>
          <p14:tracePt t="50713" x="1163638" y="3756025"/>
          <p14:tracePt t="50720" x="1171575" y="3756025"/>
          <p14:tracePt t="50728" x="1179513" y="3771900"/>
          <p14:tracePt t="50735" x="1187450" y="3779838"/>
          <p14:tracePt t="50743" x="1203325" y="3795713"/>
          <p14:tracePt t="50750" x="1219200" y="3803650"/>
          <p14:tracePt t="50758" x="1227138" y="3811588"/>
          <p14:tracePt t="50765" x="1243013" y="3835400"/>
          <p14:tracePt t="50773" x="1258888" y="3843338"/>
          <p14:tracePt t="50779" x="1274763" y="3859213"/>
          <p14:tracePt t="50788" x="1292225" y="3867150"/>
          <p14:tracePt t="50796" x="1300163" y="3875088"/>
          <p14:tracePt t="50803" x="1308100" y="3875088"/>
          <p14:tracePt t="50810" x="1316038" y="3875088"/>
          <p14:tracePt t="50818" x="1316038" y="3883025"/>
          <p14:tracePt t="50824" x="1323975" y="3883025"/>
          <p14:tracePt t="50967" x="1323975" y="3890963"/>
          <p14:tracePt t="50975" x="1331913" y="3890963"/>
          <p14:tracePt t="50982" x="1331913" y="3898900"/>
          <p14:tracePt t="50998" x="1339850" y="3906838"/>
          <p14:tracePt t="51005" x="1347788" y="3914775"/>
          <p14:tracePt t="51012" x="1347788" y="3922713"/>
          <p14:tracePt t="51020" x="1355725" y="3922713"/>
          <p14:tracePt t="51028" x="1355725" y="3938588"/>
          <p14:tracePt t="51035" x="1371600" y="3938588"/>
          <p14:tracePt t="51042" x="1371600" y="3948113"/>
          <p14:tracePt t="51050" x="1379538" y="3948113"/>
          <p14:tracePt t="51065" x="1379538" y="3956050"/>
          <p14:tracePt t="51080" x="1387475" y="3956050"/>
          <p14:tracePt t="51089" x="1387475" y="3963988"/>
          <p14:tracePt t="51096" x="1395413" y="3963988"/>
          <p14:tracePt t="51103" x="1395413" y="3971925"/>
          <p14:tracePt t="51118" x="1403350" y="3971925"/>
          <p14:tracePt t="51125" x="1403350" y="3979863"/>
          <p14:tracePt t="51154" x="1411288" y="3987800"/>
          <p14:tracePt t="51178" x="1419225" y="3995738"/>
          <p14:tracePt t="51185" x="1419225" y="4003675"/>
          <p14:tracePt t="51193" x="1427163" y="4003675"/>
          <p14:tracePt t="51200" x="1427163" y="4011613"/>
          <p14:tracePt t="51207" x="1427163" y="4019550"/>
          <p14:tracePt t="51215" x="1435100" y="4027488"/>
          <p14:tracePt t="51230" x="1443038" y="4035425"/>
          <p14:tracePt t="51238" x="1443038" y="4043363"/>
          <p14:tracePt t="51253" x="1450975" y="4051300"/>
          <p14:tracePt t="51260" x="1458913" y="4059238"/>
          <p14:tracePt t="51268" x="1458913" y="4067175"/>
          <p14:tracePt t="51276" x="1466850" y="4067175"/>
          <p14:tracePt t="51282" x="1466850" y="4075113"/>
          <p14:tracePt t="51290" x="1482725" y="4083050"/>
          <p14:tracePt t="51298" x="1482725" y="4090988"/>
          <p14:tracePt t="51305" x="1490663" y="4098925"/>
          <p14:tracePt t="51312" x="1498600" y="4098925"/>
          <p14:tracePt t="51320" x="1506538" y="4106863"/>
          <p14:tracePt t="51328" x="1514475" y="4106863"/>
          <p14:tracePt t="51343" x="1530350" y="4114800"/>
          <p14:tracePt t="51358" x="1538288" y="4114800"/>
          <p14:tracePt t="51364" x="1538288" y="4122738"/>
          <p14:tracePt t="51380" x="1546225" y="4122738"/>
          <p14:tracePt t="51388" x="1554163" y="4130675"/>
          <p14:tracePt t="51395" x="1562100" y="4130675"/>
          <p14:tracePt t="51402" x="1570038" y="4130675"/>
          <p14:tracePt t="51410" x="1577975" y="4130675"/>
          <p14:tracePt t="51417" x="1593850" y="4138613"/>
          <p14:tracePt t="51425" x="1601788" y="4138613"/>
          <p14:tracePt t="51432" x="1617663" y="4146550"/>
          <p14:tracePt t="51440" x="1633538" y="4146550"/>
          <p14:tracePt t="51447" x="1658938" y="4146550"/>
          <p14:tracePt t="51455" x="1674813" y="4154488"/>
          <p14:tracePt t="51462" x="1698625" y="4162425"/>
          <p14:tracePt t="51470" x="1714500" y="4162425"/>
          <p14:tracePt t="51478" x="1730375" y="4162425"/>
          <p14:tracePt t="51485" x="1738313" y="4170363"/>
          <p14:tracePt t="51493" x="1762125" y="4170363"/>
          <p14:tracePt t="51500" x="1778000" y="4170363"/>
          <p14:tracePt t="51507" x="1801813" y="4170363"/>
          <p14:tracePt t="51514" x="1809750" y="4178300"/>
          <p14:tracePt t="51523" x="1825625" y="4178300"/>
          <p14:tracePt t="51530" x="1833563" y="4186238"/>
          <p14:tracePt t="51538" x="1857375" y="4186238"/>
          <p14:tracePt t="51545" x="1865313" y="4186238"/>
          <p14:tracePt t="51553" x="1873250" y="4186238"/>
          <p14:tracePt t="51560" x="1889125" y="4186238"/>
          <p14:tracePt t="51568" x="1897063" y="4186238"/>
          <p14:tracePt t="51575" x="1912938" y="4186238"/>
          <p14:tracePt t="51589" x="1920875" y="4186238"/>
          <p14:tracePt t="51598" x="1936750" y="4186238"/>
          <p14:tracePt t="51605" x="1944688" y="4186238"/>
          <p14:tracePt t="51612" x="1952625" y="4186238"/>
          <p14:tracePt t="51628" x="1968500" y="4186238"/>
          <p14:tracePt t="51635" x="2000250" y="4186238"/>
          <p14:tracePt t="51643" x="2017713" y="4186238"/>
          <p14:tracePt t="51650" x="2033588" y="4186238"/>
          <p14:tracePt t="51658" x="2057400" y="4186238"/>
          <p14:tracePt t="51665" x="2073275" y="4186238"/>
          <p14:tracePt t="51673" x="2089150" y="4186238"/>
          <p14:tracePt t="51687" x="2105025" y="4186238"/>
          <p14:tracePt t="51703" x="2112963" y="4186238"/>
          <p14:tracePt t="51770" x="2120900" y="4186238"/>
          <p14:tracePt t="51778" x="2128838" y="4186238"/>
          <p14:tracePt t="51792" x="2136775" y="4186238"/>
          <p14:tracePt t="51807" x="2144713" y="4186238"/>
          <p14:tracePt t="51822" x="2152650" y="4186238"/>
          <p14:tracePt t="51860" x="2160588" y="4186238"/>
          <p14:tracePt t="51874" x="2168525" y="4178300"/>
          <p14:tracePt t="51890" x="2176463" y="4170363"/>
          <p14:tracePt t="51905" x="2184400" y="4170363"/>
          <p14:tracePt t="51912" x="2192338" y="4162425"/>
          <p14:tracePt t="51920" x="2208213" y="4162425"/>
          <p14:tracePt t="51928" x="2216150" y="4154488"/>
          <p14:tracePt t="51935" x="2224088" y="4154488"/>
          <p14:tracePt t="51943" x="2239963" y="4146550"/>
          <p14:tracePt t="51950" x="2255838" y="4146550"/>
          <p14:tracePt t="51981" x="2295525" y="4122738"/>
          <p14:tracePt t="51987" x="2303463" y="4122738"/>
          <p14:tracePt t="51995" x="2327275" y="4122738"/>
          <p14:tracePt t="52002" x="2343150" y="4114800"/>
          <p14:tracePt t="52010" x="2359025" y="4106863"/>
          <p14:tracePt t="52018" x="2366963" y="4106863"/>
          <p14:tracePt t="52025" x="2384425" y="4106863"/>
          <p14:tracePt t="52032" x="2400300" y="4098925"/>
          <p14:tracePt t="52040" x="2416175" y="4090988"/>
          <p14:tracePt t="52048" x="2432050" y="4083050"/>
          <p14:tracePt t="52055" x="2447925" y="4083050"/>
          <p14:tracePt t="52062" x="2463800" y="4075113"/>
          <p14:tracePt t="52070" x="2487613" y="4067175"/>
          <p14:tracePt t="52078" x="2503488" y="4067175"/>
          <p14:tracePt t="52085" x="2527300" y="4051300"/>
          <p14:tracePt t="52093" x="2543175" y="4043363"/>
          <p14:tracePt t="52100" x="2566988" y="4035425"/>
          <p14:tracePt t="52107" x="2574925" y="4035425"/>
          <p14:tracePt t="52115" x="2582863" y="4027488"/>
          <p14:tracePt t="52137" x="2590800" y="4027488"/>
          <p14:tracePt t="52145" x="2590800" y="4019550"/>
          <p14:tracePt t="52167" x="2598738" y="4019550"/>
          <p14:tracePt t="52175" x="2598738" y="4011613"/>
          <p14:tracePt t="52183" x="2606675" y="4011613"/>
          <p14:tracePt t="52190" x="2606675" y="4003675"/>
          <p14:tracePt t="52197" x="2614613" y="4003675"/>
          <p14:tracePt t="52214" x="2614613" y="3995738"/>
          <p14:tracePt t="52220" x="2622550" y="3995738"/>
          <p14:tracePt t="52235" x="2638425" y="3987800"/>
          <p14:tracePt t="52243" x="2638425" y="3979863"/>
          <p14:tracePt t="52258" x="2646363" y="3979863"/>
          <p14:tracePt t="52265" x="2646363" y="3971925"/>
          <p14:tracePt t="52288" x="2654300" y="3963988"/>
          <p14:tracePt t="52325" x="2654300" y="3956050"/>
          <p14:tracePt t="52340" x="2654300" y="3948113"/>
          <p14:tracePt t="52347" x="2662238" y="3938588"/>
          <p14:tracePt t="52355" x="2670175" y="3938588"/>
          <p14:tracePt t="52370" x="2670175" y="3930650"/>
          <p14:tracePt t="52385" x="2678113" y="3922713"/>
          <p14:tracePt t="52393" x="2678113" y="3914775"/>
          <p14:tracePt t="52423" x="2678113" y="3906838"/>
          <p14:tracePt t="52453" x="2678113" y="3898900"/>
          <p14:tracePt t="52461" x="2686050" y="3898900"/>
          <p14:tracePt t="52475" x="2686050" y="3890963"/>
          <p14:tracePt t="52483" x="2686050" y="3883025"/>
          <p14:tracePt t="52490" x="2693988" y="3883025"/>
          <p14:tracePt t="52497" x="2701925" y="3875088"/>
          <p14:tracePt t="52505" x="2701925" y="3867150"/>
          <p14:tracePt t="52513" x="2701925" y="3859213"/>
          <p14:tracePt t="52520" x="2709863" y="3859213"/>
          <p14:tracePt t="52527" x="2709863" y="3851275"/>
          <p14:tracePt t="52550" x="2717800" y="3843338"/>
          <p14:tracePt t="52573" x="2717800" y="3835400"/>
          <p14:tracePt t="52580" x="2725738" y="3827463"/>
          <p14:tracePt t="52603" x="2733675" y="3827463"/>
          <p14:tracePt t="52617" x="2733675" y="3819525"/>
          <p14:tracePt t="52648" x="2733675" y="3811588"/>
          <p14:tracePt t="52655" x="2741613" y="3811588"/>
          <p14:tracePt t="52663" x="2741613" y="3803650"/>
          <p14:tracePt t="52670" x="2741613" y="3795713"/>
          <p14:tracePt t="52678" x="2751138" y="3795713"/>
          <p14:tracePt t="52685" x="2751138" y="3787775"/>
          <p14:tracePt t="52700" x="2759075" y="3771900"/>
          <p14:tracePt t="52708" x="2767013" y="3771900"/>
          <p14:tracePt t="52715" x="2767013" y="3763963"/>
          <p14:tracePt t="52730" x="2774950" y="3756025"/>
          <p14:tracePt t="52738" x="2774950" y="3748088"/>
          <p14:tracePt t="52753" x="2782888" y="3740150"/>
          <p14:tracePt t="52761" x="2782888" y="3732213"/>
          <p14:tracePt t="52775" x="2790825" y="3724275"/>
          <p14:tracePt t="52783" x="2798763" y="3716338"/>
          <p14:tracePt t="52790" x="2798763" y="3708400"/>
          <p14:tracePt t="52805" x="2806700" y="3692525"/>
          <p14:tracePt t="52820" x="2814638" y="3684588"/>
          <p14:tracePt t="52828" x="2822575" y="3676650"/>
          <p14:tracePt t="52835" x="2822575" y="3668713"/>
          <p14:tracePt t="52843" x="2830513" y="3660775"/>
          <p14:tracePt t="52850" x="2830513" y="3652838"/>
          <p14:tracePt t="52858" x="2838450" y="3644900"/>
          <p14:tracePt t="52873" x="2846388" y="3636963"/>
          <p14:tracePt t="52880" x="2846388" y="3629025"/>
          <p14:tracePt t="52888" x="2854325" y="3621088"/>
          <p14:tracePt t="52925" x="2854325" y="3613150"/>
          <p14:tracePt t="52955" x="2862263" y="3605213"/>
          <p14:tracePt t="52970" x="2862263" y="3595688"/>
          <p14:tracePt t="52977" x="2870200" y="3595688"/>
          <p14:tracePt t="52985" x="2870200" y="3587750"/>
          <p14:tracePt t="53000" x="2878138" y="3579813"/>
          <p14:tracePt t="53150" x="2878138" y="3571875"/>
          <p14:tracePt t="53158" x="2886075" y="3563938"/>
          <p14:tracePt t="53164" x="2894013" y="3548063"/>
          <p14:tracePt t="53173" x="2901950" y="3524250"/>
          <p14:tracePt t="53180" x="2909888" y="3516313"/>
          <p14:tracePt t="53187" x="2909888" y="3500438"/>
          <p14:tracePt t="53196" x="2917825" y="3484563"/>
          <p14:tracePt t="53203" x="2925763" y="3468688"/>
          <p14:tracePt t="53210" x="2933700" y="3460750"/>
          <p14:tracePt t="53220" x="2933700" y="3452813"/>
          <p14:tracePt t="53225" x="2933700" y="3444875"/>
          <p14:tracePt t="53233" x="2941638" y="3436938"/>
          <p14:tracePt t="53367" x="2941638" y="3429000"/>
          <p14:tracePt t="53375" x="2949575" y="3421063"/>
          <p14:tracePt t="53382" x="2957513" y="3413125"/>
          <p14:tracePt t="53390" x="2957513" y="3405188"/>
          <p14:tracePt t="53406" x="2965450" y="3405188"/>
          <p14:tracePt t="53412" x="2965450" y="3397250"/>
          <p14:tracePt t="53585" x="2965450" y="3389313"/>
          <p14:tracePt t="53592" x="2965450" y="3381375"/>
          <p14:tracePt t="53608" x="2965450" y="3373438"/>
          <p14:tracePt t="53615" x="2965450" y="3365500"/>
          <p14:tracePt t="53623" x="2965450" y="3357563"/>
          <p14:tracePt t="53637" x="2973388" y="3357563"/>
          <p14:tracePt t="53645" x="2973388" y="3349625"/>
          <p14:tracePt t="53682" x="2973388" y="3341688"/>
          <p14:tracePt t="53698" x="0" y="0"/>
        </p14:tracePtLst>
        <p14:tracePtLst>
          <p14:tracePt t="54013" x="2973388" y="3189288"/>
          <p14:tracePt t="54222" x="2965450" y="3189288"/>
          <p14:tracePt t="54229" x="2965450" y="3181350"/>
          <p14:tracePt t="54237" x="2965450" y="3173413"/>
          <p14:tracePt t="54245" x="2957513" y="3165475"/>
          <p14:tracePt t="54253" x="2949575" y="3157538"/>
          <p14:tracePt t="54259" x="2949575" y="3141663"/>
          <p14:tracePt t="54267" x="2941638" y="3133725"/>
          <p14:tracePt t="54275" x="2933700" y="3109913"/>
          <p14:tracePt t="54283" x="2925763" y="3086100"/>
          <p14:tracePt t="54290" x="2925763" y="3070225"/>
          <p14:tracePt t="54298" x="2917825" y="3046413"/>
          <p14:tracePt t="54304" x="2901950" y="3014663"/>
          <p14:tracePt t="54312" x="2901950" y="2990850"/>
          <p14:tracePt t="54320" x="2901950" y="2959100"/>
          <p14:tracePt t="54328" x="2901950" y="2935288"/>
          <p14:tracePt t="54335" x="2894013" y="2909888"/>
          <p14:tracePt t="54343" x="2894013" y="2878138"/>
          <p14:tracePt t="54350" x="2894013" y="2846388"/>
          <p14:tracePt t="54358" x="2894013" y="2814638"/>
          <p14:tracePt t="54365" x="2894013" y="2790825"/>
          <p14:tracePt t="54373" x="2894013" y="2759075"/>
          <p14:tracePt t="54380" x="2894013" y="2735263"/>
          <p14:tracePt t="54388" x="2894013" y="2703513"/>
          <p14:tracePt t="54395" x="2894013" y="2679700"/>
          <p14:tracePt t="54403" x="2894013" y="2640013"/>
          <p14:tracePt t="54410" x="2894013" y="2608263"/>
          <p14:tracePt t="54418" x="2894013" y="2592388"/>
          <p14:tracePt t="54425" x="2894013" y="2559050"/>
          <p14:tracePt t="54432" x="2894013" y="2543175"/>
          <p14:tracePt t="54440" x="2894013" y="2511425"/>
          <p14:tracePt t="54447" x="2894013" y="2487613"/>
          <p14:tracePt t="54455" x="2894013" y="2463800"/>
          <p14:tracePt t="54462" x="2886075" y="2455863"/>
          <p14:tracePt t="54470" x="2878138" y="2447925"/>
          <p14:tracePt t="54478" x="2870200" y="2424113"/>
          <p14:tracePt t="54485" x="2870200" y="2416175"/>
          <p14:tracePt t="54493" x="2862263" y="2408238"/>
          <p14:tracePt t="54500" x="2854325" y="2392363"/>
          <p14:tracePt t="54508" x="2854325" y="2376488"/>
          <p14:tracePt t="54515" x="2846388" y="2368550"/>
          <p14:tracePt t="54523" x="2838450" y="2352675"/>
          <p14:tracePt t="54530" x="2830513" y="2352675"/>
          <p14:tracePt t="54538" x="2822575" y="2344738"/>
          <p14:tracePt t="54545" x="2814638" y="2328863"/>
          <p14:tracePt t="54553" x="2806700" y="2320925"/>
          <p14:tracePt t="54560" x="2798763" y="2305050"/>
          <p14:tracePt t="54568" x="2782888" y="2297113"/>
          <p14:tracePt t="54575" x="2767013" y="2281238"/>
          <p14:tracePt t="54583" x="2759075" y="2281238"/>
          <p14:tracePt t="54589" x="2741613" y="2265363"/>
          <p14:tracePt t="54598" x="2725738" y="2265363"/>
          <p14:tracePt t="54605" x="2717800" y="2249488"/>
          <p14:tracePt t="54612" x="2701925" y="2241550"/>
          <p14:tracePt t="54620" x="2678113" y="2241550"/>
          <p14:tracePt t="54628" x="2670175" y="2233613"/>
          <p14:tracePt t="54635" x="2654300" y="2224088"/>
          <p14:tracePt t="54643" x="2638425" y="2224088"/>
          <p14:tracePt t="54652" x="2622550" y="2224088"/>
          <p14:tracePt t="54658" x="2598738" y="2224088"/>
          <p14:tracePt t="54665" x="2590800" y="2224088"/>
          <p14:tracePt t="54673" x="2566988" y="2224088"/>
          <p14:tracePt t="54680" x="2559050" y="2224088"/>
          <p14:tracePt t="54688" x="2527300" y="2216150"/>
          <p14:tracePt t="54695" x="2511425" y="2216150"/>
          <p14:tracePt t="54703" x="2479675" y="2216150"/>
          <p14:tracePt t="54711" x="2439988" y="2216150"/>
          <p14:tracePt t="54717" x="2416175" y="2216150"/>
          <p14:tracePt t="54725" x="2374900" y="2216150"/>
          <p14:tracePt t="54733" x="2335213" y="2216150"/>
          <p14:tracePt t="54740" x="2303463" y="2216150"/>
          <p14:tracePt t="54749" x="2255838" y="2224088"/>
          <p14:tracePt t="54755" x="2224088" y="2224088"/>
          <p14:tracePt t="54762" x="2176463" y="2241550"/>
          <p14:tracePt t="54770" x="2128838" y="2249488"/>
          <p14:tracePt t="54778" x="2097088" y="2249488"/>
          <p14:tracePt t="54786" x="2065338" y="2257425"/>
          <p14:tracePt t="54792" x="2033588" y="2265363"/>
          <p14:tracePt t="54800" x="2008188" y="2265363"/>
          <p14:tracePt t="54808" x="1968500" y="2273300"/>
          <p14:tracePt t="54815" x="1944688" y="2273300"/>
          <p14:tracePt t="54824" x="1928813" y="2281238"/>
          <p14:tracePt t="54830" x="1912938" y="2281238"/>
          <p14:tracePt t="54838" x="1905000" y="2281238"/>
          <p14:tracePt t="54845" x="1881188" y="2281238"/>
          <p14:tracePt t="54852" x="1857375" y="2289175"/>
          <p14:tracePt t="54860" x="1841500" y="2289175"/>
          <p14:tracePt t="54867" x="1817688" y="2297113"/>
          <p14:tracePt t="54875" x="1801813" y="2297113"/>
          <p14:tracePt t="54883" x="1778000" y="2297113"/>
          <p14:tracePt t="54890" x="1746250" y="2305050"/>
          <p14:tracePt t="54898" x="1714500" y="2305050"/>
          <p14:tracePt t="54905" x="1698625" y="2305050"/>
          <p14:tracePt t="54912" x="1666875" y="2305050"/>
          <p14:tracePt t="54920" x="1641475" y="2305050"/>
          <p14:tracePt t="54928" x="1625600" y="2305050"/>
          <p14:tracePt t="54936" x="1593850" y="2305050"/>
          <p14:tracePt t="54947" x="1570038" y="2305050"/>
          <p14:tracePt t="54950" x="1546225" y="2312988"/>
          <p14:tracePt t="54958" x="1538288" y="2312988"/>
          <p14:tracePt t="54978" x="1506538" y="2328863"/>
          <p14:tracePt t="54980" x="1490663" y="2328863"/>
          <p14:tracePt t="54988" x="1482725" y="2336800"/>
          <p14:tracePt t="54995" x="1466850" y="2344738"/>
          <p14:tracePt t="55003" x="1450975" y="2360613"/>
          <p14:tracePt t="55010" x="1419225" y="2376488"/>
          <p14:tracePt t="55017" x="1403350" y="2392363"/>
          <p14:tracePt t="55026" x="1379538" y="2400300"/>
          <p14:tracePt t="55033" x="1300163" y="2455863"/>
          <p14:tracePt t="55039" x="1250950" y="2479675"/>
          <p14:tracePt t="55047" x="1211263" y="2503488"/>
          <p14:tracePt t="55054" x="1187450" y="2519363"/>
          <p14:tracePt t="55062" x="1171575" y="2527300"/>
          <p14:tracePt t="55070" x="1139825" y="2543175"/>
          <p14:tracePt t="55077" x="1116013" y="2543175"/>
          <p14:tracePt t="55085" x="1100138" y="2551113"/>
          <p14:tracePt t="55093" x="1092200" y="2566988"/>
          <p14:tracePt t="55100" x="1084263" y="2566988"/>
          <p14:tracePt t="55123" x="1076325" y="2576513"/>
          <p14:tracePt t="55130" x="1068388" y="2576513"/>
          <p14:tracePt t="55138" x="1060450" y="2584450"/>
          <p14:tracePt t="55145" x="1052513" y="2592388"/>
          <p14:tracePt t="55153" x="1044575" y="2600325"/>
          <p14:tracePt t="55161" x="1028700" y="2616200"/>
          <p14:tracePt t="55167" x="1012825" y="2632075"/>
          <p14:tracePt t="55175" x="1004888" y="2640013"/>
          <p14:tracePt t="55183" x="996950" y="2655888"/>
          <p14:tracePt t="55190" x="989013" y="2663825"/>
          <p14:tracePt t="55197" x="981075" y="2679700"/>
          <p14:tracePt t="55205" x="973138" y="2687638"/>
          <p14:tracePt t="55212" x="965200" y="2703513"/>
          <p14:tracePt t="55228" x="957263" y="2711450"/>
          <p14:tracePt t="55234" x="949325" y="2719388"/>
          <p14:tracePt t="55242" x="949325" y="2727325"/>
          <p14:tracePt t="55250" x="941388" y="2743200"/>
          <p14:tracePt t="55258" x="933450" y="2751138"/>
          <p14:tracePt t="55265" x="933450" y="2759075"/>
          <p14:tracePt t="55272" x="933450" y="2767013"/>
          <p14:tracePt t="55280" x="925513" y="2774950"/>
          <p14:tracePt t="55288" x="917575" y="2790825"/>
          <p14:tracePt t="55295" x="917575" y="2798763"/>
          <p14:tracePt t="55311" x="917575" y="2814638"/>
          <p14:tracePt t="55317" x="908050" y="2822575"/>
          <p14:tracePt t="55325" x="908050" y="2830513"/>
          <p14:tracePt t="55333" x="908050" y="2838450"/>
          <p14:tracePt t="55340" x="900113" y="2846388"/>
          <p14:tracePt t="55348" x="892175" y="2862263"/>
          <p14:tracePt t="55355" x="892175" y="2870200"/>
          <p14:tracePt t="55362" x="884238" y="2878138"/>
          <p14:tracePt t="55370" x="876300" y="2894013"/>
          <p14:tracePt t="55385" x="876300" y="2901950"/>
          <p14:tracePt t="55392" x="876300" y="2909888"/>
          <p14:tracePt t="55400" x="868363" y="2919413"/>
          <p14:tracePt t="55408" x="868363" y="2927350"/>
          <p14:tracePt t="55422" x="868363" y="2935288"/>
          <p14:tracePt t="55430" x="860425" y="2943225"/>
          <p14:tracePt t="55438" x="860425" y="2959100"/>
          <p14:tracePt t="55453" x="860425" y="2967038"/>
          <p14:tracePt t="55460" x="860425" y="2974975"/>
          <p14:tracePt t="55468" x="860425" y="2982913"/>
          <p14:tracePt t="55475" x="852488" y="2990850"/>
          <p14:tracePt t="55490" x="852488" y="2998788"/>
          <p14:tracePt t="55505" x="852488" y="3006725"/>
          <p14:tracePt t="55512" x="852488" y="3014663"/>
          <p14:tracePt t="55520" x="852488" y="3022600"/>
          <p14:tracePt t="55535" x="844550" y="3038475"/>
          <p14:tracePt t="55542" x="844550" y="3046413"/>
          <p14:tracePt t="55550" x="844550" y="3054350"/>
          <p14:tracePt t="55558" x="844550" y="3062288"/>
          <p14:tracePt t="55573" x="844550" y="3070225"/>
          <p14:tracePt t="55580" x="844550" y="3078163"/>
          <p14:tracePt t="55588" x="844550" y="3086100"/>
          <p14:tracePt t="55602" x="844550" y="3094038"/>
          <p14:tracePt t="55618" x="844550" y="3101975"/>
          <p14:tracePt t="55625" x="844550" y="3109913"/>
          <p14:tracePt t="55633" x="844550" y="3117850"/>
          <p14:tracePt t="55647" x="844550" y="3125788"/>
          <p14:tracePt t="55662" x="844550" y="3133725"/>
          <p14:tracePt t="55670" x="844550" y="3141663"/>
          <p14:tracePt t="55693" x="844550" y="3149600"/>
          <p14:tracePt t="55805" x="844550" y="3157538"/>
          <p14:tracePt t="55842" x="844550" y="3165475"/>
          <p14:tracePt t="55865" x="844550" y="3173413"/>
          <p14:tracePt t="55880" x="844550" y="3181350"/>
          <p14:tracePt t="55895" x="844550" y="3189288"/>
          <p14:tracePt t="55940" x="844550" y="3197225"/>
          <p14:tracePt t="56420" x="836613" y="3197225"/>
          <p14:tracePt t="56449" x="828675" y="3197225"/>
          <p14:tracePt t="56458" x="828675" y="3205163"/>
          <p14:tracePt t="56532" x="820738" y="3205163"/>
          <p14:tracePt t="56541" x="820738" y="3213100"/>
          <p14:tracePt t="56562" x="812800" y="3213100"/>
          <p14:tracePt t="58483" x="0" y="0"/>
        </p14:tracePtLst>
        <p14:tracePtLst>
          <p14:tracePt t="62565" x="941388" y="3236913"/>
          <p14:tracePt t="62749" x="949325" y="3236913"/>
          <p14:tracePt t="62764" x="957263" y="3236913"/>
          <p14:tracePt t="62772" x="965200" y="3236913"/>
          <p14:tracePt t="62780" x="973138" y="3236913"/>
          <p14:tracePt t="62788" x="981075" y="3236913"/>
          <p14:tracePt t="62795" x="996950" y="3236913"/>
          <p14:tracePt t="62803" x="1020763" y="3244850"/>
          <p14:tracePt t="62810" x="1036638" y="3252788"/>
          <p14:tracePt t="62817" x="1044575" y="3252788"/>
          <p14:tracePt t="62825" x="1068388" y="3262313"/>
          <p14:tracePt t="62833" x="1076325" y="3262313"/>
          <p14:tracePt t="62840" x="1100138" y="3262313"/>
          <p14:tracePt t="62848" x="1116013" y="3262313"/>
          <p14:tracePt t="62855" x="1123950" y="3262313"/>
          <p14:tracePt t="62863" x="1139825" y="3262313"/>
          <p14:tracePt t="62870" x="1147763" y="3262313"/>
          <p14:tracePt t="62878" x="1163638" y="3262313"/>
          <p14:tracePt t="62886" x="1171575" y="3262313"/>
          <p14:tracePt t="62893" x="1187450" y="3262313"/>
          <p14:tracePt t="62900" x="1203325" y="3262313"/>
          <p14:tracePt t="62908" x="1219200" y="3262313"/>
          <p14:tracePt t="62915" x="1243013" y="3262313"/>
          <p14:tracePt t="62923" x="1266825" y="3262313"/>
          <p14:tracePt t="62930" x="1284288" y="3262313"/>
          <p14:tracePt t="62938" x="1300163" y="3262313"/>
          <p14:tracePt t="62945" x="1323975" y="3262313"/>
          <p14:tracePt t="62953" x="1339850" y="3262313"/>
          <p14:tracePt t="62960" x="1355725" y="3262313"/>
          <p14:tracePt t="62970" x="1371600" y="3262313"/>
          <p14:tracePt t="62975" x="1379538" y="3262313"/>
          <p14:tracePt t="62983" x="1395413" y="3262313"/>
          <p14:tracePt t="62998" x="1411288" y="3262313"/>
          <p14:tracePt t="63005" x="1419225" y="3252788"/>
          <p14:tracePt t="63012" x="1427163" y="3252788"/>
          <p14:tracePt t="63020" x="1435100" y="3252788"/>
          <p14:tracePt t="63027" x="1443038" y="3252788"/>
          <p14:tracePt t="63036" x="1450975" y="3252788"/>
          <p14:tracePt t="63043" x="1466850" y="3252788"/>
          <p14:tracePt t="63050" x="1474788" y="3252788"/>
          <p14:tracePt t="63057" x="1498600" y="3244850"/>
          <p14:tracePt t="63065" x="1506538" y="3244850"/>
          <p14:tracePt t="63072" x="1530350" y="3244850"/>
          <p14:tracePt t="63080" x="1538288" y="3244850"/>
          <p14:tracePt t="63088" x="1554163" y="3244850"/>
          <p14:tracePt t="63095" x="1577975" y="3244850"/>
          <p14:tracePt t="63102" x="1593850" y="3244850"/>
          <p14:tracePt t="63110" x="1617663" y="3244850"/>
          <p14:tracePt t="63118" x="1625600" y="3244850"/>
          <p14:tracePt t="63125" x="1633538" y="3244850"/>
          <p14:tracePt t="63133" x="1658938" y="3244850"/>
          <p14:tracePt t="63140" x="1666875" y="3244850"/>
          <p14:tracePt t="63147" x="1674813" y="3244850"/>
          <p14:tracePt t="63155" x="1682750" y="3244850"/>
          <p14:tracePt t="63163" x="1698625" y="3244850"/>
          <p14:tracePt t="63178" x="1706563" y="3244850"/>
          <p14:tracePt t="63193" x="1714500" y="3244850"/>
          <p14:tracePt t="63200" x="1722438" y="3244850"/>
          <p14:tracePt t="63387" x="1730375" y="3244850"/>
          <p14:tracePt t="63395" x="1746250" y="3244850"/>
          <p14:tracePt t="63402" x="1754188" y="3244850"/>
          <p14:tracePt t="63410" x="1762125" y="3244850"/>
          <p14:tracePt t="63417" x="1785938" y="3244850"/>
          <p14:tracePt t="63425" x="1809750" y="3252788"/>
          <p14:tracePt t="63433" x="1833563" y="3262313"/>
          <p14:tracePt t="63440" x="1865313" y="3262313"/>
          <p14:tracePt t="63448" x="1897063" y="3270250"/>
          <p14:tracePt t="63455" x="1984375" y="3278188"/>
          <p14:tracePt t="63463" x="2017713" y="3286125"/>
          <p14:tracePt t="63470" x="2041525" y="3294063"/>
          <p14:tracePt t="63478" x="2057400" y="3294063"/>
          <p14:tracePt t="63485" x="2065338" y="3294063"/>
          <p14:tracePt t="63627" x="2057400" y="3302000"/>
          <p14:tracePt t="63635" x="2033588" y="3309938"/>
          <p14:tracePt t="63643" x="1992313" y="3325813"/>
          <p14:tracePt t="63650" x="1960563" y="3333750"/>
          <p14:tracePt t="63658" x="1912938" y="3349625"/>
          <p14:tracePt t="63665" x="1881188" y="3349625"/>
          <p14:tracePt t="63672" x="1825625" y="3349625"/>
          <p14:tracePt t="63680" x="1762125" y="3357563"/>
          <p14:tracePt t="63688" x="1706563" y="3357563"/>
          <p14:tracePt t="63694" x="1633538" y="3357563"/>
          <p14:tracePt t="63702" x="1585913" y="3357563"/>
          <p14:tracePt t="63710" x="1570038" y="3357563"/>
          <p14:tracePt t="63718" x="1546225" y="3357563"/>
          <p14:tracePt t="63725" x="1538288" y="3357563"/>
          <p14:tracePt t="63733" x="1530350" y="3357563"/>
          <p14:tracePt t="63740" x="1522413" y="3357563"/>
          <p14:tracePt t="63830" x="1506538" y="3357563"/>
          <p14:tracePt t="63839" x="1466850" y="3357563"/>
          <p14:tracePt t="63846" x="1435100" y="3365500"/>
          <p14:tracePt t="63853" x="1395413" y="3373438"/>
          <p14:tracePt t="63860" x="1363663" y="3381375"/>
          <p14:tracePt t="63868" x="1323975" y="3389313"/>
          <p14:tracePt t="63875" x="1284288" y="3397250"/>
          <p14:tracePt t="63883" x="1235075" y="3405188"/>
          <p14:tracePt t="63890" x="1203325" y="3413125"/>
          <p14:tracePt t="63897" x="1179513" y="3413125"/>
          <p14:tracePt t="63905" x="1155700" y="3413125"/>
          <p14:tracePt t="63913" x="1147763" y="3413125"/>
          <p14:tracePt t="63920" x="1139825" y="3413125"/>
          <p14:tracePt t="63928" x="1131888" y="3413125"/>
          <p14:tracePt t="63935" x="1123950" y="3413125"/>
          <p14:tracePt t="63943" x="1116013" y="3413125"/>
          <p14:tracePt t="63995" x="1108075" y="3413125"/>
          <p14:tracePt t="64175" x="1116013" y="3413125"/>
          <p14:tracePt t="64182" x="1155700" y="3413125"/>
          <p14:tracePt t="64190" x="1203325" y="3397250"/>
          <p14:tracePt t="64197" x="1250950" y="3381375"/>
          <p14:tracePt t="64204" x="1323975" y="3365500"/>
          <p14:tracePt t="64213" x="1403350" y="3349625"/>
          <p14:tracePt t="64220" x="1490663" y="3341688"/>
          <p14:tracePt t="64227" x="1570038" y="3325813"/>
          <p14:tracePt t="64235" x="1651000" y="3317875"/>
          <p14:tracePt t="64242" x="1674813" y="3317875"/>
          <p14:tracePt t="64251" x="1722438" y="3317875"/>
          <p14:tracePt t="64258" x="1770063" y="3317875"/>
          <p14:tracePt t="64265" x="1785938" y="3317875"/>
          <p14:tracePt t="65142" x="1801813" y="3317875"/>
          <p14:tracePt t="65150" x="1952625" y="3317875"/>
          <p14:tracePt t="65158" x="2128838" y="3317875"/>
          <p14:tracePt t="65164" x="2287588" y="3317875"/>
          <p14:tracePt t="65173" x="2479675" y="3317875"/>
          <p14:tracePt t="65180" x="2693988" y="3317875"/>
          <p14:tracePt t="65187" x="3005138" y="3317875"/>
          <p14:tracePt t="65195" x="3332163" y="3317875"/>
          <p14:tracePt t="65202" x="3611563" y="3317875"/>
          <p14:tracePt t="65210" x="3930650" y="3317875"/>
          <p14:tracePt t="65217" x="4241800" y="3333750"/>
          <p14:tracePt t="65224" x="4511675" y="3357563"/>
          <p14:tracePt t="65233" x="4759325" y="3397250"/>
          <p14:tracePt t="65240" x="4967288" y="3436938"/>
          <p14:tracePt t="65248" x="5149850" y="3444875"/>
          <p14:tracePt t="65255" x="5260975" y="3460750"/>
          <p14:tracePt t="65262" x="5373688" y="3476625"/>
          <p14:tracePt t="65270" x="5468938" y="3484563"/>
          <p14:tracePt t="65277" x="5540375" y="3492500"/>
          <p14:tracePt t="65285" x="5611813" y="3500438"/>
          <p14:tracePt t="65292" x="5659438" y="3508375"/>
          <p14:tracePt t="65300" x="5708650" y="3516313"/>
          <p14:tracePt t="65307" x="5756275" y="3524250"/>
          <p14:tracePt t="65315" x="5795963" y="3540125"/>
          <p14:tracePt t="65322" x="5843588" y="3540125"/>
          <p14:tracePt t="65330" x="5883275" y="3548063"/>
          <p14:tracePt t="65337" x="5930900" y="3548063"/>
          <p14:tracePt t="65345" x="5986463" y="3548063"/>
          <p14:tracePt t="65353" x="6034088" y="3548063"/>
          <p14:tracePt t="65360" x="6091238" y="3548063"/>
          <p14:tracePt t="65367" x="6130925" y="3548063"/>
          <p14:tracePt t="65375" x="6186488" y="3548063"/>
          <p14:tracePt t="65383" x="6242050" y="3548063"/>
          <p14:tracePt t="65390" x="6305550" y="3548063"/>
          <p14:tracePt t="65397" x="6369050" y="3548063"/>
          <p14:tracePt t="65405" x="6426200" y="3548063"/>
          <p14:tracePt t="65413" x="6450013" y="3548063"/>
          <p14:tracePt t="65420" x="6497638" y="3548063"/>
          <p14:tracePt t="65427" x="6529388" y="3548063"/>
          <p14:tracePt t="65435" x="6561138" y="3548063"/>
          <p14:tracePt t="65443" x="6592888" y="3548063"/>
          <p14:tracePt t="65450" x="6616700" y="3548063"/>
          <p14:tracePt t="65458" x="6632575" y="3540125"/>
          <p14:tracePt t="65465" x="6648450" y="3540125"/>
          <p14:tracePt t="65487" x="6656388" y="3540125"/>
          <p14:tracePt t="65555" x="6664325" y="3540125"/>
          <p14:tracePt t="65585" x="6672263" y="3532188"/>
          <p14:tracePt t="65600" x="6680200" y="3532188"/>
          <p14:tracePt t="65607" x="6696075" y="3532188"/>
          <p14:tracePt t="65615" x="6719888" y="3532188"/>
          <p14:tracePt t="65623" x="6735763" y="3532188"/>
          <p14:tracePt t="65630" x="6751638" y="3532188"/>
          <p14:tracePt t="65637" x="6759575" y="3532188"/>
          <p14:tracePt t="65645" x="6769100" y="3532188"/>
          <p14:tracePt t="65674" x="6777038" y="3532188"/>
          <p14:tracePt t="66139" x="6832600" y="3532188"/>
          <p14:tracePt t="66148" x="6880225" y="3532188"/>
          <p14:tracePt t="66155" x="6935788" y="3524250"/>
          <p14:tracePt t="66163" x="6999288" y="3524250"/>
          <p14:tracePt t="66171" x="7046913" y="3516313"/>
          <p14:tracePt t="66177" x="7110413" y="3516313"/>
          <p14:tracePt t="66185" x="7159625" y="3508375"/>
          <p14:tracePt t="66193" x="7191375" y="3500438"/>
          <p14:tracePt t="66200" x="7199313" y="3500438"/>
          <p14:tracePt t="66770" x="7215188" y="3500438"/>
          <p14:tracePt t="66778" x="7278688" y="3500438"/>
          <p14:tracePt t="66785" x="7350125" y="3500438"/>
          <p14:tracePt t="66793" x="7437438" y="3500438"/>
          <p14:tracePt t="66800" x="7526338" y="3500438"/>
          <p14:tracePt t="66808" x="7621588" y="3500438"/>
          <p14:tracePt t="66815" x="7700963" y="3500438"/>
          <p14:tracePt t="66823" x="7764463" y="3500438"/>
          <p14:tracePt t="66830" x="7804150" y="3500438"/>
          <p14:tracePt t="66838" x="7820025" y="3500438"/>
          <p14:tracePt t="66845" x="7827963" y="3500438"/>
          <p14:tracePt t="67182" x="7908925" y="3500438"/>
          <p14:tracePt t="67190" x="7988300" y="3500438"/>
          <p14:tracePt t="67198" x="8027988" y="3500438"/>
          <p14:tracePt t="67205" x="8083550" y="3500438"/>
          <p14:tracePt t="67213" x="8131175" y="3484563"/>
          <p14:tracePt t="67220" x="8139113" y="3484563"/>
          <p14:tracePt t="67227" x="8147050" y="3484563"/>
          <p14:tracePt t="67707" x="8139113" y="3476625"/>
          <p14:tracePt t="67715" x="8035925" y="3397250"/>
          <p14:tracePt t="67722" x="7900988" y="3294063"/>
          <p14:tracePt t="67730" x="7804150" y="3221038"/>
          <p14:tracePt t="67738" x="7645400" y="3101975"/>
          <p14:tracePt t="67745" x="7493000" y="2990850"/>
          <p14:tracePt t="67752" x="7366000" y="2909888"/>
          <p14:tracePt t="67760" x="7254875" y="2838450"/>
          <p14:tracePt t="67767" x="7183438" y="2767013"/>
          <p14:tracePt t="67777" x="7102475" y="2703513"/>
          <p14:tracePt t="67782" x="7046913" y="2655888"/>
          <p14:tracePt t="67790" x="6999288" y="2600325"/>
          <p14:tracePt t="67798" x="6951663" y="2551113"/>
          <p14:tracePt t="67805" x="6911975" y="2511425"/>
          <p14:tracePt t="67815" x="6880225" y="2479675"/>
          <p14:tracePt t="67820" x="6848475" y="2447925"/>
          <p14:tracePt t="67827" x="6832600" y="2432050"/>
          <p14:tracePt t="67834" x="6816725" y="2416175"/>
          <p14:tracePt t="67843" x="6816725" y="2408238"/>
          <p14:tracePt t="67851" x="6808788" y="2400300"/>
          <p14:tracePt t="67858" x="6800850" y="2392363"/>
          <p14:tracePt t="67865" x="6792913" y="2392363"/>
          <p14:tracePt t="67873" x="6792913" y="2376488"/>
          <p14:tracePt t="67880" x="6777038" y="2368550"/>
          <p14:tracePt t="67889" x="6777038" y="2360613"/>
          <p14:tracePt t="67895" x="6751638" y="2336800"/>
          <p14:tracePt t="67902" x="6727825" y="2312988"/>
          <p14:tracePt t="67910" x="6696075" y="2281238"/>
          <p14:tracePt t="67917" x="6656388" y="2249488"/>
          <p14:tracePt t="67925" x="6616700" y="2216150"/>
          <p14:tracePt t="67932" x="6592888" y="2192338"/>
          <p14:tracePt t="67940" x="6553200" y="2160588"/>
          <p14:tracePt t="67948" x="6537325" y="2144713"/>
          <p14:tracePt t="67955" x="6521450" y="2144713"/>
          <p14:tracePt t="67967" x="6505575" y="2136775"/>
          <p14:tracePt t="67982" x="6481763" y="2120900"/>
          <p14:tracePt t="67985" x="6465888" y="2105025"/>
          <p14:tracePt t="68001" x="6450013" y="2089150"/>
          <p14:tracePt t="68008" x="6434138" y="2073275"/>
          <p14:tracePt t="68015" x="6426200" y="2057400"/>
          <p14:tracePt t="68023" x="6402388" y="2033588"/>
          <p14:tracePt t="68030" x="6384925" y="2009775"/>
          <p14:tracePt t="68037" x="6361113" y="1985963"/>
          <p14:tracePt t="68044" x="6345238" y="1954213"/>
          <p14:tracePt t="68052" x="6321425" y="1938338"/>
          <p14:tracePt t="68060" x="6281738" y="1865313"/>
          <p14:tracePt t="68067" x="6249988" y="1817688"/>
          <p14:tracePt t="68075" x="6218238" y="1770063"/>
          <p14:tracePt t="68082" x="6194425" y="1738313"/>
          <p14:tracePt t="68090" x="6178550" y="1698625"/>
          <p14:tracePt t="68098" x="6162675" y="1666875"/>
          <p14:tracePt t="68105" x="6146800" y="1627188"/>
          <p14:tracePt t="68112" x="6138863" y="1595438"/>
          <p14:tracePt t="68120" x="6122988" y="1555750"/>
          <p14:tracePt t="68127" x="6115050" y="1530350"/>
          <p14:tracePt t="68135" x="6107113" y="1514475"/>
          <p14:tracePt t="68142" x="6107113" y="1506538"/>
          <p14:tracePt t="68150" x="6107113" y="1498600"/>
          <p14:tracePt t="68158" x="6107113" y="1490663"/>
          <p14:tracePt t="68210" x="6099175" y="1482725"/>
          <p14:tracePt t="68218" x="6091238" y="1466850"/>
          <p14:tracePt t="68224" x="6075363" y="1458913"/>
          <p14:tracePt t="68232" x="6067425" y="1435100"/>
          <p14:tracePt t="68240" x="6034088" y="1411288"/>
          <p14:tracePt t="68248" x="6018213" y="1395413"/>
          <p14:tracePt t="68255" x="6002338" y="1379538"/>
          <p14:tracePt t="68262" x="5986463" y="1379538"/>
          <p14:tracePt t="68270" x="5986463" y="1371600"/>
          <p14:tracePt t="68278" x="5978525" y="1371600"/>
          <p14:tracePt t="68293" x="5978525" y="1363663"/>
          <p14:tracePt t="68584" x="6018213" y="1371600"/>
          <p14:tracePt t="68592" x="6051550" y="1355725"/>
          <p14:tracePt t="68600" x="6091238" y="1355725"/>
          <p14:tracePt t="68607" x="6130925" y="1355725"/>
          <p14:tracePt t="68615" x="6194425" y="1355725"/>
          <p14:tracePt t="68623" x="6242050" y="1355725"/>
          <p14:tracePt t="68630" x="6281738" y="1355725"/>
          <p14:tracePt t="68637" x="6305550" y="1363663"/>
          <p14:tracePt t="68645" x="6337300" y="1363663"/>
          <p14:tracePt t="68653" x="6361113" y="1363663"/>
          <p14:tracePt t="68660" x="6376988" y="1363663"/>
          <p14:tracePt t="68712" x="6384925" y="1363663"/>
          <p14:tracePt t="68728" x="6392863" y="1363663"/>
          <p14:tracePt t="68758" x="6402388" y="1363663"/>
          <p14:tracePt t="68765" x="6410325" y="1363663"/>
          <p14:tracePt t="68773" x="6434138" y="1363663"/>
          <p14:tracePt t="68781" x="6450013" y="1371600"/>
          <p14:tracePt t="68788" x="6473825" y="1371600"/>
          <p14:tracePt t="68795" x="6497638" y="1371600"/>
          <p14:tracePt t="68803" x="6521450" y="1371600"/>
          <p14:tracePt t="68810" x="6545263" y="1371600"/>
          <p14:tracePt t="68817" x="6561138" y="1371600"/>
          <p14:tracePt t="68825" x="6569075" y="1371600"/>
          <p14:tracePt t="68832" x="6577013" y="1371600"/>
          <p14:tracePt t="68840" x="6584950" y="1371600"/>
          <p14:tracePt t="68863" x="6592888" y="1371600"/>
          <p14:tracePt t="68877" x="6600825" y="1371600"/>
          <p14:tracePt t="68892" x="6608763" y="1371600"/>
          <p14:tracePt t="69748" x="0" y="0"/>
        </p14:tracePtLst>
        <p14:tracePtLst>
          <p14:tracePt t="79642" x="5453063" y="4489450"/>
          <p14:tracePt t="79760" x="5461000" y="4497388"/>
          <p14:tracePt t="79768" x="5468938" y="4497388"/>
          <p14:tracePt t="79776" x="5476875" y="4505325"/>
          <p14:tracePt t="79783" x="5484813" y="4513263"/>
          <p14:tracePt t="79791" x="5508625" y="4529138"/>
          <p14:tracePt t="79798" x="5516563" y="4537075"/>
          <p14:tracePt t="79806" x="5540375" y="4552950"/>
          <p14:tracePt t="79813" x="5556250" y="4560888"/>
          <p14:tracePt t="79821" x="5572125" y="4568825"/>
          <p14:tracePt t="79828" x="5588000" y="4576763"/>
          <p14:tracePt t="79835" x="5595938" y="4584700"/>
          <p14:tracePt t="79843" x="5611813" y="4592638"/>
          <p14:tracePt t="79851" x="5627688" y="4600575"/>
          <p14:tracePt t="79858" x="5643563" y="4600575"/>
          <p14:tracePt t="79865" x="5659438" y="4600575"/>
          <p14:tracePt t="79873" x="5667375" y="4608513"/>
          <p14:tracePt t="79881" x="5684838" y="4608513"/>
          <p14:tracePt t="79888" x="5692775" y="4608513"/>
          <p14:tracePt t="79896" x="5708650" y="4608513"/>
          <p14:tracePt t="79904" x="5716588" y="4608513"/>
          <p14:tracePt t="79911" x="5724525" y="4608513"/>
          <p14:tracePt t="79918" x="5732463" y="4608513"/>
          <p14:tracePt t="79925" x="5740400" y="4608513"/>
          <p14:tracePt t="79933" x="5756275" y="4608513"/>
          <p14:tracePt t="79940" x="5772150" y="4616450"/>
          <p14:tracePt t="79948" x="5788025" y="4624388"/>
          <p14:tracePt t="79955" x="5811838" y="4624388"/>
          <p14:tracePt t="79973" x="5867400" y="4624388"/>
          <p14:tracePt t="79978" x="5883275" y="4624388"/>
          <p14:tracePt t="79985" x="5907088" y="4624388"/>
          <p14:tracePt t="79993" x="5930900" y="4624388"/>
          <p14:tracePt t="80001" x="5946775" y="4624388"/>
          <p14:tracePt t="80008" x="5962650" y="4624388"/>
          <p14:tracePt t="80015" x="5986463" y="4624388"/>
          <p14:tracePt t="80023" x="6002338" y="4624388"/>
          <p14:tracePt t="80031" x="6075363" y="4624388"/>
          <p14:tracePt t="80038" x="6122988" y="4624388"/>
          <p14:tracePt t="80045" x="6178550" y="4624388"/>
          <p14:tracePt t="80053" x="6226175" y="4624388"/>
          <p14:tracePt t="80061" x="6289675" y="4616450"/>
          <p14:tracePt t="80068" x="6345238" y="4616450"/>
          <p14:tracePt t="80075" x="6376988" y="4616450"/>
          <p14:tracePt t="80083" x="6434138" y="4608513"/>
          <p14:tracePt t="80090" x="6473825" y="4600575"/>
          <p14:tracePt t="80098" x="6513513" y="4592638"/>
          <p14:tracePt t="80105" x="6545263" y="4584700"/>
          <p14:tracePt t="80113" x="6569075" y="4576763"/>
          <p14:tracePt t="80120" x="6577013" y="4568825"/>
          <p14:tracePt t="80128" x="6592888" y="4568825"/>
          <p14:tracePt t="80136" x="6600825" y="4568825"/>
          <p14:tracePt t="80143" x="6608763" y="4568825"/>
          <p14:tracePt t="80151" x="6616700" y="4560888"/>
          <p14:tracePt t="80189" x="6624638" y="4560888"/>
          <p14:tracePt t="80413" x="6608763" y="4552950"/>
          <p14:tracePt t="80421" x="6592888" y="4545013"/>
          <p14:tracePt t="80428" x="6577013" y="4537075"/>
          <p14:tracePt t="80436" x="6569075" y="4537075"/>
          <p14:tracePt t="80443" x="6553200" y="4529138"/>
          <p14:tracePt t="80451" x="6545263" y="4521200"/>
          <p14:tracePt t="80458" x="6529388" y="4521200"/>
          <p14:tracePt t="80465" x="6521450" y="4521200"/>
          <p14:tracePt t="80473" x="6513513" y="4521200"/>
          <p14:tracePt t="81073" x="6513513" y="4513263"/>
          <p14:tracePt t="81080" x="6489700" y="4489450"/>
          <p14:tracePt t="81089" x="6434138" y="4441825"/>
          <p14:tracePt t="81095" x="6345238" y="4378325"/>
          <p14:tracePt t="81103" x="6281738" y="4346575"/>
          <p14:tracePt t="81110" x="6202363" y="4298950"/>
          <p14:tracePt t="81118" x="6122988" y="4273550"/>
          <p14:tracePt t="81125" x="6067425" y="4257675"/>
          <p14:tracePt t="81133" x="6002338" y="4249738"/>
          <p14:tracePt t="81140" x="5946775" y="4233863"/>
          <p14:tracePt t="81148" x="5915025" y="4225925"/>
          <p14:tracePt t="81156" x="5875338" y="4217988"/>
          <p14:tracePt t="81163" x="5867400" y="4217988"/>
          <p14:tracePt t="81560" x="5867400" y="4210050"/>
          <p14:tracePt t="81568" x="5875338" y="4162425"/>
          <p14:tracePt t="81575" x="5907088" y="4011613"/>
          <p14:tracePt t="81583" x="5930900" y="3883025"/>
          <p14:tracePt t="81590" x="5994400" y="3684588"/>
          <p14:tracePt t="81598" x="6051550" y="3429000"/>
          <p14:tracePt t="81606" x="6115050" y="3173413"/>
          <p14:tracePt t="81613" x="6186488" y="2909888"/>
          <p14:tracePt t="81620" x="6226175" y="2679700"/>
          <p14:tracePt t="81628" x="6273800" y="2471738"/>
          <p14:tracePt t="81636" x="6281738" y="2328863"/>
          <p14:tracePt t="81643" x="6289675" y="2216150"/>
          <p14:tracePt t="81651" x="6289675" y="2120900"/>
          <p14:tracePt t="81658" x="6289675" y="2033588"/>
          <p14:tracePt t="81665" x="6289675" y="1970088"/>
          <p14:tracePt t="81673" x="6289675" y="1914525"/>
          <p14:tracePt t="81681" x="6273800" y="1865313"/>
          <p14:tracePt t="81688" x="6265863" y="1825625"/>
          <p14:tracePt t="81696" x="6265863" y="1793875"/>
          <p14:tracePt t="81703" x="6257925" y="1754188"/>
          <p14:tracePt t="81711" x="6242050" y="1730375"/>
          <p14:tracePt t="81718" x="6242050" y="1722438"/>
          <p14:tracePt t="81726" x="6234113" y="1698625"/>
          <p14:tracePt t="81733" x="6234113" y="1690688"/>
          <p14:tracePt t="81741" x="6234113" y="1682750"/>
          <p14:tracePt t="81748" x="6226175" y="1682750"/>
          <p14:tracePt t="81763" x="6226175" y="1674813"/>
          <p14:tracePt t="81785" x="6226175" y="1666875"/>
          <p14:tracePt t="81801" x="6218238" y="1666875"/>
          <p14:tracePt t="81808" x="6210300" y="1658938"/>
          <p14:tracePt t="81815" x="6210300" y="1651000"/>
          <p14:tracePt t="81823" x="6202363" y="1651000"/>
          <p14:tracePt t="81830" x="6194425" y="1635125"/>
          <p14:tracePt t="81838" x="6178550" y="1635125"/>
          <p14:tracePt t="81846" x="6162675" y="1611313"/>
          <p14:tracePt t="81854" x="6138863" y="1603375"/>
          <p14:tracePt t="81861" x="6107113" y="1579563"/>
          <p14:tracePt t="81868" x="6075363" y="1563688"/>
          <p14:tracePt t="81876" x="6043613" y="1547813"/>
          <p14:tracePt t="81883" x="6018213" y="1530350"/>
          <p14:tracePt t="81891" x="6002338" y="1522413"/>
          <p14:tracePt t="81898" x="5954713" y="1514475"/>
          <p14:tracePt t="81906" x="5930900" y="1514475"/>
          <p14:tracePt t="81913" x="5922963" y="1506538"/>
          <p14:tracePt t="81921" x="5915025" y="1506538"/>
          <p14:tracePt t="81928" x="5907088" y="1506538"/>
          <p14:tracePt t="81936" x="5899150" y="1506538"/>
          <p14:tracePt t="81958" x="5891213" y="1506538"/>
          <p14:tracePt t="82063" x="5891213" y="1498600"/>
          <p14:tracePt t="82071" x="5891213" y="1490663"/>
          <p14:tracePt t="82078" x="5891213" y="1482725"/>
          <p14:tracePt t="82086" x="5891213" y="1474788"/>
          <p14:tracePt t="82101" x="5891213" y="1466850"/>
          <p14:tracePt t="82108" x="5891213" y="1458913"/>
          <p14:tracePt t="82116" x="5891213" y="1450975"/>
          <p14:tracePt t="82131" x="5891213" y="1443038"/>
          <p14:tracePt t="82146" x="5899150" y="1435100"/>
          <p14:tracePt t="82161" x="5899150" y="1427163"/>
          <p14:tracePt t="82168" x="5899150" y="1419225"/>
          <p14:tracePt t="82183" x="5899150" y="1411288"/>
          <p14:tracePt t="82198" x="5899150" y="1403350"/>
          <p14:tracePt t="82213" x="5899150" y="1395413"/>
          <p14:tracePt t="82221" x="5899150" y="1387475"/>
          <p14:tracePt t="82236" x="5899150" y="1379538"/>
          <p14:tracePt t="82430" x="5907088" y="1371600"/>
          <p14:tracePt t="82439" x="5938838" y="1363663"/>
          <p14:tracePt t="82446" x="5986463" y="1363663"/>
          <p14:tracePt t="82453" x="6034088" y="1355725"/>
          <p14:tracePt t="82461" x="6083300" y="1347788"/>
          <p14:tracePt t="82468" x="6154738" y="1331913"/>
          <p14:tracePt t="82476" x="6234113" y="1323975"/>
          <p14:tracePt t="82485" x="6321425" y="1316038"/>
          <p14:tracePt t="82491" x="6410325" y="1308100"/>
          <p14:tracePt t="82498" x="6497638" y="1292225"/>
          <p14:tracePt t="82505" x="6553200" y="1284288"/>
          <p14:tracePt t="82513" x="6608763" y="1268413"/>
          <p14:tracePt t="82521" x="6632575" y="1260475"/>
          <p14:tracePt t="82528" x="6648450" y="1260475"/>
          <p14:tracePt t="82543" x="6656388" y="1260475"/>
          <p14:tracePt t="82625" x="6664325" y="1260475"/>
          <p14:tracePt t="82708" x="6672263" y="1260475"/>
          <p14:tracePt t="82715" x="6688138" y="1268413"/>
          <p14:tracePt t="82723" x="6704013" y="1284288"/>
          <p14:tracePt t="82731" x="6727825" y="1292225"/>
          <p14:tracePt t="82738" x="6735763" y="1300163"/>
          <p14:tracePt t="82745" x="6743700" y="1308100"/>
          <p14:tracePt t="82753" x="6751638" y="1308100"/>
          <p14:tracePt t="83053" x="0" y="0"/>
        </p14:tracePtLst>
        <p14:tracePtLst>
          <p14:tracePt t="86355" x="4105275" y="6053138"/>
          <p14:tracePt t="86465" x="4113213" y="6045200"/>
          <p14:tracePt t="86473" x="4129088" y="6045200"/>
          <p14:tracePt t="86488" x="4137025" y="6037263"/>
          <p14:tracePt t="86495" x="4160838" y="6037263"/>
          <p14:tracePt t="86503" x="4184650" y="6037263"/>
          <p14:tracePt t="86511" x="4210050" y="6037263"/>
          <p14:tracePt t="86518" x="4241800" y="6037263"/>
          <p14:tracePt t="86526" x="4273550" y="6037263"/>
          <p14:tracePt t="86533" x="4305300" y="6037263"/>
          <p14:tracePt t="86541" x="4337050" y="6037263"/>
          <p14:tracePt t="86548" x="4376738" y="6037263"/>
          <p14:tracePt t="86555" x="4456113" y="6037263"/>
          <p14:tracePt t="86563" x="4519613" y="6037263"/>
          <p14:tracePt t="86571" x="4592638" y="6037263"/>
          <p14:tracePt t="86578" x="4679950" y="6037263"/>
          <p14:tracePt t="86585" x="4759325" y="6045200"/>
          <p14:tracePt t="86593" x="4814888" y="6045200"/>
          <p14:tracePt t="86601" x="4894263" y="6045200"/>
          <p14:tracePt t="86608" x="4943475" y="6045200"/>
          <p14:tracePt t="86616" x="4999038" y="6045200"/>
          <p14:tracePt t="86623" x="5038725" y="6045200"/>
          <p14:tracePt t="86631" x="5062538" y="6045200"/>
          <p14:tracePt t="86638" x="5102225" y="6045200"/>
          <p14:tracePt t="86646" x="5126038" y="6045200"/>
          <p14:tracePt t="86653" x="5141913" y="6045200"/>
          <p14:tracePt t="86661" x="5157788" y="6045200"/>
          <p14:tracePt t="86669" x="5165725" y="6045200"/>
          <p14:tracePt t="86675" x="5181600" y="6037263"/>
          <p14:tracePt t="86691" x="5189538" y="6037263"/>
          <p14:tracePt t="86900" x="5229225" y="6045200"/>
          <p14:tracePt t="86908" x="5292725" y="6053138"/>
          <p14:tracePt t="86916" x="5357813" y="6061075"/>
          <p14:tracePt t="86923" x="5429250" y="6061075"/>
          <p14:tracePt t="86931" x="5524500" y="6061075"/>
          <p14:tracePt t="86938" x="5635625" y="6061075"/>
          <p14:tracePt t="86946" x="5724525" y="6061075"/>
          <p14:tracePt t="86968" x="5938838" y="6069013"/>
          <p14:tracePt t="86976" x="5994400" y="6069013"/>
          <p14:tracePt t="86983" x="6018213" y="6069013"/>
          <p14:tracePt t="86991" x="6026150" y="6069013"/>
          <p14:tracePt t="86998" x="6034088" y="6069013"/>
          <p14:tracePt t="87350" x="6051550" y="6069013"/>
          <p14:tracePt t="87358" x="6162675" y="6069013"/>
          <p14:tracePt t="87366" x="6234113" y="6069013"/>
          <p14:tracePt t="87373" x="6321425" y="6069013"/>
          <p14:tracePt t="87381" x="6402388" y="6069013"/>
          <p14:tracePt t="87388" x="6481763" y="6069013"/>
          <p14:tracePt t="87396" x="6553200" y="6069013"/>
          <p14:tracePt t="87403" x="6592888" y="6069013"/>
          <p14:tracePt t="87411" x="6632575" y="6069013"/>
          <p14:tracePt t="87418" x="6640513" y="6069013"/>
          <p14:tracePt t="87793" x="6592888" y="6053138"/>
          <p14:tracePt t="87801" x="6505575" y="6053138"/>
          <p14:tracePt t="87808" x="6434138" y="6053138"/>
          <p14:tracePt t="87815" x="6353175" y="6053138"/>
          <p14:tracePt t="87823" x="6289675" y="6061075"/>
          <p14:tracePt t="87831" x="6249988" y="6076950"/>
          <p14:tracePt t="87839" x="6202363" y="6084888"/>
          <p14:tracePt t="87845" x="6170613" y="6084888"/>
          <p14:tracePt t="87853" x="6162675" y="6084888"/>
          <p14:tracePt t="87868" x="6162675" y="6092825"/>
          <p14:tracePt t="87890" x="6170613" y="6084888"/>
          <p14:tracePt t="87898" x="6186488" y="6069013"/>
          <p14:tracePt t="87906" x="6210300" y="6045200"/>
          <p14:tracePt t="87914" x="6226175" y="6037263"/>
          <p14:tracePt t="87928" x="6249988" y="6029325"/>
          <p14:tracePt t="87935" x="6273800" y="6013450"/>
          <p14:tracePt t="87943" x="6305550" y="6005513"/>
          <p14:tracePt t="87951" x="6329363" y="5995988"/>
          <p14:tracePt t="87967" x="6353175" y="5980113"/>
          <p14:tracePt t="87973" x="6369050" y="5980113"/>
          <p14:tracePt t="88040" x="6376988" y="5980113"/>
          <p14:tracePt t="88048" x="6392863" y="5980113"/>
          <p14:tracePt t="88055" x="6426200" y="5980113"/>
          <p14:tracePt t="88064" x="6473825" y="5972175"/>
          <p14:tracePt t="88071" x="6505575" y="5972175"/>
          <p14:tracePt t="88078" x="6537325" y="5956300"/>
          <p14:tracePt t="88085" x="6577013" y="5940425"/>
          <p14:tracePt t="88093" x="6616700" y="5924550"/>
          <p14:tracePt t="88100" x="6656388" y="5900738"/>
          <p14:tracePt t="88108" x="6680200" y="5884863"/>
          <p14:tracePt t="88115" x="6696075" y="5876925"/>
          <p14:tracePt t="88131" x="6704013" y="5868988"/>
          <p14:tracePt t="88153" x="6704013" y="5861050"/>
          <p14:tracePt t="88168" x="6711950" y="5845175"/>
          <p14:tracePt t="88175" x="6719888" y="5829300"/>
          <p14:tracePt t="88183" x="6727825" y="5805488"/>
          <p14:tracePt t="88190" x="6743700" y="5797550"/>
          <p14:tracePt t="88198" x="6743700" y="5789613"/>
          <p14:tracePt t="88205" x="6759575" y="5773738"/>
          <p14:tracePt t="88251" x="6759575" y="5765800"/>
          <p14:tracePt t="88273" x="6769100" y="5765800"/>
          <p14:tracePt t="88385" x="6769100" y="5749925"/>
          <p14:tracePt t="88393" x="6784975" y="5710238"/>
          <p14:tracePt t="88401" x="6800850" y="5694363"/>
          <p14:tracePt t="88408" x="6808788" y="5670550"/>
          <p14:tracePt t="88415" x="6824663" y="5629275"/>
          <p14:tracePt t="88424" x="6840538" y="5597525"/>
          <p14:tracePt t="88431" x="6856413" y="5557838"/>
          <p14:tracePt t="88438" x="6864350" y="5534025"/>
          <p14:tracePt t="88446" x="6872288" y="5510213"/>
          <p14:tracePt t="88453" x="6880225" y="5486400"/>
          <p14:tracePt t="88461" x="6880225" y="5478463"/>
          <p14:tracePt t="88468" x="6880225" y="5462588"/>
          <p14:tracePt t="88475" x="6880225" y="5446713"/>
          <p14:tracePt t="88483" x="6880225" y="5422900"/>
          <p14:tracePt t="88499" x="6880225" y="5414963"/>
          <p14:tracePt t="88513" x="6880225" y="5407025"/>
          <p14:tracePt t="88521" x="6872288" y="5407025"/>
          <p14:tracePt t="88528" x="6872288" y="5399088"/>
          <p14:tracePt t="88536" x="6864350" y="5391150"/>
          <p14:tracePt t="88543" x="6856413" y="5391150"/>
          <p14:tracePt t="88550" x="6848475" y="5391150"/>
          <p14:tracePt t="88558" x="6840538" y="5383213"/>
          <p14:tracePt t="88566" x="6824663" y="5383213"/>
          <p14:tracePt t="88573" x="6808788" y="5383213"/>
          <p14:tracePt t="88588" x="6800850" y="5383213"/>
          <p14:tracePt t="88603" x="6792913" y="5383213"/>
          <p14:tracePt t="88618" x="6784975" y="5383213"/>
          <p14:tracePt t="88625" x="6777038" y="5383213"/>
          <p14:tracePt t="88633" x="6769100" y="5383213"/>
          <p14:tracePt t="88648" x="6759575" y="5391150"/>
          <p14:tracePt t="88655" x="6751638" y="5399088"/>
          <p14:tracePt t="88664" x="6735763" y="5414963"/>
          <p14:tracePt t="88671" x="6727825" y="5422900"/>
          <p14:tracePt t="88678" x="6711950" y="5430838"/>
          <p14:tracePt t="88685" x="6696075" y="5446713"/>
          <p14:tracePt t="88693" x="6688138" y="5454650"/>
          <p14:tracePt t="88700" x="6672263" y="5470525"/>
          <p14:tracePt t="88715" x="6664325" y="5486400"/>
          <p14:tracePt t="88723" x="6648450" y="5494338"/>
          <p14:tracePt t="88731" x="6640513" y="5510213"/>
          <p14:tracePt t="88746" x="6640513" y="5518150"/>
          <p14:tracePt t="88761" x="6632575" y="5526088"/>
          <p14:tracePt t="88768" x="6632575" y="5534025"/>
          <p14:tracePt t="88775" x="6632575" y="5541963"/>
          <p14:tracePt t="88783" x="6632575" y="5549900"/>
          <p14:tracePt t="88790" x="6640513" y="5557838"/>
          <p14:tracePt t="88798" x="6648450" y="5565775"/>
          <p14:tracePt t="88806" x="6656388" y="5573713"/>
          <p14:tracePt t="88813" x="6672263" y="5581650"/>
          <p14:tracePt t="88821" x="6680200" y="5589588"/>
          <p14:tracePt t="88828" x="6704013" y="5605463"/>
          <p14:tracePt t="88835" x="6711950" y="5605463"/>
          <p14:tracePt t="88843" x="6719888" y="5621338"/>
          <p14:tracePt t="88850" x="6735763" y="5629275"/>
          <p14:tracePt t="88858" x="6743700" y="5637213"/>
          <p14:tracePt t="88866" x="6759575" y="5645150"/>
          <p14:tracePt t="88873" x="6784975" y="5645150"/>
          <p14:tracePt t="88881" x="6808788" y="5662613"/>
          <p14:tracePt t="88888" x="6816725" y="5670550"/>
          <p14:tracePt t="88896" x="6832600" y="5670550"/>
          <p14:tracePt t="88903" x="6848475" y="5670550"/>
          <p14:tracePt t="88911" x="6856413" y="5670550"/>
          <p14:tracePt t="88925" x="6872288" y="5670550"/>
          <p14:tracePt t="88933" x="6880225" y="5670550"/>
          <p14:tracePt t="88941" x="6888163" y="5670550"/>
          <p14:tracePt t="88948" x="6888163" y="5653088"/>
          <p14:tracePt t="88955" x="6896100" y="5645150"/>
          <p14:tracePt t="88966" x="6896100" y="5637213"/>
          <p14:tracePt t="88981" x="6904038" y="5605463"/>
          <p14:tracePt t="88985" x="6904038" y="5581650"/>
          <p14:tracePt t="88993" x="6904038" y="5573713"/>
          <p14:tracePt t="89000" x="6904038" y="5565775"/>
          <p14:tracePt t="89008" x="6904038" y="5549900"/>
          <p14:tracePt t="89023" x="6904038" y="5534025"/>
          <p14:tracePt t="89031" x="6904038" y="5526088"/>
          <p14:tracePt t="89038" x="6896100" y="5518150"/>
          <p14:tracePt t="89053" x="6888163" y="5510213"/>
          <p14:tracePt t="89061" x="6872288" y="5502275"/>
          <p14:tracePt t="89075" x="6864350" y="5502275"/>
          <p14:tracePt t="89083" x="6840538" y="5502275"/>
          <p14:tracePt t="89091" x="6824663" y="5502275"/>
          <p14:tracePt t="89098" x="6808788" y="5502275"/>
          <p14:tracePt t="89106" x="6792913" y="5502275"/>
          <p14:tracePt t="89113" x="6777038" y="5502275"/>
          <p14:tracePt t="89121" x="6751638" y="5518150"/>
          <p14:tracePt t="89128" x="6735763" y="5518150"/>
          <p14:tracePt t="89135" x="6719888" y="5534025"/>
          <p14:tracePt t="89143" x="6704013" y="5541963"/>
          <p14:tracePt t="89150" x="6688138" y="5557838"/>
          <p14:tracePt t="89158" x="6664325" y="5565775"/>
          <p14:tracePt t="89166" x="6648450" y="5573713"/>
          <p14:tracePt t="89173" x="6640513" y="5589588"/>
          <p14:tracePt t="89181" x="6624638" y="5597525"/>
          <p14:tracePt t="89188" x="6616700" y="5605463"/>
          <p14:tracePt t="89196" x="6608763" y="5613400"/>
          <p14:tracePt t="89203" x="6608763" y="5621338"/>
          <p14:tracePt t="89211" x="6600825" y="5629275"/>
          <p14:tracePt t="89218" x="6600825" y="5637213"/>
          <p14:tracePt t="89225" x="6600825" y="5645150"/>
          <p14:tracePt t="89233" x="6600825" y="5662613"/>
          <p14:tracePt t="89248" x="6600825" y="5670550"/>
          <p14:tracePt t="89256" x="6600825" y="5678488"/>
          <p14:tracePt t="89264" x="6600825" y="5686425"/>
          <p14:tracePt t="89286" x="6608763" y="5686425"/>
          <p14:tracePt t="89300" x="6616700" y="5686425"/>
          <p14:tracePt t="89323" x="6624638" y="5686425"/>
          <p14:tracePt t="89331" x="6632575" y="5686425"/>
          <p14:tracePt t="89353" x="6640513" y="5686425"/>
          <p14:tracePt t="89368" x="6648450" y="5686425"/>
          <p14:tracePt t="89379" x="6656388" y="5678488"/>
          <p14:tracePt t="89385" x="6664325" y="5678488"/>
          <p14:tracePt t="89391" x="6664325" y="5670550"/>
          <p14:tracePt t="89398" x="6672263" y="5670550"/>
          <p14:tracePt t="89406" x="6680200" y="5653088"/>
          <p14:tracePt t="89414" x="6680200" y="5645150"/>
          <p14:tracePt t="89421" x="6688138" y="5637213"/>
          <p14:tracePt t="89436" x="6688138" y="5629275"/>
          <p14:tracePt t="89990" x="6688138" y="5621338"/>
          <p14:tracePt t="90088" x="6688138" y="5605463"/>
          <p14:tracePt t="90095" x="6656388" y="5589588"/>
          <p14:tracePt t="90103" x="6632575" y="5557838"/>
          <p14:tracePt t="90111" x="6600825" y="5526088"/>
          <p14:tracePt t="90118" x="6592888" y="5502275"/>
          <p14:tracePt t="90125" x="6569075" y="5454650"/>
          <p14:tracePt t="90133" x="6537325" y="5391150"/>
          <p14:tracePt t="90141" x="6513513" y="5310188"/>
          <p14:tracePt t="90149" x="6489700" y="5238750"/>
          <p14:tracePt t="90156" x="6457950" y="5143500"/>
          <p14:tracePt t="90163" x="6410325" y="5048250"/>
          <p14:tracePt t="90171" x="6376988" y="4959350"/>
          <p14:tracePt t="90178" x="6337300" y="4895850"/>
          <p14:tracePt t="90186" x="6297613" y="4816475"/>
          <p14:tracePt t="90193" x="6265863" y="4745038"/>
          <p14:tracePt t="90201" x="6242050" y="4697413"/>
          <p14:tracePt t="90208" x="6226175" y="4665663"/>
          <p14:tracePt t="90216" x="6218238" y="4657725"/>
          <p14:tracePt t="90358" x="6218238" y="4649788"/>
          <p14:tracePt t="90366" x="6210300" y="4616450"/>
          <p14:tracePt t="90373" x="6202363" y="4576763"/>
          <p14:tracePt t="90381" x="6194425" y="4545013"/>
          <p14:tracePt t="90388" x="6194425" y="4521200"/>
          <p14:tracePt t="90396" x="6186488" y="4489450"/>
          <p14:tracePt t="90404" x="6186488" y="4473575"/>
          <p14:tracePt t="90411" x="6186488" y="4457700"/>
          <p14:tracePt t="90418" x="6178550" y="4433888"/>
          <p14:tracePt t="90425" x="6178550" y="4425950"/>
          <p14:tracePt t="90433" x="6178550" y="4410075"/>
          <p14:tracePt t="90441" x="6178550" y="4402138"/>
          <p14:tracePt t="90449" x="6178550" y="4394200"/>
          <p14:tracePt t="90456" x="6178550" y="4378325"/>
          <p14:tracePt t="90463" x="6178550" y="4362450"/>
          <p14:tracePt t="90471" x="6178550" y="4338638"/>
          <p14:tracePt t="90478" x="6178550" y="4330700"/>
          <p14:tracePt t="90485" x="6178550" y="4306888"/>
          <p14:tracePt t="90493" x="6178550" y="4298950"/>
          <p14:tracePt t="90501" x="6186488" y="4291013"/>
          <p14:tracePt t="90523" x="6186488" y="4281488"/>
          <p14:tracePt t="90531" x="6194425" y="4281488"/>
          <p14:tracePt t="90583" x="6194425" y="4273550"/>
          <p14:tracePt t="90591" x="6194425" y="4265613"/>
          <p14:tracePt t="90598" x="6194425" y="4257675"/>
          <p14:tracePt t="90606" x="6194425" y="4249738"/>
          <p14:tracePt t="90613" x="6194425" y="4241800"/>
          <p14:tracePt t="90621" x="6186488" y="4233863"/>
          <p14:tracePt t="90628" x="6186488" y="4217988"/>
          <p14:tracePt t="90635" x="6178550" y="4217988"/>
          <p14:tracePt t="90643" x="6178550" y="4210050"/>
          <p14:tracePt t="91086" x="6226175" y="4298950"/>
          <p14:tracePt t="91093" x="6281738" y="4370388"/>
          <p14:tracePt t="91101" x="6337300" y="4425950"/>
          <p14:tracePt t="91108" x="6384925" y="4489450"/>
          <p14:tracePt t="91115" x="6450013" y="4545013"/>
          <p14:tracePt t="91124" x="6489700" y="4584700"/>
          <p14:tracePt t="91131" x="6505575" y="4616450"/>
          <p14:tracePt t="91138" x="6521450" y="4633913"/>
          <p14:tracePt t="91146" x="6521450" y="4649788"/>
          <p14:tracePt t="91153" x="6521450" y="4665663"/>
          <p14:tracePt t="91161" x="6521450" y="4681538"/>
          <p14:tracePt t="91168" x="6521450" y="4705350"/>
          <p14:tracePt t="91175" x="6521450" y="4745038"/>
          <p14:tracePt t="91183" x="6521450" y="4784725"/>
          <p14:tracePt t="91191" x="6513513" y="4840288"/>
          <p14:tracePt t="91198" x="6505575" y="4887913"/>
          <p14:tracePt t="91205" x="6505575" y="4919663"/>
          <p14:tracePt t="91213" x="6505575" y="4943475"/>
          <p14:tracePt t="91221" x="6497638" y="4959350"/>
          <p14:tracePt t="91228" x="6497638" y="4976813"/>
          <p14:tracePt t="91235" x="6489700" y="4976813"/>
          <p14:tracePt t="91243" x="6489700" y="4984750"/>
          <p14:tracePt t="91251" x="6489700" y="4992688"/>
          <p14:tracePt t="91258" x="6489700" y="5000625"/>
          <p14:tracePt t="91266" x="6481763" y="5008563"/>
          <p14:tracePt t="91274" x="6481763" y="5032375"/>
          <p14:tracePt t="91284" x="6473825" y="5072063"/>
          <p14:tracePt t="91289" x="6473825" y="5127625"/>
          <p14:tracePt t="91296" x="6465888" y="5191125"/>
          <p14:tracePt t="91303" x="6450013" y="5262563"/>
          <p14:tracePt t="91310" x="6442075" y="5327650"/>
          <p14:tracePt t="91318" x="6426200" y="5399088"/>
          <p14:tracePt t="91326" x="6418263" y="5454650"/>
          <p14:tracePt t="91333" x="6418263" y="5478463"/>
          <p14:tracePt t="91340" x="6410325" y="5502275"/>
          <p14:tracePt t="91348" x="6410325" y="5510213"/>
          <p14:tracePt t="91363" x="6410325" y="5518150"/>
          <p14:tracePt t="91453" x="6426200" y="5518150"/>
          <p14:tracePt t="91461" x="6450013" y="5518150"/>
          <p14:tracePt t="91468" x="6465888" y="5518150"/>
          <p14:tracePt t="91476" x="6473825" y="5518150"/>
          <p14:tracePt t="91483" x="6489700" y="5526088"/>
          <p14:tracePt t="91491" x="6513513" y="5534025"/>
          <p14:tracePt t="91498" x="6521450" y="5534025"/>
          <p14:tracePt t="91506" x="6545263" y="5549900"/>
          <p14:tracePt t="91513" x="6569075" y="5557838"/>
          <p14:tracePt t="91521" x="6584950" y="5573713"/>
          <p14:tracePt t="91529" x="6608763" y="5581650"/>
          <p14:tracePt t="91535" x="6624638" y="5605463"/>
          <p14:tracePt t="91543" x="6648450" y="5613400"/>
          <p14:tracePt t="91551" x="6656388" y="5629275"/>
          <p14:tracePt t="91558" x="6672263" y="5645150"/>
          <p14:tracePt t="91566" x="6680200" y="5653088"/>
          <p14:tracePt t="91573" x="6688138" y="5670550"/>
          <p14:tracePt t="91581" x="6696075" y="5678488"/>
          <p14:tracePt t="91588" x="6704013" y="5694363"/>
          <p14:tracePt t="91596" x="6704013" y="5702300"/>
          <p14:tracePt t="91603" x="6704013" y="5710238"/>
          <p14:tracePt t="91611" x="6704013" y="5726113"/>
          <p14:tracePt t="91618" x="6704013" y="5734050"/>
          <p14:tracePt t="91625" x="6711950" y="5741988"/>
          <p14:tracePt t="91633" x="6711950" y="5749925"/>
          <p14:tracePt t="91640" x="6711950" y="5781675"/>
          <p14:tracePt t="91648" x="6711950" y="5789613"/>
          <p14:tracePt t="91693" x="6711950" y="5797550"/>
          <p14:tracePt t="91701" x="6711950" y="5805488"/>
          <p14:tracePt t="91708" x="6711950" y="5829300"/>
          <p14:tracePt t="91715" x="6719888" y="5868988"/>
          <p14:tracePt t="91723" x="6727825" y="5924550"/>
          <p14:tracePt t="91731" x="6727825" y="5964238"/>
          <p14:tracePt t="91738" x="6727825" y="5995988"/>
          <p14:tracePt t="91746" x="6727825" y="6029325"/>
          <p14:tracePt t="91753" x="6727825" y="6053138"/>
          <p14:tracePt t="91761" x="6727825" y="6069013"/>
          <p14:tracePt t="91768" x="6727825" y="6076950"/>
          <p14:tracePt t="92916" x="6735763" y="6076950"/>
          <p14:tracePt t="92946" x="6743700" y="6076950"/>
          <p14:tracePt t="92991" x="6751638" y="6076950"/>
          <p14:tracePt t="92998" x="6769100" y="6076950"/>
          <p14:tracePt t="93006" x="6792913" y="6076950"/>
          <p14:tracePt t="93013" x="6816725" y="6069013"/>
          <p14:tracePt t="93021" x="6832600" y="6061075"/>
          <p14:tracePt t="93029" x="6848475" y="6061075"/>
          <p14:tracePt t="93035" x="6856413" y="6061075"/>
          <p14:tracePt t="93350" x="6864350" y="6061075"/>
          <p14:tracePt t="93358" x="6880225" y="6045200"/>
          <p14:tracePt t="93365" x="6911975" y="6037263"/>
          <p14:tracePt t="93373" x="6927850" y="6029325"/>
          <p14:tracePt t="93380" x="6943725" y="6021388"/>
          <p14:tracePt t="93388" x="6967538" y="6021388"/>
          <p14:tracePt t="93396" x="6991350" y="6013450"/>
          <p14:tracePt t="93403" x="7007225" y="6013450"/>
          <p14:tracePt t="93838" x="7007225" y="6005513"/>
          <p14:tracePt t="93846" x="7015163" y="5995988"/>
          <p14:tracePt t="93854" x="7023100" y="5988050"/>
          <p14:tracePt t="93860" x="7023100" y="5980113"/>
          <p14:tracePt t="93876" x="7031038" y="5972175"/>
          <p14:tracePt t="94018" x="7031038" y="5964238"/>
          <p14:tracePt t="94026" x="7046913" y="5956300"/>
          <p14:tracePt t="94033" x="7062788" y="5948363"/>
          <p14:tracePt t="94040" x="7078663" y="5948363"/>
          <p14:tracePt t="94048" x="7094538" y="5932488"/>
          <p14:tracePt t="94055" x="7110413" y="5932488"/>
          <p14:tracePt t="94063" x="7135813" y="5924550"/>
          <p14:tracePt t="94071" x="7159625" y="5908675"/>
          <p14:tracePt t="94079" x="7175500" y="5900738"/>
          <p14:tracePt t="94085" x="7199313" y="5900738"/>
          <p14:tracePt t="94093" x="7215188" y="5900738"/>
          <p14:tracePt t="94101" x="7215188" y="5892800"/>
          <p14:tracePt t="94108" x="7223125" y="5892800"/>
          <p14:tracePt t="94115" x="7231063" y="5892800"/>
          <p14:tracePt t="94310" x="7239000" y="5892800"/>
          <p14:tracePt t="94318" x="7254875" y="5892800"/>
          <p14:tracePt t="94326" x="7278688" y="5892800"/>
          <p14:tracePt t="94334" x="7302500" y="5892800"/>
          <p14:tracePt t="94341" x="7318375" y="5892800"/>
          <p14:tracePt t="94348" x="7350125" y="5892800"/>
          <p14:tracePt t="94355" x="7373938" y="5892800"/>
          <p14:tracePt t="94363" x="7405688" y="5892800"/>
          <p14:tracePt t="94371" x="7445375" y="5892800"/>
          <p14:tracePt t="94379" x="7477125" y="5892800"/>
          <p14:tracePt t="94385" x="7502525" y="5892800"/>
          <p14:tracePt t="94393" x="7510463" y="5892800"/>
          <p14:tracePt t="94401" x="7518400" y="5892800"/>
          <p14:tracePt t="94408" x="7526338" y="5892800"/>
          <p14:tracePt t="94416" x="7534275" y="5892800"/>
          <p14:tracePt t="94431" x="7542213" y="5892800"/>
          <p14:tracePt t="94610" x="7581900" y="5892800"/>
          <p14:tracePt t="94618" x="7629525" y="5892800"/>
          <p14:tracePt t="94626" x="7669213" y="5892800"/>
          <p14:tracePt t="94634" x="7700963" y="5892800"/>
          <p14:tracePt t="94641" x="7748588" y="5892800"/>
          <p14:tracePt t="94648" x="7812088" y="5892800"/>
          <p14:tracePt t="94655" x="7877175" y="5892800"/>
          <p14:tracePt t="94663" x="7932738" y="5892800"/>
          <p14:tracePt t="94670" x="7980363" y="5892800"/>
          <p14:tracePt t="94678" x="8004175" y="5892800"/>
          <p14:tracePt t="94685" x="8043863" y="5892800"/>
          <p14:tracePt t="94693" x="8067675" y="5892800"/>
          <p14:tracePt t="94701" x="8075613" y="5892800"/>
          <p14:tracePt t="94708" x="8083550" y="5892800"/>
          <p14:tracePt t="94970" x="8059738" y="5892800"/>
          <p14:tracePt t="94980" x="8020050" y="5892800"/>
          <p14:tracePt t="94997" x="7932738" y="5892800"/>
          <p14:tracePt t="95007" x="7843838" y="5900738"/>
          <p14:tracePt t="95008" x="7772400" y="5908675"/>
          <p14:tracePt t="95015" x="7677150" y="5908675"/>
          <p14:tracePt t="95023" x="7589838" y="5908675"/>
          <p14:tracePt t="95030" x="7518400" y="5916613"/>
          <p14:tracePt t="95038" x="7461250" y="5916613"/>
          <p14:tracePt t="95046" x="7429500" y="5924550"/>
          <p14:tracePt t="95053" x="7421563" y="5924550"/>
          <p14:tracePt t="99647" x="0" y="0"/>
        </p14:tracePtLst>
        <p14:tracePtLst>
          <p14:tracePt t="104100" x="7621588" y="5853113"/>
          <p14:tracePt t="104473" x="7629525" y="5853113"/>
          <p14:tracePt t="104571" x="7637463" y="5853113"/>
          <p14:tracePt t="104593" x="7645400" y="5853113"/>
          <p14:tracePt t="105021" x="7645400" y="5861050"/>
          <p14:tracePt t="105029" x="7637463" y="5868988"/>
          <p14:tracePt t="105037" x="7629525" y="5876925"/>
          <p14:tracePt t="105044" x="7621588" y="5876925"/>
          <p14:tracePt t="105052" x="7613650" y="5892800"/>
          <p14:tracePt t="105058" x="7605713" y="5900738"/>
          <p14:tracePt t="105068" x="7597775" y="5900738"/>
          <p14:tracePt t="105238" x="7597775" y="5908675"/>
          <p14:tracePt t="105246" x="7597775" y="5916613"/>
          <p14:tracePt t="105253" x="7605713" y="5940425"/>
          <p14:tracePt t="105261" x="7613650" y="5948363"/>
          <p14:tracePt t="105269" x="7621588" y="5956300"/>
          <p14:tracePt t="105276" x="7629525" y="5972175"/>
          <p14:tracePt t="105284" x="7637463" y="5972175"/>
          <p14:tracePt t="105291" x="7645400" y="5988050"/>
          <p14:tracePt t="105298" x="7653338" y="5988050"/>
          <p14:tracePt t="105306" x="7653338" y="5995988"/>
          <p14:tracePt t="105314" x="7661275" y="5995988"/>
          <p14:tracePt t="105553" x="7669213" y="5995988"/>
          <p14:tracePt t="105561" x="7700963" y="5995988"/>
          <p14:tracePt t="105569" x="7740650" y="5995988"/>
          <p14:tracePt t="105576" x="7820025" y="5995988"/>
          <p14:tracePt t="105584" x="7877175" y="6005513"/>
          <p14:tracePt t="105591" x="7948613" y="6005513"/>
          <p14:tracePt t="105599" x="8020050" y="6013450"/>
          <p14:tracePt t="105606" x="8107363" y="6029325"/>
          <p14:tracePt t="105614" x="8186738" y="6037263"/>
          <p14:tracePt t="105621" x="8226425" y="6045200"/>
          <p14:tracePt t="105629" x="8283575" y="6061075"/>
          <p14:tracePt t="105636" x="8307388" y="6061075"/>
          <p14:tracePt t="105643" x="8323263" y="6069013"/>
          <p14:tracePt t="105681" x="8331200" y="6069013"/>
          <p14:tracePt t="105733" x="8331200" y="6061075"/>
          <p14:tracePt t="105741" x="8331200" y="6029325"/>
          <p14:tracePt t="105749" x="8331200" y="6013450"/>
          <p14:tracePt t="105756" x="8331200" y="5988050"/>
          <p14:tracePt t="105763" x="8323263" y="5964238"/>
          <p14:tracePt t="105771" x="8323263" y="5940425"/>
          <p14:tracePt t="105779" x="8315325" y="5916613"/>
          <p14:tracePt t="105786" x="8299450" y="5892800"/>
          <p14:tracePt t="105794" x="8291513" y="5876925"/>
          <p14:tracePt t="105801" x="8291513" y="5853113"/>
          <p14:tracePt t="105809" x="8275638" y="5821363"/>
          <p14:tracePt t="105817" x="8259763" y="5805488"/>
          <p14:tracePt t="105824" x="8251825" y="5781675"/>
          <p14:tracePt t="105831" x="8243888" y="5773738"/>
          <p14:tracePt t="105838" x="8235950" y="5749925"/>
          <p14:tracePt t="105846" x="8218488" y="5734050"/>
          <p14:tracePt t="105853" x="8210550" y="5726113"/>
          <p14:tracePt t="105861" x="8186738" y="5694363"/>
          <p14:tracePt t="105869" x="8178800" y="5670550"/>
          <p14:tracePt t="105875" x="8147050" y="5637213"/>
          <p14:tracePt t="105884" x="8139113" y="5621338"/>
          <p14:tracePt t="105891" x="8115300" y="5605463"/>
          <p14:tracePt t="105899" x="8091488" y="5581650"/>
          <p14:tracePt t="105906" x="8059738" y="5565775"/>
          <p14:tracePt t="105914" x="8027988" y="5541963"/>
          <p14:tracePt t="105921" x="7996238" y="5518150"/>
          <p14:tracePt t="105928" x="7956550" y="5502275"/>
          <p14:tracePt t="105936" x="7932738" y="5486400"/>
          <p14:tracePt t="105944" x="7908925" y="5478463"/>
          <p14:tracePt t="105951" x="7877175" y="5462588"/>
          <p14:tracePt t="105958" x="7851775" y="5462588"/>
          <p14:tracePt t="105967" x="7827963" y="5454650"/>
          <p14:tracePt t="105986" x="7820025" y="5454650"/>
          <p14:tracePt t="106034" x="7804150" y="5454650"/>
          <p14:tracePt t="106041" x="7788275" y="5462588"/>
          <p14:tracePt t="106049" x="7780338" y="5470525"/>
          <p14:tracePt t="106056" x="7756525" y="5470525"/>
          <p14:tracePt t="106064" x="7732713" y="5486400"/>
          <p14:tracePt t="106071" x="7708900" y="5494338"/>
          <p14:tracePt t="106079" x="7685088" y="5510213"/>
          <p14:tracePt t="106086" x="7669213" y="5518150"/>
          <p14:tracePt t="106094" x="7653338" y="5526088"/>
          <p14:tracePt t="106101" x="7637463" y="5534025"/>
          <p14:tracePt t="106109" x="7637463" y="5541963"/>
          <p14:tracePt t="106116" x="7629525" y="5541963"/>
          <p14:tracePt t="106198" x="7629525" y="5549900"/>
          <p14:tracePt t="106206" x="7621588" y="5565775"/>
          <p14:tracePt t="106214" x="7613650" y="5589588"/>
          <p14:tracePt t="106221" x="7605713" y="5605463"/>
          <p14:tracePt t="106228" x="7597775" y="5621338"/>
          <p14:tracePt t="106236" x="7597775" y="5637213"/>
          <p14:tracePt t="106243" x="7589838" y="5678488"/>
          <p14:tracePt t="106251" x="7589838" y="5694363"/>
          <p14:tracePt t="106259" x="7581900" y="5718175"/>
          <p14:tracePt t="106267" x="7573963" y="5741988"/>
          <p14:tracePt t="106273" x="7573963" y="5757863"/>
          <p14:tracePt t="106281" x="7566025" y="5765800"/>
          <p14:tracePt t="106289" x="7566025" y="5789613"/>
          <p14:tracePt t="106296" x="7566025" y="5805488"/>
          <p14:tracePt t="106304" x="7566025" y="5821363"/>
          <p14:tracePt t="106311" x="7566025" y="5829300"/>
          <p14:tracePt t="106319" x="7566025" y="5845175"/>
          <p14:tracePt t="106326" x="7566025" y="5861050"/>
          <p14:tracePt t="106333" x="7566025" y="5876925"/>
          <p14:tracePt t="106341" x="7566025" y="5884863"/>
          <p14:tracePt t="106349" x="7566025" y="5892800"/>
          <p14:tracePt t="106356" x="7558088" y="5908675"/>
          <p14:tracePt t="106371" x="7558088" y="5916613"/>
          <p14:tracePt t="106378" x="7558088" y="5924550"/>
          <p14:tracePt t="106386" x="7558088" y="5932488"/>
          <p14:tracePt t="106393" x="7558088" y="5940425"/>
          <p14:tracePt t="106401" x="7550150" y="5956300"/>
          <p14:tracePt t="106417" x="7550150" y="5972175"/>
          <p14:tracePt t="106424" x="7550150" y="5980113"/>
          <p14:tracePt t="106431" x="7550150" y="5988050"/>
          <p14:tracePt t="106439" x="7550150" y="6005513"/>
          <p14:tracePt t="106446" x="7550150" y="6013450"/>
          <p14:tracePt t="106453" x="7550150" y="6021388"/>
          <p14:tracePt t="106461" x="7550150" y="6029325"/>
          <p14:tracePt t="106469" x="7550150" y="6045200"/>
          <p14:tracePt t="106484" x="7550150" y="6053138"/>
          <p14:tracePt t="106499" x="7550150" y="6061075"/>
          <p14:tracePt t="106521" x="7550150" y="6069013"/>
          <p14:tracePt t="106536" x="7550150" y="6076950"/>
          <p14:tracePt t="106687" x="0" y="0"/>
        </p14:tracePtLst>
      </p14:laserTraceLst>
    </p:ext>
    <p:ext uri="{E180D4A7-C9FB-4DFB-919C-405C955672EB}">
      <p14:showEvtLst xmlns:p14="http://schemas.microsoft.com/office/powerpoint/2010/main">
        <p14:playEvt time="228" objId="5"/>
        <p14:stopEvt time="120328" objId="5"/>
      </p14:showEvtLst>
    </p:ext>
  </p:extLst>
</p:sld>
</file>

<file path=ppt/theme/theme1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Bildschirmpräsentation (4:3)</PresentationFormat>
  <Paragraphs>0</Paragraphs>
  <Slides>10</Slides>
  <Notes>0</Notes>
  <HiddenSlides>0</HiddenSlides>
  <MMClips>10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宋体</vt:lpstr>
      <vt:lpstr>Arial</vt:lpstr>
      <vt:lpstr>Wingdings</vt:lpstr>
      <vt:lpstr>powerpointvorlage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Bai-Xiang Xu</cp:lastModifiedBy>
  <cp:revision>1880</cp:revision>
  <dcterms:created xsi:type="dcterms:W3CDTF">2005-10-14T14:03:22Z</dcterms:created>
  <dcterms:modified xsi:type="dcterms:W3CDTF">2020-12-17T08:37:21Z</dcterms:modified>
</cp:coreProperties>
</file>